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3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4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  <p:sldMasterId id="2147483811" r:id="rId16"/>
    <p:sldMasterId id="2147483841" r:id="rId17"/>
    <p:sldMasterId id="2147483857" r:id="rId18"/>
  </p:sldMasterIdLst>
  <p:notesMasterIdLst>
    <p:notesMasterId r:id="rId91"/>
  </p:notesMasterIdLst>
  <p:sldIdLst>
    <p:sldId id="256" r:id="rId19"/>
    <p:sldId id="1029" r:id="rId20"/>
    <p:sldId id="705" r:id="rId21"/>
    <p:sldId id="1168" r:id="rId22"/>
    <p:sldId id="1075" r:id="rId23"/>
    <p:sldId id="1098" r:id="rId24"/>
    <p:sldId id="1041" r:id="rId25"/>
    <p:sldId id="1040" r:id="rId26"/>
    <p:sldId id="866" r:id="rId27"/>
    <p:sldId id="1077" r:id="rId28"/>
    <p:sldId id="1264" r:id="rId29"/>
    <p:sldId id="1170" r:id="rId30"/>
    <p:sldId id="1086" r:id="rId31"/>
    <p:sldId id="1265" r:id="rId32"/>
    <p:sldId id="1092" r:id="rId33"/>
    <p:sldId id="1227" r:id="rId34"/>
    <p:sldId id="1150" r:id="rId35"/>
    <p:sldId id="1180" r:id="rId36"/>
    <p:sldId id="1151" r:id="rId37"/>
    <p:sldId id="1124" r:id="rId38"/>
    <p:sldId id="1101" r:id="rId39"/>
    <p:sldId id="1175" r:id="rId40"/>
    <p:sldId id="1177" r:id="rId41"/>
    <p:sldId id="1178" r:id="rId42"/>
    <p:sldId id="645" r:id="rId43"/>
    <p:sldId id="1093" r:id="rId44"/>
    <p:sldId id="779" r:id="rId45"/>
    <p:sldId id="1083" r:id="rId46"/>
    <p:sldId id="1290" r:id="rId47"/>
    <p:sldId id="1291" r:id="rId48"/>
    <p:sldId id="1292" r:id="rId49"/>
    <p:sldId id="1084" r:id="rId50"/>
    <p:sldId id="1035" r:id="rId51"/>
    <p:sldId id="1044" r:id="rId52"/>
    <p:sldId id="1133" r:id="rId53"/>
    <p:sldId id="1134" r:id="rId54"/>
    <p:sldId id="1139" r:id="rId55"/>
    <p:sldId id="1166" r:id="rId56"/>
    <p:sldId id="1186" r:id="rId57"/>
    <p:sldId id="1202" r:id="rId58"/>
    <p:sldId id="1238" r:id="rId59"/>
    <p:sldId id="1251" r:id="rId60"/>
    <p:sldId id="1257" r:id="rId61"/>
    <p:sldId id="1258" r:id="rId62"/>
    <p:sldId id="1259" r:id="rId63"/>
    <p:sldId id="1260" r:id="rId64"/>
    <p:sldId id="1266" r:id="rId65"/>
    <p:sldId id="1103" r:id="rId66"/>
    <p:sldId id="716" r:id="rId67"/>
    <p:sldId id="1267" r:id="rId68"/>
    <p:sldId id="1269" r:id="rId69"/>
    <p:sldId id="1240" r:id="rId70"/>
    <p:sldId id="1220" r:id="rId71"/>
    <p:sldId id="1169" r:id="rId72"/>
    <p:sldId id="1270" r:id="rId73"/>
    <p:sldId id="1090" r:id="rId74"/>
    <p:sldId id="1050" r:id="rId75"/>
    <p:sldId id="1189" r:id="rId76"/>
    <p:sldId id="1190" r:id="rId77"/>
    <p:sldId id="1199" r:id="rId78"/>
    <p:sldId id="1200" r:id="rId79"/>
    <p:sldId id="1213" r:id="rId80"/>
    <p:sldId id="1214" r:id="rId81"/>
    <p:sldId id="1215" r:id="rId82"/>
    <p:sldId id="1216" r:id="rId83"/>
    <p:sldId id="1262" r:id="rId84"/>
    <p:sldId id="1263" r:id="rId85"/>
    <p:sldId id="1271" r:id="rId86"/>
    <p:sldId id="1272" r:id="rId87"/>
    <p:sldId id="1056" r:id="rId88"/>
    <p:sldId id="1057" r:id="rId89"/>
    <p:sldId id="689" r:id="rId90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92"/>
      <p:bold r:id="rId93"/>
      <p:italic r:id="rId94"/>
      <p:boldItalic r:id="rId95"/>
    </p:embeddedFont>
    <p:embeddedFont>
      <p:font typeface="Dosis" pitchFamily="2" charset="0"/>
      <p:regular r:id="rId96"/>
      <p:bold r:id="rId97"/>
    </p:embeddedFont>
    <p:embeddedFont>
      <p:font typeface="Dosis ExtraBold" pitchFamily="2" charset="0"/>
      <p:bold r:id="rId98"/>
    </p:embeddedFont>
    <p:embeddedFont>
      <p:font typeface="Dosis Medium" pitchFamily="2" charset="0"/>
      <p:regular r:id="rId99"/>
      <p:bold r:id="rId100"/>
    </p:embeddedFont>
    <p:embeddedFont>
      <p:font typeface="Dosis SemiBold" pitchFamily="2" charset="0"/>
      <p:regular r:id="rId101"/>
      <p:bold r:id="rId102"/>
    </p:embeddedFont>
    <p:embeddedFont>
      <p:font typeface="Mistral" panose="03090702030407020403" pitchFamily="66" charset="0"/>
      <p:regular r:id="rId10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A1A6BC"/>
    <a:srgbClr val="565F88"/>
    <a:srgbClr val="2196B1"/>
    <a:srgbClr val="2AB6D7"/>
    <a:srgbClr val="E420A3"/>
    <a:srgbClr val="EAF8FE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49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581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1.xml"/><Relationship Id="rId107" Type="http://schemas.openxmlformats.org/officeDocument/2006/relationships/tableStyles" Target="tableStyles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87" Type="http://schemas.openxmlformats.org/officeDocument/2006/relationships/slide" Target="slides/slide69.xml"/><Relationship Id="rId102" Type="http://schemas.openxmlformats.org/officeDocument/2006/relationships/font" Target="fonts/font11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90" Type="http://schemas.openxmlformats.org/officeDocument/2006/relationships/slide" Target="slides/slide72.xml"/><Relationship Id="rId95" Type="http://schemas.openxmlformats.org/officeDocument/2006/relationships/font" Target="fonts/font4.fntdata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100" Type="http://schemas.openxmlformats.org/officeDocument/2006/relationships/font" Target="fonts/font9.fntdata"/><Relationship Id="rId10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103" Type="http://schemas.openxmlformats.org/officeDocument/2006/relationships/font" Target="fonts/font12.fntdata"/><Relationship Id="rId108" Type="http://schemas.microsoft.com/office/2016/11/relationships/changesInfo" Target="changesInfos/changesInfo1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font" Target="fonts/font3.fntdata"/><Relationship Id="rId99" Type="http://schemas.openxmlformats.org/officeDocument/2006/relationships/font" Target="fonts/font8.fntdata"/><Relationship Id="rId10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21.xml"/><Relationship Id="rId109" Type="http://schemas.microsoft.com/office/2018/10/relationships/authors" Target="authors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97" Type="http://schemas.openxmlformats.org/officeDocument/2006/relationships/font" Target="fonts/font6.fntdata"/><Relationship Id="rId10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3.xml"/><Relationship Id="rId92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2C4B09B6-3D1B-42FA-9FB5-A7EC0904EA6D}"/>
    <pc:docChg chg="undo custSel addSld delSld modSld sldOrd">
      <pc:chgData name="LAMIAE BEZZAZ" userId="f9bc3cc0-8e1c-4944-afa8-b4b36bbf20e1" providerId="ADAL" clId="{2C4B09B6-3D1B-42FA-9FB5-A7EC0904EA6D}" dt="2026-05-17T22:54:15.175" v="1030"/>
      <pc:docMkLst>
        <pc:docMk/>
      </pc:docMkLst>
      <pc:sldChg chg="modSp">
        <pc:chgData name="LAMIAE BEZZAZ" userId="f9bc3cc0-8e1c-4944-afa8-b4b36bbf20e1" providerId="ADAL" clId="{2C4B09B6-3D1B-42FA-9FB5-A7EC0904EA6D}" dt="2026-05-17T21:28:12.707" v="87" actId="27636"/>
        <pc:sldMkLst>
          <pc:docMk/>
          <pc:sldMk cId="2351984578" sldId="716"/>
        </pc:sldMkLst>
        <pc:spChg chg="mod">
          <ac:chgData name="LAMIAE BEZZAZ" userId="f9bc3cc0-8e1c-4944-afa8-b4b36bbf20e1" providerId="ADAL" clId="{2C4B09B6-3D1B-42FA-9FB5-A7EC0904EA6D}" dt="2026-05-17T21:28:12.707" v="87" actId="27636"/>
          <ac:spMkLst>
            <pc:docMk/>
            <pc:sldMk cId="2351984578" sldId="716"/>
            <ac:spMk id="9" creationId="{FC8A6D36-C3AA-5240-7E56-A2A4CF07207D}"/>
          </ac:spMkLst>
        </pc:spChg>
      </pc:sldChg>
      <pc:sldChg chg="addSp delSp modSp">
        <pc:chgData name="LAMIAE BEZZAZ" userId="f9bc3cc0-8e1c-4944-afa8-b4b36bbf20e1" providerId="ADAL" clId="{2C4B09B6-3D1B-42FA-9FB5-A7EC0904EA6D}" dt="2026-05-17T22:38:51.013" v="317" actId="20577"/>
        <pc:sldMkLst>
          <pc:docMk/>
          <pc:sldMk cId="2719844062" sldId="1050"/>
        </pc:sldMkLst>
        <pc:spChg chg="mod">
          <ac:chgData name="LAMIAE BEZZAZ" userId="f9bc3cc0-8e1c-4944-afa8-b4b36bbf20e1" providerId="ADAL" clId="{2C4B09B6-3D1B-42FA-9FB5-A7EC0904EA6D}" dt="2026-05-17T22:38:48.024" v="315" actId="313"/>
          <ac:spMkLst>
            <pc:docMk/>
            <pc:sldMk cId="2719844062" sldId="1050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38:51.013" v="317" actId="20577"/>
          <ac:spMkLst>
            <pc:docMk/>
            <pc:sldMk cId="2719844062" sldId="1050"/>
            <ac:spMk id="7" creationId="{F7A80D38-8E5A-0993-296A-EC9025FD0013}"/>
          </ac:spMkLst>
        </pc:spChg>
        <pc:picChg chg="del">
          <ac:chgData name="LAMIAE BEZZAZ" userId="f9bc3cc0-8e1c-4944-afa8-b4b36bbf20e1" providerId="ADAL" clId="{2C4B09B6-3D1B-42FA-9FB5-A7EC0904EA6D}" dt="2026-05-17T22:37:53" v="267" actId="478"/>
          <ac:picMkLst>
            <pc:docMk/>
            <pc:sldMk cId="2719844062" sldId="1050"/>
            <ac:picMk id="9" creationId="{00E26ABB-FC2C-47D6-A7F6-E47A80DE2672}"/>
          </ac:picMkLst>
        </pc:picChg>
        <pc:picChg chg="add">
          <ac:chgData name="LAMIAE BEZZAZ" userId="f9bc3cc0-8e1c-4944-afa8-b4b36bbf20e1" providerId="ADAL" clId="{2C4B09B6-3D1B-42FA-9FB5-A7EC0904EA6D}" dt="2026-05-17T22:37:56.983" v="268"/>
          <ac:picMkLst>
            <pc:docMk/>
            <pc:sldMk cId="2719844062" sldId="1050"/>
            <ac:picMk id="11" creationId="{789D6DFC-897D-4129-AEEE-584449BA6748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36:42.476" v="177"/>
        <pc:sldMkLst>
          <pc:docMk/>
          <pc:sldMk cId="1830111078" sldId="1090"/>
        </pc:sldMkLst>
        <pc:spChg chg="mod">
          <ac:chgData name="LAMIAE BEZZAZ" userId="f9bc3cc0-8e1c-4944-afa8-b4b36bbf20e1" providerId="ADAL" clId="{2C4B09B6-3D1B-42FA-9FB5-A7EC0904EA6D}" dt="2026-05-17T22:36:42.476" v="177"/>
          <ac:spMkLst>
            <pc:docMk/>
            <pc:sldMk cId="1830111078" sldId="1090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36:32.010" v="176" actId="20577"/>
          <ac:spMkLst>
            <pc:docMk/>
            <pc:sldMk cId="1830111078" sldId="1090"/>
            <ac:spMk id="7" creationId="{5E8646D8-E7E2-AEFF-2F46-02D2B7ED3538}"/>
          </ac:spMkLst>
        </pc:spChg>
        <pc:picChg chg="del">
          <ac:chgData name="LAMIAE BEZZAZ" userId="f9bc3cc0-8e1c-4944-afa8-b4b36bbf20e1" providerId="ADAL" clId="{2C4B09B6-3D1B-42FA-9FB5-A7EC0904EA6D}" dt="2026-05-17T22:36:03.365" v="130" actId="478"/>
          <ac:picMkLst>
            <pc:docMk/>
            <pc:sldMk cId="1830111078" sldId="1090"/>
            <ac:picMk id="2" creationId="{45F1F929-149C-46CD-8C56-07DD59A89798}"/>
          </ac:picMkLst>
        </pc:picChg>
        <pc:picChg chg="add mod">
          <ac:chgData name="LAMIAE BEZZAZ" userId="f9bc3cc0-8e1c-4944-afa8-b4b36bbf20e1" providerId="ADAL" clId="{2C4B09B6-3D1B-42FA-9FB5-A7EC0904EA6D}" dt="2026-05-17T22:36:16.874" v="142" actId="1076"/>
          <ac:picMkLst>
            <pc:docMk/>
            <pc:sldMk cId="1830111078" sldId="1090"/>
            <ac:picMk id="3" creationId="{021BF55B-B2AF-4F12-AC2C-BEDD07082289}"/>
          </ac:picMkLst>
        </pc:picChg>
      </pc:sldChg>
      <pc:sldChg chg="del">
        <pc:chgData name="LAMIAE BEZZAZ" userId="f9bc3cc0-8e1c-4944-afa8-b4b36bbf20e1" providerId="ADAL" clId="{2C4B09B6-3D1B-42FA-9FB5-A7EC0904EA6D}" dt="2026-05-17T21:30:12.140" v="94" actId="47"/>
        <pc:sldMkLst>
          <pc:docMk/>
          <pc:sldMk cId="1804390391" sldId="1105"/>
        </pc:sldMkLst>
      </pc:sldChg>
      <pc:sldChg chg="addSp delSp modSp">
        <pc:chgData name="LAMIAE BEZZAZ" userId="f9bc3cc0-8e1c-4944-afa8-b4b36bbf20e1" providerId="ADAL" clId="{2C4B09B6-3D1B-42FA-9FB5-A7EC0904EA6D}" dt="2026-05-17T22:41:02.884" v="375"/>
        <pc:sldMkLst>
          <pc:docMk/>
          <pc:sldMk cId="4014748208" sldId="1189"/>
        </pc:sldMkLst>
        <pc:spChg chg="mod">
          <ac:chgData name="LAMIAE BEZZAZ" userId="f9bc3cc0-8e1c-4944-afa8-b4b36bbf20e1" providerId="ADAL" clId="{2C4B09B6-3D1B-42FA-9FB5-A7EC0904EA6D}" dt="2026-05-17T22:41:02.884" v="375"/>
          <ac:spMkLst>
            <pc:docMk/>
            <pc:sldMk cId="4014748208" sldId="1189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40:58.433" v="374"/>
          <ac:spMkLst>
            <pc:docMk/>
            <pc:sldMk cId="4014748208" sldId="1189"/>
            <ac:spMk id="7" creationId="{5E8646D8-E7E2-AEFF-2F46-02D2B7ED3538}"/>
          </ac:spMkLst>
        </pc:spChg>
        <pc:picChg chg="del">
          <ac:chgData name="LAMIAE BEZZAZ" userId="f9bc3cc0-8e1c-4944-afa8-b4b36bbf20e1" providerId="ADAL" clId="{2C4B09B6-3D1B-42FA-9FB5-A7EC0904EA6D}" dt="2026-05-17T22:39:06.802" v="318" actId="478"/>
          <ac:picMkLst>
            <pc:docMk/>
            <pc:sldMk cId="4014748208" sldId="1189"/>
            <ac:picMk id="2" creationId="{D0B4FECC-F717-4904-A15B-0CDD5C45F9F3}"/>
          </ac:picMkLst>
        </pc:picChg>
        <pc:picChg chg="add mod">
          <ac:chgData name="LAMIAE BEZZAZ" userId="f9bc3cc0-8e1c-4944-afa8-b4b36bbf20e1" providerId="ADAL" clId="{2C4B09B6-3D1B-42FA-9FB5-A7EC0904EA6D}" dt="2026-05-17T22:39:22.697" v="328" actId="1076"/>
          <ac:picMkLst>
            <pc:docMk/>
            <pc:sldMk cId="4014748208" sldId="1189"/>
            <ac:picMk id="3" creationId="{11BD3FB1-2CF0-403B-A6D0-E0127AD3AA4F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1:41.287" v="447"/>
        <pc:sldMkLst>
          <pc:docMk/>
          <pc:sldMk cId="3130740010" sldId="1190"/>
        </pc:sldMkLst>
        <pc:spChg chg="mod">
          <ac:chgData name="LAMIAE BEZZAZ" userId="f9bc3cc0-8e1c-4944-afa8-b4b36bbf20e1" providerId="ADAL" clId="{2C4B09B6-3D1B-42FA-9FB5-A7EC0904EA6D}" dt="2026-05-17T22:41:41.287" v="447"/>
          <ac:spMkLst>
            <pc:docMk/>
            <pc:sldMk cId="3130740010" sldId="1190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41:33.990" v="446" actId="20577"/>
          <ac:spMkLst>
            <pc:docMk/>
            <pc:sldMk cId="3130740010" sldId="1190"/>
            <ac:spMk id="7" creationId="{F7A80D38-8E5A-0993-296A-EC9025FD0013}"/>
          </ac:spMkLst>
        </pc:spChg>
        <pc:picChg chg="del">
          <ac:chgData name="LAMIAE BEZZAZ" userId="f9bc3cc0-8e1c-4944-afa8-b4b36bbf20e1" providerId="ADAL" clId="{2C4B09B6-3D1B-42FA-9FB5-A7EC0904EA6D}" dt="2026-05-17T22:41:07.350" v="376" actId="478"/>
          <ac:picMkLst>
            <pc:docMk/>
            <pc:sldMk cId="3130740010" sldId="1190"/>
            <ac:picMk id="9" creationId="{7C6C829D-4FB0-47A5-AC1E-25B40BBD6632}"/>
          </ac:picMkLst>
        </pc:picChg>
        <pc:picChg chg="add">
          <ac:chgData name="LAMIAE BEZZAZ" userId="f9bc3cc0-8e1c-4944-afa8-b4b36bbf20e1" providerId="ADAL" clId="{2C4B09B6-3D1B-42FA-9FB5-A7EC0904EA6D}" dt="2026-05-17T22:41:07.816" v="377"/>
          <ac:picMkLst>
            <pc:docMk/>
            <pc:sldMk cId="3130740010" sldId="1190"/>
            <ac:picMk id="11" creationId="{25A26813-5833-4194-BF93-77CA27D43FFA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3:30.314" v="500"/>
        <pc:sldMkLst>
          <pc:docMk/>
          <pc:sldMk cId="1300796755" sldId="1199"/>
        </pc:sldMkLst>
        <pc:spChg chg="mod">
          <ac:chgData name="LAMIAE BEZZAZ" userId="f9bc3cc0-8e1c-4944-afa8-b4b36bbf20e1" providerId="ADAL" clId="{2C4B09B6-3D1B-42FA-9FB5-A7EC0904EA6D}" dt="2026-05-17T22:43:30.314" v="500"/>
          <ac:spMkLst>
            <pc:docMk/>
            <pc:sldMk cId="1300796755" sldId="1199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43:26.842" v="499"/>
          <ac:spMkLst>
            <pc:docMk/>
            <pc:sldMk cId="1300796755" sldId="1199"/>
            <ac:spMk id="7" creationId="{5E8646D8-E7E2-AEFF-2F46-02D2B7ED3538}"/>
          </ac:spMkLst>
        </pc:spChg>
        <pc:picChg chg="add mod">
          <ac:chgData name="LAMIAE BEZZAZ" userId="f9bc3cc0-8e1c-4944-afa8-b4b36bbf20e1" providerId="ADAL" clId="{2C4B09B6-3D1B-42FA-9FB5-A7EC0904EA6D}" dt="2026-05-17T22:42:21.336" v="457" actId="1076"/>
          <ac:picMkLst>
            <pc:docMk/>
            <pc:sldMk cId="1300796755" sldId="1199"/>
            <ac:picMk id="2" creationId="{9918A1FA-317E-4B04-8D53-81937BF16B1B}"/>
          </ac:picMkLst>
        </pc:picChg>
        <pc:picChg chg="del">
          <ac:chgData name="LAMIAE BEZZAZ" userId="f9bc3cc0-8e1c-4944-afa8-b4b36bbf20e1" providerId="ADAL" clId="{2C4B09B6-3D1B-42FA-9FB5-A7EC0904EA6D}" dt="2026-05-17T22:42:08.765" v="448" actId="478"/>
          <ac:picMkLst>
            <pc:docMk/>
            <pc:sldMk cId="1300796755" sldId="1199"/>
            <ac:picMk id="3" creationId="{C11547D6-3EF7-47D9-BDDB-A4CAD3D1960D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3:47.984" v="530" actId="20577"/>
        <pc:sldMkLst>
          <pc:docMk/>
          <pc:sldMk cId="3926078369" sldId="1200"/>
        </pc:sldMkLst>
        <pc:spChg chg="mod">
          <ac:chgData name="LAMIAE BEZZAZ" userId="f9bc3cc0-8e1c-4944-afa8-b4b36bbf20e1" providerId="ADAL" clId="{2C4B09B6-3D1B-42FA-9FB5-A7EC0904EA6D}" dt="2026-05-17T22:43:41.304" v="518" actId="20577"/>
          <ac:spMkLst>
            <pc:docMk/>
            <pc:sldMk cId="3926078369" sldId="1200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43:47.984" v="530" actId="20577"/>
          <ac:spMkLst>
            <pc:docMk/>
            <pc:sldMk cId="3926078369" sldId="1200"/>
            <ac:spMk id="7" creationId="{F7A80D38-8E5A-0993-296A-EC9025FD0013}"/>
          </ac:spMkLst>
        </pc:spChg>
        <pc:picChg chg="add">
          <ac:chgData name="LAMIAE BEZZAZ" userId="f9bc3cc0-8e1c-4944-afa8-b4b36bbf20e1" providerId="ADAL" clId="{2C4B09B6-3D1B-42FA-9FB5-A7EC0904EA6D}" dt="2026-05-17T22:43:34.795" v="502"/>
          <ac:picMkLst>
            <pc:docMk/>
            <pc:sldMk cId="3926078369" sldId="1200"/>
            <ac:picMk id="9" creationId="{7A85CCC7-49B5-4BEA-8D93-66CD77C6EF60}"/>
          </ac:picMkLst>
        </pc:picChg>
        <pc:picChg chg="del">
          <ac:chgData name="LAMIAE BEZZAZ" userId="f9bc3cc0-8e1c-4944-afa8-b4b36bbf20e1" providerId="ADAL" clId="{2C4B09B6-3D1B-42FA-9FB5-A7EC0904EA6D}" dt="2026-05-17T22:43:34.059" v="501" actId="478"/>
          <ac:picMkLst>
            <pc:docMk/>
            <pc:sldMk cId="3926078369" sldId="1200"/>
            <ac:picMk id="11" creationId="{1A18B9C4-9B70-4704-BEAB-28F688A658A7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5:52.662" v="653"/>
        <pc:sldMkLst>
          <pc:docMk/>
          <pc:sldMk cId="2969890662" sldId="1213"/>
        </pc:sldMkLst>
        <pc:spChg chg="mod">
          <ac:chgData name="LAMIAE BEZZAZ" userId="f9bc3cc0-8e1c-4944-afa8-b4b36bbf20e1" providerId="ADAL" clId="{2C4B09B6-3D1B-42FA-9FB5-A7EC0904EA6D}" dt="2026-05-17T22:44:14.347" v="553" actId="20577"/>
          <ac:spMkLst>
            <pc:docMk/>
            <pc:sldMk cId="2969890662" sldId="1213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44:08.683" v="542" actId="20577"/>
          <ac:spMkLst>
            <pc:docMk/>
            <pc:sldMk cId="2969890662" sldId="1213"/>
            <ac:spMk id="7" creationId="{5E8646D8-E7E2-AEFF-2F46-02D2B7ED3538}"/>
          </ac:spMkLst>
        </pc:spChg>
        <pc:picChg chg="del">
          <ac:chgData name="LAMIAE BEZZAZ" userId="f9bc3cc0-8e1c-4944-afa8-b4b36bbf20e1" providerId="ADAL" clId="{2C4B09B6-3D1B-42FA-9FB5-A7EC0904EA6D}" dt="2026-05-17T22:44:03.980" v="531" actId="478"/>
          <ac:picMkLst>
            <pc:docMk/>
            <pc:sldMk cId="2969890662" sldId="1213"/>
            <ac:picMk id="2" creationId="{A32C777D-3EA9-4F03-9DE4-770804D64679}"/>
          </ac:picMkLst>
        </pc:picChg>
        <pc:picChg chg="add">
          <ac:chgData name="LAMIAE BEZZAZ" userId="f9bc3cc0-8e1c-4944-afa8-b4b36bbf20e1" providerId="ADAL" clId="{2C4B09B6-3D1B-42FA-9FB5-A7EC0904EA6D}" dt="2026-05-17T22:45:52.662" v="653"/>
          <ac:picMkLst>
            <pc:docMk/>
            <pc:sldMk cId="2969890662" sldId="1213"/>
            <ac:picMk id="8" creationId="{7D43A160-C07E-4CEF-AECC-41233FFD05B7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5:49.531" v="652" actId="1076"/>
        <pc:sldMkLst>
          <pc:docMk/>
          <pc:sldMk cId="85284540" sldId="1214"/>
        </pc:sldMkLst>
        <pc:spChg chg="mod">
          <ac:chgData name="LAMIAE BEZZAZ" userId="f9bc3cc0-8e1c-4944-afa8-b4b36bbf20e1" providerId="ADAL" clId="{2C4B09B6-3D1B-42FA-9FB5-A7EC0904EA6D}" dt="2026-05-17T22:45:30.249" v="641" actId="14100"/>
          <ac:spMkLst>
            <pc:docMk/>
            <pc:sldMk cId="85284540" sldId="1214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45:16.232" v="638" actId="20577"/>
          <ac:spMkLst>
            <pc:docMk/>
            <pc:sldMk cId="85284540" sldId="1214"/>
            <ac:spMk id="7" creationId="{F7A80D38-8E5A-0993-296A-EC9025FD0013}"/>
          </ac:spMkLst>
        </pc:spChg>
        <pc:picChg chg="add mod">
          <ac:chgData name="LAMIAE BEZZAZ" userId="f9bc3cc0-8e1c-4944-afa8-b4b36bbf20e1" providerId="ADAL" clId="{2C4B09B6-3D1B-42FA-9FB5-A7EC0904EA6D}" dt="2026-05-17T22:45:49.531" v="652" actId="1076"/>
          <ac:picMkLst>
            <pc:docMk/>
            <pc:sldMk cId="85284540" sldId="1214"/>
            <ac:picMk id="2" creationId="{F2F6CDFB-A0AE-4355-BA1A-2FF6B8F3C472}"/>
          </ac:picMkLst>
        </pc:picChg>
        <pc:picChg chg="del">
          <ac:chgData name="LAMIAE BEZZAZ" userId="f9bc3cc0-8e1c-4944-afa8-b4b36bbf20e1" providerId="ADAL" clId="{2C4B09B6-3D1B-42FA-9FB5-A7EC0904EA6D}" dt="2026-05-17T22:45:31.663" v="642" actId="478"/>
          <ac:picMkLst>
            <pc:docMk/>
            <pc:sldMk cId="85284540" sldId="1214"/>
            <ac:picMk id="9" creationId="{C64128D3-C6B9-4070-AF7E-D0466FE4474D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6:55.355" v="710" actId="1076"/>
        <pc:sldMkLst>
          <pc:docMk/>
          <pc:sldMk cId="2659421852" sldId="1215"/>
        </pc:sldMkLst>
        <pc:spChg chg="mod">
          <ac:chgData name="LAMIAE BEZZAZ" userId="f9bc3cc0-8e1c-4944-afa8-b4b36bbf20e1" providerId="ADAL" clId="{2C4B09B6-3D1B-42FA-9FB5-A7EC0904EA6D}" dt="2026-05-17T22:46:31.949" v="698" actId="20577"/>
          <ac:spMkLst>
            <pc:docMk/>
            <pc:sldMk cId="2659421852" sldId="1215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46:20.868" v="696" actId="20577"/>
          <ac:spMkLst>
            <pc:docMk/>
            <pc:sldMk cId="2659421852" sldId="1215"/>
            <ac:spMk id="7" creationId="{5E8646D8-E7E2-AEFF-2F46-02D2B7ED3538}"/>
          </ac:spMkLst>
        </pc:spChg>
        <pc:picChg chg="add mod">
          <ac:chgData name="LAMIAE BEZZAZ" userId="f9bc3cc0-8e1c-4944-afa8-b4b36bbf20e1" providerId="ADAL" clId="{2C4B09B6-3D1B-42FA-9FB5-A7EC0904EA6D}" dt="2026-05-17T22:46:55.355" v="710" actId="1076"/>
          <ac:picMkLst>
            <pc:docMk/>
            <pc:sldMk cId="2659421852" sldId="1215"/>
            <ac:picMk id="2" creationId="{3AC2609B-70F8-47D0-8C0A-FCEF407C220B}"/>
          </ac:picMkLst>
        </pc:picChg>
        <pc:picChg chg="del">
          <ac:chgData name="LAMIAE BEZZAZ" userId="f9bc3cc0-8e1c-4944-afa8-b4b36bbf20e1" providerId="ADAL" clId="{2C4B09B6-3D1B-42FA-9FB5-A7EC0904EA6D}" dt="2026-05-17T22:46:33.291" v="699" actId="478"/>
          <ac:picMkLst>
            <pc:docMk/>
            <pc:sldMk cId="2659421852" sldId="1215"/>
            <ac:picMk id="3" creationId="{6049C74F-7DEC-44C0-BD3B-8377B6C7794E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7:38.310" v="779"/>
        <pc:sldMkLst>
          <pc:docMk/>
          <pc:sldMk cId="2900420113" sldId="1216"/>
        </pc:sldMkLst>
        <pc:spChg chg="mod">
          <ac:chgData name="LAMIAE BEZZAZ" userId="f9bc3cc0-8e1c-4944-afa8-b4b36bbf20e1" providerId="ADAL" clId="{2C4B09B6-3D1B-42FA-9FB5-A7EC0904EA6D}" dt="2026-05-17T22:47:38.310" v="779"/>
          <ac:spMkLst>
            <pc:docMk/>
            <pc:sldMk cId="2900420113" sldId="1216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47:21.349" v="778" actId="313"/>
          <ac:spMkLst>
            <pc:docMk/>
            <pc:sldMk cId="2900420113" sldId="1216"/>
            <ac:spMk id="7" creationId="{F7A80D38-8E5A-0993-296A-EC9025FD0013}"/>
          </ac:spMkLst>
        </pc:spChg>
        <pc:picChg chg="del">
          <ac:chgData name="LAMIAE BEZZAZ" userId="f9bc3cc0-8e1c-4944-afa8-b4b36bbf20e1" providerId="ADAL" clId="{2C4B09B6-3D1B-42FA-9FB5-A7EC0904EA6D}" dt="2026-05-17T22:46:59.500" v="711" actId="478"/>
          <ac:picMkLst>
            <pc:docMk/>
            <pc:sldMk cId="2900420113" sldId="1216"/>
            <ac:picMk id="2" creationId="{1EB50769-FC14-4AAB-6389-3AA8495B8443}"/>
          </ac:picMkLst>
        </pc:picChg>
        <pc:picChg chg="add">
          <ac:chgData name="LAMIAE BEZZAZ" userId="f9bc3cc0-8e1c-4944-afa8-b4b36bbf20e1" providerId="ADAL" clId="{2C4B09B6-3D1B-42FA-9FB5-A7EC0904EA6D}" dt="2026-05-17T22:46:59.967" v="712"/>
          <ac:picMkLst>
            <pc:docMk/>
            <pc:sldMk cId="2900420113" sldId="1216"/>
            <ac:picMk id="9" creationId="{33593A65-B192-4216-BD8D-7F3489A3EBD7}"/>
          </ac:picMkLst>
        </pc:picChg>
      </pc:sldChg>
      <pc:sldChg chg="addSp delSp modSp delAnim modAnim">
        <pc:chgData name="LAMIAE BEZZAZ" userId="f9bc3cc0-8e1c-4944-afa8-b4b36bbf20e1" providerId="ADAL" clId="{2C4B09B6-3D1B-42FA-9FB5-A7EC0904EA6D}" dt="2026-05-17T22:03:51.927" v="123"/>
        <pc:sldMkLst>
          <pc:docMk/>
          <pc:sldMk cId="173434852" sldId="1220"/>
        </pc:sldMkLst>
        <pc:picChg chg="add mod">
          <ac:chgData name="LAMIAE BEZZAZ" userId="f9bc3cc0-8e1c-4944-afa8-b4b36bbf20e1" providerId="ADAL" clId="{2C4B09B6-3D1B-42FA-9FB5-A7EC0904EA6D}" dt="2026-05-17T22:03:34.261" v="121" actId="1076"/>
          <ac:picMkLst>
            <pc:docMk/>
            <pc:sldMk cId="173434852" sldId="1220"/>
            <ac:picMk id="3" creationId="{BE7EF350-D3FF-4C31-AD4D-045F7D794BBE}"/>
          </ac:picMkLst>
        </pc:picChg>
        <pc:picChg chg="del">
          <ac:chgData name="LAMIAE BEZZAZ" userId="f9bc3cc0-8e1c-4944-afa8-b4b36bbf20e1" providerId="ADAL" clId="{2C4B09B6-3D1B-42FA-9FB5-A7EC0904EA6D}" dt="2026-05-17T21:31:02.698" v="101" actId="478"/>
          <ac:picMkLst>
            <pc:docMk/>
            <pc:sldMk cId="173434852" sldId="1220"/>
            <ac:picMk id="6" creationId="{5F329E10-28FE-4EA3-8BB8-EAF827087C49}"/>
          </ac:picMkLst>
        </pc:picChg>
      </pc:sldChg>
      <pc:sldChg chg="addSp delSp modSp modAnim">
        <pc:chgData name="LAMIAE BEZZAZ" userId="f9bc3cc0-8e1c-4944-afa8-b4b36bbf20e1" providerId="ADAL" clId="{2C4B09B6-3D1B-42FA-9FB5-A7EC0904EA6D}" dt="2026-05-17T22:04:08.558" v="125"/>
        <pc:sldMkLst>
          <pc:docMk/>
          <pc:sldMk cId="1960696761" sldId="1240"/>
        </pc:sldMkLst>
        <pc:spChg chg="mod">
          <ac:chgData name="LAMIAE BEZZAZ" userId="f9bc3cc0-8e1c-4944-afa8-b4b36bbf20e1" providerId="ADAL" clId="{2C4B09B6-3D1B-42FA-9FB5-A7EC0904EA6D}" dt="2026-05-17T21:30:36.998" v="100" actId="20577"/>
          <ac:spMkLst>
            <pc:docMk/>
            <pc:sldMk cId="1960696761" sldId="1240"/>
            <ac:spMk id="9" creationId="{ED5C58F0-7F90-8215-2DCC-5114FE1296C5}"/>
          </ac:spMkLst>
        </pc:spChg>
        <pc:picChg chg="del">
          <ac:chgData name="LAMIAE BEZZAZ" userId="f9bc3cc0-8e1c-4944-afa8-b4b36bbf20e1" providerId="ADAL" clId="{2C4B09B6-3D1B-42FA-9FB5-A7EC0904EA6D}" dt="2026-05-17T21:29:05.020" v="91" actId="478"/>
          <ac:picMkLst>
            <pc:docMk/>
            <pc:sldMk cId="1960696761" sldId="1240"/>
            <ac:picMk id="2" creationId="{6F866050-72A2-437A-97E7-8D2EC5773184}"/>
          </ac:picMkLst>
        </pc:picChg>
        <pc:picChg chg="add mod">
          <ac:chgData name="LAMIAE BEZZAZ" userId="f9bc3cc0-8e1c-4944-afa8-b4b36bbf20e1" providerId="ADAL" clId="{2C4B09B6-3D1B-42FA-9FB5-A7EC0904EA6D}" dt="2026-05-17T22:03:04.784" v="115"/>
          <ac:picMkLst>
            <pc:docMk/>
            <pc:sldMk cId="1960696761" sldId="1240"/>
            <ac:picMk id="2" creationId="{C2E80506-9C5C-4E51-AA38-199FC4B9642A}"/>
          </ac:picMkLst>
        </pc:picChg>
        <pc:picChg chg="add">
          <ac:chgData name="LAMIAE BEZZAZ" userId="f9bc3cc0-8e1c-4944-afa8-b4b36bbf20e1" providerId="ADAL" clId="{2C4B09B6-3D1B-42FA-9FB5-A7EC0904EA6D}" dt="2026-05-17T22:04:08.558" v="125"/>
          <ac:picMkLst>
            <pc:docMk/>
            <pc:sldMk cId="1960696761" sldId="1240"/>
            <ac:picMk id="7" creationId="{1F636760-3F74-4F90-9387-1FA79F342359}"/>
          </ac:picMkLst>
        </pc:picChg>
      </pc:sldChg>
      <pc:sldChg chg="addSp delSp modSp del delAnim">
        <pc:chgData name="LAMIAE BEZZAZ" userId="f9bc3cc0-8e1c-4944-afa8-b4b36bbf20e1" providerId="ADAL" clId="{2C4B09B6-3D1B-42FA-9FB5-A7EC0904EA6D}" dt="2026-05-17T22:04:14.661" v="129" actId="47"/>
        <pc:sldMkLst>
          <pc:docMk/>
          <pc:sldMk cId="1852817412" sldId="1261"/>
        </pc:sldMkLst>
        <pc:picChg chg="add del mod">
          <ac:chgData name="LAMIAE BEZZAZ" userId="f9bc3cc0-8e1c-4944-afa8-b4b36bbf20e1" providerId="ADAL" clId="{2C4B09B6-3D1B-42FA-9FB5-A7EC0904EA6D}" dt="2026-05-17T22:04:05.722" v="124" actId="21"/>
          <ac:picMkLst>
            <pc:docMk/>
            <pc:sldMk cId="1852817412" sldId="1261"/>
            <ac:picMk id="3" creationId="{48C4046A-704B-4F21-9D6F-8155CAB14D4A}"/>
          </ac:picMkLst>
        </pc:picChg>
        <pc:picChg chg="del">
          <ac:chgData name="LAMIAE BEZZAZ" userId="f9bc3cc0-8e1c-4944-afa8-b4b36bbf20e1" providerId="ADAL" clId="{2C4B09B6-3D1B-42FA-9FB5-A7EC0904EA6D}" dt="2026-05-17T21:31:06.525" v="102" actId="478"/>
          <ac:picMkLst>
            <pc:docMk/>
            <pc:sldMk cId="1852817412" sldId="1261"/>
            <ac:picMk id="6" creationId="{5F329E10-28FE-4EA3-8BB8-EAF827087C49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8:45.858" v="838" actId="20577"/>
        <pc:sldMkLst>
          <pc:docMk/>
          <pc:sldMk cId="172701083" sldId="1262"/>
        </pc:sldMkLst>
        <pc:spChg chg="mod">
          <ac:chgData name="LAMIAE BEZZAZ" userId="f9bc3cc0-8e1c-4944-afa8-b4b36bbf20e1" providerId="ADAL" clId="{2C4B09B6-3D1B-42FA-9FB5-A7EC0904EA6D}" dt="2026-05-17T22:48:45.858" v="838" actId="20577"/>
          <ac:spMkLst>
            <pc:docMk/>
            <pc:sldMk cId="172701083" sldId="1262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48:04.784" v="802" actId="20577"/>
          <ac:spMkLst>
            <pc:docMk/>
            <pc:sldMk cId="172701083" sldId="1262"/>
            <ac:spMk id="7" creationId="{5E8646D8-E7E2-AEFF-2F46-02D2B7ED3538}"/>
          </ac:spMkLst>
        </pc:spChg>
        <pc:picChg chg="add mod">
          <ac:chgData name="LAMIAE BEZZAZ" userId="f9bc3cc0-8e1c-4944-afa8-b4b36bbf20e1" providerId="ADAL" clId="{2C4B09B6-3D1B-42FA-9FB5-A7EC0904EA6D}" dt="2026-05-17T22:48:37.629" v="815" actId="1076"/>
          <ac:picMkLst>
            <pc:docMk/>
            <pc:sldMk cId="172701083" sldId="1262"/>
            <ac:picMk id="2" creationId="{AE05433B-956C-448B-8788-414648E3ABF7}"/>
          </ac:picMkLst>
        </pc:picChg>
        <pc:picChg chg="del">
          <ac:chgData name="LAMIAE BEZZAZ" userId="f9bc3cc0-8e1c-4944-afa8-b4b36bbf20e1" providerId="ADAL" clId="{2C4B09B6-3D1B-42FA-9FB5-A7EC0904EA6D}" dt="2026-05-17T22:48:24.697" v="803" actId="478"/>
          <ac:picMkLst>
            <pc:docMk/>
            <pc:sldMk cId="172701083" sldId="1262"/>
            <ac:picMk id="10" creationId="{FA20D5CB-874B-4872-8A05-ADBB7287D667}"/>
          </ac:picMkLst>
        </pc:picChg>
      </pc:sldChg>
      <pc:sldChg chg="addSp delSp modSp">
        <pc:chgData name="LAMIAE BEZZAZ" userId="f9bc3cc0-8e1c-4944-afa8-b4b36bbf20e1" providerId="ADAL" clId="{2C4B09B6-3D1B-42FA-9FB5-A7EC0904EA6D}" dt="2026-05-17T22:49:19.797" v="878"/>
        <pc:sldMkLst>
          <pc:docMk/>
          <pc:sldMk cId="4186963270" sldId="1263"/>
        </pc:sldMkLst>
        <pc:spChg chg="mod">
          <ac:chgData name="LAMIAE BEZZAZ" userId="f9bc3cc0-8e1c-4944-afa8-b4b36bbf20e1" providerId="ADAL" clId="{2C4B09B6-3D1B-42FA-9FB5-A7EC0904EA6D}" dt="2026-05-17T22:49:19.797" v="878"/>
          <ac:spMkLst>
            <pc:docMk/>
            <pc:sldMk cId="4186963270" sldId="1263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49:10.981" v="877" actId="313"/>
          <ac:spMkLst>
            <pc:docMk/>
            <pc:sldMk cId="4186963270" sldId="1263"/>
            <ac:spMk id="7" creationId="{F7A80D38-8E5A-0993-296A-EC9025FD0013}"/>
          </ac:spMkLst>
        </pc:spChg>
        <pc:picChg chg="add">
          <ac:chgData name="LAMIAE BEZZAZ" userId="f9bc3cc0-8e1c-4944-afa8-b4b36bbf20e1" providerId="ADAL" clId="{2C4B09B6-3D1B-42FA-9FB5-A7EC0904EA6D}" dt="2026-05-17T22:48:52.979" v="840"/>
          <ac:picMkLst>
            <pc:docMk/>
            <pc:sldMk cId="4186963270" sldId="1263"/>
            <ac:picMk id="9" creationId="{208EAD73-4444-4D29-81D7-6726DEDD6E0F}"/>
          </ac:picMkLst>
        </pc:picChg>
        <pc:picChg chg="del">
          <ac:chgData name="LAMIAE BEZZAZ" userId="f9bc3cc0-8e1c-4944-afa8-b4b36bbf20e1" providerId="ADAL" clId="{2C4B09B6-3D1B-42FA-9FB5-A7EC0904EA6D}" dt="2026-05-17T22:48:52.530" v="839" actId="478"/>
          <ac:picMkLst>
            <pc:docMk/>
            <pc:sldMk cId="4186963270" sldId="1263"/>
            <ac:picMk id="15" creationId="{745B9252-0233-4530-8001-B70180B71728}"/>
          </ac:picMkLst>
        </pc:picChg>
      </pc:sldChg>
      <pc:sldChg chg="modSp add">
        <pc:chgData name="LAMIAE BEZZAZ" userId="f9bc3cc0-8e1c-4944-afa8-b4b36bbf20e1" providerId="ADAL" clId="{2C4B09B6-3D1B-42FA-9FB5-A7EC0904EA6D}" dt="2026-05-17T21:26:57.163" v="84"/>
        <pc:sldMkLst>
          <pc:docMk/>
          <pc:sldMk cId="3747934468" sldId="1266"/>
        </pc:sldMkLst>
        <pc:spChg chg="mod">
          <ac:chgData name="LAMIAE BEZZAZ" userId="f9bc3cc0-8e1c-4944-afa8-b4b36bbf20e1" providerId="ADAL" clId="{2C4B09B6-3D1B-42FA-9FB5-A7EC0904EA6D}" dt="2026-05-17T21:26:57.163" v="84"/>
          <ac:spMkLst>
            <pc:docMk/>
            <pc:sldMk cId="3747934468" sldId="1266"/>
            <ac:spMk id="2" creationId="{1220B570-9667-9844-E919-EA78BE9446A8}"/>
          </ac:spMkLst>
        </pc:spChg>
        <pc:spChg chg="mod">
          <ac:chgData name="LAMIAE BEZZAZ" userId="f9bc3cc0-8e1c-4944-afa8-b4b36bbf20e1" providerId="ADAL" clId="{2C4B09B6-3D1B-42FA-9FB5-A7EC0904EA6D}" dt="2026-05-17T21:26:50.377" v="83" actId="20577"/>
          <ac:spMkLst>
            <pc:docMk/>
            <pc:sldMk cId="3747934468" sldId="1266"/>
            <ac:spMk id="3" creationId="{4C521C6C-DC41-BBC2-2C4A-B51D251B5947}"/>
          </ac:spMkLst>
        </pc:spChg>
      </pc:sldChg>
      <pc:sldChg chg="addSp delSp modSp">
        <pc:chgData name="LAMIAE BEZZAZ" userId="f9bc3cc0-8e1c-4944-afa8-b4b36bbf20e1" providerId="ADAL" clId="{2C4B09B6-3D1B-42FA-9FB5-A7EC0904EA6D}" dt="2026-05-17T21:29:16.331" v="92"/>
        <pc:sldMkLst>
          <pc:docMk/>
          <pc:sldMk cId="3170703639" sldId="1267"/>
        </pc:sldMkLst>
        <pc:spChg chg="mod">
          <ac:chgData name="LAMIAE BEZZAZ" userId="f9bc3cc0-8e1c-4944-afa8-b4b36bbf20e1" providerId="ADAL" clId="{2C4B09B6-3D1B-42FA-9FB5-A7EC0904EA6D}" dt="2026-05-17T21:28:51.771" v="88" actId="20577"/>
          <ac:spMkLst>
            <pc:docMk/>
            <pc:sldMk cId="3170703639" sldId="1267"/>
            <ac:spMk id="9" creationId="{ED5C58F0-7F90-8215-2DCC-5114FE1296C5}"/>
          </ac:spMkLst>
        </pc:spChg>
        <pc:picChg chg="del">
          <ac:chgData name="LAMIAE BEZZAZ" userId="f9bc3cc0-8e1c-4944-afa8-b4b36bbf20e1" providerId="ADAL" clId="{2C4B09B6-3D1B-42FA-9FB5-A7EC0904EA6D}" dt="2026-05-17T21:28:58.134" v="89" actId="478"/>
          <ac:picMkLst>
            <pc:docMk/>
            <pc:sldMk cId="3170703639" sldId="1267"/>
            <ac:picMk id="2" creationId="{E46F4715-36F9-4124-9282-BEE7D039E4A2}"/>
          </ac:picMkLst>
        </pc:picChg>
        <pc:picChg chg="add">
          <ac:chgData name="LAMIAE BEZZAZ" userId="f9bc3cc0-8e1c-4944-afa8-b4b36bbf20e1" providerId="ADAL" clId="{2C4B09B6-3D1B-42FA-9FB5-A7EC0904EA6D}" dt="2026-05-17T21:29:16.331" v="92"/>
          <ac:picMkLst>
            <pc:docMk/>
            <pc:sldMk cId="3170703639" sldId="1267"/>
            <ac:picMk id="7" creationId="{824E2A1B-900E-4540-A73D-776D4AAC220E}"/>
          </ac:picMkLst>
        </pc:picChg>
      </pc:sldChg>
      <pc:sldChg chg="delSp del delAnim">
        <pc:chgData name="LAMIAE BEZZAZ" userId="f9bc3cc0-8e1c-4944-afa8-b4b36bbf20e1" providerId="ADAL" clId="{2C4B09B6-3D1B-42FA-9FB5-A7EC0904EA6D}" dt="2026-05-17T21:30:30.007" v="99" actId="47"/>
        <pc:sldMkLst>
          <pc:docMk/>
          <pc:sldMk cId="2190196559" sldId="1268"/>
        </pc:sldMkLst>
        <pc:picChg chg="del">
          <ac:chgData name="LAMIAE BEZZAZ" userId="f9bc3cc0-8e1c-4944-afa8-b4b36bbf20e1" providerId="ADAL" clId="{2C4B09B6-3D1B-42FA-9FB5-A7EC0904EA6D}" dt="2026-05-17T21:29:01.938" v="90" actId="478"/>
          <ac:picMkLst>
            <pc:docMk/>
            <pc:sldMk cId="2190196559" sldId="1268"/>
            <ac:picMk id="3" creationId="{B0E335C0-BB9B-40F2-B606-E5255A981B99}"/>
          </ac:picMkLst>
        </pc:picChg>
      </pc:sldChg>
      <pc:sldChg chg="add">
        <pc:chgData name="LAMIAE BEZZAZ" userId="f9bc3cc0-8e1c-4944-afa8-b4b36bbf20e1" providerId="ADAL" clId="{2C4B09B6-3D1B-42FA-9FB5-A7EC0904EA6D}" dt="2026-05-17T21:30:27.226" v="98"/>
        <pc:sldMkLst>
          <pc:docMk/>
          <pc:sldMk cId="410705512" sldId="1269"/>
        </pc:sldMkLst>
      </pc:sldChg>
      <pc:sldChg chg="add del">
        <pc:chgData name="LAMIAE BEZZAZ" userId="f9bc3cc0-8e1c-4944-afa8-b4b36bbf20e1" providerId="ADAL" clId="{2C4B09B6-3D1B-42FA-9FB5-A7EC0904EA6D}" dt="2026-05-17T21:30:22.513" v="97" actId="2696"/>
        <pc:sldMkLst>
          <pc:docMk/>
          <pc:sldMk cId="2432675928" sldId="1269"/>
        </pc:sldMkLst>
      </pc:sldChg>
      <pc:sldChg chg="add ord">
        <pc:chgData name="LAMIAE BEZZAZ" userId="f9bc3cc0-8e1c-4944-afa8-b4b36bbf20e1" providerId="ADAL" clId="{2C4B09B6-3D1B-42FA-9FB5-A7EC0904EA6D}" dt="2026-05-17T22:04:12.923" v="128"/>
        <pc:sldMkLst>
          <pc:docMk/>
          <pc:sldMk cId="2329285474" sldId="1270"/>
        </pc:sldMkLst>
      </pc:sldChg>
      <pc:sldChg chg="addSp delSp modSp add">
        <pc:chgData name="LAMIAE BEZZAZ" userId="f9bc3cc0-8e1c-4944-afa8-b4b36bbf20e1" providerId="ADAL" clId="{2C4B09B6-3D1B-42FA-9FB5-A7EC0904EA6D}" dt="2026-05-17T22:52:08.597" v="932" actId="1076"/>
        <pc:sldMkLst>
          <pc:docMk/>
          <pc:sldMk cId="1226696608" sldId="1271"/>
        </pc:sldMkLst>
        <pc:spChg chg="mod">
          <ac:chgData name="LAMIAE BEZZAZ" userId="f9bc3cc0-8e1c-4944-afa8-b4b36bbf20e1" providerId="ADAL" clId="{2C4B09B6-3D1B-42FA-9FB5-A7EC0904EA6D}" dt="2026-05-17T22:51:41.222" v="918"/>
          <ac:spMkLst>
            <pc:docMk/>
            <pc:sldMk cId="1226696608" sldId="1271"/>
            <ac:spMk id="6" creationId="{E3A2D228-143D-45EB-8D8C-C82788229D21}"/>
          </ac:spMkLst>
        </pc:spChg>
        <pc:spChg chg="mod">
          <ac:chgData name="LAMIAE BEZZAZ" userId="f9bc3cc0-8e1c-4944-afa8-b4b36bbf20e1" providerId="ADAL" clId="{2C4B09B6-3D1B-42FA-9FB5-A7EC0904EA6D}" dt="2026-05-17T22:51:29.456" v="917" actId="20577"/>
          <ac:spMkLst>
            <pc:docMk/>
            <pc:sldMk cId="1226696608" sldId="1271"/>
            <ac:spMk id="7" creationId="{5E8646D8-E7E2-AEFF-2F46-02D2B7ED3538}"/>
          </ac:spMkLst>
        </pc:spChg>
        <pc:picChg chg="del">
          <ac:chgData name="LAMIAE BEZZAZ" userId="f9bc3cc0-8e1c-4944-afa8-b4b36bbf20e1" providerId="ADAL" clId="{2C4B09B6-3D1B-42FA-9FB5-A7EC0904EA6D}" dt="2026-05-17T22:51:42.642" v="919" actId="478"/>
          <ac:picMkLst>
            <pc:docMk/>
            <pc:sldMk cId="1226696608" sldId="1271"/>
            <ac:picMk id="2" creationId="{AE05433B-956C-448B-8788-414648E3ABF7}"/>
          </ac:picMkLst>
        </pc:picChg>
        <pc:picChg chg="add mod">
          <ac:chgData name="LAMIAE BEZZAZ" userId="f9bc3cc0-8e1c-4944-afa8-b4b36bbf20e1" providerId="ADAL" clId="{2C4B09B6-3D1B-42FA-9FB5-A7EC0904EA6D}" dt="2026-05-17T22:52:08.597" v="932" actId="1076"/>
          <ac:picMkLst>
            <pc:docMk/>
            <pc:sldMk cId="1226696608" sldId="1271"/>
            <ac:picMk id="3" creationId="{DAF90476-D66C-4C0C-9058-9DFE403E8A0D}"/>
          </ac:picMkLst>
        </pc:picChg>
      </pc:sldChg>
      <pc:sldChg chg="addSp delSp modSp add replId">
        <pc:chgData name="LAMIAE BEZZAZ" userId="f9bc3cc0-8e1c-4944-afa8-b4b36bbf20e1" providerId="ADAL" clId="{2C4B09B6-3D1B-42FA-9FB5-A7EC0904EA6D}" dt="2026-05-17T22:54:15.175" v="1030"/>
        <pc:sldMkLst>
          <pc:docMk/>
          <pc:sldMk cId="3348559243" sldId="1272"/>
        </pc:sldMkLst>
        <pc:spChg chg="mod">
          <ac:chgData name="LAMIAE BEZZAZ" userId="f9bc3cc0-8e1c-4944-afa8-b4b36bbf20e1" providerId="ADAL" clId="{2C4B09B6-3D1B-42FA-9FB5-A7EC0904EA6D}" dt="2026-05-17T22:54:15.175" v="1030"/>
          <ac:spMkLst>
            <pc:docMk/>
            <pc:sldMk cId="3348559243" sldId="1272"/>
            <ac:spMk id="3" creationId="{9FE74E97-3DE0-5A30-6412-5B6358BE7627}"/>
          </ac:spMkLst>
        </pc:spChg>
        <pc:spChg chg="mod">
          <ac:chgData name="LAMIAE BEZZAZ" userId="f9bc3cc0-8e1c-4944-afa8-b4b36bbf20e1" providerId="ADAL" clId="{2C4B09B6-3D1B-42FA-9FB5-A7EC0904EA6D}" dt="2026-05-17T22:54:04.353" v="1029" actId="20577"/>
          <ac:spMkLst>
            <pc:docMk/>
            <pc:sldMk cId="3348559243" sldId="1272"/>
            <ac:spMk id="7" creationId="{F7A80D38-8E5A-0993-296A-EC9025FD0013}"/>
          </ac:spMkLst>
        </pc:spChg>
        <pc:picChg chg="del">
          <ac:chgData name="LAMIAE BEZZAZ" userId="f9bc3cc0-8e1c-4944-afa8-b4b36bbf20e1" providerId="ADAL" clId="{2C4B09B6-3D1B-42FA-9FB5-A7EC0904EA6D}" dt="2026-05-17T22:52:19.079" v="933" actId="478"/>
          <ac:picMkLst>
            <pc:docMk/>
            <pc:sldMk cId="3348559243" sldId="1272"/>
            <ac:picMk id="9" creationId="{208EAD73-4444-4D29-81D7-6726DEDD6E0F}"/>
          </ac:picMkLst>
        </pc:picChg>
        <pc:picChg chg="add">
          <ac:chgData name="LAMIAE BEZZAZ" userId="f9bc3cc0-8e1c-4944-afa8-b4b36bbf20e1" providerId="ADAL" clId="{2C4B09B6-3D1B-42FA-9FB5-A7EC0904EA6D}" dt="2026-05-17T22:52:19.622" v="934"/>
          <ac:picMkLst>
            <pc:docMk/>
            <pc:sldMk cId="3348559243" sldId="1272"/>
            <ac:picMk id="11" creationId="{BC4398BE-924E-4911-BB92-B1733FF303E4}"/>
          </ac:picMkLst>
        </pc:picChg>
      </pc:sldChg>
    </pc:docChg>
  </pc:docChgLst>
  <pc:docChgLst>
    <pc:chgData name="LAMIAE BEZZAZ" userId="f9bc3cc0-8e1c-4944-afa8-b4b36bbf20e1" providerId="ADAL" clId="{1240E616-222B-4DC1-BE98-BBE2A15F0933}"/>
    <pc:docChg chg="custSel modSld">
      <pc:chgData name="LAMIAE BEZZAZ" userId="f9bc3cc0-8e1c-4944-afa8-b4b36bbf20e1" providerId="ADAL" clId="{1240E616-222B-4DC1-BE98-BBE2A15F0933}" dt="2026-05-12T18:14:22.396" v="123" actId="20577"/>
      <pc:docMkLst>
        <pc:docMk/>
      </pc:docMkLst>
      <pc:sldChg chg="modSp">
        <pc:chgData name="LAMIAE BEZZAZ" userId="f9bc3cc0-8e1c-4944-afa8-b4b36bbf20e1" providerId="ADAL" clId="{1240E616-222B-4DC1-BE98-BBE2A15F0933}" dt="2026-05-12T18:10:33.309" v="46" actId="1076"/>
        <pc:sldMkLst>
          <pc:docMk/>
          <pc:sldMk cId="3966462130" sldId="645"/>
        </pc:sldMkLst>
        <pc:spChg chg="mod">
          <ac:chgData name="LAMIAE BEZZAZ" userId="f9bc3cc0-8e1c-4944-afa8-b4b36bbf20e1" providerId="ADAL" clId="{1240E616-222B-4DC1-BE98-BBE2A15F0933}" dt="2026-05-12T18:09:48.691" v="5" actId="20577"/>
          <ac:spMkLst>
            <pc:docMk/>
            <pc:sldMk cId="3966462130" sldId="645"/>
            <ac:spMk id="11" creationId="{89756810-59AC-4330-BB89-F58B8EDE6B76}"/>
          </ac:spMkLst>
        </pc:spChg>
        <pc:spChg chg="mod">
          <ac:chgData name="LAMIAE BEZZAZ" userId="f9bc3cc0-8e1c-4944-afa8-b4b36bbf20e1" providerId="ADAL" clId="{1240E616-222B-4DC1-BE98-BBE2A15F0933}" dt="2026-05-12T18:09:53.600" v="10" actId="20577"/>
          <ac:spMkLst>
            <pc:docMk/>
            <pc:sldMk cId="3966462130" sldId="645"/>
            <ac:spMk id="12" creationId="{E097960B-09F2-473F-AC09-F8361E692FE7}"/>
          </ac:spMkLst>
        </pc:spChg>
        <pc:spChg chg="mod">
          <ac:chgData name="LAMIAE BEZZAZ" userId="f9bc3cc0-8e1c-4944-afa8-b4b36bbf20e1" providerId="ADAL" clId="{1240E616-222B-4DC1-BE98-BBE2A15F0933}" dt="2026-05-12T18:10:05.370" v="22" actId="20577"/>
          <ac:spMkLst>
            <pc:docMk/>
            <pc:sldMk cId="3966462130" sldId="645"/>
            <ac:spMk id="19" creationId="{F3007EF5-E30D-4EE7-A330-BE818C47B55A}"/>
          </ac:spMkLst>
        </pc:spChg>
        <pc:spChg chg="mod">
          <ac:chgData name="LAMIAE BEZZAZ" userId="f9bc3cc0-8e1c-4944-afa8-b4b36bbf20e1" providerId="ADAL" clId="{1240E616-222B-4DC1-BE98-BBE2A15F0933}" dt="2026-05-12T18:10:33.309" v="46" actId="1076"/>
          <ac:spMkLst>
            <pc:docMk/>
            <pc:sldMk cId="3966462130" sldId="645"/>
            <ac:spMk id="20" creationId="{FE3ACF8C-26CF-4857-8AAB-F45999BD3507}"/>
          </ac:spMkLst>
        </pc:spChg>
        <pc:spChg chg="mod">
          <ac:chgData name="LAMIAE BEZZAZ" userId="f9bc3cc0-8e1c-4944-afa8-b4b36bbf20e1" providerId="ADAL" clId="{1240E616-222B-4DC1-BE98-BBE2A15F0933}" dt="2026-05-12T18:10:13.501" v="30" actId="20577"/>
          <ac:spMkLst>
            <pc:docMk/>
            <pc:sldMk cId="3966462130" sldId="645"/>
            <ac:spMk id="21" creationId="{D0415594-8B1A-4BED-9202-E372F6A92DA6}"/>
          </ac:spMkLst>
        </pc:spChg>
        <pc:spChg chg="mod">
          <ac:chgData name="LAMIAE BEZZAZ" userId="f9bc3cc0-8e1c-4944-afa8-b4b36bbf20e1" providerId="ADAL" clId="{1240E616-222B-4DC1-BE98-BBE2A15F0933}" dt="2026-05-12T18:10:18.950" v="37" actId="20577"/>
          <ac:spMkLst>
            <pc:docMk/>
            <pc:sldMk cId="3966462130" sldId="645"/>
            <ac:spMk id="22" creationId="{AC9C570D-929C-43E1-8FE9-E4773BBA07C0}"/>
          </ac:spMkLst>
        </pc:spChg>
      </pc:sldChg>
      <pc:sldChg chg="addSp delSp">
        <pc:chgData name="LAMIAE BEZZAZ" userId="f9bc3cc0-8e1c-4944-afa8-b4b36bbf20e1" providerId="ADAL" clId="{1240E616-222B-4DC1-BE98-BBE2A15F0933}" dt="2026-05-12T18:12:58.156" v="100"/>
        <pc:sldMkLst>
          <pc:docMk/>
          <pc:sldMk cId="2816615760" sldId="1046"/>
        </pc:sldMkLst>
        <pc:picChg chg="del">
          <ac:chgData name="LAMIAE BEZZAZ" userId="f9bc3cc0-8e1c-4944-afa8-b4b36bbf20e1" providerId="ADAL" clId="{1240E616-222B-4DC1-BE98-BBE2A15F0933}" dt="2026-05-12T18:12:03.271" v="59" actId="478"/>
          <ac:picMkLst>
            <pc:docMk/>
            <pc:sldMk cId="2816615760" sldId="1046"/>
            <ac:picMk id="5" creationId="{40DDC3C0-A6F1-4FB9-84B4-FB3197EC24D8}"/>
          </ac:picMkLst>
        </pc:picChg>
        <pc:picChg chg="add">
          <ac:chgData name="LAMIAE BEZZAZ" userId="f9bc3cc0-8e1c-4944-afa8-b4b36bbf20e1" providerId="ADAL" clId="{1240E616-222B-4DC1-BE98-BBE2A15F0933}" dt="2026-05-12T18:12:58.156" v="100"/>
          <ac:picMkLst>
            <pc:docMk/>
            <pc:sldMk cId="2816615760" sldId="1046"/>
            <ac:picMk id="6" creationId="{48C6BE26-40AC-4986-BBCE-B4018048A307}"/>
          </ac:picMkLst>
        </pc:picChg>
      </pc:sldChg>
      <pc:sldChg chg="modSp">
        <pc:chgData name="LAMIAE BEZZAZ" userId="f9bc3cc0-8e1c-4944-afa8-b4b36bbf20e1" providerId="ADAL" clId="{1240E616-222B-4DC1-BE98-BBE2A15F0933}" dt="2026-05-12T18:11:47.490" v="57" actId="20577"/>
        <pc:sldMkLst>
          <pc:docMk/>
          <pc:sldMk cId="1647495883" sldId="1060"/>
        </pc:sldMkLst>
        <pc:spChg chg="mod">
          <ac:chgData name="LAMIAE BEZZAZ" userId="f9bc3cc0-8e1c-4944-afa8-b4b36bbf20e1" providerId="ADAL" clId="{1240E616-222B-4DC1-BE98-BBE2A15F0933}" dt="2026-05-12T18:11:47.490" v="57" actId="20577"/>
          <ac:spMkLst>
            <pc:docMk/>
            <pc:sldMk cId="1647495883" sldId="1060"/>
            <ac:spMk id="4" creationId="{E306C01E-50F9-D8CD-2B30-CB6B176A741E}"/>
          </ac:spMkLst>
        </pc:spChg>
      </pc:sldChg>
      <pc:sldChg chg="addSp delSp modSp">
        <pc:chgData name="LAMIAE BEZZAZ" userId="f9bc3cc0-8e1c-4944-afa8-b4b36bbf20e1" providerId="ADAL" clId="{1240E616-222B-4DC1-BE98-BBE2A15F0933}" dt="2026-05-12T18:13:31.695" v="106" actId="20577"/>
        <pc:sldMkLst>
          <pc:docMk/>
          <pc:sldMk cId="1664903006" sldId="1067"/>
        </pc:sldMkLst>
        <pc:spChg chg="add mod">
          <ac:chgData name="LAMIAE BEZZAZ" userId="f9bc3cc0-8e1c-4944-afa8-b4b36bbf20e1" providerId="ADAL" clId="{1240E616-222B-4DC1-BE98-BBE2A15F0933}" dt="2026-05-12T18:13:31.695" v="106" actId="20577"/>
          <ac:spMkLst>
            <pc:docMk/>
            <pc:sldMk cId="1664903006" sldId="1067"/>
            <ac:spMk id="10" creationId="{2AB4317A-A38C-42FC-821A-860EEEEEC0A2}"/>
          </ac:spMkLst>
        </pc:spChg>
        <pc:picChg chg="del">
          <ac:chgData name="LAMIAE BEZZAZ" userId="f9bc3cc0-8e1c-4944-afa8-b4b36bbf20e1" providerId="ADAL" clId="{1240E616-222B-4DC1-BE98-BBE2A15F0933}" dt="2026-05-12T18:13:26.747" v="101" actId="478"/>
          <ac:picMkLst>
            <pc:docMk/>
            <pc:sldMk cId="1664903006" sldId="1067"/>
            <ac:picMk id="5" creationId="{21B1F4E2-00C5-621A-FFE0-ECB8616E7657}"/>
          </ac:picMkLst>
        </pc:picChg>
        <pc:picChg chg="add">
          <ac:chgData name="LAMIAE BEZZAZ" userId="f9bc3cc0-8e1c-4944-afa8-b4b36bbf20e1" providerId="ADAL" clId="{1240E616-222B-4DC1-BE98-BBE2A15F0933}" dt="2026-05-12T18:13:27.570" v="102"/>
          <ac:picMkLst>
            <pc:docMk/>
            <pc:sldMk cId="1664903006" sldId="1067"/>
            <ac:picMk id="7" creationId="{A9B0F841-1359-45D5-81B8-E675A0513F80}"/>
          </ac:picMkLst>
        </pc:picChg>
      </pc:sldChg>
      <pc:sldChg chg="addSp delSp">
        <pc:chgData name="LAMIAE BEZZAZ" userId="f9bc3cc0-8e1c-4944-afa8-b4b36bbf20e1" providerId="ADAL" clId="{1240E616-222B-4DC1-BE98-BBE2A15F0933}" dt="2026-05-12T18:14:13.487" v="112"/>
        <pc:sldMkLst>
          <pc:docMk/>
          <pc:sldMk cId="39445611" sldId="1071"/>
        </pc:sldMkLst>
        <pc:picChg chg="del">
          <ac:chgData name="LAMIAE BEZZAZ" userId="f9bc3cc0-8e1c-4944-afa8-b4b36bbf20e1" providerId="ADAL" clId="{1240E616-222B-4DC1-BE98-BBE2A15F0933}" dt="2026-05-12T18:14:13.068" v="111" actId="478"/>
          <ac:picMkLst>
            <pc:docMk/>
            <pc:sldMk cId="39445611" sldId="1071"/>
            <ac:picMk id="5" creationId="{9CE56718-40DE-48DE-866C-FBC4AB5BB2FD}"/>
          </ac:picMkLst>
        </pc:picChg>
        <pc:picChg chg="add">
          <ac:chgData name="LAMIAE BEZZAZ" userId="f9bc3cc0-8e1c-4944-afa8-b4b36bbf20e1" providerId="ADAL" clId="{1240E616-222B-4DC1-BE98-BBE2A15F0933}" dt="2026-05-12T18:14:13.487" v="112"/>
          <ac:picMkLst>
            <pc:docMk/>
            <pc:sldMk cId="39445611" sldId="1071"/>
            <ac:picMk id="6" creationId="{FD84976A-939D-4AD2-9331-E297D001C7D4}"/>
          </ac:picMkLst>
        </pc:picChg>
      </pc:sldChg>
      <pc:sldChg chg="modSp">
        <pc:chgData name="LAMIAE BEZZAZ" userId="f9bc3cc0-8e1c-4944-afa8-b4b36bbf20e1" providerId="ADAL" clId="{1240E616-222B-4DC1-BE98-BBE2A15F0933}" dt="2026-05-12T18:14:22.396" v="123" actId="20577"/>
        <pc:sldMkLst>
          <pc:docMk/>
          <pc:sldMk cId="3169981182" sldId="1073"/>
        </pc:sldMkLst>
        <pc:spChg chg="mod">
          <ac:chgData name="LAMIAE BEZZAZ" userId="f9bc3cc0-8e1c-4944-afa8-b4b36bbf20e1" providerId="ADAL" clId="{1240E616-222B-4DC1-BE98-BBE2A15F0933}" dt="2026-05-12T18:14:22.396" v="123" actId="20577"/>
          <ac:spMkLst>
            <pc:docMk/>
            <pc:sldMk cId="3169981182" sldId="1073"/>
            <ac:spMk id="12" creationId="{EA2EB8E1-3409-4CED-AF77-F3505112BB48}"/>
          </ac:spMkLst>
        </pc:spChg>
      </pc:sldChg>
      <pc:sldChg chg="modSp">
        <pc:chgData name="LAMIAE BEZZAZ" userId="f9bc3cc0-8e1c-4944-afa8-b4b36bbf20e1" providerId="ADAL" clId="{1240E616-222B-4DC1-BE98-BBE2A15F0933}" dt="2026-05-12T18:11:07.142" v="47"/>
        <pc:sldMkLst>
          <pc:docMk/>
          <pc:sldMk cId="1450908848" sldId="1093"/>
        </pc:sldMkLst>
        <pc:spChg chg="mod">
          <ac:chgData name="LAMIAE BEZZAZ" userId="f9bc3cc0-8e1c-4944-afa8-b4b36bbf20e1" providerId="ADAL" clId="{1240E616-222B-4DC1-BE98-BBE2A15F0933}" dt="2026-05-12T18:11:07.142" v="47"/>
          <ac:spMkLst>
            <pc:docMk/>
            <pc:sldMk cId="1450908848" sldId="1093"/>
            <ac:spMk id="3" creationId="{94A976B7-63BD-D1C8-26BD-01D3C9667933}"/>
          </ac:spMkLst>
        </pc:spChg>
      </pc:sldChg>
      <pc:sldChg chg="addSp delSp modSp">
        <pc:chgData name="LAMIAE BEZZAZ" userId="f9bc3cc0-8e1c-4944-afa8-b4b36bbf20e1" providerId="ADAL" clId="{1240E616-222B-4DC1-BE98-BBE2A15F0933}" dt="2026-05-12T18:12:54.261" v="99" actId="1076"/>
        <pc:sldMkLst>
          <pc:docMk/>
          <pc:sldMk cId="1749423937" sldId="1111"/>
        </pc:sldMkLst>
        <pc:picChg chg="del">
          <ac:chgData name="LAMIAE BEZZAZ" userId="f9bc3cc0-8e1c-4944-afa8-b4b36bbf20e1" providerId="ADAL" clId="{1240E616-222B-4DC1-BE98-BBE2A15F0933}" dt="2026-05-12T18:11:58.803" v="58" actId="478"/>
          <ac:picMkLst>
            <pc:docMk/>
            <pc:sldMk cId="1749423937" sldId="1111"/>
            <ac:picMk id="5" creationId="{FE2C6E5B-A6BE-43C8-8081-866B96A22E75}"/>
          </ac:picMkLst>
        </pc:picChg>
        <pc:picChg chg="add mod">
          <ac:chgData name="LAMIAE BEZZAZ" userId="f9bc3cc0-8e1c-4944-afa8-b4b36bbf20e1" providerId="ADAL" clId="{1240E616-222B-4DC1-BE98-BBE2A15F0933}" dt="2026-05-12T18:12:54.261" v="99" actId="1076"/>
          <ac:picMkLst>
            <pc:docMk/>
            <pc:sldMk cId="1749423937" sldId="1111"/>
            <ac:picMk id="6" creationId="{943DAC9B-E6BD-462E-B114-48C404053663}"/>
          </ac:picMkLst>
        </pc:picChg>
      </pc:sldChg>
      <pc:sldChg chg="addSp delSp modSp">
        <pc:chgData name="LAMIAE BEZZAZ" userId="f9bc3cc0-8e1c-4944-afa8-b4b36bbf20e1" providerId="ADAL" clId="{1240E616-222B-4DC1-BE98-BBE2A15F0933}" dt="2026-05-12T18:14:05.939" v="110" actId="1076"/>
        <pc:sldMkLst>
          <pc:docMk/>
          <pc:sldMk cId="1833271077" sldId="1113"/>
        </pc:sldMkLst>
        <pc:picChg chg="del">
          <ac:chgData name="LAMIAE BEZZAZ" userId="f9bc3cc0-8e1c-4944-afa8-b4b36bbf20e1" providerId="ADAL" clId="{1240E616-222B-4DC1-BE98-BBE2A15F0933}" dt="2026-05-12T18:13:52.391" v="107" actId="478"/>
          <ac:picMkLst>
            <pc:docMk/>
            <pc:sldMk cId="1833271077" sldId="1113"/>
            <ac:picMk id="5" creationId="{756D6368-0926-4F82-ADB2-CC82173D6E9D}"/>
          </ac:picMkLst>
        </pc:picChg>
        <pc:picChg chg="add mod">
          <ac:chgData name="LAMIAE BEZZAZ" userId="f9bc3cc0-8e1c-4944-afa8-b4b36bbf20e1" providerId="ADAL" clId="{1240E616-222B-4DC1-BE98-BBE2A15F0933}" dt="2026-05-12T18:14:05.939" v="110" actId="1076"/>
          <ac:picMkLst>
            <pc:docMk/>
            <pc:sldMk cId="1833271077" sldId="1113"/>
            <ac:picMk id="6" creationId="{30CE46AD-3D16-403E-8582-B140C5D5220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49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66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676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09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833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1321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766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527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221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320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527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791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3768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1219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828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001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871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01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943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385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7489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5102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19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613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9383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388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25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03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69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48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6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4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0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1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6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1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7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0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34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26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7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76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09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35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9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97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63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16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683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359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157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164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97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0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image" Target="../media/image9.jpg"/><Relationship Id="rId2" Type="http://schemas.openxmlformats.org/officeDocument/2006/relationships/slideLayout" Target="../slideLayouts/slideLayout111.xml"/><Relationship Id="rId16" Type="http://schemas.openxmlformats.org/officeDocument/2006/relationships/theme" Target="../theme/theme14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19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image" Target="../media/image14.jpg"/><Relationship Id="rId5" Type="http://schemas.openxmlformats.org/officeDocument/2006/relationships/slideLayout" Target="../slideLayouts/slideLayout129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452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21195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36509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356093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2.png"/><Relationship Id="rId7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4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133.xml"/><Relationship Id="rId7" Type="http://schemas.openxmlformats.org/officeDocument/2006/relationships/image" Target="../media/image6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5.png"/><Relationship Id="rId5" Type="http://schemas.openxmlformats.org/officeDocument/2006/relationships/image" Target="../media/image430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8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9.pn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1.gif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3.png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1.gif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1.gif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3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4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F3E466F-A39D-4451-BDC2-07E01FD7B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588408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paille – Un écureuil – Une feuille – Un gorille – Un fenouil – Une grenouille.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254" y="3727880"/>
            <a:ext cx="2028918" cy="35132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 </a:t>
            </a:r>
            <a:r>
              <a:rPr lang="fr-MA" dirty="0">
                <a:solidFill>
                  <a:srgbClr val="002060"/>
                </a:solidFill>
                <a:latin typeface="Dosis SemiBold" pitchFamily="2" charset="0"/>
              </a:rPr>
              <a:t>paille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002060"/>
                </a:solidFill>
                <a:latin typeface="Dosis SemiBold" pitchFamily="2" charset="0"/>
              </a:rPr>
              <a:t>écureuil</a:t>
            </a:r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feuille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43052" y="6113710"/>
            <a:ext cx="2198854" cy="344218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SemiBold" pitchFamily="2" charset="0"/>
              </a:rPr>
              <a:t>Une</a:t>
            </a:r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Dosis SemiBold" pitchFamily="2" charset="0"/>
              </a:rPr>
              <a:t>grenouille</a:t>
            </a:r>
            <a:endParaRPr lang="fr-MA" dirty="0">
              <a:solidFill>
                <a:srgbClr val="002060"/>
              </a:solidFill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 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gorille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 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fenouil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C0E10A-3E84-476C-A235-DC0EA66A4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65" y="4255325"/>
            <a:ext cx="1744223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2B30A0-AA43-426C-B0A5-1C9E11213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9" y="1877650"/>
            <a:ext cx="1744223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EDFF009-8585-4E6E-BF36-07F945278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16" y="1877650"/>
            <a:ext cx="174422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3429E6C-C6C8-4CDF-AF18-2009B9BA6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16" y="4255325"/>
            <a:ext cx="1744223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315E1A3-CEFB-48A7-9F88-2771DA93CF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8" y="4255325"/>
            <a:ext cx="1744223" cy="1908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B94D8C2-66D2-42A1-87A7-777AD8D896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65" y="1877650"/>
            <a:ext cx="1744223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677356-5806-4872-8678-A1F0A736E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8" y="1877650"/>
            <a:ext cx="1744223" cy="1908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9EFFC522-2FED-425E-BB3F-E594E61105E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2C71CB0-9A01-4C3F-887D-F4CB20430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3EA762-73B0-4159-96BE-804E7EFAA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92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AD4E05BF-4150-48E5-84B1-9B7CE1982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5BF9C6-4D96-4676-A1D5-42E7151DB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4224310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A2DC8DD-E262-4046-BC49-380DBDD18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6716149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kimono – Un tee-shirt – Un survêtement – Des baskets - Le foin – Un shampoing.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238" y="3819257"/>
            <a:ext cx="2680936" cy="40505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kimono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855" y="3828854"/>
            <a:ext cx="2162290" cy="368672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tee-shirt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134881" y="3866686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survêtement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05966" y="6096372"/>
            <a:ext cx="1965069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shampoing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Des baskets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foin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C81B10-0899-448C-9AF6-DE249544A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07668D-596F-4E99-A300-D5EA82F72C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614D1EF-C0A3-4947-A757-B165995F4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1943781"/>
            <a:ext cx="1875863" cy="205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E0A335A-DD47-4D2B-BA17-B220E019C4F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AAD5138-1E5E-40B4-8A55-4B2BDA032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DACD76-28EA-451D-AD92-05103CD42A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700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50C5559-E32B-4C76-B555-86C2701AE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5DC1F8C-43A1-46BF-BADA-26EA99A14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4224310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A12B720-398B-4EFD-A01C-7A0BA977C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784F668-372B-49C0-8574-4C9087053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299825E-0275-491C-A67C-166E528732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EE1A3FF-5B49-4146-9778-8B8718B510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1943781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035958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babouin – Un short – Un coin – Un point – Un pingouin - Loin.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238" y="3819257"/>
            <a:ext cx="2680936" cy="40505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babouin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855" y="3828854"/>
            <a:ext cx="2162290" cy="368672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short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134881" y="3866686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coin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94114" y="6193716"/>
            <a:ext cx="1965069" cy="360000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Loin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45112" y="6182476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point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45401" y="6179847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pingouin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ACDDBFC-414B-4930-A9D3-0C10740BE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4224310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95F19AE-5E54-4515-A7E8-B58232D14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876028"/>
            <a:ext cx="1875863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C349AF9-AC7F-43A3-BFB4-55E9786D7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1876028"/>
            <a:ext cx="1875863" cy="205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ECFEBD5-74EA-41C7-93D6-02FF2993F9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224310"/>
            <a:ext cx="1875863" cy="205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CD2AE47-72E1-4C70-8BF9-ABBE91424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1876028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2F7E3D-5811-4AE6-B1D4-813441F69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224310"/>
            <a:ext cx="1875818" cy="2052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FCCFBA1F-04BE-4607-A42A-C1648EBA57F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1B8B32D-C63D-43FF-AB47-1DB8943CF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36CB433-BCEC-4884-85D4-0B2DAFEBE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692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5F7B20-21B2-4119-9F5C-2D040A13B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4305333"/>
            <a:ext cx="187586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A4AB848-9E5A-481B-8F11-220E15734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57051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51DD9A-908E-4D0A-907B-29700CDFE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1957051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02E2C36-8263-478B-85D3-52CFD06219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305333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FFDDB5-C335-464A-9152-57FBADFE95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1957051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FB1660-610E-44A6-9B56-69DDE829A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305333"/>
            <a:ext cx="1875818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0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12599A-59E7-499D-9E99-A15C424C5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3BC852D-B016-4837-AD87-8F908C3E9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4224310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B1A857-9584-48E0-83B1-5EDA60A11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0B5F799-2C78-4960-8F2E-BE1CDD0C1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5EEBBE5-933C-4D2A-A296-9A3CBEA858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679B856-A263-4A95-95BB-8B40CEDF9C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1943781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6C61267-A6C1-463F-AEB1-8FC2F4953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611E58-6D51-433D-850A-41338416D1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4224310"/>
            <a:ext cx="1875863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97AE28E-0E93-4297-9429-58D5141C8D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65E0569-53E8-4AE2-B51C-620A13A041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76C5DED-1293-4C6B-98D5-F96845AAC6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591ECF8-6E41-4013-91FE-9861A9EBF2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1943781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D0260-9E16-4A67-AC2B-D5468AB72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E64BD69-6AA4-40DE-9CBB-B9A28CC87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51AC492-E3C5-4D77-BD9C-452DEE22D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F197FD-AC53-4C41-BB20-1F162AFA5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3873106" y="4414262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6545004" y="2029822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28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Un survêtement et le foin.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256394E7-01B4-459A-8698-98BDD0E57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4224310"/>
            <a:ext cx="1875863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073A0F0-7113-4BE4-9A84-E32258F42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4224310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971E0B5-E78C-4D20-B3A4-8C0884AFA5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4224310"/>
            <a:ext cx="1875863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0BB0B9D-E562-44F0-AE87-FFB9783CE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92" y="1940748"/>
            <a:ext cx="1875863" cy="205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22A6A81-AA5D-4426-B50E-237F2BD3C3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17" y="1934846"/>
            <a:ext cx="1875863" cy="205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F82CDBD-E703-47DE-9654-F49DD87F0A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66" y="1943781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2B58CE2-D45F-4D61-B76B-4C1438F1533F}"/>
              </a:ext>
            </a:extLst>
          </p:cNvPr>
          <p:cNvGrpSpPr/>
          <p:nvPr/>
        </p:nvGrpSpPr>
        <p:grpSpPr>
          <a:xfrm>
            <a:off x="28805" y="65525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C84858-B904-4430-9E3E-B81D4C38F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2E5E692-7E71-4D5E-964E-DB6C22428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F1FAD71-F6F5-40E9-97C2-FC3E369D9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4305333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C9F612B-4303-40F9-8AF6-7495C3687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5705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0FAF9D8-7583-4BC9-A844-F54F93641A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1957051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6197FC3-39E2-49F5-9F8E-9A03763245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305333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78160F-DD7B-47D4-BC7E-081794660E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1957051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6CF8CF1-0B74-4E8D-8A9D-9558C08684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305333"/>
            <a:ext cx="1875818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D8E9FAE-66E8-4D2B-AD79-9E9395559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4305333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675A4B2-B81E-4086-B9E0-6B2DEFA36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57051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055736F-4A7F-4737-BC95-F492533ED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1957051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2EC343D-8AEE-4BDD-BAD1-90FBF9DF0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305333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0C6B993-BA29-4E24-954B-4BA476E0B6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1957051"/>
            <a:ext cx="1875863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5EAA7B4-C121-4098-B6E3-0C343572D5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305333"/>
            <a:ext cx="1875818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438C28-3D26-417B-9D05-0953D85F1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2" y="4305333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083A3DD-D7DB-4DA0-B8F7-0CC1BC8CB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5705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4F30025-FC68-4EE6-B270-5B6F140BD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4" y="4305333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D024E46-FC3B-4EEC-BDC3-5A090390F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305333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8E687F5-ADCC-4F9D-ADA5-D16B8331B4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1957051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AD4DBDA-3BA2-421A-944C-CFF2295314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1" y="1957051"/>
            <a:ext cx="1875818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C017B2A-386F-45A0-BEAB-16186B737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1" y="4305333"/>
            <a:ext cx="1875863" cy="205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FF6CBAE-9D0C-4E03-9B01-EBF484143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4" y="1957051"/>
            <a:ext cx="1875863" cy="205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926B720-A0C3-4EE8-890F-14D73C8153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7" y="1957051"/>
            <a:ext cx="1875863" cy="205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B8E156DF-0BEB-42F1-8271-E564B8BC05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0" y="1957051"/>
            <a:ext cx="1875818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coin et un point.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DD5088-D68B-4309-82E7-05552AAE90E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10D843-1F16-4C0E-8528-AE8AF8DB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FA907C-8B51-4226-B9B0-5696336B5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995606EF-ADCF-41CB-9B7C-D9BEADD46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4" y="4305333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27ED7C-47F6-401A-9D38-F80FE4A62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8" y="4305333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0C80B8E-5709-465A-B284-874DF15A28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1" y="4305333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CBF1927-1218-4101-B6A5-B7CA0E6D70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4" y="1957051"/>
            <a:ext cx="1875863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6C35A99-A2D3-42CE-8337-9F90D715E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7" y="1957051"/>
            <a:ext cx="1875863" cy="205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4179735-F367-4B60-A4FD-C0AA6C1624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00" y="1957051"/>
            <a:ext cx="1875818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164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89756810-59AC-4330-BB89-F58B8EDE6B76}"/>
              </a:ext>
            </a:extLst>
          </p:cNvPr>
          <p:cNvSpPr txBox="1">
            <a:spLocks/>
          </p:cNvSpPr>
          <p:nvPr/>
        </p:nvSpPr>
        <p:spPr>
          <a:xfrm>
            <a:off x="419008" y="2310157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foin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E097960B-09F2-473F-AC09-F8361E692FE7}"/>
              </a:ext>
            </a:extLst>
          </p:cNvPr>
          <p:cNvSpPr txBox="1">
            <a:spLocks/>
          </p:cNvSpPr>
          <p:nvPr/>
        </p:nvSpPr>
        <p:spPr>
          <a:xfrm>
            <a:off x="3113353" y="2343711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moins </a:t>
            </a:r>
            <a:endParaRPr lang="fr-MA" sz="36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lang="fr-MA" sz="36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F3007EF5-E30D-4EE7-A330-BE818C47B55A}"/>
              </a:ext>
            </a:extLst>
          </p:cNvPr>
          <p:cNvSpPr txBox="1">
            <a:spLocks/>
          </p:cNvSpPr>
          <p:nvPr/>
        </p:nvSpPr>
        <p:spPr>
          <a:xfrm>
            <a:off x="5906601" y="2343711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rond-point </a:t>
            </a:r>
            <a:endParaRPr lang="fr-MA" sz="36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FE3ACF8C-26CF-4857-8AAB-F45999BD3507}"/>
              </a:ext>
            </a:extLst>
          </p:cNvPr>
          <p:cNvSpPr txBox="1">
            <a:spLocks/>
          </p:cNvSpPr>
          <p:nvPr/>
        </p:nvSpPr>
        <p:spPr>
          <a:xfrm>
            <a:off x="5949994" y="3882573"/>
            <a:ext cx="2788917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marsouin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D0415594-8B1A-4BED-9202-E372F6A92DA6}"/>
              </a:ext>
            </a:extLst>
          </p:cNvPr>
          <p:cNvSpPr txBox="1">
            <a:spLocks/>
          </p:cNvSpPr>
          <p:nvPr/>
        </p:nvSpPr>
        <p:spPr>
          <a:xfrm>
            <a:off x="288495" y="3882573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pingouin</a:t>
            </a:r>
          </a:p>
          <a:p>
            <a:pPr marL="0" indent="0" algn="ctr">
              <a:buNone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36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AC9C570D-929C-43E1-8FE9-E4773BBA07C0}"/>
              </a:ext>
            </a:extLst>
          </p:cNvPr>
          <p:cNvSpPr txBox="1">
            <a:spLocks/>
          </p:cNvSpPr>
          <p:nvPr/>
        </p:nvSpPr>
        <p:spPr>
          <a:xfrm>
            <a:off x="2929087" y="3864132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babouin</a:t>
            </a:r>
          </a:p>
          <a:p>
            <a:pPr marL="0" indent="0" algn="ctr">
              <a:buNone/>
              <a:defRPr/>
            </a:pPr>
            <a:r>
              <a:rPr lang="fr-FR" sz="36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36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1492785" y="2494134"/>
            <a:ext cx="8350786" cy="1650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</a:rPr>
              <a:t>Le babouin fait du tennis.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</a:rPr>
              <a:t>Les pingouins font du karaté.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phrases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cette phrase.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les 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3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CCB9854A-E587-F546-0F65-EE07AEE4A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0" t="22417" r="24992" b="23032"/>
          <a:stretch>
            <a:fillRect/>
          </a:stretch>
        </p:blipFill>
        <p:spPr bwMode="auto">
          <a:xfrm>
            <a:off x="853807" y="2024463"/>
            <a:ext cx="7287094" cy="329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1CD15B4-65B7-4640-B532-E107893F7281}"/>
              </a:ext>
            </a:extLst>
          </p:cNvPr>
          <p:cNvSpPr txBox="1"/>
          <p:nvPr/>
        </p:nvSpPr>
        <p:spPr>
          <a:xfrm>
            <a:off x="2169081" y="2721819"/>
            <a:ext cx="553665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 babouin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f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lang="fr-FR" sz="3600" b="1" dirty="0" err="1">
                <a:solidFill>
                  <a:srgbClr val="565F88"/>
                </a:solidFill>
                <a:latin typeface="Dosis SemiBold" pitchFamily="2" charset="0"/>
              </a:rPr>
              <a:t>it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tennis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EB9F24-0E5B-2BE6-2B47-A0696D26CD32}"/>
              </a:ext>
            </a:extLst>
          </p:cNvPr>
          <p:cNvSpPr txBox="1"/>
          <p:nvPr/>
        </p:nvSpPr>
        <p:spPr>
          <a:xfrm>
            <a:off x="2175832" y="3643940"/>
            <a:ext cx="6018318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 pingouins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f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on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t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k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té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6">
            <a:hlinkClick r:id="" action="ppaction://media"/>
            <a:extLst>
              <a:ext uri="{FF2B5EF4-FFF2-40B4-BE49-F238E27FC236}">
                <a16:creationId xmlns:a16="http://schemas.microsoft.com/office/drawing/2014/main" id="{ED35A041-B690-03D7-A012-7410E1C88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04092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2 SEM2 S6">
            <a:hlinkClick r:id="" action="ppaction://media"/>
            <a:extLst>
              <a:ext uri="{FF2B5EF4-FFF2-40B4-BE49-F238E27FC236}">
                <a16:creationId xmlns:a16="http://schemas.microsoft.com/office/drawing/2014/main" id="{099FF655-7EFA-0738-960A-C2D58D28E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4092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6">
            <a:hlinkClick r:id="" action="ppaction://media"/>
            <a:extLst>
              <a:ext uri="{FF2B5EF4-FFF2-40B4-BE49-F238E27FC236}">
                <a16:creationId xmlns:a16="http://schemas.microsoft.com/office/drawing/2014/main" id="{560875B4-F26A-3F2B-4B36-3AF12BC13C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4092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6DF932F8-0426-BDF6-E514-5E02618AE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0" t="22417" r="24992" b="23032"/>
          <a:stretch>
            <a:fillRect/>
          </a:stretch>
        </p:blipFill>
        <p:spPr bwMode="auto">
          <a:xfrm>
            <a:off x="853807" y="2024463"/>
            <a:ext cx="7287094" cy="329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F2596CA-F7AC-C729-3BA0-441FB71F9F8C}"/>
              </a:ext>
            </a:extLst>
          </p:cNvPr>
          <p:cNvSpPr txBox="1"/>
          <p:nvPr/>
        </p:nvSpPr>
        <p:spPr>
          <a:xfrm>
            <a:off x="2169081" y="2721819"/>
            <a:ext cx="553665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 babouin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f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lang="fr-FR" sz="3600" b="1" dirty="0" err="1">
                <a:solidFill>
                  <a:srgbClr val="565F88"/>
                </a:solidFill>
                <a:latin typeface="Dosis SemiBold" pitchFamily="2" charset="0"/>
              </a:rPr>
              <a:t>it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tennis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2F1B98-E26B-4DB3-2E87-7B3490AA618A}"/>
              </a:ext>
            </a:extLst>
          </p:cNvPr>
          <p:cNvSpPr txBox="1"/>
          <p:nvPr/>
        </p:nvSpPr>
        <p:spPr>
          <a:xfrm>
            <a:off x="2175832" y="3643940"/>
            <a:ext cx="6018318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 pingouins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f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on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t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k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</a:t>
            </a:r>
            <a:r>
              <a:rPr lang="fr-FR" sz="3200" b="1" dirty="0">
                <a:solidFill>
                  <a:srgbClr val="565F88"/>
                </a:solidFill>
                <a:latin typeface="Century Gothic" panose="020B0502020202020204" pitchFamily="34" charset="0"/>
              </a:rPr>
              <a:t>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té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tes amis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avec tes amis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665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D476476-289F-4859-8E41-54111EF5B892}"/>
              </a:ext>
            </a:extLst>
          </p:cNvPr>
          <p:cNvGrpSpPr/>
          <p:nvPr/>
        </p:nvGrpSpPr>
        <p:grpSpPr>
          <a:xfrm>
            <a:off x="3897865" y="2522863"/>
            <a:ext cx="3059855" cy="2499812"/>
            <a:chOff x="-1171639" y="-2102962"/>
            <a:chExt cx="8762972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96B76F6-9CD0-435A-9AED-2731B4530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265" y="-2102962"/>
              <a:ext cx="4471068" cy="6788084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A396857-46D3-46E5-8F89-FA6B54074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71639" y="-2102962"/>
              <a:ext cx="4471068" cy="6858000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C22B0EB-6356-46B6-80D3-A626701F5E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15" y="2516604"/>
            <a:ext cx="1660616" cy="2474327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7AB39C36-5440-4093-89DA-5FED2F73ECFF}"/>
              </a:ext>
            </a:extLst>
          </p:cNvPr>
          <p:cNvGrpSpPr/>
          <p:nvPr/>
        </p:nvGrpSpPr>
        <p:grpSpPr>
          <a:xfrm>
            <a:off x="275253" y="2527906"/>
            <a:ext cx="3556973" cy="2520345"/>
            <a:chOff x="-2692734" y="-1990165"/>
            <a:chExt cx="8762525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1C03481-A83A-45DF-8870-EB09DC13A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92734" y="-1990165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8859C94-A9DA-4A8D-8C55-E40918379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723" y="-1990165"/>
              <a:ext cx="4471068" cy="6802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21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demain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va venir à la maison demain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1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te réveilles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te réveilles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05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fais quoi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fais quoi après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5741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dimanche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dimanche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342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sport tu fais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 sport tu fais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97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sport fait ton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 sport fait ton frère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7388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sport fait ta cousine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 sport fait ta cousine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998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mets pour le sport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mets pour le sport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4793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avec  « 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</a:rPr>
              <a:t>oin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- 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</a:rPr>
              <a:t>ouin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</a:t>
            </a:r>
            <a:r>
              <a:rPr lang="fr-FR" dirty="0">
                <a:solidFill>
                  <a:srgbClr val="565F88"/>
                </a:solidFill>
              </a:rPr>
              <a:t>« Le sport en forêt »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premier épisode de l’histoire : «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sport en forêt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nous rappeler ce qu’on a vu dans cet épisode ? En français ou dans votre langue.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D5F8454-1577-4368-A69F-C8EBA9EAB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1CF115-9D6F-4707-8BA0-EC251F9C9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B1D6653-0F2E-4E18-B78E-2EBD3CD2D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D232674D-8087-4230-80C6-AEC40CB3A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049" y="1624017"/>
            <a:ext cx="4305901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srgbClr val="757575"/>
                </a:solidFill>
              </a:rPr>
              <a:t>Oral – Acte de parole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Lecture – Graphèmes : </a:t>
            </a:r>
            <a:r>
              <a:rPr lang="fr-FR" dirty="0" err="1">
                <a:solidFill>
                  <a:srgbClr val="757575"/>
                </a:solidFill>
              </a:rPr>
              <a:t>oin</a:t>
            </a:r>
            <a:r>
              <a:rPr lang="fr-FR" dirty="0">
                <a:solidFill>
                  <a:srgbClr val="757575"/>
                </a:solidFill>
              </a:rPr>
              <a:t> - </a:t>
            </a:r>
            <a:r>
              <a:rPr lang="fr-FR" dirty="0" err="1">
                <a:solidFill>
                  <a:srgbClr val="757575"/>
                </a:solidFill>
              </a:rPr>
              <a:t>ouin</a:t>
            </a:r>
            <a:r>
              <a:rPr lang="fr-FR" dirty="0">
                <a:solidFill>
                  <a:srgbClr val="757575"/>
                </a:solidFill>
              </a:rPr>
              <a:t>. 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Écriture – Graphèmes : </a:t>
            </a:r>
            <a:r>
              <a:rPr lang="fr-FR" dirty="0" err="1">
                <a:solidFill>
                  <a:srgbClr val="757575"/>
                </a:solidFill>
              </a:rPr>
              <a:t>oin</a:t>
            </a:r>
            <a:r>
              <a:rPr lang="fr-FR" dirty="0">
                <a:solidFill>
                  <a:srgbClr val="757575"/>
                </a:solidFill>
              </a:rPr>
              <a:t> - </a:t>
            </a:r>
            <a:r>
              <a:rPr lang="fr-FR" dirty="0" err="1">
                <a:solidFill>
                  <a:srgbClr val="757575"/>
                </a:solidFill>
              </a:rPr>
              <a:t>ouin</a:t>
            </a:r>
            <a:r>
              <a:rPr lang="fr-FR" dirty="0">
                <a:solidFill>
                  <a:srgbClr val="757575"/>
                </a:solidFill>
              </a:rPr>
              <a:t>.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premier épisode.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824E2A1B-900E-4540-A73D-776D4AAC2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0879" y="2294655"/>
            <a:ext cx="674224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6040065"/>
            <a:ext cx="812539" cy="812539"/>
          </a:xfrm>
          <a:prstGeom prst="rect">
            <a:avLst/>
          </a:prstGeom>
        </p:spPr>
      </p:pic>
      <p:pic>
        <p:nvPicPr>
          <p:cNvPr id="6" name="Le sport en fotêt N2">
            <a:hlinkClick r:id="" action="ppaction://media"/>
            <a:extLst>
              <a:ext uri="{FF2B5EF4-FFF2-40B4-BE49-F238E27FC236}">
                <a16:creationId xmlns:a16="http://schemas.microsoft.com/office/drawing/2014/main" id="{5F329E10-28FE-4EA3-8BB8-EAF827087C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580" y="1949955"/>
            <a:ext cx="7650843" cy="43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189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 sport en forêt 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1F636760-3F74-4F90-9387-1FA79F342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665" y="2263947"/>
            <a:ext cx="7268669" cy="383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Copie de FINALE - 2AP - Le sport en forêt - E02 DONE-720p-260516">
            <a:hlinkClick r:id="" action="ppaction://media"/>
            <a:extLst>
              <a:ext uri="{FF2B5EF4-FFF2-40B4-BE49-F238E27FC236}">
                <a16:creationId xmlns:a16="http://schemas.microsoft.com/office/drawing/2014/main" id="{BE7EF350-D3FF-4C31-AD4D-045F7D794B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5500" y="1976509"/>
            <a:ext cx="7532999" cy="4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31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Copie de FINALE - 2AP - Le sport en forêt - E02 DONE-720p-260516">
            <a:hlinkClick r:id="" action="ppaction://media"/>
            <a:extLst>
              <a:ext uri="{FF2B5EF4-FFF2-40B4-BE49-F238E27FC236}">
                <a16:creationId xmlns:a16="http://schemas.microsoft.com/office/drawing/2014/main" id="{BE7EF350-D3FF-4C31-AD4D-045F7D794B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5500" y="1976509"/>
            <a:ext cx="7532999" cy="4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8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31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dit le babouin au pingouin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dit le babouin au pingouin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1BF55B-B2AF-4F12-AC2C-BEDD07082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536" y="2718000"/>
            <a:ext cx="3392928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babouin dit : « Viens ! on va faire du sport avec les autres animaux. On va bien rigoler.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009477" y="1533968"/>
            <a:ext cx="7125046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babouin dit : « Viens ! On va faire du sport avec les autres animaux. On va bien rigoler. 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89D6DFC-897D-4129-AEEE-584449BA6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36" y="2718000"/>
            <a:ext cx="3392928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les animaux vont-ils voir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1324496" y="1645751"/>
            <a:ext cx="679752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les animaux vont-ils voir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BD3FB1-2CF0-403B-A6D0-E0127AD3A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724" y="2774873"/>
            <a:ext cx="337507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4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Ils vont voir le gorille, l’écureuil et la grenouille.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129553" y="1726638"/>
            <a:ext cx="6562165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Ils vont voir le gorille, l’écureuil et la grenouille.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25A26813-5833-4194-BF93-77CA27D43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724" y="2774873"/>
            <a:ext cx="337507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61835" y="295344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buFont typeface="Wingdings" panose="05000000000000000000" pitchFamily="2" charset="2"/>
              <a:buChar char=""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avec   « </a:t>
            </a:r>
            <a:r>
              <a:rPr lang="fr-FR" dirty="0" err="1">
                <a:solidFill>
                  <a:srgbClr val="565F88"/>
                </a:solidFill>
              </a:rPr>
              <a:t>oin</a:t>
            </a:r>
            <a:r>
              <a:rPr lang="fr-FR" dirty="0">
                <a:solidFill>
                  <a:srgbClr val="565F88"/>
                </a:solidFill>
              </a:rPr>
              <a:t> - </a:t>
            </a:r>
            <a:r>
              <a:rPr lang="fr-FR" dirty="0" err="1">
                <a:solidFill>
                  <a:srgbClr val="565F88"/>
                </a:solidFill>
              </a:rPr>
              <a:t>ouin</a:t>
            </a:r>
            <a:r>
              <a:rPr lang="fr-FR" dirty="0">
                <a:solidFill>
                  <a:srgbClr val="565F88"/>
                </a:solidFill>
              </a:rPr>
              <a:t> ».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de « Le sport en forêt »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demande le gorille au pingouin et au babouin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8" y="1613185"/>
            <a:ext cx="826993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demande le gorille au pingouin et au babouin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918A1FA-317E-4B04-8D53-81937BF16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000" y="2742307"/>
            <a:ext cx="3420000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demande : « Quel sport vous faites ?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198069" y="1613185"/>
            <a:ext cx="67478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demande : « Quel sport vous faites ?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7A85CCC7-49B5-4BEA-8D93-66CD77C6E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000" y="2742307"/>
            <a:ext cx="3420000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7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le pingouin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573741" y="1613185"/>
            <a:ext cx="795825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le pingouin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43A160-C07E-4CEF-AECC-41233FFD0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678" y="2923171"/>
            <a:ext cx="3428644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9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répond : « Moi je fais de la glisse sur la neige et mon ami le babouin fait du karaté. 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571902" y="1490592"/>
            <a:ext cx="769379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b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</a:b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répond : « Moi je fais de la glisse sur la neige et mon ami le babouin fait du karaté. 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2F6CDFB-A0AE-4355-BA1A-2FF6B8F3C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678" y="2923171"/>
            <a:ext cx="3428644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demande la curieuse grenouille au babouin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demande la curieuse grenouille au babouin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C2609B-70F8-47D0-8C0A-FCEF407C2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330" y="2718000"/>
            <a:ext cx="3375165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 demande : « Qu’est-ce que tu mets pour faire du karaté ?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Elle demande : « Qu’est-ce que tu mets pour faire du karaté ?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3593A65-B192-4216-BD8D-7F3489A3E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330" y="2718000"/>
            <a:ext cx="3375165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2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le babouin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le babouin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05433B-956C-448B-8788-414648E3A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446" y="2742307"/>
            <a:ext cx="3348933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répond : « Je mets mon kimono.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481581" y="1572402"/>
            <a:ext cx="660666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répond : « Je mets mon kimono.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208EAD73-4444-4D29-81D7-6726DEDD6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446" y="2742307"/>
            <a:ext cx="3348933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disent les quatre animaux en criant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disent les quatre animaux en criant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AF90476-D66C-4C0C-9058-9DFE403E8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657" y="2742307"/>
            <a:ext cx="336651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9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Ils disent ensemble : « Je bouge, je respire et je prends soin de mon corps ! 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481581" y="1572402"/>
            <a:ext cx="660666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Ils disent ensemble : « Je bouge, je respire et je prends soin de mon corps ! 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BC4398BE-924E-4911-BB92-B1733FF30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657" y="2742307"/>
            <a:ext cx="336651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5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</a:t>
            </a:r>
            <a:r>
              <a:rPr lang="fr-FR" sz="2200" kern="0" dirty="0" err="1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oin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 - </a:t>
            </a:r>
            <a:r>
              <a:rPr lang="fr-FR" sz="2200" kern="0" dirty="0" err="1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ouin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nos amis, les animaux de la forêt,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062E1D-2205-401D-81EB-C3704D6C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264" y="2221935"/>
            <a:ext cx="6483472" cy="339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sport en forêt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6716149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football - La course à pied - Le karaté - La gymnastique - Le tennis - Une abeille.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238" y="3819257"/>
            <a:ext cx="2680936" cy="40505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latin typeface="Dosis SemiBold" pitchFamily="2" charset="0"/>
              </a:rPr>
              <a:t> football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855" y="3828854"/>
            <a:ext cx="2162290" cy="368672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course à pied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06100" y="3841784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karaté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abeille</a:t>
            </a:r>
            <a:r>
              <a:rPr lang="fr-FR" dirty="0">
                <a:latin typeface="Dosis SemiBold" pitchFamily="2" charset="0"/>
              </a:rPr>
              <a:t>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gymnastique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tennis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5EC15DE-BC3E-49ED-98E5-C689AA895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39" y="1899327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F14938-F667-48AA-802D-6AAE85186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37" y="1899327"/>
            <a:ext cx="174422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75D492C-5D3E-4010-81E2-3D1895C0D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38" y="4286045"/>
            <a:ext cx="1744223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6B43BFA-3992-4A4F-AC79-DB5D0CD0D7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75" y="1899327"/>
            <a:ext cx="1744223" cy="1908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3816CDA-056C-4E69-89C1-0E10EDCBBD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37" y="4286045"/>
            <a:ext cx="1744223" cy="1908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013142F-DE64-485C-ACD6-122D21C987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75" y="4292069"/>
            <a:ext cx="1744223" cy="1908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8491B65F-E57F-4992-8075-838A6C8939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598D569-30CE-47C1-98F2-3DA20D36B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6C90D24-9602-4572-8873-498D2E432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8D756D-FE5D-4395-8FCF-F532880ECFDB}">
  <ds:schemaRefs>
    <ds:schemaRef ds:uri="f0534ec5-868f-4ce6-85c7-99f0612daa5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202b3bc9-e036-45c7-aea0-06aec8cd7a40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6983</TotalTime>
  <Words>1401</Words>
  <PresentationFormat>Affichage à l'écran (4:3)</PresentationFormat>
  <Paragraphs>220</Paragraphs>
  <Slides>72</Slides>
  <Notes>8</Notes>
  <HiddenSlides>0</HiddenSlides>
  <MMClips>10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15</vt:i4>
      </vt:variant>
      <vt:variant>
        <vt:lpstr>Titres des diapositives</vt:lpstr>
      </vt:variant>
      <vt:variant>
        <vt:i4>72</vt:i4>
      </vt:variant>
    </vt:vector>
  </HeadingPairs>
  <TitlesOfParts>
    <vt:vector size="98" baseType="lpstr">
      <vt:lpstr>Dosis ExtraBold</vt:lpstr>
      <vt:lpstr>Century Gothic</vt:lpstr>
      <vt:lpstr>Aptos Display</vt:lpstr>
      <vt:lpstr>Dosis Medium</vt:lpstr>
      <vt:lpstr>Aptos</vt:lpstr>
      <vt:lpstr>Mistral</vt:lpstr>
      <vt:lpstr>Wingdings</vt:lpstr>
      <vt:lpstr>Calibri</vt:lpstr>
      <vt:lpstr>Arial</vt:lpstr>
      <vt:lpstr>Dosis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02_New Voc_01-Présentation</vt:lpstr>
      <vt:lpstr>Oral</vt:lpstr>
      <vt:lpstr>2_Oral</vt:lpstr>
      <vt:lpstr>2_Ecriture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Le football - La course à pied - Le karaté - La gymnastique - Le tennis - Une abeille.</vt:lpstr>
      <vt:lpstr>Répétons ensemble : La paille – Un écureuil – Une feuille – Un gorille – Un fenouil – Une grenouille.</vt:lpstr>
      <vt:lpstr>Répétons ensemble : Un kimono – Un tee-shirt – Un survêtement – Des baskets - Le foin – Un shampoing.</vt:lpstr>
      <vt:lpstr>Qui veut passer au tableau pour nommer les images ? </vt:lpstr>
      <vt:lpstr>Répétons ensemble : Un babouin – Un short – Un coin – Un point – Un pingouin - Loin. </vt:lpstr>
      <vt:lpstr>Qui veut passer au tableau pour nommer les images ? </vt:lpstr>
      <vt:lpstr>Nous allons jouer au jeu des mots invisibles. </vt:lpstr>
      <vt:lpstr>Qui veut passer au tableau pour nommer les images ? </vt:lpstr>
      <vt:lpstr>Observez bien les images. Je vais masquer deux images. </vt:lpstr>
      <vt:lpstr>Quelles sont les images qui manquent ?</vt:lpstr>
      <vt:lpstr>Les deux images qui manquent sont : Un survêtement et le foin.</vt:lpstr>
      <vt:lpstr>Nous allons jouer au jeu des mots qui bougent. </vt:lpstr>
      <vt:lpstr>Qui veut passer au tableau pour nommer les images ? </vt:lpstr>
      <vt:lpstr>Observez bien les images. Je vais faire bouger deux images. </vt:lpstr>
      <vt:lpstr>Quelles sont les images qui ont bougé ? </vt:lpstr>
      <vt:lpstr>Les deux images qui ont bougé sont : Un coin et un point. </vt:lpstr>
      <vt:lpstr>Maintenant, nous allons faire de la lecture. Qui veut lire ces mots ?</vt:lpstr>
      <vt:lpstr>Qui veut lire ces phrases ?</vt:lpstr>
      <vt:lpstr>Prenez vos cahiers.</vt:lpstr>
      <vt:lpstr>Lisez et observez cette phrase. Vous allez les écrire après. Tenez-vous prêts.  </vt:lpstr>
      <vt:lpstr>Dictée en cours.</vt:lpstr>
      <vt:lpstr>Deuxième dictée.</vt:lpstr>
      <vt:lpstr>Troisième dictée.</vt:lpstr>
      <vt:lpstr>Corrigez. </vt:lpstr>
      <vt:lpstr>Maintenant, c’est l’activité des questions en rafale. Je vais désigner des élèves au hasard pour répondre. Tenez-vous prêts. </vt:lpstr>
      <vt:lpstr>Comment tu t’appelles ?</vt:lpstr>
      <vt:lpstr>Tu es en quelle classe ?</vt:lpstr>
      <vt:lpstr>Tu es dans quelle école ?</vt:lpstr>
      <vt:lpstr>Comment tu vas à l’école ?</vt:lpstr>
      <vt:lpstr>Qu’est-ce que tu fais à l’école ? </vt:lpstr>
      <vt:lpstr>Qu’est-ce que tu fais avec tes amis ? </vt:lpstr>
      <vt:lpstr>Qui va venir à la maison demain ?</vt:lpstr>
      <vt:lpstr>À quelle heure tu te réveilles ?</vt:lpstr>
      <vt:lpstr>Tu fais quoi après l’école ?</vt:lpstr>
      <vt:lpstr>Qu’est-ce que tu fais dimanche ?</vt:lpstr>
      <vt:lpstr>Quel sport tu fais ?</vt:lpstr>
      <vt:lpstr>Quel sport fait ton frère ?</vt:lpstr>
      <vt:lpstr>Quel sport fait ta cousine ?</vt:lpstr>
      <vt:lpstr>Qu’est-ce que tu mets pour le sport ?</vt:lpstr>
      <vt:lpstr>Plan de la séance 6</vt:lpstr>
      <vt:lpstr>Nous avons déjà vu le premier épisode de l’histoire : « Le sport en forêt ».  Qui veut nous rappeler ce qu’on a vu dans cet épisode ? En français ou dans votre langue.</vt:lpstr>
      <vt:lpstr>On va regarder le premier épisode. Soyez attentifs.</vt:lpstr>
      <vt:lpstr>Lecture de la vidéo.</vt:lpstr>
      <vt:lpstr>Maintenant, nous allons découvrir un nouvel épisode de notre histoire « Le sport en forêt ». Est-ce que vous êtes prêts ? Écoutez bien. </vt:lpstr>
      <vt:lpstr>Lecture de la vidéo.</vt:lpstr>
      <vt:lpstr>Nous allons écouter l’histoire une deuxième fois. Soyez attentifs.</vt:lpstr>
      <vt:lpstr>Lecture de la vidéo.</vt:lpstr>
      <vt:lpstr>Que dit le babouin au pingouin ?</vt:lpstr>
      <vt:lpstr>Le babouin dit : « Viens ! on va faire du sport avec les autres animaux. On va bien rigoler. »</vt:lpstr>
      <vt:lpstr>Qui les animaux vont-ils voir ?</vt:lpstr>
      <vt:lpstr>Ils vont voir le gorille, l’écureuil et la grenouille.</vt:lpstr>
      <vt:lpstr>Que demande le gorille au pingouin et au babouin ?</vt:lpstr>
      <vt:lpstr>Il demande : « Quel sport vous faites ? »</vt:lpstr>
      <vt:lpstr>Que répond le pingouin ?</vt:lpstr>
      <vt:lpstr> Il répond : « Moi je fais de la glisse sur la neige et mon ami le babouin fait du karaté. »</vt:lpstr>
      <vt:lpstr>Que demande la curieuse grenouille au babouin ?</vt:lpstr>
      <vt:lpstr>Elle demande : « Qu’est-ce que tu mets pour faire du karaté ? »</vt:lpstr>
      <vt:lpstr>Que répond le babouin ?</vt:lpstr>
      <vt:lpstr>Il répond : « Je mets mon kimono. »</vt:lpstr>
      <vt:lpstr>Que disent les quatre animaux en criant ?</vt:lpstr>
      <vt:lpstr>Ils disent ensemble : « Je bouge, je respire et je prends soin de mon corps ! »</vt:lpstr>
      <vt:lpstr>On retrouvera nos amis, les animaux de la forêt, la semaine prochaine pour la suite de l’histoire.</vt:lpstr>
      <vt:lpstr>À la maison, faites un dessin sur l’histoire de « Le sport en forêt  ».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2026-05-18T18:26:18Z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