
<file path=[Content_Types].xml><?xml version="1.0" encoding="utf-8"?>
<Types xmlns="http://schemas.openxmlformats.org/package/2006/content-types">
  <Default ContentType="image/jpeg" Extension="jpg"/>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5" roundtripDataSignature="AMtx7mgjEqQYA2MsFaZmnc17FFWy+/B6R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customschemas.google.com/relationships/presentationmetadata" Target="metadata"/><Relationship Id="rId14" Type="http://schemas.openxmlformats.org/officeDocument/2006/relationships/slide" Target="slides/slide10.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fr-FR"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0" name="Google Shape;80;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r-FR"/>
              <a:t>www.presentation-powerpoint.com</a:t>
            </a:r>
            <a:endParaRPr/>
          </a:p>
        </p:txBody>
      </p:sp>
      <p:sp>
        <p:nvSpPr>
          <p:cNvPr id="81" name="Google Shape;81;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5" name="Google Shape;235;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fr-FR"/>
              <a:t>www.presentation-powerpoint.com</a:t>
            </a:r>
            <a:endParaRPr/>
          </a:p>
          <a:p>
            <a:pPr indent="0" lvl="0" marL="0" rtl="0" algn="l">
              <a:spcBef>
                <a:spcPts val="0"/>
              </a:spcBef>
              <a:spcAft>
                <a:spcPts val="0"/>
              </a:spcAft>
              <a:buNone/>
            </a:pPr>
            <a:r>
              <a:t/>
            </a:r>
            <a:endParaRPr/>
          </a:p>
        </p:txBody>
      </p:sp>
      <p:sp>
        <p:nvSpPr>
          <p:cNvPr id="236" name="Google Shape;236;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7" name="Google Shape;87;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fr-FR"/>
              <a:t>www.presentation-powerpoint.com</a:t>
            </a:r>
            <a:endParaRPr/>
          </a:p>
          <a:p>
            <a:pPr indent="0" lvl="0" marL="0" rtl="0" algn="l">
              <a:spcBef>
                <a:spcPts val="0"/>
              </a:spcBef>
              <a:spcAft>
                <a:spcPts val="0"/>
              </a:spcAft>
              <a:buNone/>
            </a:pPr>
            <a:r>
              <a:t/>
            </a:r>
            <a:endParaRPr/>
          </a:p>
        </p:txBody>
      </p:sp>
      <p:sp>
        <p:nvSpPr>
          <p:cNvPr id="88" name="Google Shape;88;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7" name="Google Shape;97;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fr-FR"/>
              <a:t>www.presentation-powerpoint.com</a:t>
            </a:r>
            <a:endParaRPr/>
          </a:p>
          <a:p>
            <a:pPr indent="0" lvl="0" marL="0" rtl="0" algn="l">
              <a:spcBef>
                <a:spcPts val="0"/>
              </a:spcBef>
              <a:spcAft>
                <a:spcPts val="0"/>
              </a:spcAft>
              <a:buNone/>
            </a:pPr>
            <a:r>
              <a:t/>
            </a:r>
            <a:endParaRPr/>
          </a:p>
        </p:txBody>
      </p:sp>
      <p:sp>
        <p:nvSpPr>
          <p:cNvPr id="98" name="Google Shape;98;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8" name="Google Shape;108;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fr-FR"/>
              <a:t>www.presentation-powerpoint.com</a:t>
            </a:r>
            <a:endParaRPr/>
          </a:p>
          <a:p>
            <a:pPr indent="0" lvl="0" marL="0" rtl="0" algn="l">
              <a:spcBef>
                <a:spcPts val="0"/>
              </a:spcBef>
              <a:spcAft>
                <a:spcPts val="0"/>
              </a:spcAft>
              <a:buNone/>
            </a:pPr>
            <a:r>
              <a:t/>
            </a:r>
            <a:endParaRPr/>
          </a:p>
        </p:txBody>
      </p:sp>
      <p:sp>
        <p:nvSpPr>
          <p:cNvPr id="109" name="Google Shape;109;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9" name="Google Shape;139;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fr-FR"/>
              <a:t>www.presentation-powerpoint.com</a:t>
            </a:r>
            <a:endParaRPr/>
          </a:p>
          <a:p>
            <a:pPr indent="0" lvl="0" marL="0" rtl="0" algn="l">
              <a:spcBef>
                <a:spcPts val="0"/>
              </a:spcBef>
              <a:spcAft>
                <a:spcPts val="0"/>
              </a:spcAft>
              <a:buNone/>
            </a:pPr>
            <a:r>
              <a:t/>
            </a:r>
            <a:endParaRPr/>
          </a:p>
        </p:txBody>
      </p:sp>
      <p:sp>
        <p:nvSpPr>
          <p:cNvPr id="140" name="Google Shape;140;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5" name="Google Shape;155;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fr-FR"/>
              <a:t>www.presentation-powerpoint.com</a:t>
            </a:r>
            <a:endParaRPr/>
          </a:p>
          <a:p>
            <a:pPr indent="0" lvl="0" marL="0" rtl="0" algn="l">
              <a:spcBef>
                <a:spcPts val="0"/>
              </a:spcBef>
              <a:spcAft>
                <a:spcPts val="0"/>
              </a:spcAft>
              <a:buNone/>
            </a:pPr>
            <a:r>
              <a:t/>
            </a:r>
            <a:endParaRPr/>
          </a:p>
        </p:txBody>
      </p:sp>
      <p:sp>
        <p:nvSpPr>
          <p:cNvPr id="156" name="Google Shape;156;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4" name="Google Shape;174;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fr-FR"/>
              <a:t>www.presentation-powerpoint.com</a:t>
            </a:r>
            <a:endParaRPr/>
          </a:p>
          <a:p>
            <a:pPr indent="0" lvl="0" marL="0" rtl="0" algn="l">
              <a:spcBef>
                <a:spcPts val="0"/>
              </a:spcBef>
              <a:spcAft>
                <a:spcPts val="0"/>
              </a:spcAft>
              <a:buNone/>
            </a:pPr>
            <a:r>
              <a:t/>
            </a:r>
            <a:endParaRPr/>
          </a:p>
        </p:txBody>
      </p:sp>
      <p:sp>
        <p:nvSpPr>
          <p:cNvPr id="175" name="Google Shape;175;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3" name="Google Shape;193;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fr-FR"/>
              <a:t>www.presentation-powerpoint.com</a:t>
            </a:r>
            <a:endParaRPr/>
          </a:p>
          <a:p>
            <a:pPr indent="0" lvl="0" marL="0" rtl="0" algn="l">
              <a:spcBef>
                <a:spcPts val="0"/>
              </a:spcBef>
              <a:spcAft>
                <a:spcPts val="0"/>
              </a:spcAft>
              <a:buNone/>
            </a:pPr>
            <a:r>
              <a:t/>
            </a:r>
            <a:endParaRPr/>
          </a:p>
        </p:txBody>
      </p:sp>
      <p:sp>
        <p:nvSpPr>
          <p:cNvPr id="194" name="Google Shape;194;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3" name="Google Shape;213;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fr-FR"/>
              <a:t>www.presentation-powerpoint.com</a:t>
            </a:r>
            <a:endParaRPr/>
          </a:p>
          <a:p>
            <a:pPr indent="0" lvl="0" marL="0" rtl="0" algn="l">
              <a:spcBef>
                <a:spcPts val="0"/>
              </a:spcBef>
              <a:spcAft>
                <a:spcPts val="0"/>
              </a:spcAft>
              <a:buNone/>
            </a:pPr>
            <a:r>
              <a:t/>
            </a:r>
            <a:endParaRPr/>
          </a:p>
        </p:txBody>
      </p:sp>
      <p:sp>
        <p:nvSpPr>
          <p:cNvPr id="214" name="Google Shape;214;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6" name="Shape 16"/>
        <p:cNvGrpSpPr/>
        <p:nvPr/>
      </p:nvGrpSpPr>
      <p:grpSpPr>
        <a:xfrm>
          <a:off x="0" y="0"/>
          <a:ext cx="0" cy="0"/>
          <a:chOff x="0" y="0"/>
          <a:chExt cx="0" cy="0"/>
        </a:xfrm>
      </p:grpSpPr>
      <p:sp>
        <p:nvSpPr>
          <p:cNvPr id="17" name="Google Shape;17;p1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1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9" name="Google Shape;19;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9" name="Shape 59"/>
        <p:cNvGrpSpPr/>
        <p:nvPr/>
      </p:nvGrpSpPr>
      <p:grpSpPr>
        <a:xfrm>
          <a:off x="0" y="0"/>
          <a:ext cx="0" cy="0"/>
          <a:chOff x="0" y="0"/>
          <a:chExt cx="0" cy="0"/>
        </a:xfrm>
      </p:grpSpPr>
      <p:sp>
        <p:nvSpPr>
          <p:cNvPr id="60" name="Google Shape;60;p2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21"/>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62" name="Google Shape;62;p2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3" name="Google Shape;63;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6" name="Shape 66"/>
        <p:cNvGrpSpPr/>
        <p:nvPr/>
      </p:nvGrpSpPr>
      <p:grpSpPr>
        <a:xfrm>
          <a:off x="0" y="0"/>
          <a:ext cx="0" cy="0"/>
          <a:chOff x="0" y="0"/>
          <a:chExt cx="0" cy="0"/>
        </a:xfrm>
      </p:grpSpPr>
      <p:sp>
        <p:nvSpPr>
          <p:cNvPr id="67" name="Google Shape;67;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22"/>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9" name="Google Shape;69;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2" name="Shape 72"/>
        <p:cNvGrpSpPr/>
        <p:nvPr/>
      </p:nvGrpSpPr>
      <p:grpSpPr>
        <a:xfrm>
          <a:off x="0" y="0"/>
          <a:ext cx="0" cy="0"/>
          <a:chOff x="0" y="0"/>
          <a:chExt cx="0" cy="0"/>
        </a:xfrm>
      </p:grpSpPr>
      <p:sp>
        <p:nvSpPr>
          <p:cNvPr id="73" name="Google Shape;73;p23"/>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2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2" name="Shape 22"/>
        <p:cNvGrpSpPr/>
        <p:nvPr/>
      </p:nvGrpSpPr>
      <p:grpSpPr>
        <a:xfrm>
          <a:off x="0" y="0"/>
          <a:ext cx="0" cy="0"/>
          <a:chOff x="0" y="0"/>
          <a:chExt cx="0" cy="0"/>
        </a:xfrm>
      </p:grpSpPr>
      <p:sp>
        <p:nvSpPr>
          <p:cNvPr id="23" name="Google Shape;23;p13"/>
          <p:cNvSpPr/>
          <p:nvPr>
            <p:ph idx="2" type="pic"/>
          </p:nvPr>
        </p:nvSpPr>
        <p:spPr>
          <a:xfrm>
            <a:off x="2206488" y="1749287"/>
            <a:ext cx="3101010" cy="310101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24" name="Shape 24"/>
        <p:cNvGrpSpPr/>
        <p:nvPr/>
      </p:nvGrpSpPr>
      <p:grpSpPr>
        <a:xfrm>
          <a:off x="0" y="0"/>
          <a:ext cx="0" cy="0"/>
          <a:chOff x="0" y="0"/>
          <a:chExt cx="0" cy="0"/>
        </a:xfrm>
      </p:grpSpPr>
      <p:sp>
        <p:nvSpPr>
          <p:cNvPr id="25" name="Google Shape;25;p14"/>
          <p:cNvSpPr/>
          <p:nvPr>
            <p:ph idx="2" type="pic"/>
          </p:nvPr>
        </p:nvSpPr>
        <p:spPr>
          <a:xfrm>
            <a:off x="5849257" y="420914"/>
            <a:ext cx="6016172" cy="601617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26" name="Shape 26"/>
        <p:cNvGrpSpPr/>
        <p:nvPr/>
      </p:nvGrpSpPr>
      <p:grpSpPr>
        <a:xfrm>
          <a:off x="0" y="0"/>
          <a:ext cx="0" cy="0"/>
          <a:chOff x="0" y="0"/>
          <a:chExt cx="0" cy="0"/>
        </a:xfrm>
      </p:grpSpPr>
      <p:sp>
        <p:nvSpPr>
          <p:cNvPr id="27" name="Google Shape;27;p15"/>
          <p:cNvSpPr/>
          <p:nvPr>
            <p:ph idx="2" type="pic"/>
          </p:nvPr>
        </p:nvSpPr>
        <p:spPr>
          <a:xfrm>
            <a:off x="609600" y="1363663"/>
            <a:ext cx="3163888" cy="4325937"/>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8" name="Google Shape;28;p15"/>
          <p:cNvSpPr/>
          <p:nvPr>
            <p:ph idx="3" type="pic"/>
          </p:nvPr>
        </p:nvSpPr>
        <p:spPr>
          <a:xfrm>
            <a:off x="3889375" y="4238625"/>
            <a:ext cx="4673600" cy="261937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29" name="Shape 29"/>
        <p:cNvGrpSpPr/>
        <p:nvPr/>
      </p:nvGrpSpPr>
      <p:grpSpPr>
        <a:xfrm>
          <a:off x="0" y="0"/>
          <a:ext cx="0" cy="0"/>
          <a:chOff x="0" y="0"/>
          <a:chExt cx="0" cy="0"/>
        </a:xfrm>
      </p:grpSpPr>
      <p:sp>
        <p:nvSpPr>
          <p:cNvPr id="30" name="Google Shape;30;p16"/>
          <p:cNvSpPr/>
          <p:nvPr>
            <p:ph idx="2" type="pic"/>
          </p:nvPr>
        </p:nvSpPr>
        <p:spPr>
          <a:xfrm>
            <a:off x="7902921" y="883345"/>
            <a:ext cx="2282292" cy="228143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1" name="Google Shape;31;p16"/>
          <p:cNvSpPr/>
          <p:nvPr>
            <p:ph idx="3" type="pic"/>
          </p:nvPr>
        </p:nvSpPr>
        <p:spPr>
          <a:xfrm>
            <a:off x="2006787" y="883345"/>
            <a:ext cx="2282400" cy="22824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2" name="Shape 32"/>
        <p:cNvGrpSpPr/>
        <p:nvPr/>
      </p:nvGrpSpPr>
      <p:grpSpPr>
        <a:xfrm>
          <a:off x="0" y="0"/>
          <a:ext cx="0" cy="0"/>
          <a:chOff x="0" y="0"/>
          <a:chExt cx="0" cy="0"/>
        </a:xfrm>
      </p:grpSpPr>
      <p:sp>
        <p:nvSpPr>
          <p:cNvPr id="33" name="Google Shape;33;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1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 name="Google Shape;35;p1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9" name="Shape 39"/>
        <p:cNvGrpSpPr/>
        <p:nvPr/>
      </p:nvGrpSpPr>
      <p:grpSpPr>
        <a:xfrm>
          <a:off x="0" y="0"/>
          <a:ext cx="0" cy="0"/>
          <a:chOff x="0" y="0"/>
          <a:chExt cx="0" cy="0"/>
        </a:xfrm>
      </p:grpSpPr>
      <p:sp>
        <p:nvSpPr>
          <p:cNvPr id="40" name="Google Shape;40;p1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1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2" name="Google Shape;42;p1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1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4" name="Google Shape;44;p1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2" name="Shape 52"/>
        <p:cNvGrpSpPr/>
        <p:nvPr/>
      </p:nvGrpSpPr>
      <p:grpSpPr>
        <a:xfrm>
          <a:off x="0" y="0"/>
          <a:ext cx="0" cy="0"/>
          <a:chOff x="0" y="0"/>
          <a:chExt cx="0" cy="0"/>
        </a:xfrm>
      </p:grpSpPr>
      <p:sp>
        <p:nvSpPr>
          <p:cNvPr id="53" name="Google Shape;53;p2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 name="Google Shape;54;p2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5" name="Google Shape;55;p2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6" name="Google Shape;56;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hyperlink" Target="http://www.presentation-powerpoint.com/" TargetMode="Externa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Arial"/>
                <a:ea typeface="Arial"/>
                <a:cs typeface="Arial"/>
                <a:sym typeface="Arial"/>
              </a:defRPr>
            </a:lvl1pPr>
            <a:lvl2pPr indent="0" lvl="1" marL="0" marR="0" rtl="0" algn="r">
              <a:spcBef>
                <a:spcPts val="0"/>
              </a:spcBef>
              <a:buNone/>
              <a:defRPr b="0" i="0" sz="1200" u="none" cap="none" strike="noStrike">
                <a:solidFill>
                  <a:srgbClr val="888888"/>
                </a:solidFill>
                <a:latin typeface="Arial"/>
                <a:ea typeface="Arial"/>
                <a:cs typeface="Arial"/>
                <a:sym typeface="Arial"/>
              </a:defRPr>
            </a:lvl2pPr>
            <a:lvl3pPr indent="0" lvl="2" marL="0" marR="0" rtl="0" algn="r">
              <a:spcBef>
                <a:spcPts val="0"/>
              </a:spcBef>
              <a:buNone/>
              <a:defRPr b="0" i="0" sz="1200" u="none" cap="none" strike="noStrike">
                <a:solidFill>
                  <a:srgbClr val="888888"/>
                </a:solidFill>
                <a:latin typeface="Arial"/>
                <a:ea typeface="Arial"/>
                <a:cs typeface="Arial"/>
                <a:sym typeface="Arial"/>
              </a:defRPr>
            </a:lvl3pPr>
            <a:lvl4pPr indent="0" lvl="3" marL="0" marR="0" rtl="0" algn="r">
              <a:spcBef>
                <a:spcPts val="0"/>
              </a:spcBef>
              <a:buNone/>
              <a:defRPr b="0" i="0" sz="1200" u="none" cap="none" strike="noStrike">
                <a:solidFill>
                  <a:srgbClr val="888888"/>
                </a:solidFill>
                <a:latin typeface="Arial"/>
                <a:ea typeface="Arial"/>
                <a:cs typeface="Arial"/>
                <a:sym typeface="Arial"/>
              </a:defRPr>
            </a:lvl4pPr>
            <a:lvl5pPr indent="0" lvl="4" marL="0" marR="0" rtl="0" algn="r">
              <a:spcBef>
                <a:spcPts val="0"/>
              </a:spcBef>
              <a:buNone/>
              <a:defRPr b="0" i="0" sz="1200" u="none" cap="none" strike="noStrike">
                <a:solidFill>
                  <a:srgbClr val="888888"/>
                </a:solidFill>
                <a:latin typeface="Arial"/>
                <a:ea typeface="Arial"/>
                <a:cs typeface="Arial"/>
                <a:sym typeface="Arial"/>
              </a:defRPr>
            </a:lvl5pPr>
            <a:lvl6pPr indent="0" lvl="5" marL="0" marR="0" rtl="0" algn="r">
              <a:spcBef>
                <a:spcPts val="0"/>
              </a:spcBef>
              <a:buNone/>
              <a:defRPr b="0" i="0" sz="1200" u="none" cap="none" strike="noStrike">
                <a:solidFill>
                  <a:srgbClr val="888888"/>
                </a:solidFill>
                <a:latin typeface="Arial"/>
                <a:ea typeface="Arial"/>
                <a:cs typeface="Arial"/>
                <a:sym typeface="Arial"/>
              </a:defRPr>
            </a:lvl6pPr>
            <a:lvl7pPr indent="0" lvl="6" marL="0" marR="0" rtl="0" algn="r">
              <a:spcBef>
                <a:spcPts val="0"/>
              </a:spcBef>
              <a:buNone/>
              <a:defRPr b="0" i="0" sz="1200" u="none" cap="none" strike="noStrike">
                <a:solidFill>
                  <a:srgbClr val="888888"/>
                </a:solidFill>
                <a:latin typeface="Arial"/>
                <a:ea typeface="Arial"/>
                <a:cs typeface="Arial"/>
                <a:sym typeface="Arial"/>
              </a:defRPr>
            </a:lvl7pPr>
            <a:lvl8pPr indent="0" lvl="7" marL="0" marR="0" rtl="0" algn="r">
              <a:spcBef>
                <a:spcPts val="0"/>
              </a:spcBef>
              <a:buNone/>
              <a:defRPr b="0" i="0" sz="1200" u="none" cap="none" strike="noStrike">
                <a:solidFill>
                  <a:srgbClr val="888888"/>
                </a:solidFill>
                <a:latin typeface="Arial"/>
                <a:ea typeface="Arial"/>
                <a:cs typeface="Arial"/>
                <a:sym typeface="Arial"/>
              </a:defRPr>
            </a:lvl8pPr>
            <a:lvl9pPr indent="0" lvl="8" marL="0" marR="0" rtl="0" algn="r">
              <a:spcBef>
                <a:spcPts val="0"/>
              </a:spcBef>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FR"/>
              <a:t>‹#›</a:t>
            </a:fld>
            <a:endParaRPr/>
          </a:p>
        </p:txBody>
      </p:sp>
      <p:sp>
        <p:nvSpPr>
          <p:cNvPr id="15" name="Google Shape;15;p11"/>
          <p:cNvSpPr txBox="1"/>
          <p:nvPr/>
        </p:nvSpPr>
        <p:spPr>
          <a:xfrm>
            <a:off x="1" y="6901344"/>
            <a:ext cx="370257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fr-FR" sz="1800" u="sng" cap="none" strike="noStrike">
                <a:solidFill>
                  <a:schemeClr val="dk1"/>
                </a:solidFill>
                <a:latin typeface="Arial"/>
                <a:ea typeface="Arial"/>
                <a:cs typeface="Arial"/>
                <a:sym typeface="Arial"/>
                <a:hlinkClick r:id="rId1">
                  <a:extLst>
                    <a:ext uri="{A12FA001-AC4F-418D-AE19-62706E023703}">
                      <ahyp:hlinkClr val="tx"/>
                    </a:ext>
                  </a:extLst>
                </a:hlinkClick>
              </a:rPr>
              <a:t>www.presentation-powerpoint.com</a:t>
            </a:r>
            <a:endParaRPr sz="1800">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4.jpg"/><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2.jpg"/><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191E9"/>
            </a:gs>
            <a:gs pos="100000">
              <a:srgbClr val="016EB1"/>
            </a:gs>
          </a:gsLst>
          <a:lin ang="10800000" scaled="0"/>
        </a:gradFill>
      </p:bgPr>
    </p:bg>
    <p:spTree>
      <p:nvGrpSpPr>
        <p:cNvPr id="82" name="Shape 82"/>
        <p:cNvGrpSpPr/>
        <p:nvPr/>
      </p:nvGrpSpPr>
      <p:grpSpPr>
        <a:xfrm>
          <a:off x="0" y="0"/>
          <a:ext cx="0" cy="0"/>
          <a:chOff x="0" y="0"/>
          <a:chExt cx="0" cy="0"/>
        </a:xfrm>
      </p:grpSpPr>
      <p:sp>
        <p:nvSpPr>
          <p:cNvPr id="83" name="Google Shape;83;p1"/>
          <p:cNvSpPr/>
          <p:nvPr/>
        </p:nvSpPr>
        <p:spPr>
          <a:xfrm>
            <a:off x="2634155" y="2555888"/>
            <a:ext cx="6923700" cy="1015800"/>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fr-FR" sz="6000">
                <a:solidFill>
                  <a:schemeClr val="lt1"/>
                </a:solidFill>
                <a:latin typeface="Arial"/>
                <a:ea typeface="Arial"/>
                <a:cs typeface="Arial"/>
                <a:sym typeface="Arial"/>
              </a:rPr>
              <a:t>MARKETING </a:t>
            </a:r>
            <a:r>
              <a:rPr b="1" lang="fr-FR" sz="6000">
                <a:solidFill>
                  <a:schemeClr val="dk1"/>
                </a:solidFill>
                <a:latin typeface="Arial"/>
                <a:ea typeface="Arial"/>
                <a:cs typeface="Arial"/>
                <a:sym typeface="Arial"/>
              </a:rPr>
              <a:t>DIGITAL</a:t>
            </a:r>
            <a:endParaRPr b="1" sz="8000">
              <a:solidFill>
                <a:schemeClr val="dk1"/>
              </a:solidFill>
              <a:latin typeface="Arial"/>
              <a:ea typeface="Arial"/>
              <a:cs typeface="Arial"/>
              <a:sym typeface="Arial"/>
            </a:endParaRPr>
          </a:p>
        </p:txBody>
      </p:sp>
      <p:sp>
        <p:nvSpPr>
          <p:cNvPr id="84" name="Google Shape;84;p1"/>
          <p:cNvSpPr txBox="1"/>
          <p:nvPr/>
        </p:nvSpPr>
        <p:spPr>
          <a:xfrm>
            <a:off x="4859507" y="3429000"/>
            <a:ext cx="2472985"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fr-FR" sz="1800">
                <a:solidFill>
                  <a:schemeClr val="dk1"/>
                </a:solidFill>
                <a:latin typeface="Arial"/>
                <a:ea typeface="Arial"/>
                <a:cs typeface="Arial"/>
                <a:sym typeface="Arial"/>
              </a:rPr>
              <a:t>TITRE DE PRÉSENTATION</a:t>
            </a:r>
            <a:endParaRPr i="1" sz="1800">
              <a:solidFill>
                <a:schemeClr val="dk1"/>
              </a:solidFill>
              <a:latin typeface="Arial"/>
              <a:ea typeface="Arial"/>
              <a:cs typeface="Arial"/>
              <a:sym typeface="Arial"/>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1">
                                  <p:stCondLst>
                                    <p:cond delay="0"/>
                                  </p:stCondLst>
                                  <p:childTnLst>
                                    <p:set>
                                      <p:cBhvr>
                                        <p:cTn dur="1" fill="hold">
                                          <p:stCondLst>
                                            <p:cond delay="0"/>
                                          </p:stCondLst>
                                        </p:cTn>
                                        <p:tgtEl>
                                          <p:spTgt spid="83"/>
                                        </p:tgtEl>
                                        <p:attrNameLst>
                                          <p:attrName>style.visibility</p:attrName>
                                        </p:attrNameLst>
                                      </p:cBhvr>
                                      <p:to>
                                        <p:strVal val="visible"/>
                                      </p:to>
                                    </p:set>
                                    <p:anim calcmode="lin" valueType="num">
                                      <p:cBhvr additive="base">
                                        <p:cTn dur="500"/>
                                        <p:tgtEl>
                                          <p:spTgt spid="83"/>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84"/>
                                        </p:tgtEl>
                                        <p:attrNameLst>
                                          <p:attrName>style.visibility</p:attrName>
                                        </p:attrNameLst>
                                      </p:cBhvr>
                                      <p:to>
                                        <p:strVal val="visible"/>
                                      </p:to>
                                    </p:set>
                                    <p:anim calcmode="lin" valueType="num">
                                      <p:cBhvr additive="base">
                                        <p:cTn dur="500"/>
                                        <p:tgtEl>
                                          <p:spTgt spid="84"/>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10"/>
          <p:cNvSpPr/>
          <p:nvPr/>
        </p:nvSpPr>
        <p:spPr>
          <a:xfrm>
            <a:off x="9044067" y="888014"/>
            <a:ext cx="3147934" cy="2281586"/>
          </a:xfrm>
          <a:prstGeom prst="rect">
            <a:avLst/>
          </a:prstGeom>
          <a:solidFill>
            <a:srgbClr val="EC525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39" name="Google Shape;239;p10"/>
          <p:cNvSpPr/>
          <p:nvPr/>
        </p:nvSpPr>
        <p:spPr>
          <a:xfrm>
            <a:off x="0" y="883345"/>
            <a:ext cx="3147934" cy="2281586"/>
          </a:xfrm>
          <a:prstGeom prst="rect">
            <a:avLst/>
          </a:prstGeom>
          <a:solidFill>
            <a:srgbClr val="327AB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40" name="Google Shape;240;p10"/>
          <p:cNvSpPr/>
          <p:nvPr/>
        </p:nvSpPr>
        <p:spPr>
          <a:xfrm>
            <a:off x="8174887" y="3429496"/>
            <a:ext cx="352873" cy="352834"/>
          </a:xfrm>
          <a:custGeom>
            <a:rect b="b" l="l" r="r" t="t"/>
            <a:pathLst>
              <a:path extrusionOk="0" h="3960440" w="3888432">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rgbClr val="EC525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241" name="Google Shape;241;p10"/>
          <p:cNvSpPr/>
          <p:nvPr/>
        </p:nvSpPr>
        <p:spPr>
          <a:xfrm>
            <a:off x="9330040" y="3429496"/>
            <a:ext cx="352834" cy="352834"/>
          </a:xfrm>
          <a:custGeom>
            <a:rect b="b" l="l" r="r" t="t"/>
            <a:pathLst>
              <a:path extrusionOk="0" h="3960000" w="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rgbClr val="EC525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242" name="Google Shape;242;p10"/>
          <p:cNvSpPr/>
          <p:nvPr/>
        </p:nvSpPr>
        <p:spPr>
          <a:xfrm>
            <a:off x="8752483" y="3429496"/>
            <a:ext cx="352834" cy="352834"/>
          </a:xfrm>
          <a:custGeom>
            <a:rect b="b" l="l" r="r" t="t"/>
            <a:pathLst>
              <a:path extrusionOk="0" h="3960000" w="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rgbClr val="EC525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243" name="Google Shape;243;p10"/>
          <p:cNvSpPr txBox="1"/>
          <p:nvPr/>
        </p:nvSpPr>
        <p:spPr>
          <a:xfrm>
            <a:off x="7815770" y="3847611"/>
            <a:ext cx="2264472"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fr-FR" sz="1800">
                <a:solidFill>
                  <a:schemeClr val="dk1"/>
                </a:solidFill>
                <a:latin typeface="Arial"/>
                <a:ea typeface="Arial"/>
                <a:cs typeface="Arial"/>
                <a:sym typeface="Arial"/>
              </a:rPr>
              <a:t>/link</a:t>
            </a:r>
            <a:endParaRPr i="1" sz="1800">
              <a:solidFill>
                <a:schemeClr val="dk1"/>
              </a:solidFill>
              <a:latin typeface="Arial"/>
              <a:ea typeface="Arial"/>
              <a:cs typeface="Arial"/>
              <a:sym typeface="Arial"/>
            </a:endParaRPr>
          </a:p>
        </p:txBody>
      </p:sp>
      <p:sp>
        <p:nvSpPr>
          <p:cNvPr id="244" name="Google Shape;244;p10"/>
          <p:cNvSpPr txBox="1"/>
          <p:nvPr/>
        </p:nvSpPr>
        <p:spPr>
          <a:xfrm>
            <a:off x="6686016" y="4826675"/>
            <a:ext cx="4626713" cy="175432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i="1" lang="fr-FR" sz="1800">
                <a:solidFill>
                  <a:schemeClr val="dk1"/>
                </a:solidFill>
                <a:latin typeface="Arial"/>
                <a:ea typeface="Arial"/>
                <a:cs typeface="Arial"/>
                <a:sym typeface="Arial"/>
              </a:rPr>
              <a:t>Lorem ipsum dolor sit amet, consectetur adipiscing elit. Sed non risus. Suspendisse lectus tortor, dignissim sit amet, adipiscing nec, ultricies sed, dolor. Cras elementum ultrices diam. Maecenas ligula massa, Lorem ipsum dolor sit, </a:t>
            </a:r>
            <a:endParaRPr sz="1800">
              <a:solidFill>
                <a:schemeClr val="dk1"/>
              </a:solidFill>
              <a:latin typeface="Arial"/>
              <a:ea typeface="Arial"/>
              <a:cs typeface="Arial"/>
              <a:sym typeface="Arial"/>
            </a:endParaRPr>
          </a:p>
        </p:txBody>
      </p:sp>
      <p:sp>
        <p:nvSpPr>
          <p:cNvPr id="245" name="Google Shape;245;p10"/>
          <p:cNvSpPr/>
          <p:nvPr/>
        </p:nvSpPr>
        <p:spPr>
          <a:xfrm>
            <a:off x="7078877" y="4157301"/>
            <a:ext cx="3700052" cy="769441"/>
          </a:xfrm>
          <a:prstGeom prst="rect">
            <a:avLst/>
          </a:prstGeom>
          <a:noFill/>
          <a:ln>
            <a:noFill/>
          </a:ln>
        </p:spPr>
        <p:txBody>
          <a:bodyPr anchorCtr="0" anchor="ctr" bIns="45700" lIns="91425" spcFirstLastPara="1" rIns="91425" wrap="square" tIns="45700">
            <a:spAutoFit/>
          </a:bodyPr>
          <a:lstStyle/>
          <a:p>
            <a:pPr indent="0" lvl="0" marL="0" marR="0" rtl="1" algn="ctr">
              <a:spcBef>
                <a:spcPts val="0"/>
              </a:spcBef>
              <a:spcAft>
                <a:spcPts val="0"/>
              </a:spcAft>
              <a:buNone/>
            </a:pPr>
            <a:r>
              <a:rPr b="1" lang="fr-FR" sz="4400">
                <a:solidFill>
                  <a:srgbClr val="EC5252"/>
                </a:solidFill>
                <a:latin typeface="Arial"/>
                <a:ea typeface="Arial"/>
                <a:cs typeface="Arial"/>
                <a:sym typeface="Arial"/>
              </a:rPr>
              <a:t>NOM PRÉNOM</a:t>
            </a:r>
            <a:endParaRPr/>
          </a:p>
        </p:txBody>
      </p:sp>
      <p:sp>
        <p:nvSpPr>
          <p:cNvPr id="246" name="Google Shape;246;p10"/>
          <p:cNvSpPr/>
          <p:nvPr/>
        </p:nvSpPr>
        <p:spPr>
          <a:xfrm>
            <a:off x="2368143" y="3450344"/>
            <a:ext cx="352873" cy="352834"/>
          </a:xfrm>
          <a:custGeom>
            <a:rect b="b" l="l" r="r" t="t"/>
            <a:pathLst>
              <a:path extrusionOk="0" h="3960440" w="3888432">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rgbClr val="327AB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247" name="Google Shape;247;p10"/>
          <p:cNvSpPr/>
          <p:nvPr/>
        </p:nvSpPr>
        <p:spPr>
          <a:xfrm>
            <a:off x="3523296" y="3450344"/>
            <a:ext cx="352834" cy="352834"/>
          </a:xfrm>
          <a:custGeom>
            <a:rect b="b" l="l" r="r" t="t"/>
            <a:pathLst>
              <a:path extrusionOk="0" h="3960000" w="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rgbClr val="327AB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248" name="Google Shape;248;p10"/>
          <p:cNvSpPr/>
          <p:nvPr/>
        </p:nvSpPr>
        <p:spPr>
          <a:xfrm>
            <a:off x="2945739" y="3450344"/>
            <a:ext cx="352834" cy="352834"/>
          </a:xfrm>
          <a:custGeom>
            <a:rect b="b" l="l" r="r" t="t"/>
            <a:pathLst>
              <a:path extrusionOk="0" h="3960000" w="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rgbClr val="327AB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249" name="Google Shape;249;p10"/>
          <p:cNvSpPr txBox="1"/>
          <p:nvPr/>
        </p:nvSpPr>
        <p:spPr>
          <a:xfrm>
            <a:off x="2009026" y="3868459"/>
            <a:ext cx="2264472"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fr-FR" sz="1800">
                <a:solidFill>
                  <a:schemeClr val="dk1"/>
                </a:solidFill>
                <a:latin typeface="Arial"/>
                <a:ea typeface="Arial"/>
                <a:cs typeface="Arial"/>
                <a:sym typeface="Arial"/>
              </a:rPr>
              <a:t>/link</a:t>
            </a:r>
            <a:endParaRPr i="1" sz="1800">
              <a:solidFill>
                <a:schemeClr val="dk1"/>
              </a:solidFill>
              <a:latin typeface="Arial"/>
              <a:ea typeface="Arial"/>
              <a:cs typeface="Arial"/>
              <a:sym typeface="Arial"/>
            </a:endParaRPr>
          </a:p>
        </p:txBody>
      </p:sp>
      <p:sp>
        <p:nvSpPr>
          <p:cNvPr id="250" name="Google Shape;250;p10"/>
          <p:cNvSpPr txBox="1"/>
          <p:nvPr/>
        </p:nvSpPr>
        <p:spPr>
          <a:xfrm>
            <a:off x="879272" y="4847523"/>
            <a:ext cx="4626713" cy="175432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i="1" lang="fr-FR" sz="1800">
                <a:solidFill>
                  <a:schemeClr val="dk1"/>
                </a:solidFill>
                <a:latin typeface="Arial"/>
                <a:ea typeface="Arial"/>
                <a:cs typeface="Arial"/>
                <a:sym typeface="Arial"/>
              </a:rPr>
              <a:t>Lorem ipsum dolor sit amet, consectetur adipiscing elit. Sed non risus. Suspendisse lectus tortor, dignissim sit amet, adipiscing nec, ultricies sed, dolor. Cras elementum ultrices diam. Maecenas ligula massa, Lorem ipsum dolor sit, </a:t>
            </a:r>
            <a:endParaRPr sz="1800">
              <a:solidFill>
                <a:schemeClr val="dk1"/>
              </a:solidFill>
              <a:latin typeface="Arial"/>
              <a:ea typeface="Arial"/>
              <a:cs typeface="Arial"/>
              <a:sym typeface="Arial"/>
            </a:endParaRPr>
          </a:p>
        </p:txBody>
      </p:sp>
      <p:sp>
        <p:nvSpPr>
          <p:cNvPr id="251" name="Google Shape;251;p10"/>
          <p:cNvSpPr/>
          <p:nvPr/>
        </p:nvSpPr>
        <p:spPr>
          <a:xfrm>
            <a:off x="1272136" y="4178149"/>
            <a:ext cx="3700052" cy="769441"/>
          </a:xfrm>
          <a:prstGeom prst="rect">
            <a:avLst/>
          </a:prstGeom>
          <a:noFill/>
          <a:ln>
            <a:noFill/>
          </a:ln>
        </p:spPr>
        <p:txBody>
          <a:bodyPr anchorCtr="0" anchor="ctr" bIns="45700" lIns="91425" spcFirstLastPara="1" rIns="91425" wrap="square" tIns="45700">
            <a:spAutoFit/>
          </a:bodyPr>
          <a:lstStyle/>
          <a:p>
            <a:pPr indent="0" lvl="0" marL="0" marR="0" rtl="1" algn="ctr">
              <a:spcBef>
                <a:spcPts val="0"/>
              </a:spcBef>
              <a:spcAft>
                <a:spcPts val="0"/>
              </a:spcAft>
              <a:buNone/>
            </a:pPr>
            <a:r>
              <a:rPr b="1" lang="fr-FR" sz="4400">
                <a:solidFill>
                  <a:srgbClr val="327AB4"/>
                </a:solidFill>
                <a:latin typeface="Arial"/>
                <a:ea typeface="Arial"/>
                <a:cs typeface="Arial"/>
                <a:sym typeface="Arial"/>
              </a:rPr>
              <a:t>NOM PRÉNOM</a:t>
            </a:r>
            <a:endParaRPr/>
          </a:p>
        </p:txBody>
      </p:sp>
      <p:sp>
        <p:nvSpPr>
          <p:cNvPr id="252" name="Google Shape;252;p10"/>
          <p:cNvSpPr txBox="1"/>
          <p:nvPr/>
        </p:nvSpPr>
        <p:spPr>
          <a:xfrm>
            <a:off x="3807141" y="162544"/>
            <a:ext cx="4577719"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fr-FR" sz="5400">
                <a:solidFill>
                  <a:srgbClr val="016EB1"/>
                </a:solidFill>
                <a:latin typeface="Arial"/>
                <a:ea typeface="Arial"/>
                <a:cs typeface="Arial"/>
                <a:sym typeface="Arial"/>
              </a:rPr>
              <a:t>Équ</a:t>
            </a:r>
            <a:r>
              <a:rPr b="1" i="1" lang="fr-FR" sz="5400">
                <a:solidFill>
                  <a:schemeClr val="dk1"/>
                </a:solidFill>
                <a:latin typeface="Arial"/>
                <a:ea typeface="Arial"/>
                <a:cs typeface="Arial"/>
                <a:sym typeface="Arial"/>
              </a:rPr>
              <a:t>ipe</a:t>
            </a:r>
            <a:endParaRPr b="1" i="1" sz="5400">
              <a:solidFill>
                <a:schemeClr val="dk1"/>
              </a:solidFill>
              <a:latin typeface="Arial"/>
              <a:ea typeface="Arial"/>
              <a:cs typeface="Arial"/>
              <a:sym typeface="Arial"/>
            </a:endParaRPr>
          </a:p>
        </p:txBody>
      </p:sp>
      <p:pic>
        <p:nvPicPr>
          <p:cNvPr id="253" name="Google Shape;253;p10"/>
          <p:cNvPicPr preferRelativeResize="0"/>
          <p:nvPr>
            <p:ph idx="3" type="pic"/>
          </p:nvPr>
        </p:nvPicPr>
        <p:blipFill rotWithShape="1">
          <a:blip r:embed="rId3">
            <a:alphaModFix/>
          </a:blip>
          <a:srcRect b="12500" l="0" r="0" t="12500"/>
          <a:stretch/>
        </p:blipFill>
        <p:spPr>
          <a:xfrm>
            <a:off x="2006787" y="883345"/>
            <a:ext cx="2282400" cy="2282400"/>
          </a:xfrm>
          <a:prstGeom prst="rect">
            <a:avLst/>
          </a:prstGeom>
          <a:noFill/>
          <a:ln cap="flat" cmpd="sng" w="9525">
            <a:solidFill>
              <a:srgbClr val="016EB1"/>
            </a:solidFill>
            <a:prstDash val="solid"/>
            <a:round/>
            <a:headEnd len="sm" w="sm" type="none"/>
            <a:tailEnd len="sm" w="sm" type="none"/>
          </a:ln>
        </p:spPr>
      </p:pic>
      <p:pic>
        <p:nvPicPr>
          <p:cNvPr id="254" name="Google Shape;254;p10"/>
          <p:cNvPicPr preferRelativeResize="0"/>
          <p:nvPr>
            <p:ph idx="2" type="pic"/>
          </p:nvPr>
        </p:nvPicPr>
        <p:blipFill rotWithShape="1">
          <a:blip r:embed="rId4">
            <a:alphaModFix/>
          </a:blip>
          <a:srcRect b="0" l="16667" r="16666" t="0"/>
          <a:stretch/>
        </p:blipFill>
        <p:spPr>
          <a:xfrm>
            <a:off x="7902921" y="883345"/>
            <a:ext cx="2282292" cy="2281433"/>
          </a:xfrm>
          <a:prstGeom prst="rect">
            <a:avLst/>
          </a:prstGeom>
          <a:noFill/>
          <a:ln cap="flat" cmpd="sng" w="9525">
            <a:solidFill>
              <a:srgbClr val="EC5252"/>
            </a:solidFill>
            <a:prstDash val="solid"/>
            <a:round/>
            <a:headEnd len="sm" w="sm" type="none"/>
            <a:tailEnd len="sm" w="sm" type="none"/>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1">
                                  <p:stCondLst>
                                    <p:cond delay="0"/>
                                  </p:stCondLst>
                                  <p:childTnLst>
                                    <p:set>
                                      <p:cBhvr>
                                        <p:cTn dur="1" fill="hold">
                                          <p:stCondLst>
                                            <p:cond delay="0"/>
                                          </p:stCondLst>
                                        </p:cTn>
                                        <p:tgtEl>
                                          <p:spTgt spid="252"/>
                                        </p:tgtEl>
                                        <p:attrNameLst>
                                          <p:attrName>style.visibility</p:attrName>
                                        </p:attrNameLst>
                                      </p:cBhvr>
                                      <p:to>
                                        <p:strVal val="visible"/>
                                      </p:to>
                                    </p:set>
                                    <p:anim calcmode="lin" valueType="num">
                                      <p:cBhvr additive="base">
                                        <p:cTn dur="500"/>
                                        <p:tgtEl>
                                          <p:spTgt spid="252"/>
                                        </p:tgtEl>
                                        <p:attrNameLst>
                                          <p:attrName>ppt_y</p:attrName>
                                        </p:attrNameLst>
                                      </p:cBhvr>
                                      <p:tavLst>
                                        <p:tav fmla="" tm="0">
                                          <p:val>
                                            <p:strVal val="#ppt_y-1"/>
                                          </p:val>
                                        </p:tav>
                                        <p:tav fmla="" tm="100000">
                                          <p:val>
                                            <p:strVal val="#ppt_y"/>
                                          </p:val>
                                        </p:tav>
                                      </p:tavLst>
                                    </p:anim>
                                  </p:childTnLst>
                                </p:cTn>
                              </p:par>
                            </p:childTnLst>
                          </p:cTn>
                        </p:par>
                        <p:par>
                          <p:cTn fill="hold">
                            <p:stCondLst>
                              <p:cond delay="500"/>
                            </p:stCondLst>
                            <p:childTnLst>
                              <p:par>
                                <p:cTn fill="hold" nodeType="afterEffect" presetClass="entr" presetID="2" presetSubtype="8">
                                  <p:stCondLst>
                                    <p:cond delay="0"/>
                                  </p:stCondLst>
                                  <p:childTnLst>
                                    <p:set>
                                      <p:cBhvr>
                                        <p:cTn dur="1" fill="hold">
                                          <p:stCondLst>
                                            <p:cond delay="0"/>
                                          </p:stCondLst>
                                        </p:cTn>
                                        <p:tgtEl>
                                          <p:spTgt spid="253"/>
                                        </p:tgtEl>
                                        <p:attrNameLst>
                                          <p:attrName>style.visibility</p:attrName>
                                        </p:attrNameLst>
                                      </p:cBhvr>
                                      <p:to>
                                        <p:strVal val="visible"/>
                                      </p:to>
                                    </p:set>
                                    <p:anim calcmode="lin" valueType="num">
                                      <p:cBhvr additive="base">
                                        <p:cTn dur="500"/>
                                        <p:tgtEl>
                                          <p:spTgt spid="253"/>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239"/>
                                        </p:tgtEl>
                                        <p:attrNameLst>
                                          <p:attrName>style.visibility</p:attrName>
                                        </p:attrNameLst>
                                      </p:cBhvr>
                                      <p:to>
                                        <p:strVal val="visible"/>
                                      </p:to>
                                    </p:set>
                                    <p:anim calcmode="lin" valueType="num">
                                      <p:cBhvr additive="base">
                                        <p:cTn dur="500"/>
                                        <p:tgtEl>
                                          <p:spTgt spid="239"/>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ntr" presetID="2" presetSubtype="4">
                                  <p:stCondLst>
                                    <p:cond delay="0"/>
                                  </p:stCondLst>
                                  <p:childTnLst>
                                    <p:set>
                                      <p:cBhvr>
                                        <p:cTn dur="1" fill="hold">
                                          <p:stCondLst>
                                            <p:cond delay="0"/>
                                          </p:stCondLst>
                                        </p:cTn>
                                        <p:tgtEl>
                                          <p:spTgt spid="246"/>
                                        </p:tgtEl>
                                        <p:attrNameLst>
                                          <p:attrName>style.visibility</p:attrName>
                                        </p:attrNameLst>
                                      </p:cBhvr>
                                      <p:to>
                                        <p:strVal val="visible"/>
                                      </p:to>
                                    </p:set>
                                    <p:anim calcmode="lin" valueType="num">
                                      <p:cBhvr additive="base">
                                        <p:cTn dur="500"/>
                                        <p:tgtEl>
                                          <p:spTgt spid="246"/>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47"/>
                                        </p:tgtEl>
                                        <p:attrNameLst>
                                          <p:attrName>style.visibility</p:attrName>
                                        </p:attrNameLst>
                                      </p:cBhvr>
                                      <p:to>
                                        <p:strVal val="visible"/>
                                      </p:to>
                                    </p:set>
                                    <p:anim calcmode="lin" valueType="num">
                                      <p:cBhvr additive="base">
                                        <p:cTn dur="500"/>
                                        <p:tgtEl>
                                          <p:spTgt spid="247"/>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48"/>
                                        </p:tgtEl>
                                        <p:attrNameLst>
                                          <p:attrName>style.visibility</p:attrName>
                                        </p:attrNameLst>
                                      </p:cBhvr>
                                      <p:to>
                                        <p:strVal val="visible"/>
                                      </p:to>
                                    </p:set>
                                    <p:anim calcmode="lin" valueType="num">
                                      <p:cBhvr additive="base">
                                        <p:cTn dur="500"/>
                                        <p:tgtEl>
                                          <p:spTgt spid="248"/>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49"/>
                                        </p:tgtEl>
                                        <p:attrNameLst>
                                          <p:attrName>style.visibility</p:attrName>
                                        </p:attrNameLst>
                                      </p:cBhvr>
                                      <p:to>
                                        <p:strVal val="visible"/>
                                      </p:to>
                                    </p:set>
                                    <p:anim calcmode="lin" valueType="num">
                                      <p:cBhvr additive="base">
                                        <p:cTn dur="500"/>
                                        <p:tgtEl>
                                          <p:spTgt spid="249"/>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50"/>
                                        </p:tgtEl>
                                        <p:attrNameLst>
                                          <p:attrName>style.visibility</p:attrName>
                                        </p:attrNameLst>
                                      </p:cBhvr>
                                      <p:to>
                                        <p:strVal val="visible"/>
                                      </p:to>
                                    </p:set>
                                    <p:anim calcmode="lin" valueType="num">
                                      <p:cBhvr additive="base">
                                        <p:cTn dur="500"/>
                                        <p:tgtEl>
                                          <p:spTgt spid="250"/>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51"/>
                                        </p:tgtEl>
                                        <p:attrNameLst>
                                          <p:attrName>style.visibility</p:attrName>
                                        </p:attrNameLst>
                                      </p:cBhvr>
                                      <p:to>
                                        <p:strVal val="visible"/>
                                      </p:to>
                                    </p:set>
                                    <p:anim calcmode="lin" valueType="num">
                                      <p:cBhvr additive="base">
                                        <p:cTn dur="500"/>
                                        <p:tgtEl>
                                          <p:spTgt spid="251"/>
                                        </p:tgtEl>
                                        <p:attrNameLst>
                                          <p:attrName>ppt_y</p:attrName>
                                        </p:attrNameLst>
                                      </p:cBhvr>
                                      <p:tavLst>
                                        <p:tav fmla="" tm="0">
                                          <p:val>
                                            <p:strVal val="#ppt_y+1"/>
                                          </p:val>
                                        </p:tav>
                                        <p:tav fmla="" tm="100000">
                                          <p:val>
                                            <p:strVal val="#ppt_y"/>
                                          </p:val>
                                        </p:tav>
                                      </p:tavLst>
                                    </p:anim>
                                  </p:childTnLst>
                                </p:cTn>
                              </p:par>
                            </p:childTnLst>
                          </p:cTn>
                        </p:par>
                        <p:par>
                          <p:cTn fill="hold">
                            <p:stCondLst>
                              <p:cond delay="1500"/>
                            </p:stCondLst>
                            <p:childTnLst>
                              <p:par>
                                <p:cTn fill="hold" nodeType="afterEffect" presetClass="entr" presetID="2" presetSubtype="2">
                                  <p:stCondLst>
                                    <p:cond delay="0"/>
                                  </p:stCondLst>
                                  <p:childTnLst>
                                    <p:set>
                                      <p:cBhvr>
                                        <p:cTn dur="1" fill="hold">
                                          <p:stCondLst>
                                            <p:cond delay="0"/>
                                          </p:stCondLst>
                                        </p:cTn>
                                        <p:tgtEl>
                                          <p:spTgt spid="254"/>
                                        </p:tgtEl>
                                        <p:attrNameLst>
                                          <p:attrName>style.visibility</p:attrName>
                                        </p:attrNameLst>
                                      </p:cBhvr>
                                      <p:to>
                                        <p:strVal val="visible"/>
                                      </p:to>
                                    </p:set>
                                    <p:anim calcmode="lin" valueType="num">
                                      <p:cBhvr additive="base">
                                        <p:cTn dur="500"/>
                                        <p:tgtEl>
                                          <p:spTgt spid="254"/>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238"/>
                                        </p:tgtEl>
                                        <p:attrNameLst>
                                          <p:attrName>style.visibility</p:attrName>
                                        </p:attrNameLst>
                                      </p:cBhvr>
                                      <p:to>
                                        <p:strVal val="visible"/>
                                      </p:to>
                                    </p:set>
                                    <p:anim calcmode="lin" valueType="num">
                                      <p:cBhvr additive="base">
                                        <p:cTn dur="500"/>
                                        <p:tgtEl>
                                          <p:spTgt spid="238"/>
                                        </p:tgtEl>
                                        <p:attrNameLst>
                                          <p:attrName>ppt_x</p:attrName>
                                        </p:attrNameLst>
                                      </p:cBhvr>
                                      <p:tavLst>
                                        <p:tav fmla="" tm="0">
                                          <p:val>
                                            <p:strVal val="#ppt_x+1"/>
                                          </p:val>
                                        </p:tav>
                                        <p:tav fmla="" tm="100000">
                                          <p:val>
                                            <p:strVal val="#ppt_x"/>
                                          </p:val>
                                        </p:tav>
                                      </p:tavLst>
                                    </p:anim>
                                  </p:childTnLst>
                                </p:cTn>
                              </p:par>
                            </p:childTnLst>
                          </p:cTn>
                        </p:par>
                        <p:par>
                          <p:cTn fill="hold">
                            <p:stCondLst>
                              <p:cond delay="2000"/>
                            </p:stCondLst>
                            <p:childTnLst>
                              <p:par>
                                <p:cTn fill="hold" nodeType="afterEffect" presetClass="entr" presetID="2" presetSubtype="4">
                                  <p:stCondLst>
                                    <p:cond delay="0"/>
                                  </p:stCondLst>
                                  <p:childTnLst>
                                    <p:set>
                                      <p:cBhvr>
                                        <p:cTn dur="1" fill="hold">
                                          <p:stCondLst>
                                            <p:cond delay="0"/>
                                          </p:stCondLst>
                                        </p:cTn>
                                        <p:tgtEl>
                                          <p:spTgt spid="240"/>
                                        </p:tgtEl>
                                        <p:attrNameLst>
                                          <p:attrName>style.visibility</p:attrName>
                                        </p:attrNameLst>
                                      </p:cBhvr>
                                      <p:to>
                                        <p:strVal val="visible"/>
                                      </p:to>
                                    </p:set>
                                    <p:anim calcmode="lin" valueType="num">
                                      <p:cBhvr additive="base">
                                        <p:cTn dur="500"/>
                                        <p:tgtEl>
                                          <p:spTgt spid="240"/>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41"/>
                                        </p:tgtEl>
                                        <p:attrNameLst>
                                          <p:attrName>style.visibility</p:attrName>
                                        </p:attrNameLst>
                                      </p:cBhvr>
                                      <p:to>
                                        <p:strVal val="visible"/>
                                      </p:to>
                                    </p:set>
                                    <p:anim calcmode="lin" valueType="num">
                                      <p:cBhvr additive="base">
                                        <p:cTn dur="500"/>
                                        <p:tgtEl>
                                          <p:spTgt spid="241"/>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42"/>
                                        </p:tgtEl>
                                        <p:attrNameLst>
                                          <p:attrName>style.visibility</p:attrName>
                                        </p:attrNameLst>
                                      </p:cBhvr>
                                      <p:to>
                                        <p:strVal val="visible"/>
                                      </p:to>
                                    </p:set>
                                    <p:anim calcmode="lin" valueType="num">
                                      <p:cBhvr additive="base">
                                        <p:cTn dur="500"/>
                                        <p:tgtEl>
                                          <p:spTgt spid="242"/>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43"/>
                                        </p:tgtEl>
                                        <p:attrNameLst>
                                          <p:attrName>style.visibility</p:attrName>
                                        </p:attrNameLst>
                                      </p:cBhvr>
                                      <p:to>
                                        <p:strVal val="visible"/>
                                      </p:to>
                                    </p:set>
                                    <p:anim calcmode="lin" valueType="num">
                                      <p:cBhvr additive="base">
                                        <p:cTn dur="500"/>
                                        <p:tgtEl>
                                          <p:spTgt spid="243"/>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44"/>
                                        </p:tgtEl>
                                        <p:attrNameLst>
                                          <p:attrName>style.visibility</p:attrName>
                                        </p:attrNameLst>
                                      </p:cBhvr>
                                      <p:to>
                                        <p:strVal val="visible"/>
                                      </p:to>
                                    </p:set>
                                    <p:anim calcmode="lin" valueType="num">
                                      <p:cBhvr additive="base">
                                        <p:cTn dur="500"/>
                                        <p:tgtEl>
                                          <p:spTgt spid="244"/>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45"/>
                                        </p:tgtEl>
                                        <p:attrNameLst>
                                          <p:attrName>style.visibility</p:attrName>
                                        </p:attrNameLst>
                                      </p:cBhvr>
                                      <p:to>
                                        <p:strVal val="visible"/>
                                      </p:to>
                                    </p:set>
                                    <p:anim calcmode="lin" valueType="num">
                                      <p:cBhvr additive="base">
                                        <p:cTn dur="500"/>
                                        <p:tgtEl>
                                          <p:spTgt spid="245"/>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2"/>
          <p:cNvSpPr/>
          <p:nvPr/>
        </p:nvSpPr>
        <p:spPr>
          <a:xfrm>
            <a:off x="1" y="1306286"/>
            <a:ext cx="3796748" cy="4023360"/>
          </a:xfrm>
          <a:prstGeom prst="rect">
            <a:avLst/>
          </a:prstGeom>
          <a:solidFill>
            <a:srgbClr val="327AB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91" name="Google Shape;91;p2"/>
          <p:cNvPicPr preferRelativeResize="0"/>
          <p:nvPr>
            <p:ph idx="2" type="pic"/>
          </p:nvPr>
        </p:nvPicPr>
        <p:blipFill rotWithShape="1">
          <a:blip r:embed="rId3">
            <a:alphaModFix/>
          </a:blip>
          <a:srcRect b="0" l="16901" r="16901" t="0"/>
          <a:stretch/>
        </p:blipFill>
        <p:spPr>
          <a:xfrm>
            <a:off x="1785069" y="1306286"/>
            <a:ext cx="4023359" cy="4023359"/>
          </a:xfrm>
          <a:prstGeom prst="rect">
            <a:avLst/>
          </a:prstGeom>
          <a:noFill/>
          <a:ln>
            <a:noFill/>
          </a:ln>
        </p:spPr>
      </p:pic>
      <p:sp>
        <p:nvSpPr>
          <p:cNvPr id="92" name="Google Shape;92;p2"/>
          <p:cNvSpPr/>
          <p:nvPr/>
        </p:nvSpPr>
        <p:spPr>
          <a:xfrm>
            <a:off x="11598441" y="1417320"/>
            <a:ext cx="593557" cy="4023360"/>
          </a:xfrm>
          <a:prstGeom prst="rect">
            <a:avLst/>
          </a:prstGeom>
          <a:solidFill>
            <a:srgbClr val="EC525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3" name="Google Shape;93;p2"/>
          <p:cNvSpPr txBox="1"/>
          <p:nvPr/>
        </p:nvSpPr>
        <p:spPr>
          <a:xfrm>
            <a:off x="6414575" y="1113106"/>
            <a:ext cx="4577719"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fr-FR" sz="5400">
                <a:solidFill>
                  <a:srgbClr val="016EB1"/>
                </a:solidFill>
                <a:latin typeface="Arial"/>
                <a:ea typeface="Arial"/>
                <a:cs typeface="Arial"/>
                <a:sym typeface="Arial"/>
              </a:rPr>
              <a:t>Intro</a:t>
            </a:r>
            <a:r>
              <a:rPr b="1" lang="fr-FR" sz="5400">
                <a:solidFill>
                  <a:schemeClr val="dk1"/>
                </a:solidFill>
                <a:latin typeface="Arial"/>
                <a:ea typeface="Arial"/>
                <a:cs typeface="Arial"/>
                <a:sym typeface="Arial"/>
              </a:rPr>
              <a:t>duction</a:t>
            </a:r>
            <a:endParaRPr b="1" sz="5400">
              <a:solidFill>
                <a:schemeClr val="dk1"/>
              </a:solidFill>
              <a:latin typeface="Arial"/>
              <a:ea typeface="Arial"/>
              <a:cs typeface="Arial"/>
              <a:sym typeface="Arial"/>
            </a:endParaRPr>
          </a:p>
        </p:txBody>
      </p:sp>
      <p:sp>
        <p:nvSpPr>
          <p:cNvPr id="94" name="Google Shape;94;p2"/>
          <p:cNvSpPr/>
          <p:nvPr/>
        </p:nvSpPr>
        <p:spPr>
          <a:xfrm>
            <a:off x="5989911" y="2036436"/>
            <a:ext cx="5427046" cy="3293209"/>
          </a:xfrm>
          <a:prstGeom prst="rect">
            <a:avLst/>
          </a:prstGeom>
          <a:noFill/>
          <a:ln>
            <a:noFill/>
          </a:ln>
        </p:spPr>
        <p:txBody>
          <a:bodyPr anchorCtr="0" anchor="ctr" bIns="45700" lIns="91425" spcFirstLastPara="1" rIns="91425" wrap="square" tIns="45700">
            <a:spAutoFit/>
          </a:bodyPr>
          <a:lstStyle/>
          <a:p>
            <a:pPr indent="0" lvl="0" marL="0" marR="0" rtl="0" algn="just">
              <a:spcBef>
                <a:spcPts val="0"/>
              </a:spcBef>
              <a:spcAft>
                <a:spcPts val="0"/>
              </a:spcAft>
              <a:buNone/>
            </a:pPr>
            <a:r>
              <a:rPr i="1" lang="fr-FR" sz="1600">
                <a:solidFill>
                  <a:schemeClr val="dk1"/>
                </a:solidFill>
                <a:latin typeface="Arial"/>
                <a:ea typeface="Arial"/>
                <a:cs typeface="Arial"/>
                <a:sym typeface="Arial"/>
              </a:rPr>
              <a:t>Lorem ipsum dolor sit amet, consectetur adipiscing elit. Sed non risus. Suspendisse lectus tortor, dignissim sit amet, adipiscing nec, ultricies sed, dolor. Cras elementum ultrices diam. Maecenas ligula massa, Lorem ipsum dolor sit amet, consectetur adipiscing elit. Sed non risus. Suspendisse lectus tortor, dignissim sit amet, adipiscing nec, ultricies sed, dolor. Cras elementum ultrices diam. Maecenas ligula massa, Lorem ipsum dolor sit amet, consectetur adipiscing elit. Sed non risus. Suspendisse lectus tortor, dignissim sit amet, adipiscing nec, ultricies sed, dolor. Cras elementum ultrices diam. Maecenas ligula massa, Lorem ipsum dolor sit amet, consectetur adipiscing elit. Sed non risus. Suspendisse lectus tortor, dignissim sit amet, adipiscing .</a:t>
            </a:r>
            <a:endParaRPr sz="1600">
              <a:solidFill>
                <a:schemeClr val="dk1"/>
              </a:solidFill>
              <a:latin typeface="Arial"/>
              <a:ea typeface="Arial"/>
              <a:cs typeface="Arial"/>
              <a:sym typeface="Arial"/>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91"/>
                                        </p:tgtEl>
                                        <p:attrNameLst>
                                          <p:attrName>style.visibility</p:attrName>
                                        </p:attrNameLst>
                                      </p:cBhvr>
                                      <p:to>
                                        <p:strVal val="visible"/>
                                      </p:to>
                                    </p:set>
                                    <p:anim calcmode="lin" valueType="num">
                                      <p:cBhvr additive="base">
                                        <p:cTn dur="500"/>
                                        <p:tgtEl>
                                          <p:spTgt spid="91"/>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2" presetSubtype="4">
                                  <p:stCondLst>
                                    <p:cond delay="0"/>
                                  </p:stCondLst>
                                  <p:childTnLst>
                                    <p:set>
                                      <p:cBhvr>
                                        <p:cTn dur="1" fill="hold">
                                          <p:stCondLst>
                                            <p:cond delay="0"/>
                                          </p:stCondLst>
                                        </p:cTn>
                                        <p:tgtEl>
                                          <p:spTgt spid="93"/>
                                        </p:tgtEl>
                                        <p:attrNameLst>
                                          <p:attrName>style.visibility</p:attrName>
                                        </p:attrNameLst>
                                      </p:cBhvr>
                                      <p:to>
                                        <p:strVal val="visible"/>
                                      </p:to>
                                    </p:set>
                                    <p:anim calcmode="lin" valueType="num">
                                      <p:cBhvr additive="base">
                                        <p:cTn dur="500"/>
                                        <p:tgtEl>
                                          <p:spTgt spid="93"/>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94"/>
                                        </p:tgtEl>
                                        <p:attrNameLst>
                                          <p:attrName>style.visibility</p:attrName>
                                        </p:attrNameLst>
                                      </p:cBhvr>
                                      <p:to>
                                        <p:strVal val="visible"/>
                                      </p:to>
                                    </p:set>
                                    <p:anim calcmode="lin" valueType="num">
                                      <p:cBhvr additive="base">
                                        <p:cTn dur="500"/>
                                        <p:tgtEl>
                                          <p:spTgt spid="94"/>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pic>
        <p:nvPicPr>
          <p:cNvPr id="100" name="Google Shape;100;p3"/>
          <p:cNvPicPr preferRelativeResize="0"/>
          <p:nvPr>
            <p:ph idx="2" type="pic"/>
          </p:nvPr>
        </p:nvPicPr>
        <p:blipFill rotWithShape="1">
          <a:blip r:embed="rId3">
            <a:alphaModFix/>
          </a:blip>
          <a:srcRect b="0" l="16667" r="16666" t="0"/>
          <a:stretch/>
        </p:blipFill>
        <p:spPr>
          <a:xfrm>
            <a:off x="5849257" y="420914"/>
            <a:ext cx="6016172" cy="6016172"/>
          </a:xfrm>
          <a:prstGeom prst="rect">
            <a:avLst/>
          </a:prstGeom>
          <a:noFill/>
          <a:ln>
            <a:noFill/>
          </a:ln>
        </p:spPr>
      </p:pic>
      <p:sp>
        <p:nvSpPr>
          <p:cNvPr id="101" name="Google Shape;101;p3"/>
          <p:cNvSpPr/>
          <p:nvPr/>
        </p:nvSpPr>
        <p:spPr>
          <a:xfrm>
            <a:off x="226207" y="1635435"/>
            <a:ext cx="4848713" cy="427809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i="1" lang="fr-FR" sz="1600">
                <a:solidFill>
                  <a:schemeClr val="dk1"/>
                </a:solidFill>
                <a:latin typeface="Arial"/>
                <a:ea typeface="Arial"/>
                <a:cs typeface="Arial"/>
                <a:sym typeface="Arial"/>
              </a:rPr>
              <a:t>Lorem ipsum dolor sit amet, consectetur adipiscing elit. Sed non risus. Suspendisse lectus tortor, dignissim sit amet, adipiscing nec, ultricies sed, dolor. Cras elementum ultrices diam. </a:t>
            </a:r>
            <a:endParaRPr/>
          </a:p>
          <a:p>
            <a:pPr indent="0" lvl="0" marL="0" marR="0" rtl="0" algn="just">
              <a:spcBef>
                <a:spcPts val="0"/>
              </a:spcBef>
              <a:spcAft>
                <a:spcPts val="0"/>
              </a:spcAft>
              <a:buNone/>
            </a:pPr>
            <a:r>
              <a:t/>
            </a:r>
            <a:endParaRPr i="1" sz="1600">
              <a:solidFill>
                <a:schemeClr val="dk1"/>
              </a:solidFill>
              <a:latin typeface="Arial"/>
              <a:ea typeface="Arial"/>
              <a:cs typeface="Arial"/>
              <a:sym typeface="Arial"/>
            </a:endParaRPr>
          </a:p>
          <a:p>
            <a:pPr indent="0" lvl="0" marL="0" marR="0" rtl="0" algn="just">
              <a:spcBef>
                <a:spcPts val="0"/>
              </a:spcBef>
              <a:spcAft>
                <a:spcPts val="0"/>
              </a:spcAft>
              <a:buNone/>
            </a:pPr>
            <a:r>
              <a:rPr i="1" lang="fr-FR" sz="1600">
                <a:solidFill>
                  <a:schemeClr val="dk1"/>
                </a:solidFill>
                <a:latin typeface="Arial"/>
                <a:ea typeface="Arial"/>
                <a:cs typeface="Arial"/>
                <a:sym typeface="Arial"/>
              </a:rPr>
              <a:t>Maecenas ligula massa, Lorem ipsum dolor sit amet, consectetur adipiscing elit. Sed non risus. Suspendisse lectus tortor, dignissim sit amet, adipiscing nec, ultricies sed, dolor. Cras elementum ultrices diam. Maecenas ligula massa, Lorem ipsum dolor sit amet, consectetur adipiscing elit. Sed non risus. </a:t>
            </a:r>
            <a:endParaRPr/>
          </a:p>
          <a:p>
            <a:pPr indent="0" lvl="0" marL="0" marR="0" rtl="0" algn="just">
              <a:spcBef>
                <a:spcPts val="0"/>
              </a:spcBef>
              <a:spcAft>
                <a:spcPts val="0"/>
              </a:spcAft>
              <a:buNone/>
            </a:pPr>
            <a:r>
              <a:t/>
            </a:r>
            <a:endParaRPr i="1" sz="1600">
              <a:solidFill>
                <a:schemeClr val="dk1"/>
              </a:solidFill>
              <a:latin typeface="Arial"/>
              <a:ea typeface="Arial"/>
              <a:cs typeface="Arial"/>
              <a:sym typeface="Arial"/>
            </a:endParaRPr>
          </a:p>
          <a:p>
            <a:pPr indent="0" lvl="0" marL="0" marR="0" rtl="0" algn="just">
              <a:spcBef>
                <a:spcPts val="0"/>
              </a:spcBef>
              <a:spcAft>
                <a:spcPts val="0"/>
              </a:spcAft>
              <a:buNone/>
            </a:pPr>
            <a:r>
              <a:rPr i="1" lang="fr-FR" sz="1600">
                <a:solidFill>
                  <a:schemeClr val="dk1"/>
                </a:solidFill>
                <a:latin typeface="Arial"/>
                <a:ea typeface="Arial"/>
                <a:cs typeface="Arial"/>
                <a:sym typeface="Arial"/>
              </a:rPr>
              <a:t>Suspendisse lectus tortor, dignissim sit amet, adipiscing nec, ultricies sed, dolor. Cras elementum ultrices diam. Maecenas ligula massa, Lorem ipsum dolor sit amet, consectetur adipiscing elit. Sed non risus. Suspendisse lectus tortor, dignissim sit amet, adipiscing .</a:t>
            </a:r>
            <a:endParaRPr sz="1600">
              <a:solidFill>
                <a:schemeClr val="dk1"/>
              </a:solidFill>
              <a:latin typeface="Arial"/>
              <a:ea typeface="Arial"/>
              <a:cs typeface="Arial"/>
              <a:sym typeface="Arial"/>
            </a:endParaRPr>
          </a:p>
        </p:txBody>
      </p:sp>
      <p:grpSp>
        <p:nvGrpSpPr>
          <p:cNvPr id="102" name="Google Shape;102;p3"/>
          <p:cNvGrpSpPr/>
          <p:nvPr/>
        </p:nvGrpSpPr>
        <p:grpSpPr>
          <a:xfrm>
            <a:off x="5228590" y="2808333"/>
            <a:ext cx="1241334" cy="1241334"/>
            <a:chOff x="5228590" y="2808333"/>
            <a:chExt cx="1241334" cy="1241334"/>
          </a:xfrm>
        </p:grpSpPr>
        <p:sp>
          <p:nvSpPr>
            <p:cNvPr id="103" name="Google Shape;103;p3"/>
            <p:cNvSpPr/>
            <p:nvPr/>
          </p:nvSpPr>
          <p:spPr>
            <a:xfrm>
              <a:off x="5228590" y="2808333"/>
              <a:ext cx="1241334" cy="1241334"/>
            </a:xfrm>
            <a:prstGeom prst="ellipse">
              <a:avLst/>
            </a:prstGeom>
            <a:solidFill>
              <a:srgbClr val="327AB4"/>
            </a:solidFill>
            <a:ln cap="flat" cmpd="sng" w="698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4" name="Google Shape;104;p3"/>
            <p:cNvSpPr/>
            <p:nvPr/>
          </p:nvSpPr>
          <p:spPr>
            <a:xfrm>
              <a:off x="5292819" y="2844730"/>
              <a:ext cx="1138784" cy="1168539"/>
            </a:xfrm>
            <a:prstGeom prst="ellipse">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i="1" lang="fr-FR" sz="4800">
                  <a:solidFill>
                    <a:schemeClr val="lt1"/>
                  </a:solidFill>
                  <a:latin typeface="Arial"/>
                  <a:ea typeface="Arial"/>
                  <a:cs typeface="Arial"/>
                  <a:sym typeface="Arial"/>
                </a:rPr>
                <a:t>01</a:t>
              </a:r>
              <a:endParaRPr b="1" i="1" sz="6600">
                <a:solidFill>
                  <a:schemeClr val="lt1"/>
                </a:solidFill>
                <a:latin typeface="Arial"/>
                <a:ea typeface="Arial"/>
                <a:cs typeface="Arial"/>
                <a:sym typeface="Arial"/>
              </a:endParaRPr>
            </a:p>
          </p:txBody>
        </p:sp>
      </p:grpSp>
      <p:sp>
        <p:nvSpPr>
          <p:cNvPr id="105" name="Google Shape;105;p3"/>
          <p:cNvSpPr txBox="1"/>
          <p:nvPr/>
        </p:nvSpPr>
        <p:spPr>
          <a:xfrm>
            <a:off x="548640" y="582379"/>
            <a:ext cx="4577719"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4400">
                <a:solidFill>
                  <a:schemeClr val="dk1"/>
                </a:solidFill>
                <a:latin typeface="Arial"/>
                <a:ea typeface="Arial"/>
                <a:cs typeface="Arial"/>
                <a:sym typeface="Arial"/>
              </a:rPr>
              <a:t>Titre de </a:t>
            </a:r>
            <a:r>
              <a:rPr b="1" lang="fr-FR" sz="4400">
                <a:solidFill>
                  <a:srgbClr val="016EB1"/>
                </a:solidFill>
                <a:latin typeface="Arial"/>
                <a:ea typeface="Arial"/>
                <a:cs typeface="Arial"/>
                <a:sym typeface="Arial"/>
              </a:rPr>
              <a:t>Page</a:t>
            </a:r>
            <a:endParaRPr b="1" sz="4400">
              <a:solidFill>
                <a:schemeClr val="dk1"/>
              </a:solidFill>
              <a:latin typeface="Arial"/>
              <a:ea typeface="Arial"/>
              <a:cs typeface="Arial"/>
              <a:sym typeface="Arial"/>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0"/>
                                        </p:tgtEl>
                                        <p:attrNameLst>
                                          <p:attrName>style.visibility</p:attrName>
                                        </p:attrNameLst>
                                      </p:cBhvr>
                                      <p:to>
                                        <p:strVal val="visible"/>
                                      </p:to>
                                    </p:set>
                                    <p:animEffect filter="fade" transition="in">
                                      <p:cBhvr>
                                        <p:cTn dur="1000"/>
                                        <p:tgtEl>
                                          <p:spTgt spid="100"/>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02"/>
                                        </p:tgtEl>
                                        <p:attrNameLst>
                                          <p:attrName>style.visibility</p:attrName>
                                        </p:attrNameLst>
                                      </p:cBhvr>
                                      <p:to>
                                        <p:strVal val="visible"/>
                                      </p:to>
                                    </p:set>
                                    <p:animEffect filter="fade" transition="in">
                                      <p:cBhvr>
                                        <p:cTn dur="500"/>
                                        <p:tgtEl>
                                          <p:spTgt spid="102"/>
                                        </p:tgtEl>
                                      </p:cBhvr>
                                    </p:animEffect>
                                  </p:childTnLst>
                                </p:cTn>
                              </p:par>
                            </p:childTnLst>
                          </p:cTn>
                        </p:par>
                        <p:par>
                          <p:cTn fill="hold">
                            <p:stCondLst>
                              <p:cond delay="1500"/>
                            </p:stCondLst>
                            <p:childTnLst>
                              <p:par>
                                <p:cTn fill="hold" nodeType="afterEffect" presetClass="entr" presetID="2" presetSubtype="4">
                                  <p:stCondLst>
                                    <p:cond delay="0"/>
                                  </p:stCondLst>
                                  <p:childTnLst>
                                    <p:set>
                                      <p:cBhvr>
                                        <p:cTn dur="1" fill="hold">
                                          <p:stCondLst>
                                            <p:cond delay="0"/>
                                          </p:stCondLst>
                                        </p:cTn>
                                        <p:tgtEl>
                                          <p:spTgt spid="105"/>
                                        </p:tgtEl>
                                        <p:attrNameLst>
                                          <p:attrName>style.visibility</p:attrName>
                                        </p:attrNameLst>
                                      </p:cBhvr>
                                      <p:to>
                                        <p:strVal val="visible"/>
                                      </p:to>
                                    </p:set>
                                    <p:anim calcmode="lin" valueType="num">
                                      <p:cBhvr additive="base">
                                        <p:cTn dur="500"/>
                                        <p:tgtEl>
                                          <p:spTgt spid="105"/>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01"/>
                                        </p:tgtEl>
                                        <p:attrNameLst>
                                          <p:attrName>style.visibility</p:attrName>
                                        </p:attrNameLst>
                                      </p:cBhvr>
                                      <p:to>
                                        <p:strVal val="visible"/>
                                      </p:to>
                                    </p:set>
                                    <p:anim calcmode="lin" valueType="num">
                                      <p:cBhvr additive="base">
                                        <p:cTn dur="500"/>
                                        <p:tgtEl>
                                          <p:spTgt spid="101"/>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4"/>
          <p:cNvSpPr/>
          <p:nvPr/>
        </p:nvSpPr>
        <p:spPr>
          <a:xfrm>
            <a:off x="330038" y="1663300"/>
            <a:ext cx="4363882" cy="138499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i="1" lang="fr-FR" sz="1400">
                <a:solidFill>
                  <a:schemeClr val="dk1"/>
                </a:solidFill>
                <a:latin typeface="Arial"/>
                <a:ea typeface="Arial"/>
                <a:cs typeface="Arial"/>
                <a:sym typeface="Arial"/>
              </a:rPr>
              <a:t>Lorem ipsum dolor sit amet, consectetur adipiscing elit. Sed non risus. Suspendisse lectus tortor, dignissim sit amet, adipiscing nec, ultricies sed, dolor. Cras elementum ultrices diam. Lorem ipsum dolor sit amet, consectetur adipiscing elit. Sed non risus. Suspendisse lectus tortor, dignissim sit amet, adipiscing nec, ultricies sed, dolor. </a:t>
            </a:r>
            <a:endParaRPr/>
          </a:p>
        </p:txBody>
      </p:sp>
      <p:grpSp>
        <p:nvGrpSpPr>
          <p:cNvPr id="112" name="Google Shape;112;p4"/>
          <p:cNvGrpSpPr/>
          <p:nvPr/>
        </p:nvGrpSpPr>
        <p:grpSpPr>
          <a:xfrm>
            <a:off x="490166" y="3314055"/>
            <a:ext cx="4001173" cy="600164"/>
            <a:chOff x="7100420" y="2790526"/>
            <a:chExt cx="4001173" cy="600164"/>
          </a:xfrm>
        </p:grpSpPr>
        <p:sp>
          <p:nvSpPr>
            <p:cNvPr id="113" name="Google Shape;113;p4"/>
            <p:cNvSpPr/>
            <p:nvPr/>
          </p:nvSpPr>
          <p:spPr>
            <a:xfrm>
              <a:off x="7100420" y="2852305"/>
              <a:ext cx="538385" cy="538385"/>
            </a:xfrm>
            <a:prstGeom prst="rect">
              <a:avLst/>
            </a:prstGeom>
            <a:solidFill>
              <a:srgbClr val="BF3533"/>
            </a:solid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t/>
              </a:r>
              <a:endParaRPr sz="1800">
                <a:solidFill>
                  <a:schemeClr val="dk1"/>
                </a:solidFill>
                <a:latin typeface="Arial"/>
                <a:ea typeface="Arial"/>
                <a:cs typeface="Arial"/>
                <a:sym typeface="Arial"/>
              </a:endParaRPr>
            </a:p>
          </p:txBody>
        </p:sp>
        <p:sp>
          <p:nvSpPr>
            <p:cNvPr id="114" name="Google Shape;114;p4"/>
            <p:cNvSpPr/>
            <p:nvPr/>
          </p:nvSpPr>
          <p:spPr>
            <a:xfrm>
              <a:off x="7638805" y="2790526"/>
              <a:ext cx="3462789" cy="600164"/>
            </a:xfrm>
            <a:prstGeom prst="rect">
              <a:avLst/>
            </a:prstGeom>
            <a:noFill/>
            <a:ln>
              <a:noFill/>
            </a:ln>
          </p:spPr>
          <p:txBody>
            <a:bodyPr anchorCtr="0" anchor="ctr" bIns="45700" lIns="91425" spcFirstLastPara="1" rIns="91425" wrap="square" tIns="45700">
              <a:spAutoFit/>
            </a:bodyPr>
            <a:lstStyle/>
            <a:p>
              <a:pPr indent="0" lvl="0" marL="0" marR="0" rtl="0" algn="just">
                <a:spcBef>
                  <a:spcPts val="0"/>
                </a:spcBef>
                <a:spcAft>
                  <a:spcPts val="0"/>
                </a:spcAft>
                <a:buNone/>
              </a:pPr>
              <a:r>
                <a:rPr i="1" lang="fr-FR" sz="1100">
                  <a:solidFill>
                    <a:schemeClr val="dk1"/>
                  </a:solidFill>
                  <a:latin typeface="Arial"/>
                  <a:ea typeface="Arial"/>
                  <a:cs typeface="Arial"/>
                  <a:sym typeface="Arial"/>
                </a:rPr>
                <a:t>Lorem ipsum dolor sit amet, consectetur adipiscing elit. Sed non risus. Suspendisse lectus tortor, dignissim sit amet, adipiscing nec, ultricies sed, dolor. </a:t>
              </a:r>
              <a:endParaRPr/>
            </a:p>
          </p:txBody>
        </p:sp>
      </p:grpSp>
      <p:sp>
        <p:nvSpPr>
          <p:cNvPr id="115" name="Google Shape;115;p4"/>
          <p:cNvSpPr txBox="1"/>
          <p:nvPr/>
        </p:nvSpPr>
        <p:spPr>
          <a:xfrm>
            <a:off x="548640" y="582379"/>
            <a:ext cx="4577719"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4400">
                <a:solidFill>
                  <a:schemeClr val="dk1"/>
                </a:solidFill>
                <a:latin typeface="Arial"/>
                <a:ea typeface="Arial"/>
                <a:cs typeface="Arial"/>
                <a:sym typeface="Arial"/>
              </a:rPr>
              <a:t>Titre de </a:t>
            </a:r>
            <a:r>
              <a:rPr b="1" lang="fr-FR" sz="4400">
                <a:solidFill>
                  <a:srgbClr val="016EB1"/>
                </a:solidFill>
                <a:latin typeface="Arial"/>
                <a:ea typeface="Arial"/>
                <a:cs typeface="Arial"/>
                <a:sym typeface="Arial"/>
              </a:rPr>
              <a:t>Page</a:t>
            </a:r>
            <a:endParaRPr b="1" sz="4400">
              <a:solidFill>
                <a:schemeClr val="dk1"/>
              </a:solidFill>
              <a:latin typeface="Arial"/>
              <a:ea typeface="Arial"/>
              <a:cs typeface="Arial"/>
              <a:sym typeface="Arial"/>
            </a:endParaRPr>
          </a:p>
        </p:txBody>
      </p:sp>
      <p:grpSp>
        <p:nvGrpSpPr>
          <p:cNvPr id="116" name="Google Shape;116;p4"/>
          <p:cNvGrpSpPr/>
          <p:nvPr/>
        </p:nvGrpSpPr>
        <p:grpSpPr>
          <a:xfrm>
            <a:off x="5423953" y="1058595"/>
            <a:ext cx="4257041" cy="4257041"/>
            <a:chOff x="94041" y="7525722"/>
            <a:chExt cx="1238018" cy="1238018"/>
          </a:xfrm>
        </p:grpSpPr>
        <p:sp>
          <p:nvSpPr>
            <p:cNvPr id="117" name="Google Shape;117;p4"/>
            <p:cNvSpPr/>
            <p:nvPr/>
          </p:nvSpPr>
          <p:spPr>
            <a:xfrm>
              <a:off x="94041" y="7525722"/>
              <a:ext cx="1238018" cy="1238018"/>
            </a:xfrm>
            <a:prstGeom prst="ellipse">
              <a:avLst/>
            </a:prstGeom>
            <a:solidFill>
              <a:srgbClr val="BF3533"/>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800">
                <a:solidFill>
                  <a:schemeClr val="lt1"/>
                </a:solidFill>
                <a:latin typeface="Arial"/>
                <a:ea typeface="Arial"/>
                <a:cs typeface="Arial"/>
                <a:sym typeface="Arial"/>
              </a:endParaRPr>
            </a:p>
          </p:txBody>
        </p:sp>
        <p:sp>
          <p:nvSpPr>
            <p:cNvPr id="118" name="Google Shape;118;p4"/>
            <p:cNvSpPr/>
            <p:nvPr/>
          </p:nvSpPr>
          <p:spPr>
            <a:xfrm flipH="1">
              <a:off x="406631" y="7937792"/>
              <a:ext cx="560162" cy="349076"/>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lang="fr-FR" sz="7200">
                  <a:solidFill>
                    <a:schemeClr val="lt1"/>
                  </a:solidFill>
                  <a:latin typeface="Arial"/>
                  <a:ea typeface="Arial"/>
                  <a:cs typeface="Arial"/>
                  <a:sym typeface="Arial"/>
                </a:rPr>
                <a:t>Titre</a:t>
              </a:r>
              <a:endParaRPr/>
            </a:p>
          </p:txBody>
        </p:sp>
      </p:grpSp>
      <p:grpSp>
        <p:nvGrpSpPr>
          <p:cNvPr id="119" name="Google Shape;119;p4"/>
          <p:cNvGrpSpPr/>
          <p:nvPr/>
        </p:nvGrpSpPr>
        <p:grpSpPr>
          <a:xfrm>
            <a:off x="8509319" y="3209720"/>
            <a:ext cx="3132609" cy="3132609"/>
            <a:chOff x="1175970" y="7768434"/>
            <a:chExt cx="1111719" cy="1111719"/>
          </a:xfrm>
        </p:grpSpPr>
        <p:sp>
          <p:nvSpPr>
            <p:cNvPr id="120" name="Google Shape;120;p4"/>
            <p:cNvSpPr/>
            <p:nvPr/>
          </p:nvSpPr>
          <p:spPr>
            <a:xfrm>
              <a:off x="1175970" y="7768434"/>
              <a:ext cx="1111719" cy="1111719"/>
            </a:xfrm>
            <a:prstGeom prst="ellipse">
              <a:avLst/>
            </a:prstGeom>
            <a:solidFill>
              <a:srgbClr val="81A7A0">
                <a:alpha val="98823"/>
              </a:srgbClr>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800">
                <a:solidFill>
                  <a:schemeClr val="lt1"/>
                </a:solidFill>
                <a:latin typeface="Arial"/>
                <a:ea typeface="Arial"/>
                <a:cs typeface="Arial"/>
                <a:sym typeface="Arial"/>
              </a:endParaRPr>
            </a:p>
          </p:txBody>
        </p:sp>
        <p:sp>
          <p:nvSpPr>
            <p:cNvPr id="121" name="Google Shape;121;p4"/>
            <p:cNvSpPr/>
            <p:nvPr/>
          </p:nvSpPr>
          <p:spPr>
            <a:xfrm flipH="1">
              <a:off x="1513377" y="8190619"/>
              <a:ext cx="443479" cy="273064"/>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lang="fr-FR" sz="4400">
                  <a:solidFill>
                    <a:schemeClr val="lt1"/>
                  </a:solidFill>
                  <a:latin typeface="Arial"/>
                  <a:ea typeface="Arial"/>
                  <a:cs typeface="Arial"/>
                  <a:sym typeface="Arial"/>
                </a:rPr>
                <a:t>Titre</a:t>
              </a:r>
              <a:endParaRPr/>
            </a:p>
          </p:txBody>
        </p:sp>
      </p:grpSp>
      <p:grpSp>
        <p:nvGrpSpPr>
          <p:cNvPr id="122" name="Google Shape;122;p4"/>
          <p:cNvGrpSpPr/>
          <p:nvPr/>
        </p:nvGrpSpPr>
        <p:grpSpPr>
          <a:xfrm>
            <a:off x="6419742" y="3908744"/>
            <a:ext cx="2652762" cy="2652762"/>
            <a:chOff x="671429" y="8482936"/>
            <a:chExt cx="891556" cy="891556"/>
          </a:xfrm>
        </p:grpSpPr>
        <p:sp>
          <p:nvSpPr>
            <p:cNvPr id="123" name="Google Shape;123;p4"/>
            <p:cNvSpPr/>
            <p:nvPr/>
          </p:nvSpPr>
          <p:spPr>
            <a:xfrm>
              <a:off x="671429" y="8482936"/>
              <a:ext cx="891556" cy="891556"/>
            </a:xfrm>
            <a:prstGeom prst="ellipse">
              <a:avLst/>
            </a:prstGeom>
            <a:solidFill>
              <a:srgbClr val="29374B">
                <a:alpha val="92549"/>
              </a:srgbClr>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800">
                <a:solidFill>
                  <a:schemeClr val="lt1"/>
                </a:solidFill>
                <a:latin typeface="Arial"/>
                <a:ea typeface="Arial"/>
                <a:cs typeface="Arial"/>
                <a:sym typeface="Arial"/>
              </a:endParaRPr>
            </a:p>
          </p:txBody>
        </p:sp>
        <p:sp>
          <p:nvSpPr>
            <p:cNvPr id="124" name="Google Shape;124;p4"/>
            <p:cNvSpPr/>
            <p:nvPr/>
          </p:nvSpPr>
          <p:spPr>
            <a:xfrm flipH="1">
              <a:off x="899443" y="8812621"/>
              <a:ext cx="419985" cy="258598"/>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lang="fr-FR" sz="4400">
                  <a:solidFill>
                    <a:schemeClr val="lt1"/>
                  </a:solidFill>
                  <a:latin typeface="Arial"/>
                  <a:ea typeface="Arial"/>
                  <a:cs typeface="Arial"/>
                  <a:sym typeface="Arial"/>
                </a:rPr>
                <a:t>Titre</a:t>
              </a:r>
              <a:endParaRPr/>
            </a:p>
          </p:txBody>
        </p:sp>
      </p:grpSp>
      <p:grpSp>
        <p:nvGrpSpPr>
          <p:cNvPr id="125" name="Google Shape;125;p4"/>
          <p:cNvGrpSpPr/>
          <p:nvPr/>
        </p:nvGrpSpPr>
        <p:grpSpPr>
          <a:xfrm>
            <a:off x="9103423" y="1288274"/>
            <a:ext cx="2354059" cy="2354059"/>
            <a:chOff x="671429" y="8482936"/>
            <a:chExt cx="891556" cy="891556"/>
          </a:xfrm>
        </p:grpSpPr>
        <p:sp>
          <p:nvSpPr>
            <p:cNvPr id="126" name="Google Shape;126;p4"/>
            <p:cNvSpPr/>
            <p:nvPr/>
          </p:nvSpPr>
          <p:spPr>
            <a:xfrm>
              <a:off x="671429" y="8482936"/>
              <a:ext cx="891556" cy="891556"/>
            </a:xfrm>
            <a:prstGeom prst="ellipse">
              <a:avLst/>
            </a:prstGeom>
            <a:solidFill>
              <a:srgbClr val="307934">
                <a:alpha val="92941"/>
              </a:srgbClr>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800">
                <a:solidFill>
                  <a:schemeClr val="lt1"/>
                </a:solidFill>
                <a:latin typeface="Arial"/>
                <a:ea typeface="Arial"/>
                <a:cs typeface="Arial"/>
                <a:sym typeface="Arial"/>
              </a:endParaRPr>
            </a:p>
          </p:txBody>
        </p:sp>
        <p:sp>
          <p:nvSpPr>
            <p:cNvPr id="127" name="Google Shape;127;p4"/>
            <p:cNvSpPr/>
            <p:nvPr/>
          </p:nvSpPr>
          <p:spPr>
            <a:xfrm flipH="1">
              <a:off x="872798" y="8796216"/>
              <a:ext cx="473277" cy="291411"/>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lang="fr-FR" sz="4400">
                  <a:solidFill>
                    <a:schemeClr val="lt1"/>
                  </a:solidFill>
                  <a:latin typeface="Arial"/>
                  <a:ea typeface="Arial"/>
                  <a:cs typeface="Arial"/>
                  <a:sym typeface="Arial"/>
                </a:rPr>
                <a:t>Titre</a:t>
              </a:r>
              <a:endParaRPr/>
            </a:p>
          </p:txBody>
        </p:sp>
      </p:grpSp>
      <p:grpSp>
        <p:nvGrpSpPr>
          <p:cNvPr id="128" name="Google Shape;128;p4"/>
          <p:cNvGrpSpPr/>
          <p:nvPr/>
        </p:nvGrpSpPr>
        <p:grpSpPr>
          <a:xfrm>
            <a:off x="490166" y="4099273"/>
            <a:ext cx="4001173" cy="600164"/>
            <a:chOff x="7100420" y="2790526"/>
            <a:chExt cx="4001173" cy="600164"/>
          </a:xfrm>
        </p:grpSpPr>
        <p:sp>
          <p:nvSpPr>
            <p:cNvPr id="129" name="Google Shape;129;p4"/>
            <p:cNvSpPr/>
            <p:nvPr/>
          </p:nvSpPr>
          <p:spPr>
            <a:xfrm>
              <a:off x="7100420" y="2852305"/>
              <a:ext cx="538385" cy="538385"/>
            </a:xfrm>
            <a:prstGeom prst="rect">
              <a:avLst/>
            </a:prstGeom>
            <a:solidFill>
              <a:srgbClr val="3A7434"/>
            </a:solid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t/>
              </a:r>
              <a:endParaRPr sz="1800">
                <a:solidFill>
                  <a:schemeClr val="dk1"/>
                </a:solidFill>
                <a:latin typeface="Arial"/>
                <a:ea typeface="Arial"/>
                <a:cs typeface="Arial"/>
                <a:sym typeface="Arial"/>
              </a:endParaRPr>
            </a:p>
          </p:txBody>
        </p:sp>
        <p:sp>
          <p:nvSpPr>
            <p:cNvPr id="130" name="Google Shape;130;p4"/>
            <p:cNvSpPr/>
            <p:nvPr/>
          </p:nvSpPr>
          <p:spPr>
            <a:xfrm>
              <a:off x="7638805" y="2790526"/>
              <a:ext cx="3462789" cy="600164"/>
            </a:xfrm>
            <a:prstGeom prst="rect">
              <a:avLst/>
            </a:prstGeom>
            <a:noFill/>
            <a:ln>
              <a:noFill/>
            </a:ln>
          </p:spPr>
          <p:txBody>
            <a:bodyPr anchorCtr="0" anchor="ctr" bIns="45700" lIns="91425" spcFirstLastPara="1" rIns="91425" wrap="square" tIns="45700">
              <a:spAutoFit/>
            </a:bodyPr>
            <a:lstStyle/>
            <a:p>
              <a:pPr indent="0" lvl="0" marL="0" marR="0" rtl="0" algn="just">
                <a:spcBef>
                  <a:spcPts val="0"/>
                </a:spcBef>
                <a:spcAft>
                  <a:spcPts val="0"/>
                </a:spcAft>
                <a:buNone/>
              </a:pPr>
              <a:r>
                <a:rPr i="1" lang="fr-FR" sz="1100">
                  <a:solidFill>
                    <a:schemeClr val="dk1"/>
                  </a:solidFill>
                  <a:latin typeface="Arial"/>
                  <a:ea typeface="Arial"/>
                  <a:cs typeface="Arial"/>
                  <a:sym typeface="Arial"/>
                </a:rPr>
                <a:t>Lorem ipsum dolor sit amet, consectetur adipiscing elit. Sed non risus. Suspendisse lectus tortor, dignissim sit amet, adipiscing nec, ultricies sed, dolor. </a:t>
              </a:r>
              <a:endParaRPr/>
            </a:p>
          </p:txBody>
        </p:sp>
      </p:grpSp>
      <p:grpSp>
        <p:nvGrpSpPr>
          <p:cNvPr id="131" name="Google Shape;131;p4"/>
          <p:cNvGrpSpPr/>
          <p:nvPr/>
        </p:nvGrpSpPr>
        <p:grpSpPr>
          <a:xfrm>
            <a:off x="490166" y="4884491"/>
            <a:ext cx="4001173" cy="600164"/>
            <a:chOff x="7100420" y="2790526"/>
            <a:chExt cx="4001173" cy="600164"/>
          </a:xfrm>
        </p:grpSpPr>
        <p:sp>
          <p:nvSpPr>
            <p:cNvPr id="132" name="Google Shape;132;p4"/>
            <p:cNvSpPr/>
            <p:nvPr/>
          </p:nvSpPr>
          <p:spPr>
            <a:xfrm>
              <a:off x="7100420" y="2852305"/>
              <a:ext cx="538385" cy="538385"/>
            </a:xfrm>
            <a:prstGeom prst="rect">
              <a:avLst/>
            </a:prstGeom>
            <a:solidFill>
              <a:srgbClr val="33374A"/>
            </a:solid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t/>
              </a:r>
              <a:endParaRPr sz="1800">
                <a:solidFill>
                  <a:schemeClr val="dk1"/>
                </a:solidFill>
                <a:latin typeface="Arial"/>
                <a:ea typeface="Arial"/>
                <a:cs typeface="Arial"/>
                <a:sym typeface="Arial"/>
              </a:endParaRPr>
            </a:p>
          </p:txBody>
        </p:sp>
        <p:sp>
          <p:nvSpPr>
            <p:cNvPr id="133" name="Google Shape;133;p4"/>
            <p:cNvSpPr/>
            <p:nvPr/>
          </p:nvSpPr>
          <p:spPr>
            <a:xfrm>
              <a:off x="7638805" y="2790526"/>
              <a:ext cx="3462789" cy="600164"/>
            </a:xfrm>
            <a:prstGeom prst="rect">
              <a:avLst/>
            </a:prstGeom>
            <a:noFill/>
            <a:ln>
              <a:noFill/>
            </a:ln>
          </p:spPr>
          <p:txBody>
            <a:bodyPr anchorCtr="0" anchor="ctr" bIns="45700" lIns="91425" spcFirstLastPara="1" rIns="91425" wrap="square" tIns="45700">
              <a:spAutoFit/>
            </a:bodyPr>
            <a:lstStyle/>
            <a:p>
              <a:pPr indent="0" lvl="0" marL="0" marR="0" rtl="0" algn="just">
                <a:spcBef>
                  <a:spcPts val="0"/>
                </a:spcBef>
                <a:spcAft>
                  <a:spcPts val="0"/>
                </a:spcAft>
                <a:buNone/>
              </a:pPr>
              <a:r>
                <a:rPr i="1" lang="fr-FR" sz="1100">
                  <a:solidFill>
                    <a:schemeClr val="dk1"/>
                  </a:solidFill>
                  <a:latin typeface="Arial"/>
                  <a:ea typeface="Arial"/>
                  <a:cs typeface="Arial"/>
                  <a:sym typeface="Arial"/>
                </a:rPr>
                <a:t>Lorem ipsum dolor sit amet, consectetur adipiscing elit. Sed non risus. Suspendisse lectus tortor, dignissim sit amet, adipiscing nec, ultricies sed, dolor. </a:t>
              </a:r>
              <a:endParaRPr/>
            </a:p>
          </p:txBody>
        </p:sp>
      </p:grpSp>
      <p:grpSp>
        <p:nvGrpSpPr>
          <p:cNvPr id="134" name="Google Shape;134;p4"/>
          <p:cNvGrpSpPr/>
          <p:nvPr/>
        </p:nvGrpSpPr>
        <p:grpSpPr>
          <a:xfrm>
            <a:off x="490166" y="5669709"/>
            <a:ext cx="4001173" cy="600164"/>
            <a:chOff x="7100420" y="2790526"/>
            <a:chExt cx="4001173" cy="600164"/>
          </a:xfrm>
        </p:grpSpPr>
        <p:sp>
          <p:nvSpPr>
            <p:cNvPr id="135" name="Google Shape;135;p4"/>
            <p:cNvSpPr/>
            <p:nvPr/>
          </p:nvSpPr>
          <p:spPr>
            <a:xfrm>
              <a:off x="7100420" y="2852305"/>
              <a:ext cx="538385" cy="538385"/>
            </a:xfrm>
            <a:prstGeom prst="rect">
              <a:avLst/>
            </a:prstGeom>
            <a:solidFill>
              <a:srgbClr val="81A69F"/>
            </a:solid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t/>
              </a:r>
              <a:endParaRPr sz="1800">
                <a:solidFill>
                  <a:schemeClr val="dk1"/>
                </a:solidFill>
                <a:latin typeface="Arial"/>
                <a:ea typeface="Arial"/>
                <a:cs typeface="Arial"/>
                <a:sym typeface="Arial"/>
              </a:endParaRPr>
            </a:p>
          </p:txBody>
        </p:sp>
        <p:sp>
          <p:nvSpPr>
            <p:cNvPr id="136" name="Google Shape;136;p4"/>
            <p:cNvSpPr/>
            <p:nvPr/>
          </p:nvSpPr>
          <p:spPr>
            <a:xfrm>
              <a:off x="7638805" y="2790526"/>
              <a:ext cx="3462789" cy="600164"/>
            </a:xfrm>
            <a:prstGeom prst="rect">
              <a:avLst/>
            </a:prstGeom>
            <a:noFill/>
            <a:ln>
              <a:noFill/>
            </a:ln>
          </p:spPr>
          <p:txBody>
            <a:bodyPr anchorCtr="0" anchor="ctr" bIns="45700" lIns="91425" spcFirstLastPara="1" rIns="91425" wrap="square" tIns="45700">
              <a:spAutoFit/>
            </a:bodyPr>
            <a:lstStyle/>
            <a:p>
              <a:pPr indent="0" lvl="0" marL="0" marR="0" rtl="0" algn="just">
                <a:spcBef>
                  <a:spcPts val="0"/>
                </a:spcBef>
                <a:spcAft>
                  <a:spcPts val="0"/>
                </a:spcAft>
                <a:buNone/>
              </a:pPr>
              <a:r>
                <a:rPr i="1" lang="fr-FR" sz="1100">
                  <a:solidFill>
                    <a:schemeClr val="dk1"/>
                  </a:solidFill>
                  <a:latin typeface="Arial"/>
                  <a:ea typeface="Arial"/>
                  <a:cs typeface="Arial"/>
                  <a:sym typeface="Arial"/>
                </a:rPr>
                <a:t>Lorem ipsum dolor sit amet, consectetur adipiscing elit. Sed non risus. Suspendisse lectus tortor, dignissim sit amet, adipiscing nec, ultricies sed, dolor. </a:t>
              </a:r>
              <a:endParaRPr/>
            </a:p>
          </p:txBody>
        </p:sp>
      </p:gr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116"/>
                                        </p:tgtEl>
                                        <p:attrNameLst>
                                          <p:attrName>style.visibility</p:attrName>
                                        </p:attrNameLst>
                                      </p:cBhvr>
                                      <p:to>
                                        <p:strVal val="visible"/>
                                      </p:to>
                                    </p:set>
                                    <p:anim calcmode="lin" valueType="num">
                                      <p:cBhvr additive="base">
                                        <p:cTn dur="500"/>
                                        <p:tgtEl>
                                          <p:spTgt spid="116"/>
                                        </p:tgtEl>
                                        <p:attrNameLst>
                                          <p:attrName>ppt_w</p:attrName>
                                        </p:attrNameLst>
                                      </p:cBhvr>
                                      <p:tavLst>
                                        <p:tav fmla="" tm="0">
                                          <p:val>
                                            <p:strVal val="0"/>
                                          </p:val>
                                        </p:tav>
                                        <p:tav fmla="" tm="100000">
                                          <p:val>
                                            <p:strVal val="#ppt_w"/>
                                          </p:val>
                                        </p:tav>
                                      </p:tavLst>
                                    </p:anim>
                                    <p:anim calcmode="lin" valueType="num">
                                      <p:cBhvr additive="base">
                                        <p:cTn dur="500"/>
                                        <p:tgtEl>
                                          <p:spTgt spid="116"/>
                                        </p:tgtEl>
                                        <p:attrNameLst>
                                          <p:attrName>ppt_h</p:attrName>
                                        </p:attrNameLst>
                                      </p:cBhvr>
                                      <p:tavLst>
                                        <p:tav fmla="" tm="0">
                                          <p:val>
                                            <p:strVal val="0"/>
                                          </p:val>
                                        </p:tav>
                                        <p:tav fmla="" tm="100000">
                                          <p:val>
                                            <p:strVal val="#ppt_h"/>
                                          </p:val>
                                        </p:tav>
                                      </p:tavLst>
                                    </p:anim>
                                  </p:childTnLst>
                                </p:cTn>
                              </p:par>
                            </p:childTnLst>
                          </p:cTn>
                        </p:par>
                        <p:par>
                          <p:cTn fill="hold">
                            <p:stCondLst>
                              <p:cond delay="500"/>
                            </p:stCondLst>
                            <p:childTnLst>
                              <p:par>
                                <p:cTn fill="hold" nodeType="afterEffect" presetClass="entr" presetID="23" presetSubtype="16">
                                  <p:stCondLst>
                                    <p:cond delay="0"/>
                                  </p:stCondLst>
                                  <p:childTnLst>
                                    <p:set>
                                      <p:cBhvr>
                                        <p:cTn dur="1" fill="hold">
                                          <p:stCondLst>
                                            <p:cond delay="0"/>
                                          </p:stCondLst>
                                        </p:cTn>
                                        <p:tgtEl>
                                          <p:spTgt spid="119"/>
                                        </p:tgtEl>
                                        <p:attrNameLst>
                                          <p:attrName>style.visibility</p:attrName>
                                        </p:attrNameLst>
                                      </p:cBhvr>
                                      <p:to>
                                        <p:strVal val="visible"/>
                                      </p:to>
                                    </p:set>
                                    <p:anim calcmode="lin" valueType="num">
                                      <p:cBhvr additive="base">
                                        <p:cTn dur="500"/>
                                        <p:tgtEl>
                                          <p:spTgt spid="119"/>
                                        </p:tgtEl>
                                        <p:attrNameLst>
                                          <p:attrName>ppt_w</p:attrName>
                                        </p:attrNameLst>
                                      </p:cBhvr>
                                      <p:tavLst>
                                        <p:tav fmla="" tm="0">
                                          <p:val>
                                            <p:strVal val="0"/>
                                          </p:val>
                                        </p:tav>
                                        <p:tav fmla="" tm="100000">
                                          <p:val>
                                            <p:strVal val="#ppt_w"/>
                                          </p:val>
                                        </p:tav>
                                      </p:tavLst>
                                    </p:anim>
                                    <p:anim calcmode="lin" valueType="num">
                                      <p:cBhvr additive="base">
                                        <p:cTn dur="500"/>
                                        <p:tgtEl>
                                          <p:spTgt spid="119"/>
                                        </p:tgtEl>
                                        <p:attrNameLst>
                                          <p:attrName>ppt_h</p:attrName>
                                        </p:attrNameLst>
                                      </p:cBhvr>
                                      <p:tavLst>
                                        <p:tav fmla="" tm="0">
                                          <p:val>
                                            <p:strVal val="0"/>
                                          </p:val>
                                        </p:tav>
                                        <p:tav fmla="" tm="100000">
                                          <p:val>
                                            <p:strVal val="#ppt_h"/>
                                          </p:val>
                                        </p:tav>
                                      </p:tavLst>
                                    </p:anim>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122"/>
                                        </p:tgtEl>
                                        <p:attrNameLst>
                                          <p:attrName>style.visibility</p:attrName>
                                        </p:attrNameLst>
                                      </p:cBhvr>
                                      <p:to>
                                        <p:strVal val="visible"/>
                                      </p:to>
                                    </p:set>
                                    <p:anim calcmode="lin" valueType="num">
                                      <p:cBhvr additive="base">
                                        <p:cTn dur="500"/>
                                        <p:tgtEl>
                                          <p:spTgt spid="122"/>
                                        </p:tgtEl>
                                        <p:attrNameLst>
                                          <p:attrName>ppt_w</p:attrName>
                                        </p:attrNameLst>
                                      </p:cBhvr>
                                      <p:tavLst>
                                        <p:tav fmla="" tm="0">
                                          <p:val>
                                            <p:strVal val="0"/>
                                          </p:val>
                                        </p:tav>
                                        <p:tav fmla="" tm="100000">
                                          <p:val>
                                            <p:strVal val="#ppt_w"/>
                                          </p:val>
                                        </p:tav>
                                      </p:tavLst>
                                    </p:anim>
                                    <p:anim calcmode="lin" valueType="num">
                                      <p:cBhvr additive="base">
                                        <p:cTn dur="500"/>
                                        <p:tgtEl>
                                          <p:spTgt spid="122"/>
                                        </p:tgtEl>
                                        <p:attrNameLst>
                                          <p:attrName>ppt_h</p:attrName>
                                        </p:attrNameLst>
                                      </p:cBhvr>
                                      <p:tavLst>
                                        <p:tav fmla="" tm="0">
                                          <p:val>
                                            <p:strVal val="0"/>
                                          </p:val>
                                        </p:tav>
                                        <p:tav fmla="" tm="100000">
                                          <p:val>
                                            <p:strVal val="#ppt_h"/>
                                          </p:val>
                                        </p:tav>
                                      </p:tavLst>
                                    </p:anim>
                                  </p:childTnLst>
                                </p:cTn>
                              </p:par>
                            </p:childTnLst>
                          </p:cTn>
                        </p:par>
                        <p:par>
                          <p:cTn fill="hold">
                            <p:stCondLst>
                              <p:cond delay="1500"/>
                            </p:stCondLst>
                            <p:childTnLst>
                              <p:par>
                                <p:cTn fill="hold" nodeType="afterEffect" presetClass="entr" presetID="23" presetSubtype="16">
                                  <p:stCondLst>
                                    <p:cond delay="0"/>
                                  </p:stCondLst>
                                  <p:childTnLst>
                                    <p:set>
                                      <p:cBhvr>
                                        <p:cTn dur="1" fill="hold">
                                          <p:stCondLst>
                                            <p:cond delay="0"/>
                                          </p:stCondLst>
                                        </p:cTn>
                                        <p:tgtEl>
                                          <p:spTgt spid="125"/>
                                        </p:tgtEl>
                                        <p:attrNameLst>
                                          <p:attrName>style.visibility</p:attrName>
                                        </p:attrNameLst>
                                      </p:cBhvr>
                                      <p:to>
                                        <p:strVal val="visible"/>
                                      </p:to>
                                    </p:set>
                                    <p:anim calcmode="lin" valueType="num">
                                      <p:cBhvr additive="base">
                                        <p:cTn dur="500"/>
                                        <p:tgtEl>
                                          <p:spTgt spid="125"/>
                                        </p:tgtEl>
                                        <p:attrNameLst>
                                          <p:attrName>ppt_w</p:attrName>
                                        </p:attrNameLst>
                                      </p:cBhvr>
                                      <p:tavLst>
                                        <p:tav fmla="" tm="0">
                                          <p:val>
                                            <p:strVal val="0"/>
                                          </p:val>
                                        </p:tav>
                                        <p:tav fmla="" tm="100000">
                                          <p:val>
                                            <p:strVal val="#ppt_w"/>
                                          </p:val>
                                        </p:tav>
                                      </p:tavLst>
                                    </p:anim>
                                    <p:anim calcmode="lin" valueType="num">
                                      <p:cBhvr additive="base">
                                        <p:cTn dur="500"/>
                                        <p:tgtEl>
                                          <p:spTgt spid="125"/>
                                        </p:tgtEl>
                                        <p:attrNameLst>
                                          <p:attrName>ppt_h</p:attrName>
                                        </p:attrNameLst>
                                      </p:cBhvr>
                                      <p:tavLst>
                                        <p:tav fmla="" tm="0">
                                          <p:val>
                                            <p:strVal val="0"/>
                                          </p:val>
                                        </p:tav>
                                        <p:tav fmla="" tm="100000">
                                          <p:val>
                                            <p:strVal val="#ppt_h"/>
                                          </p:val>
                                        </p:tav>
                                      </p:tavLst>
                                    </p:anim>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15"/>
                                        </p:tgtEl>
                                        <p:attrNameLst>
                                          <p:attrName>style.visibility</p:attrName>
                                        </p:attrNameLst>
                                      </p:cBhvr>
                                      <p:to>
                                        <p:strVal val="visible"/>
                                      </p:to>
                                    </p:set>
                                    <p:animEffect filter="fade" transition="in">
                                      <p:cBhvr>
                                        <p:cTn dur="1000"/>
                                        <p:tgtEl>
                                          <p:spTgt spid="115"/>
                                        </p:tgtEl>
                                      </p:cBhvr>
                                    </p:animEffect>
                                  </p:childTnLst>
                                </p:cTn>
                              </p:par>
                              <p:par>
                                <p:cTn fill="hold" nodeType="withEffect" presetClass="entr" presetID="10" presetSubtype="0">
                                  <p:stCondLst>
                                    <p:cond delay="0"/>
                                  </p:stCondLst>
                                  <p:childTnLst>
                                    <p:set>
                                      <p:cBhvr>
                                        <p:cTn dur="1" fill="hold">
                                          <p:stCondLst>
                                            <p:cond delay="0"/>
                                          </p:stCondLst>
                                        </p:cTn>
                                        <p:tgtEl>
                                          <p:spTgt spid="111"/>
                                        </p:tgtEl>
                                        <p:attrNameLst>
                                          <p:attrName>style.visibility</p:attrName>
                                        </p:attrNameLst>
                                      </p:cBhvr>
                                      <p:to>
                                        <p:strVal val="visible"/>
                                      </p:to>
                                    </p:set>
                                    <p:animEffect filter="fade" transition="in">
                                      <p:cBhvr>
                                        <p:cTn dur="1000"/>
                                        <p:tgtEl>
                                          <p:spTgt spid="111"/>
                                        </p:tgtEl>
                                      </p:cBhvr>
                                    </p:animEffect>
                                  </p:childTnLst>
                                </p:cTn>
                              </p:par>
                            </p:childTnLst>
                          </p:cTn>
                        </p:par>
                        <p:par>
                          <p:cTn fill="hold">
                            <p:stCondLst>
                              <p:cond delay="3000"/>
                            </p:stCondLst>
                            <p:childTnLst>
                              <p:par>
                                <p:cTn fill="hold" nodeType="afterEffect" presetClass="entr" presetID="2" presetSubtype="8">
                                  <p:stCondLst>
                                    <p:cond delay="0"/>
                                  </p:stCondLst>
                                  <p:childTnLst>
                                    <p:set>
                                      <p:cBhvr>
                                        <p:cTn dur="1" fill="hold">
                                          <p:stCondLst>
                                            <p:cond delay="0"/>
                                          </p:stCondLst>
                                        </p:cTn>
                                        <p:tgtEl>
                                          <p:spTgt spid="112"/>
                                        </p:tgtEl>
                                        <p:attrNameLst>
                                          <p:attrName>style.visibility</p:attrName>
                                        </p:attrNameLst>
                                      </p:cBhvr>
                                      <p:to>
                                        <p:strVal val="visible"/>
                                      </p:to>
                                    </p:set>
                                    <p:anim calcmode="lin" valueType="num">
                                      <p:cBhvr additive="base">
                                        <p:cTn dur="500"/>
                                        <p:tgtEl>
                                          <p:spTgt spid="112"/>
                                        </p:tgtEl>
                                        <p:attrNameLst>
                                          <p:attrName>ppt_x</p:attrName>
                                        </p:attrNameLst>
                                      </p:cBhvr>
                                      <p:tavLst>
                                        <p:tav fmla="" tm="0">
                                          <p:val>
                                            <p:strVal val="#ppt_x-1"/>
                                          </p:val>
                                        </p:tav>
                                        <p:tav fmla="" tm="100000">
                                          <p:val>
                                            <p:strVal val="#ppt_x"/>
                                          </p:val>
                                        </p:tav>
                                      </p:tavLst>
                                    </p:anim>
                                  </p:childTnLst>
                                </p:cTn>
                              </p:par>
                            </p:childTnLst>
                          </p:cTn>
                        </p:par>
                        <p:par>
                          <p:cTn fill="hold">
                            <p:stCondLst>
                              <p:cond delay="3500"/>
                            </p:stCondLst>
                            <p:childTnLst>
                              <p:par>
                                <p:cTn fill="hold" nodeType="afterEffect" presetClass="entr" presetID="2" presetSubtype="8">
                                  <p:stCondLst>
                                    <p:cond delay="0"/>
                                  </p:stCondLst>
                                  <p:childTnLst>
                                    <p:set>
                                      <p:cBhvr>
                                        <p:cTn dur="1" fill="hold">
                                          <p:stCondLst>
                                            <p:cond delay="0"/>
                                          </p:stCondLst>
                                        </p:cTn>
                                        <p:tgtEl>
                                          <p:spTgt spid="128"/>
                                        </p:tgtEl>
                                        <p:attrNameLst>
                                          <p:attrName>style.visibility</p:attrName>
                                        </p:attrNameLst>
                                      </p:cBhvr>
                                      <p:to>
                                        <p:strVal val="visible"/>
                                      </p:to>
                                    </p:set>
                                    <p:anim calcmode="lin" valueType="num">
                                      <p:cBhvr additive="base">
                                        <p:cTn dur="500"/>
                                        <p:tgtEl>
                                          <p:spTgt spid="128"/>
                                        </p:tgtEl>
                                        <p:attrNameLst>
                                          <p:attrName>ppt_x</p:attrName>
                                        </p:attrNameLst>
                                      </p:cBhvr>
                                      <p:tavLst>
                                        <p:tav fmla="" tm="0">
                                          <p:val>
                                            <p:strVal val="#ppt_x-1"/>
                                          </p:val>
                                        </p:tav>
                                        <p:tav fmla="" tm="100000">
                                          <p:val>
                                            <p:strVal val="#ppt_x"/>
                                          </p:val>
                                        </p:tav>
                                      </p:tavLst>
                                    </p:anim>
                                  </p:childTnLst>
                                </p:cTn>
                              </p:par>
                            </p:childTnLst>
                          </p:cTn>
                        </p:par>
                        <p:par>
                          <p:cTn fill="hold">
                            <p:stCondLst>
                              <p:cond delay="4000"/>
                            </p:stCondLst>
                            <p:childTnLst>
                              <p:par>
                                <p:cTn fill="hold" nodeType="afterEffect" presetClass="entr" presetID="2" presetSubtype="8">
                                  <p:stCondLst>
                                    <p:cond delay="0"/>
                                  </p:stCondLst>
                                  <p:childTnLst>
                                    <p:set>
                                      <p:cBhvr>
                                        <p:cTn dur="1" fill="hold">
                                          <p:stCondLst>
                                            <p:cond delay="0"/>
                                          </p:stCondLst>
                                        </p:cTn>
                                        <p:tgtEl>
                                          <p:spTgt spid="131"/>
                                        </p:tgtEl>
                                        <p:attrNameLst>
                                          <p:attrName>style.visibility</p:attrName>
                                        </p:attrNameLst>
                                      </p:cBhvr>
                                      <p:to>
                                        <p:strVal val="visible"/>
                                      </p:to>
                                    </p:set>
                                    <p:anim calcmode="lin" valueType="num">
                                      <p:cBhvr additive="base">
                                        <p:cTn dur="500"/>
                                        <p:tgtEl>
                                          <p:spTgt spid="131"/>
                                        </p:tgtEl>
                                        <p:attrNameLst>
                                          <p:attrName>ppt_x</p:attrName>
                                        </p:attrNameLst>
                                      </p:cBhvr>
                                      <p:tavLst>
                                        <p:tav fmla="" tm="0">
                                          <p:val>
                                            <p:strVal val="#ppt_x-1"/>
                                          </p:val>
                                        </p:tav>
                                        <p:tav fmla="" tm="100000">
                                          <p:val>
                                            <p:strVal val="#ppt_x"/>
                                          </p:val>
                                        </p:tav>
                                      </p:tavLst>
                                    </p:anim>
                                  </p:childTnLst>
                                </p:cTn>
                              </p:par>
                            </p:childTnLst>
                          </p:cTn>
                        </p:par>
                        <p:par>
                          <p:cTn fill="hold">
                            <p:stCondLst>
                              <p:cond delay="4500"/>
                            </p:stCondLst>
                            <p:childTnLst>
                              <p:par>
                                <p:cTn fill="hold" nodeType="afterEffect" presetClass="entr" presetID="2" presetSubtype="8">
                                  <p:stCondLst>
                                    <p:cond delay="0"/>
                                  </p:stCondLst>
                                  <p:childTnLst>
                                    <p:set>
                                      <p:cBhvr>
                                        <p:cTn dur="1" fill="hold">
                                          <p:stCondLst>
                                            <p:cond delay="0"/>
                                          </p:stCondLst>
                                        </p:cTn>
                                        <p:tgtEl>
                                          <p:spTgt spid="134"/>
                                        </p:tgtEl>
                                        <p:attrNameLst>
                                          <p:attrName>style.visibility</p:attrName>
                                        </p:attrNameLst>
                                      </p:cBhvr>
                                      <p:to>
                                        <p:strVal val="visible"/>
                                      </p:to>
                                    </p:set>
                                    <p:anim calcmode="lin" valueType="num">
                                      <p:cBhvr additive="base">
                                        <p:cTn dur="500"/>
                                        <p:tgtEl>
                                          <p:spTgt spid="134"/>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pic>
        <p:nvPicPr>
          <p:cNvPr id="142" name="Google Shape;142;p5"/>
          <p:cNvPicPr preferRelativeResize="0"/>
          <p:nvPr>
            <p:ph idx="2" type="pic"/>
          </p:nvPr>
        </p:nvPicPr>
        <p:blipFill rotWithShape="1">
          <a:blip r:embed="rId3">
            <a:alphaModFix/>
          </a:blip>
          <a:srcRect b="0" l="25621" r="25620" t="0"/>
          <a:stretch/>
        </p:blipFill>
        <p:spPr>
          <a:xfrm>
            <a:off x="609600" y="1363663"/>
            <a:ext cx="3163888" cy="4325937"/>
          </a:xfrm>
          <a:prstGeom prst="rect">
            <a:avLst/>
          </a:prstGeom>
          <a:noFill/>
          <a:ln>
            <a:noFill/>
          </a:ln>
        </p:spPr>
      </p:pic>
      <p:pic>
        <p:nvPicPr>
          <p:cNvPr id="143" name="Google Shape;143;p5"/>
          <p:cNvPicPr preferRelativeResize="0"/>
          <p:nvPr>
            <p:ph idx="3" type="pic"/>
          </p:nvPr>
        </p:nvPicPr>
        <p:blipFill rotWithShape="1">
          <a:blip r:embed="rId4">
            <a:alphaModFix/>
          </a:blip>
          <a:srcRect b="7965" l="0" r="0" t="7964"/>
          <a:stretch/>
        </p:blipFill>
        <p:spPr>
          <a:xfrm>
            <a:off x="3889375" y="4238625"/>
            <a:ext cx="4673600" cy="2619375"/>
          </a:xfrm>
          <a:prstGeom prst="rect">
            <a:avLst/>
          </a:prstGeom>
          <a:noFill/>
          <a:ln>
            <a:noFill/>
          </a:ln>
        </p:spPr>
      </p:pic>
      <p:sp>
        <p:nvSpPr>
          <p:cNvPr id="144" name="Google Shape;144;p5"/>
          <p:cNvSpPr/>
          <p:nvPr/>
        </p:nvSpPr>
        <p:spPr>
          <a:xfrm>
            <a:off x="3901440" y="1325880"/>
            <a:ext cx="4693920" cy="2804160"/>
          </a:xfrm>
          <a:prstGeom prst="rect">
            <a:avLst/>
          </a:prstGeom>
          <a:solidFill>
            <a:srgbClr val="016EB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5" name="Google Shape;145;p5"/>
          <p:cNvSpPr txBox="1"/>
          <p:nvPr/>
        </p:nvSpPr>
        <p:spPr>
          <a:xfrm>
            <a:off x="548640" y="582379"/>
            <a:ext cx="4577719"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4400">
                <a:solidFill>
                  <a:schemeClr val="dk1"/>
                </a:solidFill>
                <a:latin typeface="Arial"/>
                <a:ea typeface="Arial"/>
                <a:cs typeface="Arial"/>
                <a:sym typeface="Arial"/>
              </a:rPr>
              <a:t>Titre de </a:t>
            </a:r>
            <a:r>
              <a:rPr b="1" lang="fr-FR" sz="4400">
                <a:solidFill>
                  <a:srgbClr val="016EB1"/>
                </a:solidFill>
                <a:latin typeface="Arial"/>
                <a:ea typeface="Arial"/>
                <a:cs typeface="Arial"/>
                <a:sym typeface="Arial"/>
              </a:rPr>
              <a:t>Page</a:t>
            </a:r>
            <a:endParaRPr b="1" sz="4400">
              <a:solidFill>
                <a:schemeClr val="dk1"/>
              </a:solidFill>
              <a:latin typeface="Arial"/>
              <a:ea typeface="Arial"/>
              <a:cs typeface="Arial"/>
              <a:sym typeface="Arial"/>
            </a:endParaRPr>
          </a:p>
        </p:txBody>
      </p:sp>
      <p:sp>
        <p:nvSpPr>
          <p:cNvPr id="146" name="Google Shape;146;p5"/>
          <p:cNvSpPr/>
          <p:nvPr/>
        </p:nvSpPr>
        <p:spPr>
          <a:xfrm>
            <a:off x="4036207" y="1460405"/>
            <a:ext cx="4406753" cy="255454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i="1" lang="fr-FR" sz="1600">
                <a:solidFill>
                  <a:schemeClr val="lt1"/>
                </a:solidFill>
                <a:latin typeface="Arial"/>
                <a:ea typeface="Arial"/>
                <a:cs typeface="Arial"/>
                <a:sym typeface="Arial"/>
              </a:rPr>
              <a:t>Lorem ipsum dolor sit amet, consectetur adipiscing elit. Sed non risus. Suspendisse lectus tortor, dignissim sit amet, adipiscing nec, ultricies sed, dolor. Cras elementum ultrices diam. </a:t>
            </a:r>
            <a:endParaRPr/>
          </a:p>
          <a:p>
            <a:pPr indent="0" lvl="0" marL="0" marR="0" rtl="0" algn="just">
              <a:spcBef>
                <a:spcPts val="0"/>
              </a:spcBef>
              <a:spcAft>
                <a:spcPts val="0"/>
              </a:spcAft>
              <a:buNone/>
            </a:pPr>
            <a:r>
              <a:t/>
            </a:r>
            <a:endParaRPr i="1" sz="1600">
              <a:solidFill>
                <a:schemeClr val="lt1"/>
              </a:solidFill>
              <a:latin typeface="Arial"/>
              <a:ea typeface="Arial"/>
              <a:cs typeface="Arial"/>
              <a:sym typeface="Arial"/>
            </a:endParaRPr>
          </a:p>
          <a:p>
            <a:pPr indent="0" lvl="0" marL="0" marR="0" rtl="0" algn="just">
              <a:spcBef>
                <a:spcPts val="0"/>
              </a:spcBef>
              <a:spcAft>
                <a:spcPts val="0"/>
              </a:spcAft>
              <a:buNone/>
            </a:pPr>
            <a:r>
              <a:rPr i="1" lang="fr-FR" sz="1600">
                <a:solidFill>
                  <a:schemeClr val="lt1"/>
                </a:solidFill>
                <a:latin typeface="Arial"/>
                <a:ea typeface="Arial"/>
                <a:cs typeface="Arial"/>
                <a:sym typeface="Arial"/>
              </a:rPr>
              <a:t>Suspendisse lectus tortor, dignissim sit amet, adipiscing nec, ultricies sed, dolor. Cras elementum ultrices diam. Maecenas ligula massa, Lorem ipsum dolor sit amet, consectetur adipiscing elit. Sed non risus. </a:t>
            </a:r>
            <a:endParaRPr sz="1600">
              <a:solidFill>
                <a:schemeClr val="lt1"/>
              </a:solidFill>
              <a:latin typeface="Arial"/>
              <a:ea typeface="Arial"/>
              <a:cs typeface="Arial"/>
              <a:sym typeface="Arial"/>
            </a:endParaRPr>
          </a:p>
        </p:txBody>
      </p:sp>
      <p:sp>
        <p:nvSpPr>
          <p:cNvPr id="147" name="Google Shape;147;p5"/>
          <p:cNvSpPr/>
          <p:nvPr/>
        </p:nvSpPr>
        <p:spPr>
          <a:xfrm>
            <a:off x="8669167" y="1153090"/>
            <a:ext cx="1370960" cy="1168539"/>
          </a:xfrm>
          <a:prstGeom prst="ellipse">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fr-FR" sz="4800">
                <a:solidFill>
                  <a:srgbClr val="016EB1"/>
                </a:solidFill>
                <a:latin typeface="Arial"/>
                <a:ea typeface="Arial"/>
                <a:cs typeface="Arial"/>
                <a:sym typeface="Arial"/>
              </a:rPr>
              <a:t>01.</a:t>
            </a:r>
            <a:endParaRPr b="1" sz="6600">
              <a:solidFill>
                <a:srgbClr val="016EB1"/>
              </a:solidFill>
              <a:latin typeface="Arial"/>
              <a:ea typeface="Arial"/>
              <a:cs typeface="Arial"/>
              <a:sym typeface="Arial"/>
            </a:endParaRPr>
          </a:p>
        </p:txBody>
      </p:sp>
      <p:sp>
        <p:nvSpPr>
          <p:cNvPr id="148" name="Google Shape;148;p5"/>
          <p:cNvSpPr/>
          <p:nvPr/>
        </p:nvSpPr>
        <p:spPr>
          <a:xfrm>
            <a:off x="8669167" y="2616130"/>
            <a:ext cx="1370960" cy="1168539"/>
          </a:xfrm>
          <a:prstGeom prst="ellipse">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fr-FR" sz="4800">
                <a:solidFill>
                  <a:srgbClr val="016EB1"/>
                </a:solidFill>
                <a:latin typeface="Arial"/>
                <a:ea typeface="Arial"/>
                <a:cs typeface="Arial"/>
                <a:sym typeface="Arial"/>
              </a:rPr>
              <a:t>02.</a:t>
            </a:r>
            <a:endParaRPr b="1" sz="6600">
              <a:solidFill>
                <a:srgbClr val="016EB1"/>
              </a:solidFill>
              <a:latin typeface="Arial"/>
              <a:ea typeface="Arial"/>
              <a:cs typeface="Arial"/>
              <a:sym typeface="Arial"/>
            </a:endParaRPr>
          </a:p>
        </p:txBody>
      </p:sp>
      <p:sp>
        <p:nvSpPr>
          <p:cNvPr id="149" name="Google Shape;149;p5"/>
          <p:cNvSpPr/>
          <p:nvPr/>
        </p:nvSpPr>
        <p:spPr>
          <a:xfrm>
            <a:off x="8669167" y="4079170"/>
            <a:ext cx="1370960" cy="1168539"/>
          </a:xfrm>
          <a:prstGeom prst="ellipse">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fr-FR" sz="4800">
                <a:solidFill>
                  <a:srgbClr val="016EB1"/>
                </a:solidFill>
                <a:latin typeface="Arial"/>
                <a:ea typeface="Arial"/>
                <a:cs typeface="Arial"/>
                <a:sym typeface="Arial"/>
              </a:rPr>
              <a:t>03.</a:t>
            </a:r>
            <a:endParaRPr b="1" sz="6600">
              <a:solidFill>
                <a:srgbClr val="016EB1"/>
              </a:solidFill>
              <a:latin typeface="Arial"/>
              <a:ea typeface="Arial"/>
              <a:cs typeface="Arial"/>
              <a:sym typeface="Arial"/>
            </a:endParaRPr>
          </a:p>
        </p:txBody>
      </p:sp>
      <p:sp>
        <p:nvSpPr>
          <p:cNvPr id="150" name="Google Shape;150;p5"/>
          <p:cNvSpPr txBox="1"/>
          <p:nvPr/>
        </p:nvSpPr>
        <p:spPr>
          <a:xfrm>
            <a:off x="9831217" y="1460405"/>
            <a:ext cx="2200362" cy="113877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2000">
                <a:solidFill>
                  <a:srgbClr val="7F7F7F"/>
                </a:solidFill>
                <a:latin typeface="Arial"/>
                <a:ea typeface="Arial"/>
                <a:cs typeface="Arial"/>
                <a:sym typeface="Arial"/>
              </a:rPr>
              <a:t>Lorem ipsum dolor </a:t>
            </a:r>
            <a:endParaRPr/>
          </a:p>
          <a:p>
            <a:pPr indent="0" lvl="0" marL="0" marR="0" rtl="0" algn="just">
              <a:spcBef>
                <a:spcPts val="0"/>
              </a:spcBef>
              <a:spcAft>
                <a:spcPts val="0"/>
              </a:spcAft>
              <a:buNone/>
            </a:pPr>
            <a:r>
              <a:rPr lang="fr-FR" sz="1600">
                <a:solidFill>
                  <a:schemeClr val="dk1"/>
                </a:solidFill>
                <a:latin typeface="Arial"/>
                <a:ea typeface="Arial"/>
                <a:cs typeface="Arial"/>
                <a:sym typeface="Arial"/>
              </a:rPr>
              <a:t>sit amet, consectetur adipiscing elit. Sed non risus. </a:t>
            </a:r>
            <a:endParaRPr sz="1600">
              <a:solidFill>
                <a:schemeClr val="dk1"/>
              </a:solidFill>
              <a:latin typeface="Arial"/>
              <a:ea typeface="Arial"/>
              <a:cs typeface="Arial"/>
              <a:sym typeface="Arial"/>
            </a:endParaRPr>
          </a:p>
        </p:txBody>
      </p:sp>
      <p:sp>
        <p:nvSpPr>
          <p:cNvPr id="151" name="Google Shape;151;p5"/>
          <p:cNvSpPr txBox="1"/>
          <p:nvPr/>
        </p:nvSpPr>
        <p:spPr>
          <a:xfrm>
            <a:off x="9831217" y="2920810"/>
            <a:ext cx="2200362" cy="113877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2000">
                <a:solidFill>
                  <a:srgbClr val="7F7F7F"/>
                </a:solidFill>
                <a:latin typeface="Arial"/>
                <a:ea typeface="Arial"/>
                <a:cs typeface="Arial"/>
                <a:sym typeface="Arial"/>
              </a:rPr>
              <a:t>Lorem ipsum dolor </a:t>
            </a:r>
            <a:endParaRPr/>
          </a:p>
          <a:p>
            <a:pPr indent="0" lvl="0" marL="0" marR="0" rtl="0" algn="just">
              <a:spcBef>
                <a:spcPts val="0"/>
              </a:spcBef>
              <a:spcAft>
                <a:spcPts val="0"/>
              </a:spcAft>
              <a:buNone/>
            </a:pPr>
            <a:r>
              <a:rPr lang="fr-FR" sz="1600">
                <a:solidFill>
                  <a:schemeClr val="dk1"/>
                </a:solidFill>
                <a:latin typeface="Arial"/>
                <a:ea typeface="Arial"/>
                <a:cs typeface="Arial"/>
                <a:sym typeface="Arial"/>
              </a:rPr>
              <a:t>sit amet, consectetur adipiscing elit. Sed non risus. </a:t>
            </a:r>
            <a:endParaRPr sz="1600">
              <a:solidFill>
                <a:schemeClr val="dk1"/>
              </a:solidFill>
              <a:latin typeface="Arial"/>
              <a:ea typeface="Arial"/>
              <a:cs typeface="Arial"/>
              <a:sym typeface="Arial"/>
            </a:endParaRPr>
          </a:p>
        </p:txBody>
      </p:sp>
      <p:sp>
        <p:nvSpPr>
          <p:cNvPr id="152" name="Google Shape;152;p5"/>
          <p:cNvSpPr txBox="1"/>
          <p:nvPr/>
        </p:nvSpPr>
        <p:spPr>
          <a:xfrm>
            <a:off x="9831217" y="4381215"/>
            <a:ext cx="2200362" cy="113877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2000">
                <a:solidFill>
                  <a:srgbClr val="7F7F7F"/>
                </a:solidFill>
                <a:latin typeface="Arial"/>
                <a:ea typeface="Arial"/>
                <a:cs typeface="Arial"/>
                <a:sym typeface="Arial"/>
              </a:rPr>
              <a:t>Lorem ipsum dolor </a:t>
            </a:r>
            <a:endParaRPr/>
          </a:p>
          <a:p>
            <a:pPr indent="0" lvl="0" marL="0" marR="0" rtl="0" algn="just">
              <a:spcBef>
                <a:spcPts val="0"/>
              </a:spcBef>
              <a:spcAft>
                <a:spcPts val="0"/>
              </a:spcAft>
              <a:buNone/>
            </a:pPr>
            <a:r>
              <a:rPr lang="fr-FR" sz="1600">
                <a:solidFill>
                  <a:schemeClr val="dk1"/>
                </a:solidFill>
                <a:latin typeface="Arial"/>
                <a:ea typeface="Arial"/>
                <a:cs typeface="Arial"/>
                <a:sym typeface="Arial"/>
              </a:rPr>
              <a:t>sit amet, consectetur adipiscing elit. Sed non risus. </a:t>
            </a:r>
            <a:endParaRPr sz="1600">
              <a:solidFill>
                <a:schemeClr val="dk1"/>
              </a:solidFill>
              <a:latin typeface="Arial"/>
              <a:ea typeface="Arial"/>
              <a:cs typeface="Arial"/>
              <a:sym typeface="Arial"/>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145"/>
                                        </p:tgtEl>
                                        <p:attrNameLst>
                                          <p:attrName>style.visibility</p:attrName>
                                        </p:attrNameLst>
                                      </p:cBhvr>
                                      <p:to>
                                        <p:strVal val="visible"/>
                                      </p:to>
                                    </p:set>
                                    <p:anim calcmode="lin" valueType="num">
                                      <p:cBhvr additive="base">
                                        <p:cTn dur="500"/>
                                        <p:tgtEl>
                                          <p:spTgt spid="145"/>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2" presetSubtype="8">
                                  <p:stCondLst>
                                    <p:cond delay="0"/>
                                  </p:stCondLst>
                                  <p:childTnLst>
                                    <p:set>
                                      <p:cBhvr>
                                        <p:cTn dur="1" fill="hold">
                                          <p:stCondLst>
                                            <p:cond delay="0"/>
                                          </p:stCondLst>
                                        </p:cTn>
                                        <p:tgtEl>
                                          <p:spTgt spid="142"/>
                                        </p:tgtEl>
                                        <p:attrNameLst>
                                          <p:attrName>style.visibility</p:attrName>
                                        </p:attrNameLst>
                                      </p:cBhvr>
                                      <p:to>
                                        <p:strVal val="visible"/>
                                      </p:to>
                                    </p:set>
                                    <p:anim calcmode="lin" valueType="num">
                                      <p:cBhvr additive="base">
                                        <p:cTn dur="500"/>
                                        <p:tgtEl>
                                          <p:spTgt spid="142"/>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ntr" presetID="2" presetSubtype="1">
                                  <p:stCondLst>
                                    <p:cond delay="0"/>
                                  </p:stCondLst>
                                  <p:childTnLst>
                                    <p:set>
                                      <p:cBhvr>
                                        <p:cTn dur="1" fill="hold">
                                          <p:stCondLst>
                                            <p:cond delay="0"/>
                                          </p:stCondLst>
                                        </p:cTn>
                                        <p:tgtEl>
                                          <p:spTgt spid="146"/>
                                        </p:tgtEl>
                                        <p:attrNameLst>
                                          <p:attrName>style.visibility</p:attrName>
                                        </p:attrNameLst>
                                      </p:cBhvr>
                                      <p:to>
                                        <p:strVal val="visible"/>
                                      </p:to>
                                    </p:set>
                                    <p:anim calcmode="lin" valueType="num">
                                      <p:cBhvr additive="base">
                                        <p:cTn dur="500"/>
                                        <p:tgtEl>
                                          <p:spTgt spid="146"/>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0"/>
                                  </p:stCondLst>
                                  <p:childTnLst>
                                    <p:set>
                                      <p:cBhvr>
                                        <p:cTn dur="1" fill="hold">
                                          <p:stCondLst>
                                            <p:cond delay="0"/>
                                          </p:stCondLst>
                                        </p:cTn>
                                        <p:tgtEl>
                                          <p:spTgt spid="144"/>
                                        </p:tgtEl>
                                        <p:attrNameLst>
                                          <p:attrName>style.visibility</p:attrName>
                                        </p:attrNameLst>
                                      </p:cBhvr>
                                      <p:to>
                                        <p:strVal val="visible"/>
                                      </p:to>
                                    </p:set>
                                    <p:anim calcmode="lin" valueType="num">
                                      <p:cBhvr additive="base">
                                        <p:cTn dur="500"/>
                                        <p:tgtEl>
                                          <p:spTgt spid="144"/>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43"/>
                                        </p:tgtEl>
                                        <p:attrNameLst>
                                          <p:attrName>style.visibility</p:attrName>
                                        </p:attrNameLst>
                                      </p:cBhvr>
                                      <p:to>
                                        <p:strVal val="visible"/>
                                      </p:to>
                                    </p:set>
                                    <p:anim calcmode="lin" valueType="num">
                                      <p:cBhvr additive="base">
                                        <p:cTn dur="500"/>
                                        <p:tgtEl>
                                          <p:spTgt spid="143"/>
                                        </p:tgtEl>
                                        <p:attrNameLst>
                                          <p:attrName>ppt_y</p:attrName>
                                        </p:attrNameLst>
                                      </p:cBhvr>
                                      <p:tavLst>
                                        <p:tav fmla="" tm="0">
                                          <p:val>
                                            <p:strVal val="#ppt_y+1"/>
                                          </p:val>
                                        </p:tav>
                                        <p:tav fmla="" tm="100000">
                                          <p:val>
                                            <p:strVal val="#ppt_y"/>
                                          </p:val>
                                        </p:tav>
                                      </p:tavLst>
                                    </p:anim>
                                  </p:childTnLst>
                                </p:cTn>
                              </p:par>
                            </p:childTnLst>
                          </p:cTn>
                        </p:par>
                        <p:par>
                          <p:cTn fill="hold">
                            <p:stCondLst>
                              <p:cond delay="1500"/>
                            </p:stCondLst>
                            <p:childTnLst>
                              <p:par>
                                <p:cTn fill="hold" nodeType="afterEffect" presetClass="entr" presetID="2" presetSubtype="2">
                                  <p:stCondLst>
                                    <p:cond delay="0"/>
                                  </p:stCondLst>
                                  <p:childTnLst>
                                    <p:set>
                                      <p:cBhvr>
                                        <p:cTn dur="1" fill="hold">
                                          <p:stCondLst>
                                            <p:cond delay="0"/>
                                          </p:stCondLst>
                                        </p:cTn>
                                        <p:tgtEl>
                                          <p:spTgt spid="150"/>
                                        </p:tgtEl>
                                        <p:attrNameLst>
                                          <p:attrName>style.visibility</p:attrName>
                                        </p:attrNameLst>
                                      </p:cBhvr>
                                      <p:to>
                                        <p:strVal val="visible"/>
                                      </p:to>
                                    </p:set>
                                    <p:anim calcmode="lin" valueType="num">
                                      <p:cBhvr additive="base">
                                        <p:cTn dur="500"/>
                                        <p:tgtEl>
                                          <p:spTgt spid="150"/>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147"/>
                                        </p:tgtEl>
                                        <p:attrNameLst>
                                          <p:attrName>style.visibility</p:attrName>
                                        </p:attrNameLst>
                                      </p:cBhvr>
                                      <p:to>
                                        <p:strVal val="visible"/>
                                      </p:to>
                                    </p:set>
                                    <p:anim calcmode="lin" valueType="num">
                                      <p:cBhvr additive="base">
                                        <p:cTn dur="500"/>
                                        <p:tgtEl>
                                          <p:spTgt spid="147"/>
                                        </p:tgtEl>
                                        <p:attrNameLst>
                                          <p:attrName>ppt_x</p:attrName>
                                        </p:attrNameLst>
                                      </p:cBhvr>
                                      <p:tavLst>
                                        <p:tav fmla="" tm="0">
                                          <p:val>
                                            <p:strVal val="#ppt_x+1"/>
                                          </p:val>
                                        </p:tav>
                                        <p:tav fmla="" tm="100000">
                                          <p:val>
                                            <p:strVal val="#ppt_x"/>
                                          </p:val>
                                        </p:tav>
                                      </p:tavLst>
                                    </p:anim>
                                  </p:childTnLst>
                                </p:cTn>
                              </p:par>
                            </p:childTnLst>
                          </p:cTn>
                        </p:par>
                        <p:par>
                          <p:cTn fill="hold">
                            <p:stCondLst>
                              <p:cond delay="2000"/>
                            </p:stCondLst>
                            <p:childTnLst>
                              <p:par>
                                <p:cTn fill="hold" nodeType="afterEffect" presetClass="entr" presetID="2" presetSubtype="2">
                                  <p:stCondLst>
                                    <p:cond delay="0"/>
                                  </p:stCondLst>
                                  <p:childTnLst>
                                    <p:set>
                                      <p:cBhvr>
                                        <p:cTn dur="1" fill="hold">
                                          <p:stCondLst>
                                            <p:cond delay="0"/>
                                          </p:stCondLst>
                                        </p:cTn>
                                        <p:tgtEl>
                                          <p:spTgt spid="151"/>
                                        </p:tgtEl>
                                        <p:attrNameLst>
                                          <p:attrName>style.visibility</p:attrName>
                                        </p:attrNameLst>
                                      </p:cBhvr>
                                      <p:to>
                                        <p:strVal val="visible"/>
                                      </p:to>
                                    </p:set>
                                    <p:anim calcmode="lin" valueType="num">
                                      <p:cBhvr additive="base">
                                        <p:cTn dur="500"/>
                                        <p:tgtEl>
                                          <p:spTgt spid="151"/>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148"/>
                                        </p:tgtEl>
                                        <p:attrNameLst>
                                          <p:attrName>style.visibility</p:attrName>
                                        </p:attrNameLst>
                                      </p:cBhvr>
                                      <p:to>
                                        <p:strVal val="visible"/>
                                      </p:to>
                                    </p:set>
                                    <p:anim calcmode="lin" valueType="num">
                                      <p:cBhvr additive="base">
                                        <p:cTn dur="500"/>
                                        <p:tgtEl>
                                          <p:spTgt spid="148"/>
                                        </p:tgtEl>
                                        <p:attrNameLst>
                                          <p:attrName>ppt_x</p:attrName>
                                        </p:attrNameLst>
                                      </p:cBhvr>
                                      <p:tavLst>
                                        <p:tav fmla="" tm="0">
                                          <p:val>
                                            <p:strVal val="#ppt_x+1"/>
                                          </p:val>
                                        </p:tav>
                                        <p:tav fmla="" tm="100000">
                                          <p:val>
                                            <p:strVal val="#ppt_x"/>
                                          </p:val>
                                        </p:tav>
                                      </p:tavLst>
                                    </p:anim>
                                  </p:childTnLst>
                                </p:cTn>
                              </p:par>
                            </p:childTnLst>
                          </p:cTn>
                        </p:par>
                        <p:par>
                          <p:cTn fill="hold">
                            <p:stCondLst>
                              <p:cond delay="2500"/>
                            </p:stCondLst>
                            <p:childTnLst>
                              <p:par>
                                <p:cTn fill="hold" nodeType="afterEffect" presetClass="entr" presetID="2" presetSubtype="2">
                                  <p:stCondLst>
                                    <p:cond delay="0"/>
                                  </p:stCondLst>
                                  <p:childTnLst>
                                    <p:set>
                                      <p:cBhvr>
                                        <p:cTn dur="1" fill="hold">
                                          <p:stCondLst>
                                            <p:cond delay="0"/>
                                          </p:stCondLst>
                                        </p:cTn>
                                        <p:tgtEl>
                                          <p:spTgt spid="152"/>
                                        </p:tgtEl>
                                        <p:attrNameLst>
                                          <p:attrName>style.visibility</p:attrName>
                                        </p:attrNameLst>
                                      </p:cBhvr>
                                      <p:to>
                                        <p:strVal val="visible"/>
                                      </p:to>
                                    </p:set>
                                    <p:anim calcmode="lin" valueType="num">
                                      <p:cBhvr additive="base">
                                        <p:cTn dur="500"/>
                                        <p:tgtEl>
                                          <p:spTgt spid="152"/>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149"/>
                                        </p:tgtEl>
                                        <p:attrNameLst>
                                          <p:attrName>style.visibility</p:attrName>
                                        </p:attrNameLst>
                                      </p:cBhvr>
                                      <p:to>
                                        <p:strVal val="visible"/>
                                      </p:to>
                                    </p:set>
                                    <p:anim calcmode="lin" valueType="num">
                                      <p:cBhvr additive="base">
                                        <p:cTn dur="500"/>
                                        <p:tgtEl>
                                          <p:spTgt spid="149"/>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6"/>
          <p:cNvSpPr/>
          <p:nvPr/>
        </p:nvSpPr>
        <p:spPr>
          <a:xfrm>
            <a:off x="3019586" y="2895473"/>
            <a:ext cx="6152828" cy="929898"/>
          </a:xfrm>
          <a:prstGeom prst="roundRect">
            <a:avLst>
              <a:gd fmla="val 50000" name="adj"/>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9" name="Google Shape;159;p6"/>
          <p:cNvSpPr/>
          <p:nvPr/>
        </p:nvSpPr>
        <p:spPr>
          <a:xfrm>
            <a:off x="3101657" y="2952414"/>
            <a:ext cx="816016" cy="816016"/>
          </a:xfrm>
          <a:prstGeom prst="ellipse">
            <a:avLst/>
          </a:prstGeom>
          <a:solidFill>
            <a:srgbClr val="016EB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60" name="Google Shape;160;p6"/>
          <p:cNvSpPr txBox="1"/>
          <p:nvPr/>
        </p:nvSpPr>
        <p:spPr>
          <a:xfrm>
            <a:off x="3807141" y="582379"/>
            <a:ext cx="4577719"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fr-FR" sz="4400">
                <a:solidFill>
                  <a:schemeClr val="dk1"/>
                </a:solidFill>
                <a:latin typeface="Arial"/>
                <a:ea typeface="Arial"/>
                <a:cs typeface="Arial"/>
                <a:sym typeface="Arial"/>
              </a:rPr>
              <a:t>Titre de </a:t>
            </a:r>
            <a:r>
              <a:rPr b="1" lang="fr-FR" sz="4400">
                <a:solidFill>
                  <a:srgbClr val="016EB1"/>
                </a:solidFill>
                <a:latin typeface="Arial"/>
                <a:ea typeface="Arial"/>
                <a:cs typeface="Arial"/>
                <a:sym typeface="Arial"/>
              </a:rPr>
              <a:t>Page</a:t>
            </a:r>
            <a:endParaRPr b="1" sz="4400">
              <a:solidFill>
                <a:schemeClr val="dk1"/>
              </a:solidFill>
              <a:latin typeface="Arial"/>
              <a:ea typeface="Arial"/>
              <a:cs typeface="Arial"/>
              <a:sym typeface="Arial"/>
            </a:endParaRPr>
          </a:p>
        </p:txBody>
      </p:sp>
      <p:sp>
        <p:nvSpPr>
          <p:cNvPr id="161" name="Google Shape;161;p6"/>
          <p:cNvSpPr/>
          <p:nvPr/>
        </p:nvSpPr>
        <p:spPr>
          <a:xfrm>
            <a:off x="764285" y="1441616"/>
            <a:ext cx="10879076" cy="107721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i="1" lang="fr-FR" sz="1600">
                <a:solidFill>
                  <a:schemeClr val="dk1"/>
                </a:solidFill>
                <a:latin typeface="Arial"/>
                <a:ea typeface="Arial"/>
                <a:cs typeface="Arial"/>
                <a:sym typeface="Arial"/>
              </a:rPr>
              <a:t>Lorem ipsum dolor sit amet, consectetur adipiscing elit. Sed non risus. Suspendisse lectus tortor, dignissim sit amet, adipiscingLorem ipsum dolor sit amet, consectetur adipiscing elit. Sed non risus. Suspendisse lectus tortor, dignissim sit amet, adipiscing</a:t>
            </a:r>
            <a:r>
              <a:rPr lang="fr-FR" sz="1600">
                <a:solidFill>
                  <a:schemeClr val="dk1"/>
                </a:solidFill>
                <a:latin typeface="Arial"/>
                <a:ea typeface="Arial"/>
                <a:cs typeface="Arial"/>
                <a:sym typeface="Arial"/>
              </a:rPr>
              <a:t> </a:t>
            </a:r>
            <a:r>
              <a:rPr i="1" lang="fr-FR" sz="1600">
                <a:solidFill>
                  <a:schemeClr val="dk1"/>
                </a:solidFill>
                <a:latin typeface="Arial"/>
                <a:ea typeface="Arial"/>
                <a:cs typeface="Arial"/>
                <a:sym typeface="Arial"/>
              </a:rPr>
              <a:t>Lorem ipsum dolor sit amet, consectetur adipiscing elit. Sed non risus. Suspendisse lectus tortor, dignissim sit amet, adipiscing Lorem ipsum dolor sit amet, consectetur adipiscing elit. Sed non risus. Suspendisse lectus tortor, dignissim sit amet, </a:t>
            </a:r>
            <a:endParaRPr sz="1600">
              <a:solidFill>
                <a:schemeClr val="dk1"/>
              </a:solidFill>
              <a:latin typeface="Arial"/>
              <a:ea typeface="Arial"/>
              <a:cs typeface="Arial"/>
              <a:sym typeface="Arial"/>
            </a:endParaRPr>
          </a:p>
        </p:txBody>
      </p:sp>
      <p:sp>
        <p:nvSpPr>
          <p:cNvPr id="162" name="Google Shape;162;p6"/>
          <p:cNvSpPr/>
          <p:nvPr/>
        </p:nvSpPr>
        <p:spPr>
          <a:xfrm>
            <a:off x="3030842" y="2854356"/>
            <a:ext cx="990014" cy="995422"/>
          </a:xfrm>
          <a:prstGeom prst="ellipse">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fr-FR" sz="4000">
                <a:solidFill>
                  <a:schemeClr val="lt1"/>
                </a:solidFill>
                <a:latin typeface="Arial"/>
                <a:ea typeface="Arial"/>
                <a:cs typeface="Arial"/>
                <a:sym typeface="Arial"/>
              </a:rPr>
              <a:t>01</a:t>
            </a:r>
            <a:endParaRPr b="1" sz="5400">
              <a:solidFill>
                <a:schemeClr val="lt1"/>
              </a:solidFill>
              <a:latin typeface="Arial"/>
              <a:ea typeface="Arial"/>
              <a:cs typeface="Arial"/>
              <a:sym typeface="Arial"/>
            </a:endParaRPr>
          </a:p>
        </p:txBody>
      </p:sp>
      <p:sp>
        <p:nvSpPr>
          <p:cNvPr id="163" name="Google Shape;163;p6"/>
          <p:cNvSpPr/>
          <p:nvPr/>
        </p:nvSpPr>
        <p:spPr>
          <a:xfrm>
            <a:off x="4022007" y="2936569"/>
            <a:ext cx="4939113" cy="83099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i="1" lang="fr-FR" sz="1600">
                <a:solidFill>
                  <a:schemeClr val="dk1"/>
                </a:solidFill>
                <a:latin typeface="Arial"/>
                <a:ea typeface="Arial"/>
                <a:cs typeface="Arial"/>
                <a:sym typeface="Arial"/>
              </a:rPr>
              <a:t>Lorem ipsum dolor sit amet, consectetur adipiscing elit. Sed non risus. Suspendisse lectus tortor, dignissim sit amet, dignissim sit amet, dignissim sit amet, dignissim</a:t>
            </a:r>
            <a:endParaRPr sz="1600">
              <a:solidFill>
                <a:schemeClr val="dk1"/>
              </a:solidFill>
              <a:latin typeface="Arial"/>
              <a:ea typeface="Arial"/>
              <a:cs typeface="Arial"/>
              <a:sym typeface="Arial"/>
            </a:endParaRPr>
          </a:p>
        </p:txBody>
      </p:sp>
      <p:sp>
        <p:nvSpPr>
          <p:cNvPr id="164" name="Google Shape;164;p6"/>
          <p:cNvSpPr/>
          <p:nvPr/>
        </p:nvSpPr>
        <p:spPr>
          <a:xfrm>
            <a:off x="3019586" y="4185300"/>
            <a:ext cx="6152828" cy="929898"/>
          </a:xfrm>
          <a:prstGeom prst="roundRect">
            <a:avLst>
              <a:gd fmla="val 50000" name="adj"/>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65" name="Google Shape;165;p6"/>
          <p:cNvSpPr/>
          <p:nvPr/>
        </p:nvSpPr>
        <p:spPr>
          <a:xfrm>
            <a:off x="3101657" y="4242241"/>
            <a:ext cx="816016" cy="816016"/>
          </a:xfrm>
          <a:prstGeom prst="ellipse">
            <a:avLst/>
          </a:prstGeom>
          <a:solidFill>
            <a:srgbClr val="016EB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66" name="Google Shape;166;p6"/>
          <p:cNvSpPr/>
          <p:nvPr/>
        </p:nvSpPr>
        <p:spPr>
          <a:xfrm>
            <a:off x="3030843" y="4144183"/>
            <a:ext cx="990012" cy="995422"/>
          </a:xfrm>
          <a:prstGeom prst="ellipse">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fr-FR" sz="4000">
                <a:solidFill>
                  <a:schemeClr val="lt1"/>
                </a:solidFill>
                <a:latin typeface="Arial"/>
                <a:ea typeface="Arial"/>
                <a:cs typeface="Arial"/>
                <a:sym typeface="Arial"/>
              </a:rPr>
              <a:t>02</a:t>
            </a:r>
            <a:endParaRPr b="1" sz="5400">
              <a:solidFill>
                <a:schemeClr val="lt1"/>
              </a:solidFill>
              <a:latin typeface="Arial"/>
              <a:ea typeface="Arial"/>
              <a:cs typeface="Arial"/>
              <a:sym typeface="Arial"/>
            </a:endParaRPr>
          </a:p>
        </p:txBody>
      </p:sp>
      <p:sp>
        <p:nvSpPr>
          <p:cNvPr id="167" name="Google Shape;167;p6"/>
          <p:cNvSpPr/>
          <p:nvPr/>
        </p:nvSpPr>
        <p:spPr>
          <a:xfrm>
            <a:off x="4022007" y="4226396"/>
            <a:ext cx="4939113" cy="83099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i="1" lang="fr-FR" sz="1600">
                <a:solidFill>
                  <a:schemeClr val="dk1"/>
                </a:solidFill>
                <a:latin typeface="Arial"/>
                <a:ea typeface="Arial"/>
                <a:cs typeface="Arial"/>
                <a:sym typeface="Arial"/>
              </a:rPr>
              <a:t>Lorem ipsum dolor sit amet, consectetur adipiscing elit. Sed non risus. Suspendisse lectus tortor, dignissim sit amet, dignissim sit amet, dignissim sit amet, dignissim</a:t>
            </a:r>
            <a:endParaRPr sz="1600">
              <a:solidFill>
                <a:schemeClr val="dk1"/>
              </a:solidFill>
              <a:latin typeface="Arial"/>
              <a:ea typeface="Arial"/>
              <a:cs typeface="Arial"/>
              <a:sym typeface="Arial"/>
            </a:endParaRPr>
          </a:p>
        </p:txBody>
      </p:sp>
      <p:sp>
        <p:nvSpPr>
          <p:cNvPr id="168" name="Google Shape;168;p6"/>
          <p:cNvSpPr/>
          <p:nvPr/>
        </p:nvSpPr>
        <p:spPr>
          <a:xfrm>
            <a:off x="3019586" y="5475127"/>
            <a:ext cx="6152828" cy="929898"/>
          </a:xfrm>
          <a:prstGeom prst="roundRect">
            <a:avLst>
              <a:gd fmla="val 50000" name="adj"/>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69" name="Google Shape;169;p6"/>
          <p:cNvSpPr/>
          <p:nvPr/>
        </p:nvSpPr>
        <p:spPr>
          <a:xfrm>
            <a:off x="3101657" y="5532068"/>
            <a:ext cx="816016" cy="816016"/>
          </a:xfrm>
          <a:prstGeom prst="ellipse">
            <a:avLst/>
          </a:prstGeom>
          <a:solidFill>
            <a:srgbClr val="016EB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70" name="Google Shape;170;p6"/>
          <p:cNvSpPr/>
          <p:nvPr/>
        </p:nvSpPr>
        <p:spPr>
          <a:xfrm>
            <a:off x="3030843" y="5434010"/>
            <a:ext cx="990012" cy="995422"/>
          </a:xfrm>
          <a:prstGeom prst="ellipse">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fr-FR" sz="4000">
                <a:solidFill>
                  <a:schemeClr val="lt1"/>
                </a:solidFill>
                <a:latin typeface="Arial"/>
                <a:ea typeface="Arial"/>
                <a:cs typeface="Arial"/>
                <a:sym typeface="Arial"/>
              </a:rPr>
              <a:t>03</a:t>
            </a:r>
            <a:endParaRPr b="1" sz="5400">
              <a:solidFill>
                <a:schemeClr val="lt1"/>
              </a:solidFill>
              <a:latin typeface="Arial"/>
              <a:ea typeface="Arial"/>
              <a:cs typeface="Arial"/>
              <a:sym typeface="Arial"/>
            </a:endParaRPr>
          </a:p>
        </p:txBody>
      </p:sp>
      <p:sp>
        <p:nvSpPr>
          <p:cNvPr id="171" name="Google Shape;171;p6"/>
          <p:cNvSpPr/>
          <p:nvPr/>
        </p:nvSpPr>
        <p:spPr>
          <a:xfrm>
            <a:off x="4022007" y="5516223"/>
            <a:ext cx="4939113" cy="83099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i="1" lang="fr-FR" sz="1600">
                <a:solidFill>
                  <a:schemeClr val="dk1"/>
                </a:solidFill>
                <a:latin typeface="Arial"/>
                <a:ea typeface="Arial"/>
                <a:cs typeface="Arial"/>
                <a:sym typeface="Arial"/>
              </a:rPr>
              <a:t>Lorem ipsum dolor sit amet, consectetur adipiscing elit. Sed non risus. Suspendisse lectus tortor, dignissim sit amet, dignissim sit amet, dignissim sit amet, dignissim</a:t>
            </a:r>
            <a:endParaRPr sz="1600">
              <a:solidFill>
                <a:schemeClr val="dk1"/>
              </a:solidFill>
              <a:latin typeface="Arial"/>
              <a:ea typeface="Arial"/>
              <a:cs typeface="Arial"/>
              <a:sym typeface="Arial"/>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1">
                                  <p:stCondLst>
                                    <p:cond delay="0"/>
                                  </p:stCondLst>
                                  <p:childTnLst>
                                    <p:set>
                                      <p:cBhvr>
                                        <p:cTn dur="1" fill="hold">
                                          <p:stCondLst>
                                            <p:cond delay="0"/>
                                          </p:stCondLst>
                                        </p:cTn>
                                        <p:tgtEl>
                                          <p:spTgt spid="160"/>
                                        </p:tgtEl>
                                        <p:attrNameLst>
                                          <p:attrName>style.visibility</p:attrName>
                                        </p:attrNameLst>
                                      </p:cBhvr>
                                      <p:to>
                                        <p:strVal val="visible"/>
                                      </p:to>
                                    </p:set>
                                    <p:anim calcmode="lin" valueType="num">
                                      <p:cBhvr additive="base">
                                        <p:cTn dur="500"/>
                                        <p:tgtEl>
                                          <p:spTgt spid="160"/>
                                        </p:tgtEl>
                                        <p:attrNameLst>
                                          <p:attrName>ppt_y</p:attrName>
                                        </p:attrNameLst>
                                      </p:cBhvr>
                                      <p:tavLst>
                                        <p:tav fmla="" tm="0">
                                          <p:val>
                                            <p:strVal val="#ppt_y-1"/>
                                          </p:val>
                                        </p:tav>
                                        <p:tav fmla="" tm="100000">
                                          <p:val>
                                            <p:strVal val="#ppt_y"/>
                                          </p:val>
                                        </p:tav>
                                      </p:tavLst>
                                    </p:anim>
                                  </p:childTnLst>
                                </p:cTn>
                              </p:par>
                            </p:childTnLst>
                          </p:cTn>
                        </p:par>
                        <p:par>
                          <p:cTn fill="hold">
                            <p:stCondLst>
                              <p:cond delay="500"/>
                            </p:stCondLst>
                            <p:childTnLst>
                              <p:par>
                                <p:cTn fill="hold" nodeType="afterEffect" presetClass="entr" presetID="2" presetSubtype="4">
                                  <p:stCondLst>
                                    <p:cond delay="0"/>
                                  </p:stCondLst>
                                  <p:childTnLst>
                                    <p:set>
                                      <p:cBhvr>
                                        <p:cTn dur="1" fill="hold">
                                          <p:stCondLst>
                                            <p:cond delay="0"/>
                                          </p:stCondLst>
                                        </p:cTn>
                                        <p:tgtEl>
                                          <p:spTgt spid="161"/>
                                        </p:tgtEl>
                                        <p:attrNameLst>
                                          <p:attrName>style.visibility</p:attrName>
                                        </p:attrNameLst>
                                      </p:cBhvr>
                                      <p:to>
                                        <p:strVal val="visible"/>
                                      </p:to>
                                    </p:set>
                                    <p:anim calcmode="lin" valueType="num">
                                      <p:cBhvr additive="base">
                                        <p:cTn dur="500"/>
                                        <p:tgtEl>
                                          <p:spTgt spid="161"/>
                                        </p:tgtEl>
                                        <p:attrNameLst>
                                          <p:attrName>ppt_y</p:attrName>
                                        </p:attrNameLst>
                                      </p:cBhvr>
                                      <p:tavLst>
                                        <p:tav fmla="" tm="0">
                                          <p:val>
                                            <p:strVal val="#ppt_y+1"/>
                                          </p:val>
                                        </p:tav>
                                        <p:tav fmla="" tm="100000">
                                          <p:val>
                                            <p:strVal val="#ppt_y"/>
                                          </p:val>
                                        </p:tav>
                                      </p:tavLst>
                                    </p:anim>
                                  </p:childTnLst>
                                </p:cTn>
                              </p:par>
                            </p:childTnLst>
                          </p:cTn>
                        </p:par>
                        <p:par>
                          <p:cTn fill="hold">
                            <p:stCondLst>
                              <p:cond delay="1000"/>
                            </p:stCondLst>
                            <p:childTnLst>
                              <p:par>
                                <p:cTn fill="hold" nodeType="afterEffect" presetClass="entr" presetID="2" presetSubtype="2">
                                  <p:stCondLst>
                                    <p:cond delay="0"/>
                                  </p:stCondLst>
                                  <p:childTnLst>
                                    <p:set>
                                      <p:cBhvr>
                                        <p:cTn dur="1" fill="hold">
                                          <p:stCondLst>
                                            <p:cond delay="0"/>
                                          </p:stCondLst>
                                        </p:cTn>
                                        <p:tgtEl>
                                          <p:spTgt spid="158"/>
                                        </p:tgtEl>
                                        <p:attrNameLst>
                                          <p:attrName>style.visibility</p:attrName>
                                        </p:attrNameLst>
                                      </p:cBhvr>
                                      <p:to>
                                        <p:strVal val="visible"/>
                                      </p:to>
                                    </p:set>
                                    <p:anim calcmode="lin" valueType="num">
                                      <p:cBhvr additive="base">
                                        <p:cTn dur="500"/>
                                        <p:tgtEl>
                                          <p:spTgt spid="158"/>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159"/>
                                        </p:tgtEl>
                                        <p:attrNameLst>
                                          <p:attrName>style.visibility</p:attrName>
                                        </p:attrNameLst>
                                      </p:cBhvr>
                                      <p:to>
                                        <p:strVal val="visible"/>
                                      </p:to>
                                    </p:set>
                                    <p:anim calcmode="lin" valueType="num">
                                      <p:cBhvr additive="base">
                                        <p:cTn dur="500"/>
                                        <p:tgtEl>
                                          <p:spTgt spid="159"/>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163"/>
                                        </p:tgtEl>
                                        <p:attrNameLst>
                                          <p:attrName>style.visibility</p:attrName>
                                        </p:attrNameLst>
                                      </p:cBhvr>
                                      <p:to>
                                        <p:strVal val="visible"/>
                                      </p:to>
                                    </p:set>
                                    <p:anim calcmode="lin" valueType="num">
                                      <p:cBhvr additive="base">
                                        <p:cTn dur="500"/>
                                        <p:tgtEl>
                                          <p:spTgt spid="163"/>
                                        </p:tgtEl>
                                        <p:attrNameLst>
                                          <p:attrName>ppt_x</p:attrName>
                                        </p:attrNameLst>
                                      </p:cBhvr>
                                      <p:tavLst>
                                        <p:tav fmla="" tm="0">
                                          <p:val>
                                            <p:strVal val="#ppt_x+1"/>
                                          </p:val>
                                        </p:tav>
                                        <p:tav fmla="" tm="100000">
                                          <p:val>
                                            <p:strVal val="#ppt_x"/>
                                          </p:val>
                                        </p:tav>
                                      </p:tavLst>
                                    </p:anim>
                                  </p:childTnLst>
                                </p:cTn>
                              </p:par>
                            </p:childTnLst>
                          </p:cTn>
                        </p:par>
                        <p:par>
                          <p:cTn fill="hold">
                            <p:stCondLst>
                              <p:cond delay="1500"/>
                            </p:stCondLst>
                            <p:childTnLst>
                              <p:par>
                                <p:cTn fill="hold" nodeType="afterEffect" presetClass="entr" presetID="2" presetSubtype="8">
                                  <p:stCondLst>
                                    <p:cond delay="0"/>
                                  </p:stCondLst>
                                  <p:childTnLst>
                                    <p:set>
                                      <p:cBhvr>
                                        <p:cTn dur="1" fill="hold">
                                          <p:stCondLst>
                                            <p:cond delay="0"/>
                                          </p:stCondLst>
                                        </p:cTn>
                                        <p:tgtEl>
                                          <p:spTgt spid="164"/>
                                        </p:tgtEl>
                                        <p:attrNameLst>
                                          <p:attrName>style.visibility</p:attrName>
                                        </p:attrNameLst>
                                      </p:cBhvr>
                                      <p:to>
                                        <p:strVal val="visible"/>
                                      </p:to>
                                    </p:set>
                                    <p:anim calcmode="lin" valueType="num">
                                      <p:cBhvr additive="base">
                                        <p:cTn dur="500"/>
                                        <p:tgtEl>
                                          <p:spTgt spid="164"/>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165"/>
                                        </p:tgtEl>
                                        <p:attrNameLst>
                                          <p:attrName>style.visibility</p:attrName>
                                        </p:attrNameLst>
                                      </p:cBhvr>
                                      <p:to>
                                        <p:strVal val="visible"/>
                                      </p:to>
                                    </p:set>
                                    <p:anim calcmode="lin" valueType="num">
                                      <p:cBhvr additive="base">
                                        <p:cTn dur="500"/>
                                        <p:tgtEl>
                                          <p:spTgt spid="165"/>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167"/>
                                        </p:tgtEl>
                                        <p:attrNameLst>
                                          <p:attrName>style.visibility</p:attrName>
                                        </p:attrNameLst>
                                      </p:cBhvr>
                                      <p:to>
                                        <p:strVal val="visible"/>
                                      </p:to>
                                    </p:set>
                                    <p:anim calcmode="lin" valueType="num">
                                      <p:cBhvr additive="base">
                                        <p:cTn dur="500"/>
                                        <p:tgtEl>
                                          <p:spTgt spid="167"/>
                                        </p:tgtEl>
                                        <p:attrNameLst>
                                          <p:attrName>ppt_x</p:attrName>
                                        </p:attrNameLst>
                                      </p:cBhvr>
                                      <p:tavLst>
                                        <p:tav fmla="" tm="0">
                                          <p:val>
                                            <p:strVal val="#ppt_x-1"/>
                                          </p:val>
                                        </p:tav>
                                        <p:tav fmla="" tm="100000">
                                          <p:val>
                                            <p:strVal val="#ppt_x"/>
                                          </p:val>
                                        </p:tav>
                                      </p:tavLst>
                                    </p:anim>
                                  </p:childTnLst>
                                </p:cTn>
                              </p:par>
                            </p:childTnLst>
                          </p:cTn>
                        </p:par>
                        <p:par>
                          <p:cTn fill="hold">
                            <p:stCondLst>
                              <p:cond delay="2000"/>
                            </p:stCondLst>
                            <p:childTnLst>
                              <p:par>
                                <p:cTn fill="hold" nodeType="afterEffect" presetClass="entr" presetID="2" presetSubtype="2">
                                  <p:stCondLst>
                                    <p:cond delay="0"/>
                                  </p:stCondLst>
                                  <p:childTnLst>
                                    <p:set>
                                      <p:cBhvr>
                                        <p:cTn dur="1" fill="hold">
                                          <p:stCondLst>
                                            <p:cond delay="0"/>
                                          </p:stCondLst>
                                        </p:cTn>
                                        <p:tgtEl>
                                          <p:spTgt spid="168"/>
                                        </p:tgtEl>
                                        <p:attrNameLst>
                                          <p:attrName>style.visibility</p:attrName>
                                        </p:attrNameLst>
                                      </p:cBhvr>
                                      <p:to>
                                        <p:strVal val="visible"/>
                                      </p:to>
                                    </p:set>
                                    <p:anim calcmode="lin" valueType="num">
                                      <p:cBhvr additive="base">
                                        <p:cTn dur="500"/>
                                        <p:tgtEl>
                                          <p:spTgt spid="168"/>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169"/>
                                        </p:tgtEl>
                                        <p:attrNameLst>
                                          <p:attrName>style.visibility</p:attrName>
                                        </p:attrNameLst>
                                      </p:cBhvr>
                                      <p:to>
                                        <p:strVal val="visible"/>
                                      </p:to>
                                    </p:set>
                                    <p:anim calcmode="lin" valueType="num">
                                      <p:cBhvr additive="base">
                                        <p:cTn dur="500"/>
                                        <p:tgtEl>
                                          <p:spTgt spid="169"/>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170"/>
                                        </p:tgtEl>
                                        <p:attrNameLst>
                                          <p:attrName>style.visibility</p:attrName>
                                        </p:attrNameLst>
                                      </p:cBhvr>
                                      <p:to>
                                        <p:strVal val="visible"/>
                                      </p:to>
                                    </p:set>
                                    <p:anim calcmode="lin" valueType="num">
                                      <p:cBhvr additive="base">
                                        <p:cTn dur="500"/>
                                        <p:tgtEl>
                                          <p:spTgt spid="170"/>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171"/>
                                        </p:tgtEl>
                                        <p:attrNameLst>
                                          <p:attrName>style.visibility</p:attrName>
                                        </p:attrNameLst>
                                      </p:cBhvr>
                                      <p:to>
                                        <p:strVal val="visible"/>
                                      </p:to>
                                    </p:set>
                                    <p:anim calcmode="lin" valueType="num">
                                      <p:cBhvr additive="base">
                                        <p:cTn dur="500"/>
                                        <p:tgtEl>
                                          <p:spTgt spid="171"/>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7"/>
          <p:cNvSpPr txBox="1"/>
          <p:nvPr/>
        </p:nvSpPr>
        <p:spPr>
          <a:xfrm>
            <a:off x="3807141" y="582379"/>
            <a:ext cx="4577719"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fr-FR" sz="4400">
                <a:solidFill>
                  <a:schemeClr val="dk1"/>
                </a:solidFill>
                <a:latin typeface="Arial"/>
                <a:ea typeface="Arial"/>
                <a:cs typeface="Arial"/>
                <a:sym typeface="Arial"/>
              </a:rPr>
              <a:t>Titre de </a:t>
            </a:r>
            <a:r>
              <a:rPr b="1" lang="fr-FR" sz="4400">
                <a:solidFill>
                  <a:srgbClr val="016EB1"/>
                </a:solidFill>
                <a:latin typeface="Arial"/>
                <a:ea typeface="Arial"/>
                <a:cs typeface="Arial"/>
                <a:sym typeface="Arial"/>
              </a:rPr>
              <a:t>Page</a:t>
            </a:r>
            <a:endParaRPr b="1" sz="4400">
              <a:solidFill>
                <a:schemeClr val="dk1"/>
              </a:solidFill>
              <a:latin typeface="Arial"/>
              <a:ea typeface="Arial"/>
              <a:cs typeface="Arial"/>
              <a:sym typeface="Arial"/>
            </a:endParaRPr>
          </a:p>
        </p:txBody>
      </p:sp>
      <p:sp>
        <p:nvSpPr>
          <p:cNvPr id="178" name="Google Shape;178;p7"/>
          <p:cNvSpPr/>
          <p:nvPr/>
        </p:nvSpPr>
        <p:spPr>
          <a:xfrm>
            <a:off x="764284" y="2663012"/>
            <a:ext cx="2364377" cy="3452177"/>
          </a:xfrm>
          <a:custGeom>
            <a:rect b="b" l="l" r="r" t="t"/>
            <a:pathLst>
              <a:path extrusionOk="0" h="3452177" w="2364377">
                <a:moveTo>
                  <a:pt x="1624640" y="0"/>
                </a:moveTo>
                <a:cubicBezTo>
                  <a:pt x="1406031" y="365710"/>
                  <a:pt x="1480669" y="246229"/>
                  <a:pt x="1408683" y="369343"/>
                </a:cubicBezTo>
                <a:lnTo>
                  <a:pt x="1970306" y="369343"/>
                </a:lnTo>
                <a:cubicBezTo>
                  <a:pt x="2187945" y="369343"/>
                  <a:pt x="2364377" y="545775"/>
                  <a:pt x="2364377" y="763414"/>
                </a:cubicBezTo>
                <a:lnTo>
                  <a:pt x="2364377" y="3058106"/>
                </a:lnTo>
                <a:cubicBezTo>
                  <a:pt x="2364377" y="3275745"/>
                  <a:pt x="2187945" y="3452177"/>
                  <a:pt x="1970306" y="3452177"/>
                </a:cubicBezTo>
                <a:lnTo>
                  <a:pt x="394071" y="3452177"/>
                </a:lnTo>
                <a:cubicBezTo>
                  <a:pt x="176432" y="3452177"/>
                  <a:pt x="0" y="3275745"/>
                  <a:pt x="0" y="3058106"/>
                </a:cubicBezTo>
                <a:lnTo>
                  <a:pt x="0" y="763414"/>
                </a:lnTo>
                <a:cubicBezTo>
                  <a:pt x="0" y="545775"/>
                  <a:pt x="176432" y="369343"/>
                  <a:pt x="394071" y="369343"/>
                </a:cubicBezTo>
                <a:lnTo>
                  <a:pt x="955695" y="369343"/>
                </a:lnTo>
                <a:cubicBezTo>
                  <a:pt x="1617689" y="6470"/>
                  <a:pt x="959980" y="362873"/>
                  <a:pt x="1624640" y="0"/>
                </a:cubicBezTo>
                <a:close/>
              </a:path>
            </a:pathLst>
          </a:custGeom>
          <a:solidFill>
            <a:srgbClr val="016EB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79" name="Google Shape;179;p7"/>
          <p:cNvSpPr/>
          <p:nvPr/>
        </p:nvSpPr>
        <p:spPr>
          <a:xfrm>
            <a:off x="928053" y="3724277"/>
            <a:ext cx="2067847" cy="224676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i="1" lang="fr-FR" sz="1400">
                <a:solidFill>
                  <a:schemeClr val="lt1"/>
                </a:solidFill>
                <a:latin typeface="Arial"/>
                <a:ea typeface="Arial"/>
                <a:cs typeface="Arial"/>
                <a:sym typeface="Arial"/>
              </a:rPr>
              <a:t>Lorem ipsum dolor sit amet, consectetur adipiscing elit. Sed non risus. Suspendisse lectus tortor, dignissim sit amet, adipiscing nec, ultricies sed, dolor. Cras elementum ultrices diam. Lorem ipsum dolor sit amet</a:t>
            </a:r>
            <a:endParaRPr i="1" sz="1400">
              <a:solidFill>
                <a:schemeClr val="lt1"/>
              </a:solidFill>
              <a:latin typeface="Arial"/>
              <a:ea typeface="Arial"/>
              <a:cs typeface="Arial"/>
              <a:sym typeface="Arial"/>
            </a:endParaRPr>
          </a:p>
        </p:txBody>
      </p:sp>
      <p:sp>
        <p:nvSpPr>
          <p:cNvPr id="180" name="Google Shape;180;p7"/>
          <p:cNvSpPr/>
          <p:nvPr/>
        </p:nvSpPr>
        <p:spPr>
          <a:xfrm>
            <a:off x="1781977" y="3163221"/>
            <a:ext cx="360000" cy="363007"/>
          </a:xfrm>
          <a:custGeom>
            <a:rect b="b" l="l" r="r" t="t"/>
            <a:pathLst>
              <a:path extrusionOk="0" h="1665940" w="1652142">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1" name="Google Shape;181;p7"/>
          <p:cNvSpPr/>
          <p:nvPr/>
        </p:nvSpPr>
        <p:spPr>
          <a:xfrm>
            <a:off x="3525021" y="2663012"/>
            <a:ext cx="2364377" cy="3452177"/>
          </a:xfrm>
          <a:custGeom>
            <a:rect b="b" l="l" r="r" t="t"/>
            <a:pathLst>
              <a:path extrusionOk="0" h="3452177" w="2364377">
                <a:moveTo>
                  <a:pt x="1624640" y="0"/>
                </a:moveTo>
                <a:cubicBezTo>
                  <a:pt x="1406031" y="365710"/>
                  <a:pt x="1480669" y="246229"/>
                  <a:pt x="1408683" y="369343"/>
                </a:cubicBezTo>
                <a:lnTo>
                  <a:pt x="1970306" y="369343"/>
                </a:lnTo>
                <a:cubicBezTo>
                  <a:pt x="2187945" y="369343"/>
                  <a:pt x="2364377" y="545775"/>
                  <a:pt x="2364377" y="763414"/>
                </a:cubicBezTo>
                <a:lnTo>
                  <a:pt x="2364377" y="3058106"/>
                </a:lnTo>
                <a:cubicBezTo>
                  <a:pt x="2364377" y="3275745"/>
                  <a:pt x="2187945" y="3452177"/>
                  <a:pt x="1970306" y="3452177"/>
                </a:cubicBezTo>
                <a:lnTo>
                  <a:pt x="394071" y="3452177"/>
                </a:lnTo>
                <a:cubicBezTo>
                  <a:pt x="176432" y="3452177"/>
                  <a:pt x="0" y="3275745"/>
                  <a:pt x="0" y="3058106"/>
                </a:cubicBezTo>
                <a:lnTo>
                  <a:pt x="0" y="763414"/>
                </a:lnTo>
                <a:cubicBezTo>
                  <a:pt x="0" y="545775"/>
                  <a:pt x="176432" y="369343"/>
                  <a:pt x="394071" y="369343"/>
                </a:cubicBezTo>
                <a:lnTo>
                  <a:pt x="955695" y="369343"/>
                </a:lnTo>
                <a:cubicBezTo>
                  <a:pt x="1617689" y="6470"/>
                  <a:pt x="959980" y="362873"/>
                  <a:pt x="1624640" y="0"/>
                </a:cubicBezTo>
                <a:close/>
              </a:path>
            </a:pathLst>
          </a:custGeom>
          <a:solidFill>
            <a:srgbClr val="016EB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2" name="Google Shape;182;p7"/>
          <p:cNvSpPr/>
          <p:nvPr/>
        </p:nvSpPr>
        <p:spPr>
          <a:xfrm>
            <a:off x="3622175" y="3724277"/>
            <a:ext cx="2067847" cy="224676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i="1" lang="fr-FR" sz="1400">
                <a:solidFill>
                  <a:schemeClr val="lt1"/>
                </a:solidFill>
                <a:latin typeface="Arial"/>
                <a:ea typeface="Arial"/>
                <a:cs typeface="Arial"/>
                <a:sym typeface="Arial"/>
              </a:rPr>
              <a:t>Lorem ipsum dolor sit amet, consectetur adipiscing elit. Sed non risus. Suspendisse lectus tortor, dignissim sit amet, adipiscing nec, ultricies sed, dolor. Cras elementum ultrices diam. Lorem ipsum dolor sit amet</a:t>
            </a:r>
            <a:endParaRPr i="1" sz="1400">
              <a:solidFill>
                <a:schemeClr val="lt1"/>
              </a:solidFill>
              <a:latin typeface="Arial"/>
              <a:ea typeface="Arial"/>
              <a:cs typeface="Arial"/>
              <a:sym typeface="Arial"/>
            </a:endParaRPr>
          </a:p>
        </p:txBody>
      </p:sp>
      <p:sp>
        <p:nvSpPr>
          <p:cNvPr id="183" name="Google Shape;183;p7"/>
          <p:cNvSpPr/>
          <p:nvPr/>
        </p:nvSpPr>
        <p:spPr>
          <a:xfrm>
            <a:off x="6285758" y="2663012"/>
            <a:ext cx="2364377" cy="3452177"/>
          </a:xfrm>
          <a:custGeom>
            <a:rect b="b" l="l" r="r" t="t"/>
            <a:pathLst>
              <a:path extrusionOk="0" h="3452177" w="2364377">
                <a:moveTo>
                  <a:pt x="1624640" y="0"/>
                </a:moveTo>
                <a:cubicBezTo>
                  <a:pt x="1406031" y="365710"/>
                  <a:pt x="1480669" y="246229"/>
                  <a:pt x="1408683" y="369343"/>
                </a:cubicBezTo>
                <a:lnTo>
                  <a:pt x="1970306" y="369343"/>
                </a:lnTo>
                <a:cubicBezTo>
                  <a:pt x="2187945" y="369343"/>
                  <a:pt x="2364377" y="545775"/>
                  <a:pt x="2364377" y="763414"/>
                </a:cubicBezTo>
                <a:lnTo>
                  <a:pt x="2364377" y="3058106"/>
                </a:lnTo>
                <a:cubicBezTo>
                  <a:pt x="2364377" y="3275745"/>
                  <a:pt x="2187945" y="3452177"/>
                  <a:pt x="1970306" y="3452177"/>
                </a:cubicBezTo>
                <a:lnTo>
                  <a:pt x="394071" y="3452177"/>
                </a:lnTo>
                <a:cubicBezTo>
                  <a:pt x="176432" y="3452177"/>
                  <a:pt x="0" y="3275745"/>
                  <a:pt x="0" y="3058106"/>
                </a:cubicBezTo>
                <a:lnTo>
                  <a:pt x="0" y="763414"/>
                </a:lnTo>
                <a:cubicBezTo>
                  <a:pt x="0" y="545775"/>
                  <a:pt x="176432" y="369343"/>
                  <a:pt x="394071" y="369343"/>
                </a:cubicBezTo>
                <a:lnTo>
                  <a:pt x="955695" y="369343"/>
                </a:lnTo>
                <a:cubicBezTo>
                  <a:pt x="1617689" y="6470"/>
                  <a:pt x="959980" y="362873"/>
                  <a:pt x="1624640" y="0"/>
                </a:cubicBezTo>
                <a:close/>
              </a:path>
            </a:pathLst>
          </a:custGeom>
          <a:solidFill>
            <a:srgbClr val="016EB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4" name="Google Shape;184;p7"/>
          <p:cNvSpPr/>
          <p:nvPr/>
        </p:nvSpPr>
        <p:spPr>
          <a:xfrm>
            <a:off x="6385726" y="3783689"/>
            <a:ext cx="2067847" cy="224676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i="1" lang="fr-FR" sz="1400">
                <a:solidFill>
                  <a:schemeClr val="lt1"/>
                </a:solidFill>
                <a:latin typeface="Arial"/>
                <a:ea typeface="Arial"/>
                <a:cs typeface="Arial"/>
                <a:sym typeface="Arial"/>
              </a:rPr>
              <a:t>Lorem ipsum dolor sit amet, consectetur adipiscing elit. Sed non risus. Suspendisse lectus tortor, dignissim sit amet, adipiscing nec, ultricies sed, dolor. Cras elementum ultrices diam. Lorem ipsum dolor sit amet</a:t>
            </a:r>
            <a:endParaRPr i="1" sz="1400">
              <a:solidFill>
                <a:schemeClr val="lt1"/>
              </a:solidFill>
              <a:latin typeface="Arial"/>
              <a:ea typeface="Arial"/>
              <a:cs typeface="Arial"/>
              <a:sym typeface="Arial"/>
            </a:endParaRPr>
          </a:p>
        </p:txBody>
      </p:sp>
      <p:sp>
        <p:nvSpPr>
          <p:cNvPr id="185" name="Google Shape;185;p7"/>
          <p:cNvSpPr/>
          <p:nvPr/>
        </p:nvSpPr>
        <p:spPr>
          <a:xfrm>
            <a:off x="9046496" y="2663012"/>
            <a:ext cx="2364377" cy="3452177"/>
          </a:xfrm>
          <a:custGeom>
            <a:rect b="b" l="l" r="r" t="t"/>
            <a:pathLst>
              <a:path extrusionOk="0" h="3452177" w="2364377">
                <a:moveTo>
                  <a:pt x="1624640" y="0"/>
                </a:moveTo>
                <a:cubicBezTo>
                  <a:pt x="1406031" y="365710"/>
                  <a:pt x="1480669" y="246229"/>
                  <a:pt x="1408683" y="369343"/>
                </a:cubicBezTo>
                <a:lnTo>
                  <a:pt x="1970306" y="369343"/>
                </a:lnTo>
                <a:cubicBezTo>
                  <a:pt x="2187945" y="369343"/>
                  <a:pt x="2364377" y="545775"/>
                  <a:pt x="2364377" y="763414"/>
                </a:cubicBezTo>
                <a:lnTo>
                  <a:pt x="2364377" y="3058106"/>
                </a:lnTo>
                <a:cubicBezTo>
                  <a:pt x="2364377" y="3275745"/>
                  <a:pt x="2187945" y="3452177"/>
                  <a:pt x="1970306" y="3452177"/>
                </a:cubicBezTo>
                <a:lnTo>
                  <a:pt x="394071" y="3452177"/>
                </a:lnTo>
                <a:cubicBezTo>
                  <a:pt x="176432" y="3452177"/>
                  <a:pt x="0" y="3275745"/>
                  <a:pt x="0" y="3058106"/>
                </a:cubicBezTo>
                <a:lnTo>
                  <a:pt x="0" y="763414"/>
                </a:lnTo>
                <a:cubicBezTo>
                  <a:pt x="0" y="545775"/>
                  <a:pt x="176432" y="369343"/>
                  <a:pt x="394071" y="369343"/>
                </a:cubicBezTo>
                <a:lnTo>
                  <a:pt x="955695" y="369343"/>
                </a:lnTo>
                <a:cubicBezTo>
                  <a:pt x="1617689" y="6470"/>
                  <a:pt x="959980" y="362873"/>
                  <a:pt x="1624640" y="0"/>
                </a:cubicBezTo>
                <a:close/>
              </a:path>
            </a:pathLst>
          </a:custGeom>
          <a:solidFill>
            <a:srgbClr val="016EB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6" name="Google Shape;186;p7"/>
          <p:cNvSpPr/>
          <p:nvPr/>
        </p:nvSpPr>
        <p:spPr>
          <a:xfrm>
            <a:off x="9210265" y="3826587"/>
            <a:ext cx="2067847" cy="224676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i="1" lang="fr-FR" sz="1400">
                <a:solidFill>
                  <a:schemeClr val="lt1"/>
                </a:solidFill>
                <a:latin typeface="Arial"/>
                <a:ea typeface="Arial"/>
                <a:cs typeface="Arial"/>
                <a:sym typeface="Arial"/>
              </a:rPr>
              <a:t>Lorem ipsum dolor sit amet, consectetur adipiscing elit. Sed non risus. Suspendisse lectus tortor, dignissim sit amet, adipiscing nec, ultricies sed, dolor. Cras elementum ultrices diam. Lorem ipsum dolor sit amet</a:t>
            </a:r>
            <a:endParaRPr i="1" sz="1400">
              <a:solidFill>
                <a:schemeClr val="lt1"/>
              </a:solidFill>
              <a:latin typeface="Arial"/>
              <a:ea typeface="Arial"/>
              <a:cs typeface="Arial"/>
              <a:sym typeface="Arial"/>
            </a:endParaRPr>
          </a:p>
        </p:txBody>
      </p:sp>
      <p:sp>
        <p:nvSpPr>
          <p:cNvPr id="187" name="Google Shape;187;p7"/>
          <p:cNvSpPr/>
          <p:nvPr/>
        </p:nvSpPr>
        <p:spPr>
          <a:xfrm flipH="1" rot="-5400000">
            <a:off x="4527209" y="3224802"/>
            <a:ext cx="360000" cy="360000"/>
          </a:xfrm>
          <a:custGeom>
            <a:rect b="b" l="l" r="r" t="t"/>
            <a:pathLst>
              <a:path extrusionOk="0" h="2758049" w="2928608">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8" name="Google Shape;188;p7"/>
          <p:cNvSpPr/>
          <p:nvPr/>
        </p:nvSpPr>
        <p:spPr>
          <a:xfrm>
            <a:off x="10026088" y="3340447"/>
            <a:ext cx="436199" cy="244355"/>
          </a:xfrm>
          <a:custGeom>
            <a:rect b="b" l="l" r="r" t="t"/>
            <a:pathLst>
              <a:path extrusionOk="0" h="2554996" w="4560938">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189" name="Google Shape;189;p7"/>
          <p:cNvSpPr/>
          <p:nvPr/>
        </p:nvSpPr>
        <p:spPr>
          <a:xfrm>
            <a:off x="7255813" y="3240474"/>
            <a:ext cx="360000" cy="360000"/>
          </a:xfrm>
          <a:custGeom>
            <a:rect b="b" l="l" r="r" t="t"/>
            <a:pathLst>
              <a:path extrusionOk="0" h="2880180" w="2844151">
                <a:moveTo>
                  <a:pt x="2390187" y="1502145"/>
                </a:moveTo>
                <a:lnTo>
                  <a:pt x="2844151" y="1530794"/>
                </a:lnTo>
                <a:cubicBezTo>
                  <a:pt x="2804784" y="2154619"/>
                  <a:pt x="2367464" y="2681809"/>
                  <a:pt x="1761650" y="2835749"/>
                </a:cubicBezTo>
                <a:cubicBezTo>
                  <a:pt x="1191486" y="2980631"/>
                  <a:pt x="594633" y="2763755"/>
                  <a:pt x="252983" y="2293680"/>
                </a:cubicBezTo>
                <a:lnTo>
                  <a:pt x="102982" y="2380283"/>
                </a:lnTo>
                <a:lnTo>
                  <a:pt x="104524" y="1603708"/>
                </a:lnTo>
                <a:lnTo>
                  <a:pt x="777828" y="1990661"/>
                </a:lnTo>
                <a:lnTo>
                  <a:pt x="648358" y="2065410"/>
                </a:lnTo>
                <a:cubicBezTo>
                  <a:pt x="886760" y="2358087"/>
                  <a:pt x="1276546" y="2489694"/>
                  <a:pt x="1649627" y="2394891"/>
                </a:cubicBezTo>
                <a:cubicBezTo>
                  <a:pt x="2064076" y="2289577"/>
                  <a:pt x="2363256" y="1928916"/>
                  <a:pt x="2390187" y="1502145"/>
                </a:cubicBezTo>
                <a:close/>
                <a:moveTo>
                  <a:pt x="1424249" y="58"/>
                </a:moveTo>
                <a:cubicBezTo>
                  <a:pt x="1880498" y="-4073"/>
                  <a:pt x="2318325" y="209551"/>
                  <a:pt x="2591169" y="586524"/>
                </a:cubicBezTo>
                <a:lnTo>
                  <a:pt x="2741170" y="499921"/>
                </a:lnTo>
                <a:lnTo>
                  <a:pt x="2739628" y="1276497"/>
                </a:lnTo>
                <a:lnTo>
                  <a:pt x="2066324" y="889544"/>
                </a:lnTo>
                <a:lnTo>
                  <a:pt x="2195793" y="814795"/>
                </a:lnTo>
                <a:cubicBezTo>
                  <a:pt x="1957391" y="522118"/>
                  <a:pt x="1567606" y="390511"/>
                  <a:pt x="1194524" y="485313"/>
                </a:cubicBezTo>
                <a:cubicBezTo>
                  <a:pt x="780075" y="590627"/>
                  <a:pt x="480895" y="951288"/>
                  <a:pt x="453964" y="1378059"/>
                </a:cubicBezTo>
                <a:lnTo>
                  <a:pt x="0" y="1349410"/>
                </a:lnTo>
                <a:cubicBezTo>
                  <a:pt x="39367" y="725585"/>
                  <a:pt x="476687" y="198395"/>
                  <a:pt x="1082501" y="44455"/>
                </a:cubicBezTo>
                <a:cubicBezTo>
                  <a:pt x="1196091" y="15591"/>
                  <a:pt x="1310740" y="1086"/>
                  <a:pt x="1424249" y="5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0" name="Google Shape;190;p7"/>
          <p:cNvSpPr/>
          <p:nvPr/>
        </p:nvSpPr>
        <p:spPr>
          <a:xfrm>
            <a:off x="764285" y="1441616"/>
            <a:ext cx="10879076" cy="107721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i="1" lang="fr-FR" sz="1600">
                <a:solidFill>
                  <a:schemeClr val="dk1"/>
                </a:solidFill>
                <a:latin typeface="Arial"/>
                <a:ea typeface="Arial"/>
                <a:cs typeface="Arial"/>
                <a:sym typeface="Arial"/>
              </a:rPr>
              <a:t>Lorem ipsum dolor sit amet, consectetur adipiscing elit. Sed non risus. Suspendisse lectus tortor, dignissim sit amet, adipiscingLorem ipsum dolor sit amet, consectetur adipiscing elit. Sed non risus. Suspendisse lectus tortor, dignissim sit amet, adipiscing</a:t>
            </a:r>
            <a:r>
              <a:rPr lang="fr-FR" sz="1600">
                <a:solidFill>
                  <a:schemeClr val="dk1"/>
                </a:solidFill>
                <a:latin typeface="Arial"/>
                <a:ea typeface="Arial"/>
                <a:cs typeface="Arial"/>
                <a:sym typeface="Arial"/>
              </a:rPr>
              <a:t> </a:t>
            </a:r>
            <a:r>
              <a:rPr i="1" lang="fr-FR" sz="1600">
                <a:solidFill>
                  <a:schemeClr val="dk1"/>
                </a:solidFill>
                <a:latin typeface="Arial"/>
                <a:ea typeface="Arial"/>
                <a:cs typeface="Arial"/>
                <a:sym typeface="Arial"/>
              </a:rPr>
              <a:t>Lorem ipsum dolor sit amet, consectetur adipiscing elit. Sed non risus. Suspendisse lectus tortor, dignissim sit amet, adipiscing Lorem ipsum dolor sit amet, consectetur adipiscing elit. Sed non risus. Suspendisse lectus tortor, dignissim sit amet, </a:t>
            </a:r>
            <a:endParaRPr sz="1600">
              <a:solidFill>
                <a:schemeClr val="dk1"/>
              </a:solidFill>
              <a:latin typeface="Arial"/>
              <a:ea typeface="Arial"/>
              <a:cs typeface="Arial"/>
              <a:sym typeface="Arial"/>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1">
                                  <p:stCondLst>
                                    <p:cond delay="0"/>
                                  </p:stCondLst>
                                  <p:childTnLst>
                                    <p:set>
                                      <p:cBhvr>
                                        <p:cTn dur="1" fill="hold">
                                          <p:stCondLst>
                                            <p:cond delay="0"/>
                                          </p:stCondLst>
                                        </p:cTn>
                                        <p:tgtEl>
                                          <p:spTgt spid="177"/>
                                        </p:tgtEl>
                                        <p:attrNameLst>
                                          <p:attrName>style.visibility</p:attrName>
                                        </p:attrNameLst>
                                      </p:cBhvr>
                                      <p:to>
                                        <p:strVal val="visible"/>
                                      </p:to>
                                    </p:set>
                                    <p:anim calcmode="lin" valueType="num">
                                      <p:cBhvr additive="base">
                                        <p:cTn dur="500"/>
                                        <p:tgtEl>
                                          <p:spTgt spid="177"/>
                                        </p:tgtEl>
                                        <p:attrNameLst>
                                          <p:attrName>ppt_y</p:attrName>
                                        </p:attrNameLst>
                                      </p:cBhvr>
                                      <p:tavLst>
                                        <p:tav fmla="" tm="0">
                                          <p:val>
                                            <p:strVal val="#ppt_y-1"/>
                                          </p:val>
                                        </p:tav>
                                        <p:tav fmla="" tm="100000">
                                          <p:val>
                                            <p:strVal val="#ppt_y"/>
                                          </p:val>
                                        </p:tav>
                                      </p:tavLst>
                                    </p:anim>
                                  </p:childTnLst>
                                </p:cTn>
                              </p:par>
                            </p:childTnLst>
                          </p:cTn>
                        </p:par>
                        <p:par>
                          <p:cTn fill="hold">
                            <p:stCondLst>
                              <p:cond delay="500"/>
                            </p:stCondLst>
                            <p:childTnLst>
                              <p:par>
                                <p:cTn fill="hold" nodeType="afterEffect" presetClass="entr" presetID="2" presetSubtype="4">
                                  <p:stCondLst>
                                    <p:cond delay="0"/>
                                  </p:stCondLst>
                                  <p:childTnLst>
                                    <p:set>
                                      <p:cBhvr>
                                        <p:cTn dur="1" fill="hold">
                                          <p:stCondLst>
                                            <p:cond delay="0"/>
                                          </p:stCondLst>
                                        </p:cTn>
                                        <p:tgtEl>
                                          <p:spTgt spid="190"/>
                                        </p:tgtEl>
                                        <p:attrNameLst>
                                          <p:attrName>style.visibility</p:attrName>
                                        </p:attrNameLst>
                                      </p:cBhvr>
                                      <p:to>
                                        <p:strVal val="visible"/>
                                      </p:to>
                                    </p:set>
                                    <p:anim calcmode="lin" valueType="num">
                                      <p:cBhvr additive="base">
                                        <p:cTn dur="500"/>
                                        <p:tgtEl>
                                          <p:spTgt spid="190"/>
                                        </p:tgtEl>
                                        <p:attrNameLst>
                                          <p:attrName>ppt_y</p:attrName>
                                        </p:attrNameLst>
                                      </p:cBhvr>
                                      <p:tavLst>
                                        <p:tav fmla="" tm="0">
                                          <p:val>
                                            <p:strVal val="#ppt_y+1"/>
                                          </p:val>
                                        </p:tav>
                                        <p:tav fmla="" tm="100000">
                                          <p:val>
                                            <p:strVal val="#ppt_y"/>
                                          </p:val>
                                        </p:tav>
                                      </p:tavLst>
                                    </p:anim>
                                  </p:childTnLst>
                                </p:cTn>
                              </p:par>
                            </p:childTnLst>
                          </p:cTn>
                        </p:par>
                        <p:par>
                          <p:cTn fill="hold">
                            <p:stCondLst>
                              <p:cond delay="1000"/>
                            </p:stCondLst>
                            <p:childTnLst>
                              <p:par>
                                <p:cTn fill="hold" nodeType="afterEffect" presetClass="entr" presetID="2" presetSubtype="4">
                                  <p:stCondLst>
                                    <p:cond delay="0"/>
                                  </p:stCondLst>
                                  <p:childTnLst>
                                    <p:set>
                                      <p:cBhvr>
                                        <p:cTn dur="1" fill="hold">
                                          <p:stCondLst>
                                            <p:cond delay="0"/>
                                          </p:stCondLst>
                                        </p:cTn>
                                        <p:tgtEl>
                                          <p:spTgt spid="178"/>
                                        </p:tgtEl>
                                        <p:attrNameLst>
                                          <p:attrName>style.visibility</p:attrName>
                                        </p:attrNameLst>
                                      </p:cBhvr>
                                      <p:to>
                                        <p:strVal val="visible"/>
                                      </p:to>
                                    </p:set>
                                    <p:anim calcmode="lin" valueType="num">
                                      <p:cBhvr additive="base">
                                        <p:cTn dur="500"/>
                                        <p:tgtEl>
                                          <p:spTgt spid="178"/>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79"/>
                                        </p:tgtEl>
                                        <p:attrNameLst>
                                          <p:attrName>style.visibility</p:attrName>
                                        </p:attrNameLst>
                                      </p:cBhvr>
                                      <p:to>
                                        <p:strVal val="visible"/>
                                      </p:to>
                                    </p:set>
                                    <p:anim calcmode="lin" valueType="num">
                                      <p:cBhvr additive="base">
                                        <p:cTn dur="500"/>
                                        <p:tgtEl>
                                          <p:spTgt spid="179"/>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80"/>
                                        </p:tgtEl>
                                        <p:attrNameLst>
                                          <p:attrName>style.visibility</p:attrName>
                                        </p:attrNameLst>
                                      </p:cBhvr>
                                      <p:to>
                                        <p:strVal val="visible"/>
                                      </p:to>
                                    </p:set>
                                    <p:anim calcmode="lin" valueType="num">
                                      <p:cBhvr additive="base">
                                        <p:cTn dur="500"/>
                                        <p:tgtEl>
                                          <p:spTgt spid="180"/>
                                        </p:tgtEl>
                                        <p:attrNameLst>
                                          <p:attrName>ppt_y</p:attrName>
                                        </p:attrNameLst>
                                      </p:cBhvr>
                                      <p:tavLst>
                                        <p:tav fmla="" tm="0">
                                          <p:val>
                                            <p:strVal val="#ppt_y+1"/>
                                          </p:val>
                                        </p:tav>
                                        <p:tav fmla="" tm="100000">
                                          <p:val>
                                            <p:strVal val="#ppt_y"/>
                                          </p:val>
                                        </p:tav>
                                      </p:tavLst>
                                    </p:anim>
                                  </p:childTnLst>
                                </p:cTn>
                              </p:par>
                            </p:childTnLst>
                          </p:cTn>
                        </p:par>
                        <p:par>
                          <p:cTn fill="hold">
                            <p:stCondLst>
                              <p:cond delay="1500"/>
                            </p:stCondLst>
                            <p:childTnLst>
                              <p:par>
                                <p:cTn fill="hold" nodeType="afterEffect" presetClass="entr" presetID="2" presetSubtype="4">
                                  <p:stCondLst>
                                    <p:cond delay="0"/>
                                  </p:stCondLst>
                                  <p:childTnLst>
                                    <p:set>
                                      <p:cBhvr>
                                        <p:cTn dur="1" fill="hold">
                                          <p:stCondLst>
                                            <p:cond delay="0"/>
                                          </p:stCondLst>
                                        </p:cTn>
                                        <p:tgtEl>
                                          <p:spTgt spid="181"/>
                                        </p:tgtEl>
                                        <p:attrNameLst>
                                          <p:attrName>style.visibility</p:attrName>
                                        </p:attrNameLst>
                                      </p:cBhvr>
                                      <p:to>
                                        <p:strVal val="visible"/>
                                      </p:to>
                                    </p:set>
                                    <p:anim calcmode="lin" valueType="num">
                                      <p:cBhvr additive="base">
                                        <p:cTn dur="500"/>
                                        <p:tgtEl>
                                          <p:spTgt spid="181"/>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82"/>
                                        </p:tgtEl>
                                        <p:attrNameLst>
                                          <p:attrName>style.visibility</p:attrName>
                                        </p:attrNameLst>
                                      </p:cBhvr>
                                      <p:to>
                                        <p:strVal val="visible"/>
                                      </p:to>
                                    </p:set>
                                    <p:anim calcmode="lin" valueType="num">
                                      <p:cBhvr additive="base">
                                        <p:cTn dur="500"/>
                                        <p:tgtEl>
                                          <p:spTgt spid="182"/>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87"/>
                                        </p:tgtEl>
                                        <p:attrNameLst>
                                          <p:attrName>style.visibility</p:attrName>
                                        </p:attrNameLst>
                                      </p:cBhvr>
                                      <p:to>
                                        <p:strVal val="visible"/>
                                      </p:to>
                                    </p:set>
                                    <p:anim calcmode="lin" valueType="num">
                                      <p:cBhvr additive="base">
                                        <p:cTn dur="500"/>
                                        <p:tgtEl>
                                          <p:spTgt spid="187"/>
                                        </p:tgtEl>
                                        <p:attrNameLst>
                                          <p:attrName>ppt_y</p:attrName>
                                        </p:attrNameLst>
                                      </p:cBhvr>
                                      <p:tavLst>
                                        <p:tav fmla="" tm="0">
                                          <p:val>
                                            <p:strVal val="#ppt_y+1"/>
                                          </p:val>
                                        </p:tav>
                                        <p:tav fmla="" tm="100000">
                                          <p:val>
                                            <p:strVal val="#ppt_y"/>
                                          </p:val>
                                        </p:tav>
                                      </p:tavLst>
                                    </p:anim>
                                  </p:childTnLst>
                                </p:cTn>
                              </p:par>
                            </p:childTnLst>
                          </p:cTn>
                        </p:par>
                        <p:par>
                          <p:cTn fill="hold">
                            <p:stCondLst>
                              <p:cond delay="2000"/>
                            </p:stCondLst>
                            <p:childTnLst>
                              <p:par>
                                <p:cTn fill="hold" nodeType="afterEffect" presetClass="entr" presetID="2" presetSubtype="4">
                                  <p:stCondLst>
                                    <p:cond delay="0"/>
                                  </p:stCondLst>
                                  <p:childTnLst>
                                    <p:set>
                                      <p:cBhvr>
                                        <p:cTn dur="1" fill="hold">
                                          <p:stCondLst>
                                            <p:cond delay="0"/>
                                          </p:stCondLst>
                                        </p:cTn>
                                        <p:tgtEl>
                                          <p:spTgt spid="183"/>
                                        </p:tgtEl>
                                        <p:attrNameLst>
                                          <p:attrName>style.visibility</p:attrName>
                                        </p:attrNameLst>
                                      </p:cBhvr>
                                      <p:to>
                                        <p:strVal val="visible"/>
                                      </p:to>
                                    </p:set>
                                    <p:anim calcmode="lin" valueType="num">
                                      <p:cBhvr additive="base">
                                        <p:cTn dur="500"/>
                                        <p:tgtEl>
                                          <p:spTgt spid="183"/>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84"/>
                                        </p:tgtEl>
                                        <p:attrNameLst>
                                          <p:attrName>style.visibility</p:attrName>
                                        </p:attrNameLst>
                                      </p:cBhvr>
                                      <p:to>
                                        <p:strVal val="visible"/>
                                      </p:to>
                                    </p:set>
                                    <p:anim calcmode="lin" valueType="num">
                                      <p:cBhvr additive="base">
                                        <p:cTn dur="500"/>
                                        <p:tgtEl>
                                          <p:spTgt spid="184"/>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89"/>
                                        </p:tgtEl>
                                        <p:attrNameLst>
                                          <p:attrName>style.visibility</p:attrName>
                                        </p:attrNameLst>
                                      </p:cBhvr>
                                      <p:to>
                                        <p:strVal val="visible"/>
                                      </p:to>
                                    </p:set>
                                    <p:anim calcmode="lin" valueType="num">
                                      <p:cBhvr additive="base">
                                        <p:cTn dur="500"/>
                                        <p:tgtEl>
                                          <p:spTgt spid="189"/>
                                        </p:tgtEl>
                                        <p:attrNameLst>
                                          <p:attrName>ppt_y</p:attrName>
                                        </p:attrNameLst>
                                      </p:cBhvr>
                                      <p:tavLst>
                                        <p:tav fmla="" tm="0">
                                          <p:val>
                                            <p:strVal val="#ppt_y+1"/>
                                          </p:val>
                                        </p:tav>
                                        <p:tav fmla="" tm="100000">
                                          <p:val>
                                            <p:strVal val="#ppt_y"/>
                                          </p:val>
                                        </p:tav>
                                      </p:tavLst>
                                    </p:anim>
                                  </p:childTnLst>
                                </p:cTn>
                              </p:par>
                            </p:childTnLst>
                          </p:cTn>
                        </p:par>
                        <p:par>
                          <p:cTn fill="hold">
                            <p:stCondLst>
                              <p:cond delay="2500"/>
                            </p:stCondLst>
                            <p:childTnLst>
                              <p:par>
                                <p:cTn fill="hold" nodeType="afterEffect" presetClass="entr" presetID="2" presetSubtype="4">
                                  <p:stCondLst>
                                    <p:cond delay="0"/>
                                  </p:stCondLst>
                                  <p:childTnLst>
                                    <p:set>
                                      <p:cBhvr>
                                        <p:cTn dur="1" fill="hold">
                                          <p:stCondLst>
                                            <p:cond delay="0"/>
                                          </p:stCondLst>
                                        </p:cTn>
                                        <p:tgtEl>
                                          <p:spTgt spid="185"/>
                                        </p:tgtEl>
                                        <p:attrNameLst>
                                          <p:attrName>style.visibility</p:attrName>
                                        </p:attrNameLst>
                                      </p:cBhvr>
                                      <p:to>
                                        <p:strVal val="visible"/>
                                      </p:to>
                                    </p:set>
                                    <p:anim calcmode="lin" valueType="num">
                                      <p:cBhvr additive="base">
                                        <p:cTn dur="500"/>
                                        <p:tgtEl>
                                          <p:spTgt spid="185"/>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86"/>
                                        </p:tgtEl>
                                        <p:attrNameLst>
                                          <p:attrName>style.visibility</p:attrName>
                                        </p:attrNameLst>
                                      </p:cBhvr>
                                      <p:to>
                                        <p:strVal val="visible"/>
                                      </p:to>
                                    </p:set>
                                    <p:anim calcmode="lin" valueType="num">
                                      <p:cBhvr additive="base">
                                        <p:cTn dur="500"/>
                                        <p:tgtEl>
                                          <p:spTgt spid="186"/>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88"/>
                                        </p:tgtEl>
                                        <p:attrNameLst>
                                          <p:attrName>style.visibility</p:attrName>
                                        </p:attrNameLst>
                                      </p:cBhvr>
                                      <p:to>
                                        <p:strVal val="visible"/>
                                      </p:to>
                                    </p:set>
                                    <p:anim calcmode="lin" valueType="num">
                                      <p:cBhvr additive="base">
                                        <p:cTn dur="500"/>
                                        <p:tgtEl>
                                          <p:spTgt spid="188"/>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8"/>
          <p:cNvSpPr/>
          <p:nvPr/>
        </p:nvSpPr>
        <p:spPr>
          <a:xfrm>
            <a:off x="1034644" y="2144867"/>
            <a:ext cx="3826917" cy="3858073"/>
          </a:xfrm>
          <a:custGeom>
            <a:rect b="b" l="l" r="r" t="t"/>
            <a:pathLst>
              <a:path extrusionOk="0" h="3234532" w="320841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197" name="Google Shape;197;p8"/>
          <p:cNvSpPr txBox="1"/>
          <p:nvPr/>
        </p:nvSpPr>
        <p:spPr>
          <a:xfrm>
            <a:off x="3807141" y="582379"/>
            <a:ext cx="4577719"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fr-FR" sz="4400">
                <a:solidFill>
                  <a:schemeClr val="dk1"/>
                </a:solidFill>
                <a:latin typeface="Arial"/>
                <a:ea typeface="Arial"/>
                <a:cs typeface="Arial"/>
                <a:sym typeface="Arial"/>
              </a:rPr>
              <a:t>Titre de </a:t>
            </a:r>
            <a:r>
              <a:rPr b="1" lang="fr-FR" sz="4400">
                <a:solidFill>
                  <a:srgbClr val="016EB1"/>
                </a:solidFill>
                <a:latin typeface="Arial"/>
                <a:ea typeface="Arial"/>
                <a:cs typeface="Arial"/>
                <a:sym typeface="Arial"/>
              </a:rPr>
              <a:t>Page</a:t>
            </a:r>
            <a:endParaRPr b="1" sz="4400">
              <a:solidFill>
                <a:schemeClr val="dk1"/>
              </a:solidFill>
              <a:latin typeface="Arial"/>
              <a:ea typeface="Arial"/>
              <a:cs typeface="Arial"/>
              <a:sym typeface="Arial"/>
            </a:endParaRPr>
          </a:p>
        </p:txBody>
      </p:sp>
      <p:sp>
        <p:nvSpPr>
          <p:cNvPr id="198" name="Google Shape;198;p8"/>
          <p:cNvSpPr txBox="1"/>
          <p:nvPr/>
        </p:nvSpPr>
        <p:spPr>
          <a:xfrm>
            <a:off x="7330440" y="2496581"/>
            <a:ext cx="4099560" cy="89255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2000">
                <a:solidFill>
                  <a:srgbClr val="7F7F7F"/>
                </a:solidFill>
                <a:latin typeface="Arial"/>
                <a:ea typeface="Arial"/>
                <a:cs typeface="Arial"/>
                <a:sym typeface="Arial"/>
              </a:rPr>
              <a:t>Lorem ipsum dolor </a:t>
            </a:r>
            <a:endParaRPr/>
          </a:p>
          <a:p>
            <a:pPr indent="0" lvl="0" marL="0" marR="0" rtl="0" algn="just">
              <a:spcBef>
                <a:spcPts val="0"/>
              </a:spcBef>
              <a:spcAft>
                <a:spcPts val="0"/>
              </a:spcAft>
              <a:buNone/>
            </a:pPr>
            <a:r>
              <a:rPr lang="fr-FR" sz="1600">
                <a:solidFill>
                  <a:schemeClr val="dk1"/>
                </a:solidFill>
                <a:latin typeface="Arial"/>
                <a:ea typeface="Arial"/>
                <a:cs typeface="Arial"/>
                <a:sym typeface="Arial"/>
              </a:rPr>
              <a:t>sit amet, consectetur adipiscing elit. Sed non risus. Sed non risus. Sed non risus. Sed non </a:t>
            </a:r>
            <a:endParaRPr sz="1600">
              <a:solidFill>
                <a:schemeClr val="dk1"/>
              </a:solidFill>
              <a:latin typeface="Arial"/>
              <a:ea typeface="Arial"/>
              <a:cs typeface="Arial"/>
              <a:sym typeface="Arial"/>
            </a:endParaRPr>
          </a:p>
        </p:txBody>
      </p:sp>
      <p:sp>
        <p:nvSpPr>
          <p:cNvPr id="199" name="Google Shape;199;p8"/>
          <p:cNvSpPr/>
          <p:nvPr/>
        </p:nvSpPr>
        <p:spPr>
          <a:xfrm>
            <a:off x="6458565" y="1441616"/>
            <a:ext cx="5184795" cy="83099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i="1" lang="fr-FR" sz="1600">
                <a:solidFill>
                  <a:schemeClr val="dk1"/>
                </a:solidFill>
                <a:latin typeface="Arial"/>
                <a:ea typeface="Arial"/>
                <a:cs typeface="Arial"/>
                <a:sym typeface="Arial"/>
              </a:rPr>
              <a:t>Lorem ipsum dolor sit amet, consectetur adipiscing elit. Sed non risus. Suspendisse lectus tortor, dignissim sit amet, adipiscing</a:t>
            </a:r>
            <a:endParaRPr sz="1600">
              <a:solidFill>
                <a:schemeClr val="dk1"/>
              </a:solidFill>
              <a:latin typeface="Arial"/>
              <a:ea typeface="Arial"/>
              <a:cs typeface="Arial"/>
              <a:sym typeface="Arial"/>
            </a:endParaRPr>
          </a:p>
        </p:txBody>
      </p:sp>
      <p:sp>
        <p:nvSpPr>
          <p:cNvPr id="200" name="Google Shape;200;p8"/>
          <p:cNvSpPr/>
          <p:nvPr/>
        </p:nvSpPr>
        <p:spPr>
          <a:xfrm>
            <a:off x="6536356" y="2533743"/>
            <a:ext cx="754059" cy="754059"/>
          </a:xfrm>
          <a:prstGeom prst="ellipse">
            <a:avLst/>
          </a:prstGeom>
          <a:solidFill>
            <a:srgbClr val="016EB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01" name="Google Shape;201;p8"/>
          <p:cNvSpPr txBox="1"/>
          <p:nvPr/>
        </p:nvSpPr>
        <p:spPr>
          <a:xfrm>
            <a:off x="7330440" y="3481463"/>
            <a:ext cx="4099560" cy="89255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2000">
                <a:solidFill>
                  <a:srgbClr val="7F7F7F"/>
                </a:solidFill>
                <a:latin typeface="Arial"/>
                <a:ea typeface="Arial"/>
                <a:cs typeface="Arial"/>
                <a:sym typeface="Arial"/>
              </a:rPr>
              <a:t>Lorem ipsum dolor </a:t>
            </a:r>
            <a:endParaRPr/>
          </a:p>
          <a:p>
            <a:pPr indent="0" lvl="0" marL="0" marR="0" rtl="0" algn="just">
              <a:spcBef>
                <a:spcPts val="0"/>
              </a:spcBef>
              <a:spcAft>
                <a:spcPts val="0"/>
              </a:spcAft>
              <a:buNone/>
            </a:pPr>
            <a:r>
              <a:rPr lang="fr-FR" sz="1600">
                <a:solidFill>
                  <a:schemeClr val="dk1"/>
                </a:solidFill>
                <a:latin typeface="Arial"/>
                <a:ea typeface="Arial"/>
                <a:cs typeface="Arial"/>
                <a:sym typeface="Arial"/>
              </a:rPr>
              <a:t>sit amet, consectetur adipiscing elit. Sed non risus. Sed non risus. Sed non risus. Sed non </a:t>
            </a:r>
            <a:endParaRPr sz="1600">
              <a:solidFill>
                <a:schemeClr val="dk1"/>
              </a:solidFill>
              <a:latin typeface="Arial"/>
              <a:ea typeface="Arial"/>
              <a:cs typeface="Arial"/>
              <a:sym typeface="Arial"/>
            </a:endParaRPr>
          </a:p>
        </p:txBody>
      </p:sp>
      <p:sp>
        <p:nvSpPr>
          <p:cNvPr id="202" name="Google Shape;202;p8"/>
          <p:cNvSpPr/>
          <p:nvPr/>
        </p:nvSpPr>
        <p:spPr>
          <a:xfrm>
            <a:off x="6536356" y="3518625"/>
            <a:ext cx="754059" cy="754059"/>
          </a:xfrm>
          <a:prstGeom prst="ellipse">
            <a:avLst/>
          </a:prstGeom>
          <a:solidFill>
            <a:srgbClr val="016EB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03" name="Google Shape;203;p8"/>
          <p:cNvSpPr txBox="1"/>
          <p:nvPr/>
        </p:nvSpPr>
        <p:spPr>
          <a:xfrm>
            <a:off x="7330440" y="4466345"/>
            <a:ext cx="4099560" cy="89255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2000">
                <a:solidFill>
                  <a:srgbClr val="7F7F7F"/>
                </a:solidFill>
                <a:latin typeface="Arial"/>
                <a:ea typeface="Arial"/>
                <a:cs typeface="Arial"/>
                <a:sym typeface="Arial"/>
              </a:rPr>
              <a:t>Lorem ipsum dolor </a:t>
            </a:r>
            <a:endParaRPr/>
          </a:p>
          <a:p>
            <a:pPr indent="0" lvl="0" marL="0" marR="0" rtl="0" algn="just">
              <a:spcBef>
                <a:spcPts val="0"/>
              </a:spcBef>
              <a:spcAft>
                <a:spcPts val="0"/>
              </a:spcAft>
              <a:buNone/>
            </a:pPr>
            <a:r>
              <a:rPr lang="fr-FR" sz="1600">
                <a:solidFill>
                  <a:schemeClr val="dk1"/>
                </a:solidFill>
                <a:latin typeface="Arial"/>
                <a:ea typeface="Arial"/>
                <a:cs typeface="Arial"/>
                <a:sym typeface="Arial"/>
              </a:rPr>
              <a:t>sit amet, consectetur adipiscing elit. Sed non risus. Sed non risus. Sed non risus. Sed non </a:t>
            </a:r>
            <a:endParaRPr sz="1600">
              <a:solidFill>
                <a:schemeClr val="dk1"/>
              </a:solidFill>
              <a:latin typeface="Arial"/>
              <a:ea typeface="Arial"/>
              <a:cs typeface="Arial"/>
              <a:sym typeface="Arial"/>
            </a:endParaRPr>
          </a:p>
        </p:txBody>
      </p:sp>
      <p:sp>
        <p:nvSpPr>
          <p:cNvPr id="204" name="Google Shape;204;p8"/>
          <p:cNvSpPr/>
          <p:nvPr/>
        </p:nvSpPr>
        <p:spPr>
          <a:xfrm>
            <a:off x="6516344" y="4503507"/>
            <a:ext cx="754059" cy="754059"/>
          </a:xfrm>
          <a:prstGeom prst="ellipse">
            <a:avLst/>
          </a:prstGeom>
          <a:solidFill>
            <a:srgbClr val="016EB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05" name="Google Shape;205;p8"/>
          <p:cNvSpPr txBox="1"/>
          <p:nvPr/>
        </p:nvSpPr>
        <p:spPr>
          <a:xfrm>
            <a:off x="7330440" y="5451227"/>
            <a:ext cx="4099560" cy="89255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2000">
                <a:solidFill>
                  <a:srgbClr val="7F7F7F"/>
                </a:solidFill>
                <a:latin typeface="Arial"/>
                <a:ea typeface="Arial"/>
                <a:cs typeface="Arial"/>
                <a:sym typeface="Arial"/>
              </a:rPr>
              <a:t>Lorem ipsum dolor </a:t>
            </a:r>
            <a:endParaRPr/>
          </a:p>
          <a:p>
            <a:pPr indent="0" lvl="0" marL="0" marR="0" rtl="0" algn="just">
              <a:spcBef>
                <a:spcPts val="0"/>
              </a:spcBef>
              <a:spcAft>
                <a:spcPts val="0"/>
              </a:spcAft>
              <a:buNone/>
            </a:pPr>
            <a:r>
              <a:rPr lang="fr-FR" sz="1600">
                <a:solidFill>
                  <a:schemeClr val="dk1"/>
                </a:solidFill>
                <a:latin typeface="Arial"/>
                <a:ea typeface="Arial"/>
                <a:cs typeface="Arial"/>
                <a:sym typeface="Arial"/>
              </a:rPr>
              <a:t>sit amet, consectetur adipiscing elit. Sed non risus. Sed non risus. Sed non risus. Sed non </a:t>
            </a:r>
            <a:endParaRPr sz="1600">
              <a:solidFill>
                <a:schemeClr val="dk1"/>
              </a:solidFill>
              <a:latin typeface="Arial"/>
              <a:ea typeface="Arial"/>
              <a:cs typeface="Arial"/>
              <a:sym typeface="Arial"/>
            </a:endParaRPr>
          </a:p>
        </p:txBody>
      </p:sp>
      <p:sp>
        <p:nvSpPr>
          <p:cNvPr id="206" name="Google Shape;206;p8"/>
          <p:cNvSpPr/>
          <p:nvPr/>
        </p:nvSpPr>
        <p:spPr>
          <a:xfrm>
            <a:off x="6536356" y="5488389"/>
            <a:ext cx="754059" cy="754059"/>
          </a:xfrm>
          <a:prstGeom prst="ellipse">
            <a:avLst/>
          </a:prstGeom>
          <a:solidFill>
            <a:srgbClr val="016EB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07" name="Google Shape;207;p8"/>
          <p:cNvSpPr/>
          <p:nvPr/>
        </p:nvSpPr>
        <p:spPr>
          <a:xfrm>
            <a:off x="6733385" y="2729269"/>
            <a:ext cx="360000" cy="363007"/>
          </a:xfrm>
          <a:custGeom>
            <a:rect b="b" l="l" r="r" t="t"/>
            <a:pathLst>
              <a:path extrusionOk="0" h="1665940" w="1652142">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08" name="Google Shape;208;p8"/>
          <p:cNvSpPr/>
          <p:nvPr/>
        </p:nvSpPr>
        <p:spPr>
          <a:xfrm flipH="1" rot="-5400000">
            <a:off x="6733385" y="3715655"/>
            <a:ext cx="360000" cy="360000"/>
          </a:xfrm>
          <a:custGeom>
            <a:rect b="b" l="l" r="r" t="t"/>
            <a:pathLst>
              <a:path extrusionOk="0" h="2758049" w="2928608">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9" name="Google Shape;209;p8"/>
          <p:cNvSpPr/>
          <p:nvPr/>
        </p:nvSpPr>
        <p:spPr>
          <a:xfrm>
            <a:off x="6695286" y="5743241"/>
            <a:ext cx="436199" cy="244355"/>
          </a:xfrm>
          <a:custGeom>
            <a:rect b="b" l="l" r="r" t="t"/>
            <a:pathLst>
              <a:path extrusionOk="0" h="2554996" w="4560938">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210" name="Google Shape;210;p8"/>
          <p:cNvSpPr/>
          <p:nvPr/>
        </p:nvSpPr>
        <p:spPr>
          <a:xfrm>
            <a:off x="6713373" y="4700536"/>
            <a:ext cx="360000" cy="360000"/>
          </a:xfrm>
          <a:custGeom>
            <a:rect b="b" l="l" r="r" t="t"/>
            <a:pathLst>
              <a:path extrusionOk="0" h="2880180" w="2844151">
                <a:moveTo>
                  <a:pt x="2390187" y="1502145"/>
                </a:moveTo>
                <a:lnTo>
                  <a:pt x="2844151" y="1530794"/>
                </a:lnTo>
                <a:cubicBezTo>
                  <a:pt x="2804784" y="2154619"/>
                  <a:pt x="2367464" y="2681809"/>
                  <a:pt x="1761650" y="2835749"/>
                </a:cubicBezTo>
                <a:cubicBezTo>
                  <a:pt x="1191486" y="2980631"/>
                  <a:pt x="594633" y="2763755"/>
                  <a:pt x="252983" y="2293680"/>
                </a:cubicBezTo>
                <a:lnTo>
                  <a:pt x="102982" y="2380283"/>
                </a:lnTo>
                <a:lnTo>
                  <a:pt x="104524" y="1603708"/>
                </a:lnTo>
                <a:lnTo>
                  <a:pt x="777828" y="1990661"/>
                </a:lnTo>
                <a:lnTo>
                  <a:pt x="648358" y="2065410"/>
                </a:lnTo>
                <a:cubicBezTo>
                  <a:pt x="886760" y="2358087"/>
                  <a:pt x="1276546" y="2489694"/>
                  <a:pt x="1649627" y="2394891"/>
                </a:cubicBezTo>
                <a:cubicBezTo>
                  <a:pt x="2064076" y="2289577"/>
                  <a:pt x="2363256" y="1928916"/>
                  <a:pt x="2390187" y="1502145"/>
                </a:cubicBezTo>
                <a:close/>
                <a:moveTo>
                  <a:pt x="1424249" y="58"/>
                </a:moveTo>
                <a:cubicBezTo>
                  <a:pt x="1880498" y="-4073"/>
                  <a:pt x="2318325" y="209551"/>
                  <a:pt x="2591169" y="586524"/>
                </a:cubicBezTo>
                <a:lnTo>
                  <a:pt x="2741170" y="499921"/>
                </a:lnTo>
                <a:lnTo>
                  <a:pt x="2739628" y="1276497"/>
                </a:lnTo>
                <a:lnTo>
                  <a:pt x="2066324" y="889544"/>
                </a:lnTo>
                <a:lnTo>
                  <a:pt x="2195793" y="814795"/>
                </a:lnTo>
                <a:cubicBezTo>
                  <a:pt x="1957391" y="522118"/>
                  <a:pt x="1567606" y="390511"/>
                  <a:pt x="1194524" y="485313"/>
                </a:cubicBezTo>
                <a:cubicBezTo>
                  <a:pt x="780075" y="590627"/>
                  <a:pt x="480895" y="951288"/>
                  <a:pt x="453964" y="1378059"/>
                </a:cubicBezTo>
                <a:lnTo>
                  <a:pt x="0" y="1349410"/>
                </a:lnTo>
                <a:cubicBezTo>
                  <a:pt x="39367" y="725585"/>
                  <a:pt x="476687" y="198395"/>
                  <a:pt x="1082501" y="44455"/>
                </a:cubicBezTo>
                <a:cubicBezTo>
                  <a:pt x="1196091" y="15591"/>
                  <a:pt x="1310740" y="1086"/>
                  <a:pt x="1424249" y="5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000000"/>
              </a:solidFill>
              <a:latin typeface="Arial"/>
              <a:ea typeface="Arial"/>
              <a:cs typeface="Arial"/>
              <a:sym typeface="Arial"/>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1">
                                  <p:stCondLst>
                                    <p:cond delay="0"/>
                                  </p:stCondLst>
                                  <p:childTnLst>
                                    <p:set>
                                      <p:cBhvr>
                                        <p:cTn dur="1" fill="hold">
                                          <p:stCondLst>
                                            <p:cond delay="0"/>
                                          </p:stCondLst>
                                        </p:cTn>
                                        <p:tgtEl>
                                          <p:spTgt spid="197"/>
                                        </p:tgtEl>
                                        <p:attrNameLst>
                                          <p:attrName>style.visibility</p:attrName>
                                        </p:attrNameLst>
                                      </p:cBhvr>
                                      <p:to>
                                        <p:strVal val="visible"/>
                                      </p:to>
                                    </p:set>
                                    <p:anim calcmode="lin" valueType="num">
                                      <p:cBhvr additive="base">
                                        <p:cTn dur="500"/>
                                        <p:tgtEl>
                                          <p:spTgt spid="197"/>
                                        </p:tgtEl>
                                        <p:attrNameLst>
                                          <p:attrName>ppt_y</p:attrName>
                                        </p:attrNameLst>
                                      </p:cBhvr>
                                      <p:tavLst>
                                        <p:tav fmla="" tm="0">
                                          <p:val>
                                            <p:strVal val="#ppt_y-1"/>
                                          </p:val>
                                        </p:tav>
                                        <p:tav fmla="" tm="100000">
                                          <p:val>
                                            <p:strVal val="#ppt_y"/>
                                          </p:val>
                                        </p:tav>
                                      </p:tavLst>
                                    </p:anim>
                                  </p:childTnLst>
                                </p:cTn>
                              </p:par>
                            </p:childTnLst>
                          </p:cTn>
                        </p:par>
                        <p:par>
                          <p:cTn fill="hold">
                            <p:stCondLst>
                              <p:cond delay="500"/>
                            </p:stCondLst>
                            <p:childTnLst>
                              <p:par>
                                <p:cTn fill="hold" nodeType="afterEffect" presetClass="entr" presetID="2" presetSubtype="8">
                                  <p:stCondLst>
                                    <p:cond delay="0"/>
                                  </p:stCondLst>
                                  <p:childTnLst>
                                    <p:set>
                                      <p:cBhvr>
                                        <p:cTn dur="1" fill="hold">
                                          <p:stCondLst>
                                            <p:cond delay="0"/>
                                          </p:stCondLst>
                                        </p:cTn>
                                        <p:tgtEl>
                                          <p:spTgt spid="196"/>
                                        </p:tgtEl>
                                        <p:attrNameLst>
                                          <p:attrName>style.visibility</p:attrName>
                                        </p:attrNameLst>
                                      </p:cBhvr>
                                      <p:to>
                                        <p:strVal val="visible"/>
                                      </p:to>
                                    </p:set>
                                    <p:anim calcmode="lin" valueType="num">
                                      <p:cBhvr additive="base">
                                        <p:cTn dur="500"/>
                                        <p:tgtEl>
                                          <p:spTgt spid="196"/>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ntr" presetID="2" presetSubtype="2">
                                  <p:stCondLst>
                                    <p:cond delay="0"/>
                                  </p:stCondLst>
                                  <p:childTnLst>
                                    <p:set>
                                      <p:cBhvr>
                                        <p:cTn dur="1" fill="hold">
                                          <p:stCondLst>
                                            <p:cond delay="0"/>
                                          </p:stCondLst>
                                        </p:cTn>
                                        <p:tgtEl>
                                          <p:spTgt spid="199"/>
                                        </p:tgtEl>
                                        <p:attrNameLst>
                                          <p:attrName>style.visibility</p:attrName>
                                        </p:attrNameLst>
                                      </p:cBhvr>
                                      <p:to>
                                        <p:strVal val="visible"/>
                                      </p:to>
                                    </p:set>
                                    <p:anim calcmode="lin" valueType="num">
                                      <p:cBhvr additive="base">
                                        <p:cTn dur="500"/>
                                        <p:tgtEl>
                                          <p:spTgt spid="199"/>
                                        </p:tgtEl>
                                        <p:attrNameLst>
                                          <p:attrName>ppt_x</p:attrName>
                                        </p:attrNameLst>
                                      </p:cBhvr>
                                      <p:tavLst>
                                        <p:tav fmla="" tm="0">
                                          <p:val>
                                            <p:strVal val="#ppt_x+1"/>
                                          </p:val>
                                        </p:tav>
                                        <p:tav fmla="" tm="100000">
                                          <p:val>
                                            <p:strVal val="#ppt_x"/>
                                          </p:val>
                                        </p:tav>
                                      </p:tavLst>
                                    </p:anim>
                                  </p:childTnLst>
                                </p:cTn>
                              </p:par>
                            </p:childTnLst>
                          </p:cTn>
                        </p:par>
                        <p:par>
                          <p:cTn fill="hold">
                            <p:stCondLst>
                              <p:cond delay="1500"/>
                            </p:stCondLst>
                            <p:childTnLst>
                              <p:par>
                                <p:cTn fill="hold" nodeType="afterEffect" presetClass="entr" presetID="2" presetSubtype="2">
                                  <p:stCondLst>
                                    <p:cond delay="0"/>
                                  </p:stCondLst>
                                  <p:childTnLst>
                                    <p:set>
                                      <p:cBhvr>
                                        <p:cTn dur="1" fill="hold">
                                          <p:stCondLst>
                                            <p:cond delay="0"/>
                                          </p:stCondLst>
                                        </p:cTn>
                                        <p:tgtEl>
                                          <p:spTgt spid="198"/>
                                        </p:tgtEl>
                                        <p:attrNameLst>
                                          <p:attrName>style.visibility</p:attrName>
                                        </p:attrNameLst>
                                      </p:cBhvr>
                                      <p:to>
                                        <p:strVal val="visible"/>
                                      </p:to>
                                    </p:set>
                                    <p:anim calcmode="lin" valueType="num">
                                      <p:cBhvr additive="base">
                                        <p:cTn dur="500"/>
                                        <p:tgtEl>
                                          <p:spTgt spid="198"/>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200"/>
                                        </p:tgtEl>
                                        <p:attrNameLst>
                                          <p:attrName>style.visibility</p:attrName>
                                        </p:attrNameLst>
                                      </p:cBhvr>
                                      <p:to>
                                        <p:strVal val="visible"/>
                                      </p:to>
                                    </p:set>
                                    <p:anim calcmode="lin" valueType="num">
                                      <p:cBhvr additive="base">
                                        <p:cTn dur="500"/>
                                        <p:tgtEl>
                                          <p:spTgt spid="200"/>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207"/>
                                        </p:tgtEl>
                                        <p:attrNameLst>
                                          <p:attrName>style.visibility</p:attrName>
                                        </p:attrNameLst>
                                      </p:cBhvr>
                                      <p:to>
                                        <p:strVal val="visible"/>
                                      </p:to>
                                    </p:set>
                                    <p:anim calcmode="lin" valueType="num">
                                      <p:cBhvr additive="base">
                                        <p:cTn dur="500"/>
                                        <p:tgtEl>
                                          <p:spTgt spid="207"/>
                                        </p:tgtEl>
                                        <p:attrNameLst>
                                          <p:attrName>ppt_x</p:attrName>
                                        </p:attrNameLst>
                                      </p:cBhvr>
                                      <p:tavLst>
                                        <p:tav fmla="" tm="0">
                                          <p:val>
                                            <p:strVal val="#ppt_x+1"/>
                                          </p:val>
                                        </p:tav>
                                        <p:tav fmla="" tm="100000">
                                          <p:val>
                                            <p:strVal val="#ppt_x"/>
                                          </p:val>
                                        </p:tav>
                                      </p:tavLst>
                                    </p:anim>
                                  </p:childTnLst>
                                </p:cTn>
                              </p:par>
                            </p:childTnLst>
                          </p:cTn>
                        </p:par>
                        <p:par>
                          <p:cTn fill="hold">
                            <p:stCondLst>
                              <p:cond delay="2000"/>
                            </p:stCondLst>
                            <p:childTnLst>
                              <p:par>
                                <p:cTn fill="hold" nodeType="afterEffect" presetClass="entr" presetID="2" presetSubtype="2">
                                  <p:stCondLst>
                                    <p:cond delay="0"/>
                                  </p:stCondLst>
                                  <p:childTnLst>
                                    <p:set>
                                      <p:cBhvr>
                                        <p:cTn dur="1" fill="hold">
                                          <p:stCondLst>
                                            <p:cond delay="0"/>
                                          </p:stCondLst>
                                        </p:cTn>
                                        <p:tgtEl>
                                          <p:spTgt spid="201"/>
                                        </p:tgtEl>
                                        <p:attrNameLst>
                                          <p:attrName>style.visibility</p:attrName>
                                        </p:attrNameLst>
                                      </p:cBhvr>
                                      <p:to>
                                        <p:strVal val="visible"/>
                                      </p:to>
                                    </p:set>
                                    <p:anim calcmode="lin" valueType="num">
                                      <p:cBhvr additive="base">
                                        <p:cTn dur="500"/>
                                        <p:tgtEl>
                                          <p:spTgt spid="201"/>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202"/>
                                        </p:tgtEl>
                                        <p:attrNameLst>
                                          <p:attrName>style.visibility</p:attrName>
                                        </p:attrNameLst>
                                      </p:cBhvr>
                                      <p:to>
                                        <p:strVal val="visible"/>
                                      </p:to>
                                    </p:set>
                                    <p:anim calcmode="lin" valueType="num">
                                      <p:cBhvr additive="base">
                                        <p:cTn dur="500"/>
                                        <p:tgtEl>
                                          <p:spTgt spid="202"/>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208"/>
                                        </p:tgtEl>
                                        <p:attrNameLst>
                                          <p:attrName>style.visibility</p:attrName>
                                        </p:attrNameLst>
                                      </p:cBhvr>
                                      <p:to>
                                        <p:strVal val="visible"/>
                                      </p:to>
                                    </p:set>
                                    <p:anim calcmode="lin" valueType="num">
                                      <p:cBhvr additive="base">
                                        <p:cTn dur="500"/>
                                        <p:tgtEl>
                                          <p:spTgt spid="208"/>
                                        </p:tgtEl>
                                        <p:attrNameLst>
                                          <p:attrName>ppt_x</p:attrName>
                                        </p:attrNameLst>
                                      </p:cBhvr>
                                      <p:tavLst>
                                        <p:tav fmla="" tm="0">
                                          <p:val>
                                            <p:strVal val="#ppt_x+1"/>
                                          </p:val>
                                        </p:tav>
                                        <p:tav fmla="" tm="100000">
                                          <p:val>
                                            <p:strVal val="#ppt_x"/>
                                          </p:val>
                                        </p:tav>
                                      </p:tavLst>
                                    </p:anim>
                                  </p:childTnLst>
                                </p:cTn>
                              </p:par>
                            </p:childTnLst>
                          </p:cTn>
                        </p:par>
                        <p:par>
                          <p:cTn fill="hold">
                            <p:stCondLst>
                              <p:cond delay="2500"/>
                            </p:stCondLst>
                            <p:childTnLst>
                              <p:par>
                                <p:cTn fill="hold" nodeType="afterEffect" presetClass="entr" presetID="2" presetSubtype="2">
                                  <p:stCondLst>
                                    <p:cond delay="0"/>
                                  </p:stCondLst>
                                  <p:childTnLst>
                                    <p:set>
                                      <p:cBhvr>
                                        <p:cTn dur="1" fill="hold">
                                          <p:stCondLst>
                                            <p:cond delay="0"/>
                                          </p:stCondLst>
                                        </p:cTn>
                                        <p:tgtEl>
                                          <p:spTgt spid="203"/>
                                        </p:tgtEl>
                                        <p:attrNameLst>
                                          <p:attrName>style.visibility</p:attrName>
                                        </p:attrNameLst>
                                      </p:cBhvr>
                                      <p:to>
                                        <p:strVal val="visible"/>
                                      </p:to>
                                    </p:set>
                                    <p:anim calcmode="lin" valueType="num">
                                      <p:cBhvr additive="base">
                                        <p:cTn dur="500"/>
                                        <p:tgtEl>
                                          <p:spTgt spid="203"/>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204"/>
                                        </p:tgtEl>
                                        <p:attrNameLst>
                                          <p:attrName>style.visibility</p:attrName>
                                        </p:attrNameLst>
                                      </p:cBhvr>
                                      <p:to>
                                        <p:strVal val="visible"/>
                                      </p:to>
                                    </p:set>
                                    <p:anim calcmode="lin" valueType="num">
                                      <p:cBhvr additive="base">
                                        <p:cTn dur="500"/>
                                        <p:tgtEl>
                                          <p:spTgt spid="204"/>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210"/>
                                        </p:tgtEl>
                                        <p:attrNameLst>
                                          <p:attrName>style.visibility</p:attrName>
                                        </p:attrNameLst>
                                      </p:cBhvr>
                                      <p:to>
                                        <p:strVal val="visible"/>
                                      </p:to>
                                    </p:set>
                                    <p:anim calcmode="lin" valueType="num">
                                      <p:cBhvr additive="base">
                                        <p:cTn dur="500"/>
                                        <p:tgtEl>
                                          <p:spTgt spid="210"/>
                                        </p:tgtEl>
                                        <p:attrNameLst>
                                          <p:attrName>ppt_x</p:attrName>
                                        </p:attrNameLst>
                                      </p:cBhvr>
                                      <p:tavLst>
                                        <p:tav fmla="" tm="0">
                                          <p:val>
                                            <p:strVal val="#ppt_x+1"/>
                                          </p:val>
                                        </p:tav>
                                        <p:tav fmla="" tm="100000">
                                          <p:val>
                                            <p:strVal val="#ppt_x"/>
                                          </p:val>
                                        </p:tav>
                                      </p:tavLst>
                                    </p:anim>
                                  </p:childTnLst>
                                </p:cTn>
                              </p:par>
                            </p:childTnLst>
                          </p:cTn>
                        </p:par>
                        <p:par>
                          <p:cTn fill="hold">
                            <p:stCondLst>
                              <p:cond delay="3000"/>
                            </p:stCondLst>
                            <p:childTnLst>
                              <p:par>
                                <p:cTn fill="hold" nodeType="afterEffect" presetClass="entr" presetID="2" presetSubtype="2">
                                  <p:stCondLst>
                                    <p:cond delay="0"/>
                                  </p:stCondLst>
                                  <p:childTnLst>
                                    <p:set>
                                      <p:cBhvr>
                                        <p:cTn dur="1" fill="hold">
                                          <p:stCondLst>
                                            <p:cond delay="0"/>
                                          </p:stCondLst>
                                        </p:cTn>
                                        <p:tgtEl>
                                          <p:spTgt spid="205"/>
                                        </p:tgtEl>
                                        <p:attrNameLst>
                                          <p:attrName>style.visibility</p:attrName>
                                        </p:attrNameLst>
                                      </p:cBhvr>
                                      <p:to>
                                        <p:strVal val="visible"/>
                                      </p:to>
                                    </p:set>
                                    <p:anim calcmode="lin" valueType="num">
                                      <p:cBhvr additive="base">
                                        <p:cTn dur="500"/>
                                        <p:tgtEl>
                                          <p:spTgt spid="205"/>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206"/>
                                        </p:tgtEl>
                                        <p:attrNameLst>
                                          <p:attrName>style.visibility</p:attrName>
                                        </p:attrNameLst>
                                      </p:cBhvr>
                                      <p:to>
                                        <p:strVal val="visible"/>
                                      </p:to>
                                    </p:set>
                                    <p:anim calcmode="lin" valueType="num">
                                      <p:cBhvr additive="base">
                                        <p:cTn dur="500"/>
                                        <p:tgtEl>
                                          <p:spTgt spid="206"/>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209"/>
                                        </p:tgtEl>
                                        <p:attrNameLst>
                                          <p:attrName>style.visibility</p:attrName>
                                        </p:attrNameLst>
                                      </p:cBhvr>
                                      <p:to>
                                        <p:strVal val="visible"/>
                                      </p:to>
                                    </p:set>
                                    <p:anim calcmode="lin" valueType="num">
                                      <p:cBhvr additive="base">
                                        <p:cTn dur="500"/>
                                        <p:tgtEl>
                                          <p:spTgt spid="209"/>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9"/>
          <p:cNvSpPr/>
          <p:nvPr/>
        </p:nvSpPr>
        <p:spPr>
          <a:xfrm>
            <a:off x="858520" y="2305878"/>
            <a:ext cx="2273300" cy="647548"/>
          </a:xfrm>
          <a:prstGeom prst="round2SameRect">
            <a:avLst>
              <a:gd fmla="val 16667" name="adj1"/>
              <a:gd fmla="val 0" name="adj2"/>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27AB4"/>
              </a:solidFill>
              <a:latin typeface="Arial"/>
              <a:ea typeface="Arial"/>
              <a:cs typeface="Arial"/>
              <a:sym typeface="Arial"/>
            </a:endParaRPr>
          </a:p>
        </p:txBody>
      </p:sp>
      <p:sp>
        <p:nvSpPr>
          <p:cNvPr id="217" name="Google Shape;217;p9"/>
          <p:cNvSpPr/>
          <p:nvPr/>
        </p:nvSpPr>
        <p:spPr>
          <a:xfrm>
            <a:off x="858520" y="2953427"/>
            <a:ext cx="2273300" cy="2540000"/>
          </a:xfrm>
          <a:prstGeom prst="rect">
            <a:avLst/>
          </a:prstGeom>
          <a:solidFill>
            <a:srgbClr val="016EB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18" name="Google Shape;218;p9"/>
          <p:cNvSpPr/>
          <p:nvPr/>
        </p:nvSpPr>
        <p:spPr>
          <a:xfrm>
            <a:off x="3617433" y="2305878"/>
            <a:ext cx="2273300" cy="647548"/>
          </a:xfrm>
          <a:prstGeom prst="round2SameRect">
            <a:avLst>
              <a:gd fmla="val 16667" name="adj1"/>
              <a:gd fmla="val 0" name="adj2"/>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19" name="Google Shape;219;p9"/>
          <p:cNvSpPr/>
          <p:nvPr/>
        </p:nvSpPr>
        <p:spPr>
          <a:xfrm>
            <a:off x="3617433" y="2953427"/>
            <a:ext cx="2273300" cy="2540000"/>
          </a:xfrm>
          <a:prstGeom prst="rect">
            <a:avLst/>
          </a:prstGeom>
          <a:solidFill>
            <a:srgbClr val="016EB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20" name="Google Shape;220;p9"/>
          <p:cNvSpPr/>
          <p:nvPr/>
        </p:nvSpPr>
        <p:spPr>
          <a:xfrm>
            <a:off x="6376346" y="2305878"/>
            <a:ext cx="2273300" cy="647548"/>
          </a:xfrm>
          <a:prstGeom prst="round2SameRect">
            <a:avLst>
              <a:gd fmla="val 16667" name="adj1"/>
              <a:gd fmla="val 0" name="adj2"/>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21" name="Google Shape;221;p9"/>
          <p:cNvSpPr/>
          <p:nvPr/>
        </p:nvSpPr>
        <p:spPr>
          <a:xfrm>
            <a:off x="6376346" y="2953427"/>
            <a:ext cx="2273300" cy="2540000"/>
          </a:xfrm>
          <a:prstGeom prst="rect">
            <a:avLst/>
          </a:prstGeom>
          <a:solidFill>
            <a:srgbClr val="016EB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22" name="Google Shape;222;p9"/>
          <p:cNvSpPr/>
          <p:nvPr/>
        </p:nvSpPr>
        <p:spPr>
          <a:xfrm>
            <a:off x="9135259" y="2305878"/>
            <a:ext cx="2273300" cy="647548"/>
          </a:xfrm>
          <a:prstGeom prst="round2SameRect">
            <a:avLst>
              <a:gd fmla="val 16667" name="adj1"/>
              <a:gd fmla="val 0" name="adj2"/>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23" name="Google Shape;223;p9"/>
          <p:cNvSpPr/>
          <p:nvPr/>
        </p:nvSpPr>
        <p:spPr>
          <a:xfrm>
            <a:off x="9135259" y="2953427"/>
            <a:ext cx="2273300" cy="2540000"/>
          </a:xfrm>
          <a:prstGeom prst="rect">
            <a:avLst/>
          </a:prstGeom>
          <a:solidFill>
            <a:srgbClr val="016EB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24" name="Google Shape;224;p9"/>
          <p:cNvSpPr/>
          <p:nvPr/>
        </p:nvSpPr>
        <p:spPr>
          <a:xfrm>
            <a:off x="1181386" y="1160765"/>
            <a:ext cx="2360521" cy="2618393"/>
          </a:xfrm>
          <a:prstGeom prst="ellipse">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i="1" lang="fr-FR" sz="11500">
                <a:solidFill>
                  <a:srgbClr val="EC5252"/>
                </a:solidFill>
                <a:latin typeface="Arial"/>
                <a:ea typeface="Arial"/>
                <a:cs typeface="Arial"/>
                <a:sym typeface="Arial"/>
              </a:rPr>
              <a:t>01</a:t>
            </a:r>
            <a:endParaRPr b="1" i="1" sz="19900">
              <a:solidFill>
                <a:srgbClr val="EC5252"/>
              </a:solidFill>
              <a:latin typeface="Arial"/>
              <a:ea typeface="Arial"/>
              <a:cs typeface="Arial"/>
              <a:sym typeface="Arial"/>
            </a:endParaRPr>
          </a:p>
        </p:txBody>
      </p:sp>
      <p:sp>
        <p:nvSpPr>
          <p:cNvPr id="225" name="Google Shape;225;p9"/>
          <p:cNvSpPr/>
          <p:nvPr/>
        </p:nvSpPr>
        <p:spPr>
          <a:xfrm>
            <a:off x="3980099" y="1153017"/>
            <a:ext cx="2360521" cy="2618393"/>
          </a:xfrm>
          <a:prstGeom prst="ellipse">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i="1" lang="fr-FR" sz="11500">
                <a:solidFill>
                  <a:srgbClr val="EC5252"/>
                </a:solidFill>
                <a:latin typeface="Arial"/>
                <a:ea typeface="Arial"/>
                <a:cs typeface="Arial"/>
                <a:sym typeface="Arial"/>
              </a:rPr>
              <a:t>02</a:t>
            </a:r>
            <a:endParaRPr b="1" i="1" sz="19900">
              <a:solidFill>
                <a:srgbClr val="EC5252"/>
              </a:solidFill>
              <a:latin typeface="Arial"/>
              <a:ea typeface="Arial"/>
              <a:cs typeface="Arial"/>
              <a:sym typeface="Arial"/>
            </a:endParaRPr>
          </a:p>
        </p:txBody>
      </p:sp>
      <p:sp>
        <p:nvSpPr>
          <p:cNvPr id="226" name="Google Shape;226;p9"/>
          <p:cNvSpPr/>
          <p:nvPr/>
        </p:nvSpPr>
        <p:spPr>
          <a:xfrm>
            <a:off x="6739012" y="1167233"/>
            <a:ext cx="2360521" cy="2618393"/>
          </a:xfrm>
          <a:prstGeom prst="ellipse">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i="1" lang="fr-FR" sz="11500">
                <a:solidFill>
                  <a:srgbClr val="EC5252"/>
                </a:solidFill>
                <a:latin typeface="Arial"/>
                <a:ea typeface="Arial"/>
                <a:cs typeface="Arial"/>
                <a:sym typeface="Arial"/>
              </a:rPr>
              <a:t>03</a:t>
            </a:r>
            <a:endParaRPr b="1" i="1" sz="19900">
              <a:solidFill>
                <a:srgbClr val="EC5252"/>
              </a:solidFill>
              <a:latin typeface="Arial"/>
              <a:ea typeface="Arial"/>
              <a:cs typeface="Arial"/>
              <a:sym typeface="Arial"/>
            </a:endParaRPr>
          </a:p>
        </p:txBody>
      </p:sp>
      <p:sp>
        <p:nvSpPr>
          <p:cNvPr id="227" name="Google Shape;227;p9"/>
          <p:cNvSpPr/>
          <p:nvPr/>
        </p:nvSpPr>
        <p:spPr>
          <a:xfrm>
            <a:off x="9489214" y="1153016"/>
            <a:ext cx="2360521" cy="2618393"/>
          </a:xfrm>
          <a:prstGeom prst="ellipse">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i="1" lang="fr-FR" sz="11500">
                <a:solidFill>
                  <a:srgbClr val="EC5252"/>
                </a:solidFill>
                <a:latin typeface="Arial"/>
                <a:ea typeface="Arial"/>
                <a:cs typeface="Arial"/>
                <a:sym typeface="Arial"/>
              </a:rPr>
              <a:t>04</a:t>
            </a:r>
            <a:endParaRPr b="1" i="1" sz="19900">
              <a:solidFill>
                <a:srgbClr val="EC5252"/>
              </a:solidFill>
              <a:latin typeface="Arial"/>
              <a:ea typeface="Arial"/>
              <a:cs typeface="Arial"/>
              <a:sym typeface="Arial"/>
            </a:endParaRPr>
          </a:p>
        </p:txBody>
      </p:sp>
      <p:sp>
        <p:nvSpPr>
          <p:cNvPr id="228" name="Google Shape;228;p9"/>
          <p:cNvSpPr/>
          <p:nvPr/>
        </p:nvSpPr>
        <p:spPr>
          <a:xfrm>
            <a:off x="908253" y="3039201"/>
            <a:ext cx="2171941" cy="2400657"/>
          </a:xfrm>
          <a:prstGeom prst="rect">
            <a:avLst/>
          </a:prstGeom>
          <a:noFill/>
          <a:ln>
            <a:noFill/>
          </a:ln>
        </p:spPr>
        <p:txBody>
          <a:bodyPr anchorCtr="0" anchor="ctr" bIns="45700" lIns="91425" spcFirstLastPara="1" rIns="91425" wrap="square" tIns="45700">
            <a:spAutoFit/>
          </a:bodyPr>
          <a:lstStyle/>
          <a:p>
            <a:pPr indent="0" lvl="0" marL="0" marR="0" rtl="0" algn="just">
              <a:spcBef>
                <a:spcPts val="0"/>
              </a:spcBef>
              <a:spcAft>
                <a:spcPts val="0"/>
              </a:spcAft>
              <a:buNone/>
            </a:pPr>
            <a:r>
              <a:rPr i="1" lang="fr-FR" sz="1500">
                <a:solidFill>
                  <a:schemeClr val="lt1"/>
                </a:solidFill>
                <a:latin typeface="Arial"/>
                <a:ea typeface="Arial"/>
                <a:cs typeface="Arial"/>
                <a:sym typeface="Arial"/>
              </a:rPr>
              <a:t>Lorem ipsum dolor sit amet, consectetur adipiscing elit. Sed non risus. Suspendisse lectus tortor, dignissim sit amet, adipiscing nec, ultricies sed, dolor. Cras elementum ultrices diam. Maecenas ligula massa, Lorem ipsum dolor sit, </a:t>
            </a:r>
            <a:endParaRPr sz="1500">
              <a:solidFill>
                <a:schemeClr val="lt1"/>
              </a:solidFill>
              <a:latin typeface="Arial"/>
              <a:ea typeface="Arial"/>
              <a:cs typeface="Arial"/>
              <a:sym typeface="Arial"/>
            </a:endParaRPr>
          </a:p>
        </p:txBody>
      </p:sp>
      <p:sp>
        <p:nvSpPr>
          <p:cNvPr id="229" name="Google Shape;229;p9"/>
          <p:cNvSpPr/>
          <p:nvPr/>
        </p:nvSpPr>
        <p:spPr>
          <a:xfrm>
            <a:off x="3676822" y="3116145"/>
            <a:ext cx="2171941" cy="2246769"/>
          </a:xfrm>
          <a:prstGeom prst="rect">
            <a:avLst/>
          </a:prstGeom>
          <a:noFill/>
          <a:ln>
            <a:noFill/>
          </a:ln>
        </p:spPr>
        <p:txBody>
          <a:bodyPr anchorCtr="0" anchor="ctr" bIns="45700" lIns="91425" spcFirstLastPara="1" rIns="91425" wrap="square" tIns="45700">
            <a:spAutoFit/>
          </a:bodyPr>
          <a:lstStyle/>
          <a:p>
            <a:pPr indent="0" lvl="0" marL="0" marR="0" rtl="0" algn="just">
              <a:spcBef>
                <a:spcPts val="0"/>
              </a:spcBef>
              <a:spcAft>
                <a:spcPts val="0"/>
              </a:spcAft>
              <a:buNone/>
            </a:pPr>
            <a:r>
              <a:rPr i="1" lang="fr-FR" sz="1400">
                <a:solidFill>
                  <a:schemeClr val="lt1"/>
                </a:solidFill>
                <a:latin typeface="Arial"/>
                <a:ea typeface="Arial"/>
                <a:cs typeface="Arial"/>
                <a:sym typeface="Arial"/>
              </a:rPr>
              <a:t>Lorem ipsum dolor sit amet, consectetur adipiscing elit. Sed non risus. Suspendisse lectus tortor, dignissim sit amet, adipiscing nec, ultricies sed, dolor. Cras elementum ultrices diam. Maecenas ligula massa, Lorem ipsum dolor sit, </a:t>
            </a:r>
            <a:endParaRPr sz="1400">
              <a:solidFill>
                <a:schemeClr val="lt1"/>
              </a:solidFill>
              <a:latin typeface="Arial"/>
              <a:ea typeface="Arial"/>
              <a:cs typeface="Arial"/>
              <a:sym typeface="Arial"/>
            </a:endParaRPr>
          </a:p>
        </p:txBody>
      </p:sp>
      <p:sp>
        <p:nvSpPr>
          <p:cNvPr id="230" name="Google Shape;230;p9"/>
          <p:cNvSpPr/>
          <p:nvPr/>
        </p:nvSpPr>
        <p:spPr>
          <a:xfrm>
            <a:off x="6445391" y="3116145"/>
            <a:ext cx="2171941" cy="2246769"/>
          </a:xfrm>
          <a:prstGeom prst="rect">
            <a:avLst/>
          </a:prstGeom>
          <a:noFill/>
          <a:ln>
            <a:noFill/>
          </a:ln>
        </p:spPr>
        <p:txBody>
          <a:bodyPr anchorCtr="0" anchor="ctr" bIns="45700" lIns="91425" spcFirstLastPara="1" rIns="91425" wrap="square" tIns="45700">
            <a:spAutoFit/>
          </a:bodyPr>
          <a:lstStyle/>
          <a:p>
            <a:pPr indent="0" lvl="0" marL="0" marR="0" rtl="0" algn="just">
              <a:spcBef>
                <a:spcPts val="0"/>
              </a:spcBef>
              <a:spcAft>
                <a:spcPts val="0"/>
              </a:spcAft>
              <a:buNone/>
            </a:pPr>
            <a:r>
              <a:rPr i="1" lang="fr-FR" sz="1400">
                <a:solidFill>
                  <a:schemeClr val="lt1"/>
                </a:solidFill>
                <a:latin typeface="Arial"/>
                <a:ea typeface="Arial"/>
                <a:cs typeface="Arial"/>
                <a:sym typeface="Arial"/>
              </a:rPr>
              <a:t>Lorem ipsum dolor sit amet, consectetur adipiscing elit. Sed non risus. Suspendisse lectus tortor, dignissim sit amet, adipiscing nec, ultricies sed, dolor. Cras elementum ultrices diam. Maecenas ligula massa, Lorem ipsum dolor sit, </a:t>
            </a:r>
            <a:endParaRPr sz="1400">
              <a:solidFill>
                <a:schemeClr val="lt1"/>
              </a:solidFill>
              <a:latin typeface="Arial"/>
              <a:ea typeface="Arial"/>
              <a:cs typeface="Arial"/>
              <a:sym typeface="Arial"/>
            </a:endParaRPr>
          </a:p>
        </p:txBody>
      </p:sp>
      <p:sp>
        <p:nvSpPr>
          <p:cNvPr id="231" name="Google Shape;231;p9"/>
          <p:cNvSpPr/>
          <p:nvPr/>
        </p:nvSpPr>
        <p:spPr>
          <a:xfrm>
            <a:off x="9213960" y="3116145"/>
            <a:ext cx="2171941" cy="2246769"/>
          </a:xfrm>
          <a:prstGeom prst="rect">
            <a:avLst/>
          </a:prstGeom>
          <a:noFill/>
          <a:ln>
            <a:noFill/>
          </a:ln>
        </p:spPr>
        <p:txBody>
          <a:bodyPr anchorCtr="0" anchor="ctr" bIns="45700" lIns="91425" spcFirstLastPara="1" rIns="91425" wrap="square" tIns="45700">
            <a:spAutoFit/>
          </a:bodyPr>
          <a:lstStyle/>
          <a:p>
            <a:pPr indent="0" lvl="0" marL="0" marR="0" rtl="0" algn="just">
              <a:spcBef>
                <a:spcPts val="0"/>
              </a:spcBef>
              <a:spcAft>
                <a:spcPts val="0"/>
              </a:spcAft>
              <a:buNone/>
            </a:pPr>
            <a:r>
              <a:rPr i="1" lang="fr-FR" sz="1400">
                <a:solidFill>
                  <a:schemeClr val="lt1"/>
                </a:solidFill>
                <a:latin typeface="Arial"/>
                <a:ea typeface="Arial"/>
                <a:cs typeface="Arial"/>
                <a:sym typeface="Arial"/>
              </a:rPr>
              <a:t>Lorem ipsum dolor sit amet, consectetur adipiscing elit. Sed non risus. Suspendisse lectus tortor, dignissim sit amet, adipiscing nec, ultricies sed, dolor. Cras elementum ultrices diam. Maecenas ligula massa, Lorem ipsum dolor sit, </a:t>
            </a:r>
            <a:endParaRPr sz="1400">
              <a:solidFill>
                <a:schemeClr val="lt1"/>
              </a:solidFill>
              <a:latin typeface="Arial"/>
              <a:ea typeface="Arial"/>
              <a:cs typeface="Arial"/>
              <a:sym typeface="Arial"/>
            </a:endParaRPr>
          </a:p>
        </p:txBody>
      </p:sp>
      <p:sp>
        <p:nvSpPr>
          <p:cNvPr id="232" name="Google Shape;232;p9"/>
          <p:cNvSpPr txBox="1"/>
          <p:nvPr/>
        </p:nvSpPr>
        <p:spPr>
          <a:xfrm>
            <a:off x="3807140" y="162544"/>
            <a:ext cx="4577719"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fr-FR" sz="5400">
                <a:solidFill>
                  <a:schemeClr val="dk1"/>
                </a:solidFill>
                <a:latin typeface="Arial"/>
                <a:ea typeface="Arial"/>
                <a:cs typeface="Arial"/>
                <a:sym typeface="Arial"/>
              </a:rPr>
              <a:t>Titre de </a:t>
            </a:r>
            <a:r>
              <a:rPr b="1" lang="fr-FR" sz="5400">
                <a:solidFill>
                  <a:srgbClr val="016EB1"/>
                </a:solidFill>
                <a:latin typeface="Arial"/>
                <a:ea typeface="Arial"/>
                <a:cs typeface="Arial"/>
                <a:sym typeface="Arial"/>
              </a:rPr>
              <a:t>Page</a:t>
            </a:r>
            <a:endParaRPr b="1" sz="5400">
              <a:solidFill>
                <a:schemeClr val="dk1"/>
              </a:solidFill>
              <a:latin typeface="Arial"/>
              <a:ea typeface="Arial"/>
              <a:cs typeface="Arial"/>
              <a:sym typeface="Arial"/>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1">
                                  <p:stCondLst>
                                    <p:cond delay="0"/>
                                  </p:stCondLst>
                                  <p:childTnLst>
                                    <p:set>
                                      <p:cBhvr>
                                        <p:cTn dur="1" fill="hold">
                                          <p:stCondLst>
                                            <p:cond delay="0"/>
                                          </p:stCondLst>
                                        </p:cTn>
                                        <p:tgtEl>
                                          <p:spTgt spid="232"/>
                                        </p:tgtEl>
                                        <p:attrNameLst>
                                          <p:attrName>style.visibility</p:attrName>
                                        </p:attrNameLst>
                                      </p:cBhvr>
                                      <p:to>
                                        <p:strVal val="visible"/>
                                      </p:to>
                                    </p:set>
                                    <p:anim calcmode="lin" valueType="num">
                                      <p:cBhvr additive="base">
                                        <p:cTn dur="500"/>
                                        <p:tgtEl>
                                          <p:spTgt spid="232"/>
                                        </p:tgtEl>
                                        <p:attrNameLst>
                                          <p:attrName>ppt_y</p:attrName>
                                        </p:attrNameLst>
                                      </p:cBhvr>
                                      <p:tavLst>
                                        <p:tav fmla="" tm="0">
                                          <p:val>
                                            <p:strVal val="#ppt_y-1"/>
                                          </p:val>
                                        </p:tav>
                                        <p:tav fmla="" tm="100000">
                                          <p:val>
                                            <p:strVal val="#ppt_y"/>
                                          </p:val>
                                        </p:tav>
                                      </p:tavLst>
                                    </p:anim>
                                  </p:childTnLst>
                                </p:cTn>
                              </p:par>
                            </p:childTnLst>
                          </p:cTn>
                        </p:par>
                        <p:par>
                          <p:cTn fill="hold">
                            <p:stCondLst>
                              <p:cond delay="500"/>
                            </p:stCondLst>
                            <p:childTnLst>
                              <p:par>
                                <p:cTn fill="hold" nodeType="afterEffect" presetClass="entr" presetID="2" presetSubtype="4">
                                  <p:stCondLst>
                                    <p:cond delay="0"/>
                                  </p:stCondLst>
                                  <p:childTnLst>
                                    <p:set>
                                      <p:cBhvr>
                                        <p:cTn dur="1" fill="hold">
                                          <p:stCondLst>
                                            <p:cond delay="0"/>
                                          </p:stCondLst>
                                        </p:cTn>
                                        <p:tgtEl>
                                          <p:spTgt spid="216"/>
                                        </p:tgtEl>
                                        <p:attrNameLst>
                                          <p:attrName>style.visibility</p:attrName>
                                        </p:attrNameLst>
                                      </p:cBhvr>
                                      <p:to>
                                        <p:strVal val="visible"/>
                                      </p:to>
                                    </p:set>
                                    <p:anim calcmode="lin" valueType="num">
                                      <p:cBhvr additive="base">
                                        <p:cTn dur="500"/>
                                        <p:tgtEl>
                                          <p:spTgt spid="216"/>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17"/>
                                        </p:tgtEl>
                                        <p:attrNameLst>
                                          <p:attrName>style.visibility</p:attrName>
                                        </p:attrNameLst>
                                      </p:cBhvr>
                                      <p:to>
                                        <p:strVal val="visible"/>
                                      </p:to>
                                    </p:set>
                                    <p:anim calcmode="lin" valueType="num">
                                      <p:cBhvr additive="base">
                                        <p:cTn dur="500"/>
                                        <p:tgtEl>
                                          <p:spTgt spid="217"/>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24"/>
                                        </p:tgtEl>
                                        <p:attrNameLst>
                                          <p:attrName>style.visibility</p:attrName>
                                        </p:attrNameLst>
                                      </p:cBhvr>
                                      <p:to>
                                        <p:strVal val="visible"/>
                                      </p:to>
                                    </p:set>
                                    <p:anim calcmode="lin" valueType="num">
                                      <p:cBhvr additive="base">
                                        <p:cTn dur="500"/>
                                        <p:tgtEl>
                                          <p:spTgt spid="224"/>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28"/>
                                        </p:tgtEl>
                                        <p:attrNameLst>
                                          <p:attrName>style.visibility</p:attrName>
                                        </p:attrNameLst>
                                      </p:cBhvr>
                                      <p:to>
                                        <p:strVal val="visible"/>
                                      </p:to>
                                    </p:set>
                                    <p:anim calcmode="lin" valueType="num">
                                      <p:cBhvr additive="base">
                                        <p:cTn dur="500"/>
                                        <p:tgtEl>
                                          <p:spTgt spid="228"/>
                                        </p:tgtEl>
                                        <p:attrNameLst>
                                          <p:attrName>ppt_y</p:attrName>
                                        </p:attrNameLst>
                                      </p:cBhvr>
                                      <p:tavLst>
                                        <p:tav fmla="" tm="0">
                                          <p:val>
                                            <p:strVal val="#ppt_y+1"/>
                                          </p:val>
                                        </p:tav>
                                        <p:tav fmla="" tm="100000">
                                          <p:val>
                                            <p:strVal val="#ppt_y"/>
                                          </p:val>
                                        </p:tav>
                                      </p:tavLst>
                                    </p:anim>
                                  </p:childTnLst>
                                </p:cTn>
                              </p:par>
                            </p:childTnLst>
                          </p:cTn>
                        </p:par>
                        <p:par>
                          <p:cTn fill="hold">
                            <p:stCondLst>
                              <p:cond delay="1000"/>
                            </p:stCondLst>
                            <p:childTnLst>
                              <p:par>
                                <p:cTn fill="hold" nodeType="afterEffect" presetClass="entr" presetID="2" presetSubtype="4">
                                  <p:stCondLst>
                                    <p:cond delay="0"/>
                                  </p:stCondLst>
                                  <p:childTnLst>
                                    <p:set>
                                      <p:cBhvr>
                                        <p:cTn dur="1" fill="hold">
                                          <p:stCondLst>
                                            <p:cond delay="0"/>
                                          </p:stCondLst>
                                        </p:cTn>
                                        <p:tgtEl>
                                          <p:spTgt spid="218"/>
                                        </p:tgtEl>
                                        <p:attrNameLst>
                                          <p:attrName>style.visibility</p:attrName>
                                        </p:attrNameLst>
                                      </p:cBhvr>
                                      <p:to>
                                        <p:strVal val="visible"/>
                                      </p:to>
                                    </p:set>
                                    <p:anim calcmode="lin" valueType="num">
                                      <p:cBhvr additive="base">
                                        <p:cTn dur="500"/>
                                        <p:tgtEl>
                                          <p:spTgt spid="218"/>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19"/>
                                        </p:tgtEl>
                                        <p:attrNameLst>
                                          <p:attrName>style.visibility</p:attrName>
                                        </p:attrNameLst>
                                      </p:cBhvr>
                                      <p:to>
                                        <p:strVal val="visible"/>
                                      </p:to>
                                    </p:set>
                                    <p:anim calcmode="lin" valueType="num">
                                      <p:cBhvr additive="base">
                                        <p:cTn dur="500"/>
                                        <p:tgtEl>
                                          <p:spTgt spid="219"/>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29"/>
                                        </p:tgtEl>
                                        <p:attrNameLst>
                                          <p:attrName>style.visibility</p:attrName>
                                        </p:attrNameLst>
                                      </p:cBhvr>
                                      <p:to>
                                        <p:strVal val="visible"/>
                                      </p:to>
                                    </p:set>
                                    <p:anim calcmode="lin" valueType="num">
                                      <p:cBhvr additive="base">
                                        <p:cTn dur="500"/>
                                        <p:tgtEl>
                                          <p:spTgt spid="229"/>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25"/>
                                        </p:tgtEl>
                                        <p:attrNameLst>
                                          <p:attrName>style.visibility</p:attrName>
                                        </p:attrNameLst>
                                      </p:cBhvr>
                                      <p:to>
                                        <p:strVal val="visible"/>
                                      </p:to>
                                    </p:set>
                                    <p:anim calcmode="lin" valueType="num">
                                      <p:cBhvr additive="base">
                                        <p:cTn dur="500"/>
                                        <p:tgtEl>
                                          <p:spTgt spid="225"/>
                                        </p:tgtEl>
                                        <p:attrNameLst>
                                          <p:attrName>ppt_y</p:attrName>
                                        </p:attrNameLst>
                                      </p:cBhvr>
                                      <p:tavLst>
                                        <p:tav fmla="" tm="0">
                                          <p:val>
                                            <p:strVal val="#ppt_y+1"/>
                                          </p:val>
                                        </p:tav>
                                        <p:tav fmla="" tm="100000">
                                          <p:val>
                                            <p:strVal val="#ppt_y"/>
                                          </p:val>
                                        </p:tav>
                                      </p:tavLst>
                                    </p:anim>
                                  </p:childTnLst>
                                </p:cTn>
                              </p:par>
                            </p:childTnLst>
                          </p:cTn>
                        </p:par>
                        <p:par>
                          <p:cTn fill="hold">
                            <p:stCondLst>
                              <p:cond delay="1500"/>
                            </p:stCondLst>
                            <p:childTnLst>
                              <p:par>
                                <p:cTn fill="hold" nodeType="afterEffect" presetClass="entr" presetID="2" presetSubtype="4">
                                  <p:stCondLst>
                                    <p:cond delay="0"/>
                                  </p:stCondLst>
                                  <p:childTnLst>
                                    <p:set>
                                      <p:cBhvr>
                                        <p:cTn dur="1" fill="hold">
                                          <p:stCondLst>
                                            <p:cond delay="0"/>
                                          </p:stCondLst>
                                        </p:cTn>
                                        <p:tgtEl>
                                          <p:spTgt spid="220"/>
                                        </p:tgtEl>
                                        <p:attrNameLst>
                                          <p:attrName>style.visibility</p:attrName>
                                        </p:attrNameLst>
                                      </p:cBhvr>
                                      <p:to>
                                        <p:strVal val="visible"/>
                                      </p:to>
                                    </p:set>
                                    <p:anim calcmode="lin" valueType="num">
                                      <p:cBhvr additive="base">
                                        <p:cTn dur="500"/>
                                        <p:tgtEl>
                                          <p:spTgt spid="220"/>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21"/>
                                        </p:tgtEl>
                                        <p:attrNameLst>
                                          <p:attrName>style.visibility</p:attrName>
                                        </p:attrNameLst>
                                      </p:cBhvr>
                                      <p:to>
                                        <p:strVal val="visible"/>
                                      </p:to>
                                    </p:set>
                                    <p:anim calcmode="lin" valueType="num">
                                      <p:cBhvr additive="base">
                                        <p:cTn dur="500"/>
                                        <p:tgtEl>
                                          <p:spTgt spid="221"/>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26"/>
                                        </p:tgtEl>
                                        <p:attrNameLst>
                                          <p:attrName>style.visibility</p:attrName>
                                        </p:attrNameLst>
                                      </p:cBhvr>
                                      <p:to>
                                        <p:strVal val="visible"/>
                                      </p:to>
                                    </p:set>
                                    <p:anim calcmode="lin" valueType="num">
                                      <p:cBhvr additive="base">
                                        <p:cTn dur="500"/>
                                        <p:tgtEl>
                                          <p:spTgt spid="226"/>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30"/>
                                        </p:tgtEl>
                                        <p:attrNameLst>
                                          <p:attrName>style.visibility</p:attrName>
                                        </p:attrNameLst>
                                      </p:cBhvr>
                                      <p:to>
                                        <p:strVal val="visible"/>
                                      </p:to>
                                    </p:set>
                                    <p:anim calcmode="lin" valueType="num">
                                      <p:cBhvr additive="base">
                                        <p:cTn dur="500"/>
                                        <p:tgtEl>
                                          <p:spTgt spid="230"/>
                                        </p:tgtEl>
                                        <p:attrNameLst>
                                          <p:attrName>ppt_y</p:attrName>
                                        </p:attrNameLst>
                                      </p:cBhvr>
                                      <p:tavLst>
                                        <p:tav fmla="" tm="0">
                                          <p:val>
                                            <p:strVal val="#ppt_y+1"/>
                                          </p:val>
                                        </p:tav>
                                        <p:tav fmla="" tm="100000">
                                          <p:val>
                                            <p:strVal val="#ppt_y"/>
                                          </p:val>
                                        </p:tav>
                                      </p:tavLst>
                                    </p:anim>
                                  </p:childTnLst>
                                </p:cTn>
                              </p:par>
                            </p:childTnLst>
                          </p:cTn>
                        </p:par>
                        <p:par>
                          <p:cTn fill="hold">
                            <p:stCondLst>
                              <p:cond delay="2000"/>
                            </p:stCondLst>
                            <p:childTnLst>
                              <p:par>
                                <p:cTn fill="hold" nodeType="afterEffect" presetClass="entr" presetID="2" presetSubtype="4">
                                  <p:stCondLst>
                                    <p:cond delay="0"/>
                                  </p:stCondLst>
                                  <p:childTnLst>
                                    <p:set>
                                      <p:cBhvr>
                                        <p:cTn dur="1" fill="hold">
                                          <p:stCondLst>
                                            <p:cond delay="0"/>
                                          </p:stCondLst>
                                        </p:cTn>
                                        <p:tgtEl>
                                          <p:spTgt spid="222"/>
                                        </p:tgtEl>
                                        <p:attrNameLst>
                                          <p:attrName>style.visibility</p:attrName>
                                        </p:attrNameLst>
                                      </p:cBhvr>
                                      <p:to>
                                        <p:strVal val="visible"/>
                                      </p:to>
                                    </p:set>
                                    <p:anim calcmode="lin" valueType="num">
                                      <p:cBhvr additive="base">
                                        <p:cTn dur="500"/>
                                        <p:tgtEl>
                                          <p:spTgt spid="222"/>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23"/>
                                        </p:tgtEl>
                                        <p:attrNameLst>
                                          <p:attrName>style.visibility</p:attrName>
                                        </p:attrNameLst>
                                      </p:cBhvr>
                                      <p:to>
                                        <p:strVal val="visible"/>
                                      </p:to>
                                    </p:set>
                                    <p:anim calcmode="lin" valueType="num">
                                      <p:cBhvr additive="base">
                                        <p:cTn dur="500"/>
                                        <p:tgtEl>
                                          <p:spTgt spid="223"/>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27"/>
                                        </p:tgtEl>
                                        <p:attrNameLst>
                                          <p:attrName>style.visibility</p:attrName>
                                        </p:attrNameLst>
                                      </p:cBhvr>
                                      <p:to>
                                        <p:strVal val="visible"/>
                                      </p:to>
                                    </p:set>
                                    <p:anim calcmode="lin" valueType="num">
                                      <p:cBhvr additive="base">
                                        <p:cTn dur="500"/>
                                        <p:tgtEl>
                                          <p:spTgt spid="227"/>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31"/>
                                        </p:tgtEl>
                                        <p:attrNameLst>
                                          <p:attrName>style.visibility</p:attrName>
                                        </p:attrNameLst>
                                      </p:cBhvr>
                                      <p:to>
                                        <p:strVal val="visible"/>
                                      </p:to>
                                    </p:set>
                                    <p:anim calcmode="lin" valueType="num">
                                      <p:cBhvr additive="base">
                                        <p:cTn dur="500"/>
                                        <p:tgtEl>
                                          <p:spTgt spid="231"/>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2018-11-30T14:16:14Z</dcterms:created>
  <dc:creator>YUSF</dc:creator>
</cp:coreProperties>
</file>