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ppt/_rels/presentation.xml.rels" ContentType="application/vnd.openxmlformats-package.relationships+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2.xml.rels" ContentType="application/vnd.openxmlformats-package.relationships+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7.xml.rels" ContentType="application/vnd.openxmlformats-package.relationships+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theme/theme1.xml" ContentType="application/vnd.openxmlformats-officedocument.theme+xml"/>
  <Override PartName="/ppt/media/image6.png" ContentType="image/png"/>
  <Override PartName="/ppt/media/image5.png" ContentType="image/png"/>
  <Override PartName="/ppt/media/image4.png" ContentType="image/png"/>
  <Override PartName="/ppt/media/image3.png" ContentType="image/png"/>
  <Override PartName="/ppt/media/image1.png" ContentType="image/png"/>
  <Override PartName="/ppt/media/image2.png" ContentType="image/png"/>
  <Override PartName="/ppt/media/image7.png" ContentType="image/png"/>
  <Override PartName="/ppt/media/image8.png" ContentType="image/png"/>
  <Override PartName="/ppt/media/image9.png" ContentType="image/png"/>
  <Override PartName="/ppt/media/image36.png" ContentType="image/png"/>
  <Override PartName="/ppt/media/image11.png" ContentType="image/png"/>
  <Override PartName="/ppt/media/image35.png" ContentType="image/png"/>
  <Override PartName="/ppt/media/image10.png" ContentType="image/png"/>
  <Override PartName="/ppt/media/image34.png" ContentType="image/png"/>
  <Override PartName="/ppt/media/image33.png" ContentType="image/png"/>
  <Override PartName="/ppt/media/image58.png" ContentType="image/png"/>
  <Override PartName="/ppt/media/image32.png" ContentType="image/png"/>
  <Override PartName="/ppt/media/image57.png" ContentType="image/png"/>
  <Override PartName="/ppt/media/image31.png" ContentType="image/png"/>
  <Override PartName="/ppt/media/image56.png" ContentType="image/png"/>
  <Override PartName="/ppt/media/image30.png" ContentType="image/png"/>
  <Override PartName="/ppt/media/image55.png" ContentType="image/png"/>
  <Override PartName="/ppt/media/image40.png" ContentType="image/png"/>
  <Override PartName="/ppt/media/image41.png" ContentType="image/png"/>
  <Override PartName="/ppt/media/image42.png" ContentType="image/png"/>
  <Override PartName="/ppt/media/image14.png" ContentType="image/png"/>
  <Override PartName="/ppt/media/image39.png" ContentType="image/png"/>
  <Override PartName="/ppt/media/image53.png" ContentType="image/png"/>
  <Override PartName="/ppt/media/image54.png" ContentType="image/png"/>
  <Override PartName="/ppt/media/image13.png" ContentType="image/png"/>
  <Override PartName="/ppt/media/image38.png" ContentType="image/png"/>
  <Override PartName="/ppt/media/image52.png" ContentType="image/png"/>
  <Override PartName="/ppt/media/image12.png" ContentType="image/png"/>
  <Override PartName="/ppt/media/image37.png" ContentType="image/png"/>
  <Override PartName="/ppt/media/image44.png" ContentType="image/png"/>
  <Override PartName="/ppt/media/image51.png" ContentType="image/png"/>
  <Override PartName="/ppt/media/image43.png" ContentType="image/png"/>
  <Override PartName="/ppt/media/image50.png" ContentType="image/png"/>
  <Override PartName="/ppt/media/image16.png" ContentType="image/png"/>
  <Override PartName="/ppt/media/image15.png" ContentType="image/png"/>
  <Override PartName="/ppt/media/image17.png" ContentType="image/png"/>
  <Override PartName="/ppt/media/image18.png" ContentType="image/png"/>
  <Override PartName="/ppt/media/image19.png" ContentType="image/png"/>
  <Override PartName="/ppt/media/image45.png" ContentType="image/png"/>
  <Override PartName="/ppt/media/image20.png" ContentType="image/png"/>
  <Override PartName="/ppt/media/image46.png" ContentType="image/png"/>
  <Override PartName="/ppt/media/image21.png" ContentType="image/png"/>
  <Override PartName="/ppt/media/image47.png" ContentType="image/png"/>
  <Override PartName="/ppt/media/image22.png" ContentType="image/png"/>
  <Override PartName="/ppt/media/image48.png" ContentType="image/png"/>
  <Override PartName="/ppt/media/image23.png" ContentType="image/png"/>
  <Override PartName="/ppt/media/image49.png" ContentType="image/png"/>
  <Override PartName="/ppt/media/image24.png" ContentType="image/png"/>
  <Override PartName="/ppt/media/image25.png" ContentType="image/png"/>
  <Override PartName="/ppt/media/image26.png" ContentType="image/png"/>
  <Override PartName="/ppt/media/image27.png" ContentType="image/png"/>
  <Override PartName="/ppt/media/image28.png" ContentType="image/png"/>
  <Override PartName="/ppt/media/image29.png" ContentType="image/png"/>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3587" cy="685800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3" name="PlaceHolder 2"/>
          <p:cNvSpPr>
            <a:spLocks noGrp="1"/>
          </p:cNvSpPr>
          <p:nvPr>
            <p:ph type="subTitle"/>
          </p:nvPr>
        </p:nvSpPr>
        <p:spPr>
          <a:xfrm>
            <a:off x="609480" y="1604520"/>
            <a:ext cx="1097352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5" name="PlaceHolder 2"/>
          <p:cNvSpPr>
            <a:spLocks noGrp="1"/>
          </p:cNvSpPr>
          <p:nvPr>
            <p:ph type="body"/>
          </p:nvPr>
        </p:nvSpPr>
        <p:spPr>
          <a:xfrm>
            <a:off x="609480" y="1604520"/>
            <a:ext cx="1097352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7" name="PlaceHolder 2"/>
          <p:cNvSpPr>
            <a:spLocks noGrp="1"/>
          </p:cNvSpPr>
          <p:nvPr>
            <p:ph type="body"/>
          </p:nvPr>
        </p:nvSpPr>
        <p:spPr>
          <a:xfrm>
            <a:off x="609480" y="1604520"/>
            <a:ext cx="5355000" cy="3977280"/>
          </a:xfrm>
          <a:prstGeom prst="rect">
            <a:avLst/>
          </a:prstGeom>
        </p:spPr>
        <p:txBody>
          <a:bodyPr lIns="0" rIns="0" tIns="0" bIns="0">
            <a:normAutofit/>
          </a:bodyPr>
          <a:p>
            <a:endParaRPr b="0" lang="en-US" sz="3200" spc="-1" strike="noStrike">
              <a:latin typeface="Arial"/>
            </a:endParaRPr>
          </a:p>
        </p:txBody>
      </p:sp>
      <p:sp>
        <p:nvSpPr>
          <p:cNvPr id="8" name="PlaceHolder 3"/>
          <p:cNvSpPr>
            <a:spLocks noGrp="1"/>
          </p:cNvSpPr>
          <p:nvPr>
            <p:ph type="body"/>
          </p:nvPr>
        </p:nvSpPr>
        <p:spPr>
          <a:xfrm>
            <a:off x="6232680" y="1604520"/>
            <a:ext cx="535500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352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12" name="PlaceHolder 2"/>
          <p:cNvSpPr>
            <a:spLocks noGrp="1"/>
          </p:cNvSpPr>
          <p:nvPr>
            <p:ph type="body"/>
          </p:nvPr>
        </p:nvSpPr>
        <p:spPr>
          <a:xfrm>
            <a:off x="609480" y="1604520"/>
            <a:ext cx="5355000" cy="1896840"/>
          </a:xfrm>
          <a:prstGeom prst="rect">
            <a:avLst/>
          </a:prstGeom>
        </p:spPr>
        <p:txBody>
          <a:bodyPr lIns="0" rIns="0" tIns="0" bIns="0">
            <a:normAutofit/>
          </a:bodyPr>
          <a:p>
            <a:endParaRPr b="0" lang="en-US" sz="3200" spc="-1" strike="noStrike">
              <a:latin typeface="Arial"/>
            </a:endParaRPr>
          </a:p>
        </p:txBody>
      </p:sp>
      <p:sp>
        <p:nvSpPr>
          <p:cNvPr id="13" name="PlaceHolder 3"/>
          <p:cNvSpPr>
            <a:spLocks noGrp="1"/>
          </p:cNvSpPr>
          <p:nvPr>
            <p:ph type="body"/>
          </p:nvPr>
        </p:nvSpPr>
        <p:spPr>
          <a:xfrm>
            <a:off x="6232680" y="1604520"/>
            <a:ext cx="5355000" cy="3977280"/>
          </a:xfrm>
          <a:prstGeom prst="rect">
            <a:avLst/>
          </a:prstGeom>
        </p:spPr>
        <p:txBody>
          <a:bodyPr lIns="0" rIns="0" tIns="0" bIns="0">
            <a:normAutofit/>
          </a:bodyPr>
          <a:p>
            <a:endParaRPr b="0" lang="en-US" sz="3200" spc="-1" strike="noStrike">
              <a:latin typeface="Arial"/>
            </a:endParaRPr>
          </a:p>
        </p:txBody>
      </p:sp>
      <p:sp>
        <p:nvSpPr>
          <p:cNvPr id="14" name="PlaceHolder 4"/>
          <p:cNvSpPr>
            <a:spLocks noGrp="1"/>
          </p:cNvSpPr>
          <p:nvPr>
            <p:ph type="body"/>
          </p:nvPr>
        </p:nvSpPr>
        <p:spPr>
          <a:xfrm>
            <a:off x="609480" y="3682080"/>
            <a:ext cx="53550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16" name="PlaceHolder 2"/>
          <p:cNvSpPr>
            <a:spLocks noGrp="1"/>
          </p:cNvSpPr>
          <p:nvPr>
            <p:ph type="body"/>
          </p:nvPr>
        </p:nvSpPr>
        <p:spPr>
          <a:xfrm>
            <a:off x="609480" y="1604520"/>
            <a:ext cx="5355000" cy="3977280"/>
          </a:xfrm>
          <a:prstGeom prst="rect">
            <a:avLst/>
          </a:prstGeom>
        </p:spPr>
        <p:txBody>
          <a:bodyPr lIns="0" rIns="0" tIns="0" bIns="0">
            <a:normAutofit/>
          </a:bodyPr>
          <a:p>
            <a:endParaRPr b="0" lang="en-US" sz="3200" spc="-1" strike="noStrike">
              <a:latin typeface="Arial"/>
            </a:endParaRPr>
          </a:p>
        </p:txBody>
      </p:sp>
      <p:sp>
        <p:nvSpPr>
          <p:cNvPr id="17" name="PlaceHolder 3"/>
          <p:cNvSpPr>
            <a:spLocks noGrp="1"/>
          </p:cNvSpPr>
          <p:nvPr>
            <p:ph type="body"/>
          </p:nvPr>
        </p:nvSpPr>
        <p:spPr>
          <a:xfrm>
            <a:off x="6232680" y="1604520"/>
            <a:ext cx="5355000" cy="1896840"/>
          </a:xfrm>
          <a:prstGeom prst="rect">
            <a:avLst/>
          </a:prstGeom>
        </p:spPr>
        <p:txBody>
          <a:bodyPr lIns="0" rIns="0" tIns="0" bIns="0">
            <a:normAutofit/>
          </a:bodyPr>
          <a:p>
            <a:endParaRPr b="0" lang="en-US" sz="3200" spc="-1" strike="noStrike">
              <a:latin typeface="Arial"/>
            </a:endParaRPr>
          </a:p>
        </p:txBody>
      </p:sp>
      <p:sp>
        <p:nvSpPr>
          <p:cNvPr id="18" name="PlaceHolder 4"/>
          <p:cNvSpPr>
            <a:spLocks noGrp="1"/>
          </p:cNvSpPr>
          <p:nvPr>
            <p:ph type="body"/>
          </p:nvPr>
        </p:nvSpPr>
        <p:spPr>
          <a:xfrm>
            <a:off x="6232680" y="3682080"/>
            <a:ext cx="53550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20" name="PlaceHolder 2"/>
          <p:cNvSpPr>
            <a:spLocks noGrp="1"/>
          </p:cNvSpPr>
          <p:nvPr>
            <p:ph type="body"/>
          </p:nvPr>
        </p:nvSpPr>
        <p:spPr>
          <a:xfrm>
            <a:off x="609480" y="1604520"/>
            <a:ext cx="5355000" cy="1896840"/>
          </a:xfrm>
          <a:prstGeom prst="rect">
            <a:avLst/>
          </a:prstGeom>
        </p:spPr>
        <p:txBody>
          <a:bodyPr lIns="0" rIns="0" tIns="0" bIns="0">
            <a:normAutofit/>
          </a:bodyPr>
          <a:p>
            <a:endParaRPr b="0" lang="en-US" sz="3200" spc="-1" strike="noStrike">
              <a:latin typeface="Arial"/>
            </a:endParaRPr>
          </a:p>
        </p:txBody>
      </p:sp>
      <p:sp>
        <p:nvSpPr>
          <p:cNvPr id="21" name="PlaceHolder 3"/>
          <p:cNvSpPr>
            <a:spLocks noGrp="1"/>
          </p:cNvSpPr>
          <p:nvPr>
            <p:ph type="body"/>
          </p:nvPr>
        </p:nvSpPr>
        <p:spPr>
          <a:xfrm>
            <a:off x="6232680" y="1604520"/>
            <a:ext cx="5355000" cy="1896840"/>
          </a:xfrm>
          <a:prstGeom prst="rect">
            <a:avLst/>
          </a:prstGeom>
        </p:spPr>
        <p:txBody>
          <a:bodyPr lIns="0" rIns="0" tIns="0" bIns="0">
            <a:normAutofit/>
          </a:bodyPr>
          <a:p>
            <a:endParaRPr b="0" lang="en-US" sz="3200" spc="-1" strike="noStrike">
              <a:latin typeface="Arial"/>
            </a:endParaRPr>
          </a:p>
        </p:txBody>
      </p:sp>
      <p:sp>
        <p:nvSpPr>
          <p:cNvPr id="22" name="PlaceHolder 4"/>
          <p:cNvSpPr>
            <a:spLocks noGrp="1"/>
          </p:cNvSpPr>
          <p:nvPr>
            <p:ph type="body"/>
          </p:nvPr>
        </p:nvSpPr>
        <p:spPr>
          <a:xfrm>
            <a:off x="609480" y="3682080"/>
            <a:ext cx="109735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24" name="PlaceHolder 2"/>
          <p:cNvSpPr>
            <a:spLocks noGrp="1"/>
          </p:cNvSpPr>
          <p:nvPr>
            <p:ph type="body"/>
          </p:nvPr>
        </p:nvSpPr>
        <p:spPr>
          <a:xfrm>
            <a:off x="609480" y="1604520"/>
            <a:ext cx="10973520" cy="1896840"/>
          </a:xfrm>
          <a:prstGeom prst="rect">
            <a:avLst/>
          </a:prstGeom>
        </p:spPr>
        <p:txBody>
          <a:bodyPr lIns="0" rIns="0" tIns="0" bIns="0">
            <a:normAutofit/>
          </a:bodyPr>
          <a:p>
            <a:endParaRPr b="0" lang="en-US" sz="3200" spc="-1" strike="noStrike">
              <a:latin typeface="Arial"/>
            </a:endParaRPr>
          </a:p>
        </p:txBody>
      </p:sp>
      <p:sp>
        <p:nvSpPr>
          <p:cNvPr id="25" name="PlaceHolder 3"/>
          <p:cNvSpPr>
            <a:spLocks noGrp="1"/>
          </p:cNvSpPr>
          <p:nvPr>
            <p:ph type="body"/>
          </p:nvPr>
        </p:nvSpPr>
        <p:spPr>
          <a:xfrm>
            <a:off x="609480" y="3682080"/>
            <a:ext cx="1097352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27" name="PlaceHolder 2"/>
          <p:cNvSpPr>
            <a:spLocks noGrp="1"/>
          </p:cNvSpPr>
          <p:nvPr>
            <p:ph type="body"/>
          </p:nvPr>
        </p:nvSpPr>
        <p:spPr>
          <a:xfrm>
            <a:off x="609480" y="1604520"/>
            <a:ext cx="5355000" cy="1896840"/>
          </a:xfrm>
          <a:prstGeom prst="rect">
            <a:avLst/>
          </a:prstGeom>
        </p:spPr>
        <p:txBody>
          <a:bodyPr lIns="0" rIns="0" tIns="0" bIns="0">
            <a:normAutofit/>
          </a:bodyPr>
          <a:p>
            <a:endParaRPr b="0" lang="en-US" sz="3200" spc="-1" strike="noStrike">
              <a:latin typeface="Arial"/>
            </a:endParaRPr>
          </a:p>
        </p:txBody>
      </p:sp>
      <p:sp>
        <p:nvSpPr>
          <p:cNvPr id="28" name="PlaceHolder 3"/>
          <p:cNvSpPr>
            <a:spLocks noGrp="1"/>
          </p:cNvSpPr>
          <p:nvPr>
            <p:ph type="body"/>
          </p:nvPr>
        </p:nvSpPr>
        <p:spPr>
          <a:xfrm>
            <a:off x="6232680" y="1604520"/>
            <a:ext cx="5355000" cy="1896840"/>
          </a:xfrm>
          <a:prstGeom prst="rect">
            <a:avLst/>
          </a:prstGeom>
        </p:spPr>
        <p:txBody>
          <a:bodyPr lIns="0" rIns="0" tIns="0" bIns="0">
            <a:normAutofit/>
          </a:bodyPr>
          <a:p>
            <a:endParaRPr b="0" lang="en-US" sz="3200" spc="-1" strike="noStrike">
              <a:latin typeface="Arial"/>
            </a:endParaRPr>
          </a:p>
        </p:txBody>
      </p:sp>
      <p:sp>
        <p:nvSpPr>
          <p:cNvPr id="29" name="PlaceHolder 4"/>
          <p:cNvSpPr>
            <a:spLocks noGrp="1"/>
          </p:cNvSpPr>
          <p:nvPr>
            <p:ph type="body"/>
          </p:nvPr>
        </p:nvSpPr>
        <p:spPr>
          <a:xfrm>
            <a:off x="609480" y="3682080"/>
            <a:ext cx="5355000" cy="1896840"/>
          </a:xfrm>
          <a:prstGeom prst="rect">
            <a:avLst/>
          </a:prstGeom>
        </p:spPr>
        <p:txBody>
          <a:bodyPr lIns="0" rIns="0" tIns="0" bIns="0">
            <a:normAutofit/>
          </a:bodyPr>
          <a:p>
            <a:endParaRPr b="0" lang="en-US" sz="3200" spc="-1" strike="noStrike">
              <a:latin typeface="Arial"/>
            </a:endParaRPr>
          </a:p>
        </p:txBody>
      </p:sp>
      <p:sp>
        <p:nvSpPr>
          <p:cNvPr id="30" name="PlaceHolder 5"/>
          <p:cNvSpPr>
            <a:spLocks noGrp="1"/>
          </p:cNvSpPr>
          <p:nvPr>
            <p:ph type="body"/>
          </p:nvPr>
        </p:nvSpPr>
        <p:spPr>
          <a:xfrm>
            <a:off x="6232680" y="3682080"/>
            <a:ext cx="53550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endParaRPr b="0" lang="en-US" sz="4400" spc="-1" strike="noStrike">
              <a:latin typeface="Arial"/>
            </a:endParaRPr>
          </a:p>
        </p:txBody>
      </p:sp>
      <p:sp>
        <p:nvSpPr>
          <p:cNvPr id="32" name="PlaceHolder 2"/>
          <p:cNvSpPr>
            <a:spLocks noGrp="1"/>
          </p:cNvSpPr>
          <p:nvPr>
            <p:ph type="body"/>
          </p:nvPr>
        </p:nvSpPr>
        <p:spPr>
          <a:xfrm>
            <a:off x="609480" y="1604520"/>
            <a:ext cx="3533400" cy="1896840"/>
          </a:xfrm>
          <a:prstGeom prst="rect">
            <a:avLst/>
          </a:prstGeom>
        </p:spPr>
        <p:txBody>
          <a:bodyPr lIns="0" rIns="0" tIns="0" bIns="0">
            <a:normAutofit/>
          </a:bodyPr>
          <a:p>
            <a:endParaRPr b="0" lang="en-US" sz="3200" spc="-1" strike="noStrike">
              <a:latin typeface="Arial"/>
            </a:endParaRPr>
          </a:p>
        </p:txBody>
      </p:sp>
      <p:sp>
        <p:nvSpPr>
          <p:cNvPr id="33" name="PlaceHolder 3"/>
          <p:cNvSpPr>
            <a:spLocks noGrp="1"/>
          </p:cNvSpPr>
          <p:nvPr>
            <p:ph type="body"/>
          </p:nvPr>
        </p:nvSpPr>
        <p:spPr>
          <a:xfrm>
            <a:off x="4320000" y="1604520"/>
            <a:ext cx="3533400" cy="1896840"/>
          </a:xfrm>
          <a:prstGeom prst="rect">
            <a:avLst/>
          </a:prstGeom>
        </p:spPr>
        <p:txBody>
          <a:bodyPr lIns="0" rIns="0" tIns="0" bIns="0">
            <a:normAutofit/>
          </a:bodyPr>
          <a:p>
            <a:endParaRPr b="0" lang="en-US" sz="3200" spc="-1" strike="noStrike">
              <a:latin typeface="Arial"/>
            </a:endParaRPr>
          </a:p>
        </p:txBody>
      </p:sp>
      <p:sp>
        <p:nvSpPr>
          <p:cNvPr id="34" name="PlaceHolder 4"/>
          <p:cNvSpPr>
            <a:spLocks noGrp="1"/>
          </p:cNvSpPr>
          <p:nvPr>
            <p:ph type="body"/>
          </p:nvPr>
        </p:nvSpPr>
        <p:spPr>
          <a:xfrm>
            <a:off x="8030520" y="1604520"/>
            <a:ext cx="3533400" cy="1896840"/>
          </a:xfrm>
          <a:prstGeom prst="rect">
            <a:avLst/>
          </a:prstGeom>
        </p:spPr>
        <p:txBody>
          <a:bodyPr lIns="0" rIns="0" tIns="0" bIns="0">
            <a:normAutofit/>
          </a:bodyPr>
          <a:p>
            <a:endParaRPr b="0" lang="en-US" sz="3200" spc="-1" strike="noStrike">
              <a:latin typeface="Arial"/>
            </a:endParaRPr>
          </a:p>
        </p:txBody>
      </p:sp>
      <p:sp>
        <p:nvSpPr>
          <p:cNvPr id="35" name="PlaceHolder 5"/>
          <p:cNvSpPr>
            <a:spLocks noGrp="1"/>
          </p:cNvSpPr>
          <p:nvPr>
            <p:ph type="body"/>
          </p:nvPr>
        </p:nvSpPr>
        <p:spPr>
          <a:xfrm>
            <a:off x="609480" y="3682080"/>
            <a:ext cx="3533400" cy="1896840"/>
          </a:xfrm>
          <a:prstGeom prst="rect">
            <a:avLst/>
          </a:prstGeom>
        </p:spPr>
        <p:txBody>
          <a:bodyPr lIns="0" rIns="0" tIns="0" bIns="0">
            <a:normAutofit/>
          </a:bodyPr>
          <a:p>
            <a:endParaRPr b="0" lang="en-US" sz="3200" spc="-1" strike="noStrike">
              <a:latin typeface="Arial"/>
            </a:endParaRPr>
          </a:p>
        </p:txBody>
      </p:sp>
      <p:sp>
        <p:nvSpPr>
          <p:cNvPr id="36" name="PlaceHolder 6"/>
          <p:cNvSpPr>
            <a:spLocks noGrp="1"/>
          </p:cNvSpPr>
          <p:nvPr>
            <p:ph type="body"/>
          </p:nvPr>
        </p:nvSpPr>
        <p:spPr>
          <a:xfrm>
            <a:off x="4320000" y="3682080"/>
            <a:ext cx="3533400" cy="1896840"/>
          </a:xfrm>
          <a:prstGeom prst="rect">
            <a:avLst/>
          </a:prstGeom>
        </p:spPr>
        <p:txBody>
          <a:bodyPr lIns="0" rIns="0" tIns="0" bIns="0">
            <a:normAutofit/>
          </a:bodyPr>
          <a:p>
            <a:endParaRPr b="0" lang="en-US" sz="3200" spc="-1" strike="noStrike">
              <a:latin typeface="Arial"/>
            </a:endParaRPr>
          </a:p>
        </p:txBody>
      </p:sp>
      <p:sp>
        <p:nvSpPr>
          <p:cNvPr id="37" name="PlaceHolder 7"/>
          <p:cNvSpPr>
            <a:spLocks noGrp="1"/>
          </p:cNvSpPr>
          <p:nvPr>
            <p:ph type="body"/>
          </p:nvPr>
        </p:nvSpPr>
        <p:spPr>
          <a:xfrm>
            <a:off x="8030520" y="3682080"/>
            <a:ext cx="3533400" cy="189684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352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1" name="PlaceHolder 2"/>
          <p:cNvSpPr>
            <a:spLocks noGrp="1"/>
          </p:cNvSpPr>
          <p:nvPr>
            <p:ph type="body"/>
          </p:nvPr>
        </p:nvSpPr>
        <p:spPr>
          <a:xfrm>
            <a:off x="609480" y="1604520"/>
            <a:ext cx="1097352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54.png"/><Relationship Id="rId8" Type="http://schemas.openxmlformats.org/officeDocument/2006/relationships/image" Target="../media/image55.png"/><Relationship Id="rId9" Type="http://schemas.openxmlformats.org/officeDocument/2006/relationships/image" Target="../media/image56.png"/><Relationship Id="rId10"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image" Target="../media/image57.png"/><Relationship Id="rId2"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8" name="Group 1"/>
          <p:cNvGrpSpPr/>
          <p:nvPr/>
        </p:nvGrpSpPr>
        <p:grpSpPr>
          <a:xfrm>
            <a:off x="0" y="-14400"/>
            <a:ext cx="12186720" cy="6878520"/>
            <a:chOff x="0" y="-14400"/>
            <a:chExt cx="12186720" cy="6878520"/>
          </a:xfrm>
        </p:grpSpPr>
        <p:sp>
          <p:nvSpPr>
            <p:cNvPr id="39" name="CustomShape 2"/>
            <p:cNvSpPr/>
            <p:nvPr/>
          </p:nvSpPr>
          <p:spPr>
            <a:xfrm>
              <a:off x="0" y="-14400"/>
              <a:ext cx="12186720" cy="6878520"/>
            </a:xfrm>
            <a:prstGeom prst="rect">
              <a:avLst/>
            </a:prstGeom>
            <a:solidFill>
              <a:srgbClr val="2dd6d8"/>
            </a:solidFill>
            <a:ln cap="sq" w="12600">
              <a:solidFill>
                <a:srgbClr val="41719c"/>
              </a:solidFill>
              <a:miter/>
            </a:ln>
          </p:spPr>
          <p:style>
            <a:lnRef idx="0"/>
            <a:fillRef idx="0"/>
            <a:effectRef idx="0"/>
            <a:fontRef idx="minor"/>
          </p:style>
        </p:sp>
        <p:pic>
          <p:nvPicPr>
            <p:cNvPr id="40" name="Imagen 1" descr=""/>
            <p:cNvPicPr/>
            <p:nvPr/>
          </p:nvPicPr>
          <p:blipFill>
            <a:blip r:embed="rId1"/>
            <a:srcRect l="0" t="9160" r="12109" b="17741"/>
            <a:stretch/>
          </p:blipFill>
          <p:spPr>
            <a:xfrm>
              <a:off x="299880" y="-14400"/>
              <a:ext cx="11886840" cy="6878520"/>
            </a:xfrm>
            <a:prstGeom prst="rect">
              <a:avLst/>
            </a:prstGeom>
            <a:ln>
              <a:noFill/>
            </a:ln>
          </p:spPr>
        </p:pic>
      </p:grpSp>
      <p:sp>
        <p:nvSpPr>
          <p:cNvPr id="41" name="CustomShape 3"/>
          <p:cNvSpPr/>
          <p:nvPr/>
        </p:nvSpPr>
        <p:spPr>
          <a:xfrm>
            <a:off x="2295360" y="2681640"/>
            <a:ext cx="7314840" cy="1221120"/>
          </a:xfrm>
          <a:prstGeom prst="rect">
            <a:avLst/>
          </a:prstGeom>
          <a:noFill/>
          <a:ln>
            <a:noFill/>
          </a:ln>
        </p:spPr>
        <p:style>
          <a:lnRef idx="0"/>
          <a:fillRef idx="0"/>
          <a:effectRef idx="0"/>
          <a:fontRef idx="minor"/>
        </p:style>
        <p:txBody>
          <a:bodyPr lIns="90000" rIns="90000" tIns="46800" bIns="46800" anchor="ctr">
            <a:spAutoFit/>
          </a:bodyPr>
          <a:p>
            <a:pPr marL="107640" algn="ctr">
              <a:lnSpc>
                <a:spcPct val="50000"/>
              </a:lnSpc>
              <a:spcBef>
                <a:spcPts val="2398"/>
              </a:spcBef>
            </a:pPr>
            <a:r>
              <a:rPr b="1" lang="en-US" sz="5400" spc="-1" strike="noStrike">
                <a:solidFill>
                  <a:srgbClr val="ffffff"/>
                </a:solidFill>
                <a:latin typeface="Franklin Gothic Demi Cond"/>
                <a:ea typeface="DejaVu Sans"/>
              </a:rPr>
              <a:t>TÍTULO DE </a:t>
            </a:r>
            <a:endParaRPr b="0" lang="en-US" sz="5400" spc="-1" strike="noStrike">
              <a:latin typeface="Arial"/>
            </a:endParaRPr>
          </a:p>
          <a:p>
            <a:pPr marL="107640" algn="ctr">
              <a:lnSpc>
                <a:spcPct val="50000"/>
              </a:lnSpc>
              <a:spcBef>
                <a:spcPts val="2398"/>
              </a:spcBef>
            </a:pPr>
            <a:r>
              <a:rPr b="1" lang="en-US" sz="5400" spc="-1" strike="noStrike">
                <a:solidFill>
                  <a:srgbClr val="ffffff"/>
                </a:solidFill>
                <a:latin typeface="Franklin Gothic Demi Cond"/>
                <a:ea typeface="DejaVu Sans"/>
              </a:rPr>
              <a:t>TU PRESENTACIÓN</a:t>
            </a:r>
            <a:endParaRPr b="0" lang="en-US" sz="5400" spc="-1" strike="noStrike">
              <a:latin typeface="Arial"/>
            </a:endParaRPr>
          </a:p>
        </p:txBody>
      </p:sp>
      <p:sp>
        <p:nvSpPr>
          <p:cNvPr id="42" name="CustomShape 4"/>
          <p:cNvSpPr/>
          <p:nvPr/>
        </p:nvSpPr>
        <p:spPr>
          <a:xfrm>
            <a:off x="3505320" y="3935520"/>
            <a:ext cx="4895280" cy="7783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50000"/>
              </a:lnSpc>
            </a:pPr>
            <a:r>
              <a:rPr b="0" lang="en-US" sz="3000" spc="-1" strike="noStrike">
                <a:solidFill>
                  <a:srgbClr val="ffffff"/>
                </a:solidFill>
                <a:latin typeface="Myriad Arabic"/>
                <a:ea typeface="Myriad Arabic"/>
              </a:rPr>
              <a:t>Incluye tu presentación personal en caso</a:t>
            </a:r>
            <a:endParaRPr b="0" lang="en-US" sz="3000" spc="-1" strike="noStrike">
              <a:latin typeface="Arial"/>
            </a:endParaRPr>
          </a:p>
          <a:p>
            <a:pPr algn="ctr">
              <a:lnSpc>
                <a:spcPct val="50000"/>
              </a:lnSpc>
            </a:pPr>
            <a:r>
              <a:rPr b="0" lang="en-US" sz="3000" spc="-1" strike="noStrike">
                <a:solidFill>
                  <a:srgbClr val="ffffff"/>
                </a:solidFill>
                <a:latin typeface="Myriad Arabic"/>
                <a:ea typeface="Myriad Arabic"/>
              </a:rPr>
              <a:t> </a:t>
            </a:r>
            <a:r>
              <a:rPr b="0" lang="en-US" sz="3000" spc="-1" strike="noStrike">
                <a:solidFill>
                  <a:srgbClr val="ffffff"/>
                </a:solidFill>
                <a:latin typeface="Myriad Arabic"/>
                <a:ea typeface="Myriad Arabic"/>
              </a:rPr>
              <a:t>que sea necesario.</a:t>
            </a:r>
            <a:endParaRPr b="0" lang="en-US" sz="3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43" name="Group 1"/>
          <p:cNvGrpSpPr/>
          <p:nvPr/>
        </p:nvGrpSpPr>
        <p:grpSpPr>
          <a:xfrm>
            <a:off x="1440" y="-20520"/>
            <a:ext cx="12187080" cy="6878520"/>
            <a:chOff x="1440" y="-20520"/>
            <a:chExt cx="12187080" cy="6878520"/>
          </a:xfrm>
        </p:grpSpPr>
        <p:grpSp>
          <p:nvGrpSpPr>
            <p:cNvPr id="44" name="Group 2"/>
            <p:cNvGrpSpPr/>
            <p:nvPr/>
          </p:nvGrpSpPr>
          <p:grpSpPr>
            <a:xfrm>
              <a:off x="1440" y="-20520"/>
              <a:ext cx="12187080" cy="6878520"/>
              <a:chOff x="1440" y="-20520"/>
              <a:chExt cx="12187080" cy="6878520"/>
            </a:xfrm>
          </p:grpSpPr>
          <p:pic>
            <p:nvPicPr>
              <p:cNvPr id="45" name="Rectángulo 66" descr=""/>
              <p:cNvPicPr/>
              <p:nvPr/>
            </p:nvPicPr>
            <p:blipFill>
              <a:blip r:embed="rId1"/>
              <a:stretch/>
            </p:blipFill>
            <p:spPr>
              <a:xfrm>
                <a:off x="1440" y="-18000"/>
                <a:ext cx="12187080" cy="6876000"/>
              </a:xfrm>
              <a:prstGeom prst="rect">
                <a:avLst/>
              </a:prstGeom>
              <a:ln>
                <a:noFill/>
              </a:ln>
            </p:spPr>
          </p:pic>
          <p:sp>
            <p:nvSpPr>
              <p:cNvPr id="46" name="CustomShape 3"/>
              <p:cNvSpPr/>
              <p:nvPr/>
            </p:nvSpPr>
            <p:spPr>
              <a:xfrm>
                <a:off x="3240" y="-20520"/>
                <a:ext cx="12182760" cy="68781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47" name="CustomShape 4"/>
            <p:cNvSpPr/>
            <p:nvPr/>
          </p:nvSpPr>
          <p:spPr>
            <a:xfrm>
              <a:off x="1314360" y="1095120"/>
              <a:ext cx="4595400" cy="4598640"/>
            </a:xfrm>
            <a:prstGeom prst="ellipse">
              <a:avLst/>
            </a:prstGeom>
            <a:solidFill>
              <a:srgbClr val="0080a9"/>
            </a:solidFill>
            <a:ln>
              <a:noFill/>
            </a:ln>
          </p:spPr>
          <p:style>
            <a:lnRef idx="0"/>
            <a:fillRef idx="0"/>
            <a:effectRef idx="0"/>
            <a:fontRef idx="minor"/>
          </p:style>
        </p:sp>
        <p:sp>
          <p:nvSpPr>
            <p:cNvPr id="48" name="CustomShape 5"/>
            <p:cNvSpPr/>
            <p:nvPr/>
          </p:nvSpPr>
          <p:spPr>
            <a:xfrm>
              <a:off x="1433160" y="1095120"/>
              <a:ext cx="4287240" cy="4289040"/>
            </a:xfrm>
            <a:prstGeom prst="ellipse">
              <a:avLst/>
            </a:prstGeom>
            <a:solidFill>
              <a:srgbClr val="00a2d1"/>
            </a:solidFill>
            <a:ln>
              <a:noFill/>
            </a:ln>
          </p:spPr>
          <p:style>
            <a:lnRef idx="0"/>
            <a:fillRef idx="0"/>
            <a:effectRef idx="0"/>
            <a:fontRef idx="minor"/>
          </p:style>
        </p:sp>
        <p:pic>
          <p:nvPicPr>
            <p:cNvPr id="49" name="Imagen 13" descr=""/>
            <p:cNvPicPr/>
            <p:nvPr/>
          </p:nvPicPr>
          <p:blipFill>
            <a:blip r:embed="rId2"/>
            <a:stretch/>
          </p:blipFill>
          <p:spPr>
            <a:xfrm>
              <a:off x="1314360" y="982080"/>
              <a:ext cx="4576320" cy="3445560"/>
            </a:xfrm>
            <a:prstGeom prst="rect">
              <a:avLst/>
            </a:prstGeom>
            <a:ln>
              <a:noFill/>
            </a:ln>
          </p:spPr>
        </p:pic>
        <p:pic>
          <p:nvPicPr>
            <p:cNvPr id="50" name="Imagen 20" descr=""/>
            <p:cNvPicPr/>
            <p:nvPr/>
          </p:nvPicPr>
          <p:blipFill>
            <a:blip r:embed="rId3"/>
            <a:stretch/>
          </p:blipFill>
          <p:spPr>
            <a:xfrm rot="18788400">
              <a:off x="519480" y="438120"/>
              <a:ext cx="996840" cy="1145160"/>
            </a:xfrm>
            <a:prstGeom prst="rect">
              <a:avLst/>
            </a:prstGeom>
            <a:ln>
              <a:noFill/>
            </a:ln>
          </p:spPr>
        </p:pic>
        <p:pic>
          <p:nvPicPr>
            <p:cNvPr id="51" name="Imagen 21" descr=""/>
            <p:cNvPicPr/>
            <p:nvPr/>
          </p:nvPicPr>
          <p:blipFill>
            <a:blip r:embed="rId4"/>
            <a:stretch/>
          </p:blipFill>
          <p:spPr>
            <a:xfrm>
              <a:off x="9644040" y="5571720"/>
              <a:ext cx="1108800" cy="1014120"/>
            </a:xfrm>
            <a:prstGeom prst="rect">
              <a:avLst/>
            </a:prstGeom>
            <a:ln>
              <a:noFill/>
            </a:ln>
          </p:spPr>
        </p:pic>
        <p:pic>
          <p:nvPicPr>
            <p:cNvPr id="52" name="Imagen 22" descr=""/>
            <p:cNvPicPr/>
            <p:nvPr/>
          </p:nvPicPr>
          <p:blipFill>
            <a:blip r:embed="rId5"/>
            <a:stretch/>
          </p:blipFill>
          <p:spPr>
            <a:xfrm>
              <a:off x="10669320" y="5373360"/>
              <a:ext cx="876960" cy="1036440"/>
            </a:xfrm>
            <a:prstGeom prst="rect">
              <a:avLst/>
            </a:prstGeom>
            <a:ln>
              <a:noFill/>
            </a:ln>
          </p:spPr>
        </p:pic>
        <p:pic>
          <p:nvPicPr>
            <p:cNvPr id="53" name="Imagen 23" descr=""/>
            <p:cNvPicPr/>
            <p:nvPr/>
          </p:nvPicPr>
          <p:blipFill>
            <a:blip r:embed="rId6"/>
            <a:stretch/>
          </p:blipFill>
          <p:spPr>
            <a:xfrm>
              <a:off x="1365120" y="134280"/>
              <a:ext cx="1135800" cy="998280"/>
            </a:xfrm>
            <a:prstGeom prst="rect">
              <a:avLst/>
            </a:prstGeom>
            <a:ln>
              <a:noFill/>
            </a:ln>
          </p:spPr>
        </p:pic>
        <p:grpSp>
          <p:nvGrpSpPr>
            <p:cNvPr id="54" name="Group 6"/>
            <p:cNvGrpSpPr/>
            <p:nvPr/>
          </p:nvGrpSpPr>
          <p:grpSpPr>
            <a:xfrm>
              <a:off x="2609280" y="386640"/>
              <a:ext cx="9046800" cy="5278320"/>
              <a:chOff x="2609280" y="386640"/>
              <a:chExt cx="9046800" cy="5278320"/>
            </a:xfrm>
          </p:grpSpPr>
          <p:sp>
            <p:nvSpPr>
              <p:cNvPr id="55" name="CustomShape 7"/>
              <p:cNvSpPr/>
              <p:nvPr/>
            </p:nvSpPr>
            <p:spPr>
              <a:xfrm>
                <a:off x="2609280" y="386640"/>
                <a:ext cx="9030960" cy="194760"/>
              </a:xfrm>
              <a:custGeom>
                <a:avLst/>
                <a:gdLst/>
                <a:ahLst/>
                <a:rect l="l" t="t" r="r" b="b"/>
                <a:pathLst>
                  <a:path w="9035512" h="195739">
                    <a:moveTo>
                      <a:pt x="0" y="0"/>
                    </a:moveTo>
                    <a:lnTo>
                      <a:pt x="9035512" y="0"/>
                    </a:lnTo>
                    <a:lnTo>
                      <a:pt x="9035512" y="195739"/>
                    </a:lnTo>
                    <a:lnTo>
                      <a:pt x="214718" y="195739"/>
                    </a:lnTo>
                    <a:lnTo>
                      <a:pt x="0" y="22516"/>
                    </a:lnTo>
                    <a:lnTo>
                      <a:pt x="0" y="0"/>
                    </a:lnTo>
                    <a:close/>
                  </a:path>
                </a:pathLst>
              </a:custGeom>
              <a:solidFill>
                <a:srgbClr val="ffffff"/>
              </a:solidFill>
              <a:ln>
                <a:noFill/>
              </a:ln>
            </p:spPr>
            <p:style>
              <a:lnRef idx="0"/>
              <a:fillRef idx="0"/>
              <a:effectRef idx="0"/>
              <a:fontRef idx="minor"/>
            </p:style>
          </p:sp>
          <p:sp>
            <p:nvSpPr>
              <p:cNvPr id="56" name="CustomShape 8"/>
              <p:cNvSpPr/>
              <p:nvPr/>
            </p:nvSpPr>
            <p:spPr>
              <a:xfrm rot="16200000">
                <a:off x="8912520" y="2921400"/>
                <a:ext cx="5262480" cy="224640"/>
              </a:xfrm>
              <a:custGeom>
                <a:avLst/>
                <a:gdLst/>
                <a:ahLst/>
                <a:rect l="l" t="t" r="r" b="b"/>
                <a:pathLst>
                  <a:path w="5259665" h="176087">
                    <a:moveTo>
                      <a:pt x="5259665" y="0"/>
                    </a:moveTo>
                    <a:lnTo>
                      <a:pt x="5259665" y="176087"/>
                    </a:lnTo>
                    <a:lnTo>
                      <a:pt x="0" y="176087"/>
                    </a:lnTo>
                    <a:lnTo>
                      <a:pt x="182499" y="0"/>
                    </a:lnTo>
                    <a:lnTo>
                      <a:pt x="5259665" y="0"/>
                    </a:lnTo>
                    <a:close/>
                  </a:path>
                </a:pathLst>
              </a:custGeom>
              <a:solidFill>
                <a:srgbClr val="ffffff"/>
              </a:solidFill>
              <a:ln>
                <a:noFill/>
              </a:ln>
            </p:spPr>
            <p:style>
              <a:lnRef idx="0"/>
              <a:fillRef idx="0"/>
              <a:effectRef idx="0"/>
              <a:fontRef idx="minor"/>
            </p:style>
          </p:sp>
        </p:grpSp>
        <p:grpSp>
          <p:nvGrpSpPr>
            <p:cNvPr id="57" name="Group 9"/>
            <p:cNvGrpSpPr/>
            <p:nvPr/>
          </p:nvGrpSpPr>
          <p:grpSpPr>
            <a:xfrm>
              <a:off x="473040" y="1209240"/>
              <a:ext cx="9048240" cy="5276520"/>
              <a:chOff x="473040" y="1209240"/>
              <a:chExt cx="9048240" cy="5276520"/>
            </a:xfrm>
          </p:grpSpPr>
          <p:sp>
            <p:nvSpPr>
              <p:cNvPr id="58" name="CustomShape 10"/>
              <p:cNvSpPr/>
              <p:nvPr/>
            </p:nvSpPr>
            <p:spPr>
              <a:xfrm rot="10800000">
                <a:off x="488880" y="6290640"/>
                <a:ext cx="9032400" cy="194760"/>
              </a:xfrm>
              <a:custGeom>
                <a:avLst/>
                <a:gdLst/>
                <a:ahLst/>
                <a:rect l="l" t="t" r="r" b="b"/>
                <a:pathLst>
                  <a:path w="9035512" h="195739">
                    <a:moveTo>
                      <a:pt x="0" y="0"/>
                    </a:moveTo>
                    <a:lnTo>
                      <a:pt x="9035512" y="0"/>
                    </a:lnTo>
                    <a:lnTo>
                      <a:pt x="9035512" y="195739"/>
                    </a:lnTo>
                    <a:lnTo>
                      <a:pt x="214718" y="195739"/>
                    </a:lnTo>
                    <a:lnTo>
                      <a:pt x="0" y="22516"/>
                    </a:lnTo>
                    <a:lnTo>
                      <a:pt x="0" y="0"/>
                    </a:lnTo>
                    <a:close/>
                  </a:path>
                </a:pathLst>
              </a:custGeom>
              <a:solidFill>
                <a:srgbClr val="ffffff"/>
              </a:solidFill>
              <a:ln>
                <a:noFill/>
              </a:ln>
            </p:spPr>
            <p:style>
              <a:lnRef idx="0"/>
              <a:fillRef idx="0"/>
              <a:effectRef idx="0"/>
              <a:fontRef idx="minor"/>
            </p:style>
          </p:sp>
          <p:sp>
            <p:nvSpPr>
              <p:cNvPr id="59" name="CustomShape 11"/>
              <p:cNvSpPr/>
              <p:nvPr/>
            </p:nvSpPr>
            <p:spPr>
              <a:xfrm rot="5400000">
                <a:off x="-2045160" y="3727440"/>
                <a:ext cx="5261040" cy="224640"/>
              </a:xfrm>
              <a:custGeom>
                <a:avLst/>
                <a:gdLst/>
                <a:ahLst/>
                <a:rect l="l" t="t" r="r" b="b"/>
                <a:pathLst>
                  <a:path w="5259665" h="176087">
                    <a:moveTo>
                      <a:pt x="5259665" y="0"/>
                    </a:moveTo>
                    <a:lnTo>
                      <a:pt x="5259665" y="176087"/>
                    </a:lnTo>
                    <a:lnTo>
                      <a:pt x="0" y="176087"/>
                    </a:lnTo>
                    <a:lnTo>
                      <a:pt x="182499" y="0"/>
                    </a:lnTo>
                    <a:lnTo>
                      <a:pt x="5259665" y="0"/>
                    </a:lnTo>
                    <a:close/>
                  </a:path>
                </a:pathLst>
              </a:custGeom>
              <a:solidFill>
                <a:srgbClr val="ffffff"/>
              </a:solidFill>
              <a:ln>
                <a:noFill/>
              </a:ln>
            </p:spPr>
            <p:style>
              <a:lnRef idx="0"/>
              <a:fillRef idx="0"/>
              <a:effectRef idx="0"/>
              <a:fontRef idx="minor"/>
            </p:style>
          </p:sp>
        </p:grpSp>
      </p:grpSp>
      <p:sp>
        <p:nvSpPr>
          <p:cNvPr id="60" name="CustomShape 12"/>
          <p:cNvSpPr/>
          <p:nvPr/>
        </p:nvSpPr>
        <p:spPr>
          <a:xfrm>
            <a:off x="5981760" y="1198440"/>
            <a:ext cx="4046040" cy="730080"/>
          </a:xfrm>
          <a:custGeom>
            <a:avLst/>
            <a:gdLst/>
            <a:ahLst/>
            <a:rect l="l" t="t" r="r" b="b"/>
            <a:pathLst>
              <a:path w="11242" h="2031">
                <a:moveTo>
                  <a:pt x="338" y="0"/>
                </a:moveTo>
                <a:lnTo>
                  <a:pt x="338" y="0"/>
                </a:lnTo>
                <a:cubicBezTo>
                  <a:pt x="279" y="0"/>
                  <a:pt x="221" y="16"/>
                  <a:pt x="169" y="45"/>
                </a:cubicBezTo>
                <a:cubicBezTo>
                  <a:pt x="118" y="75"/>
                  <a:pt x="75" y="118"/>
                  <a:pt x="45" y="169"/>
                </a:cubicBezTo>
                <a:cubicBezTo>
                  <a:pt x="16" y="221"/>
                  <a:pt x="0" y="279"/>
                  <a:pt x="0" y="338"/>
                </a:cubicBezTo>
                <a:lnTo>
                  <a:pt x="0" y="1691"/>
                </a:lnTo>
                <a:lnTo>
                  <a:pt x="0" y="1692"/>
                </a:lnTo>
                <a:cubicBezTo>
                  <a:pt x="0" y="1751"/>
                  <a:pt x="16" y="1809"/>
                  <a:pt x="45" y="1861"/>
                </a:cubicBezTo>
                <a:cubicBezTo>
                  <a:pt x="75" y="1912"/>
                  <a:pt x="118" y="1955"/>
                  <a:pt x="169" y="1985"/>
                </a:cubicBezTo>
                <a:cubicBezTo>
                  <a:pt x="221" y="2014"/>
                  <a:pt x="279" y="2030"/>
                  <a:pt x="338" y="2030"/>
                </a:cubicBezTo>
                <a:lnTo>
                  <a:pt x="10902" y="2030"/>
                </a:lnTo>
                <a:lnTo>
                  <a:pt x="10903" y="2030"/>
                </a:lnTo>
                <a:cubicBezTo>
                  <a:pt x="10962" y="2030"/>
                  <a:pt x="11020" y="2014"/>
                  <a:pt x="11072" y="1985"/>
                </a:cubicBezTo>
                <a:cubicBezTo>
                  <a:pt x="11123" y="1955"/>
                  <a:pt x="11166" y="1912"/>
                  <a:pt x="11196" y="1861"/>
                </a:cubicBezTo>
                <a:cubicBezTo>
                  <a:pt x="11225" y="1809"/>
                  <a:pt x="11241" y="1751"/>
                  <a:pt x="11241" y="1692"/>
                </a:cubicBezTo>
                <a:lnTo>
                  <a:pt x="11241" y="338"/>
                </a:lnTo>
                <a:lnTo>
                  <a:pt x="11241" y="338"/>
                </a:lnTo>
                <a:lnTo>
                  <a:pt x="11241" y="338"/>
                </a:lnTo>
                <a:cubicBezTo>
                  <a:pt x="11241" y="279"/>
                  <a:pt x="11225" y="221"/>
                  <a:pt x="11196" y="169"/>
                </a:cubicBezTo>
                <a:cubicBezTo>
                  <a:pt x="11166" y="118"/>
                  <a:pt x="11123" y="75"/>
                  <a:pt x="11072" y="45"/>
                </a:cubicBezTo>
                <a:cubicBezTo>
                  <a:pt x="11020" y="16"/>
                  <a:pt x="10962" y="0"/>
                  <a:pt x="10903" y="0"/>
                </a:cubicBezTo>
                <a:lnTo>
                  <a:pt x="338" y="0"/>
                </a:lnTo>
              </a:path>
            </a:pathLst>
          </a:custGeom>
          <a:solidFill>
            <a:srgbClr val="1fa7a7"/>
          </a:solidFill>
          <a:ln>
            <a:noFill/>
          </a:ln>
        </p:spPr>
        <p:style>
          <a:lnRef idx="0"/>
          <a:fillRef idx="0"/>
          <a:effectRef idx="0"/>
          <a:fontRef idx="minor"/>
        </p:style>
      </p:sp>
      <p:sp>
        <p:nvSpPr>
          <p:cNvPr id="61" name="CustomShape 13"/>
          <p:cNvSpPr/>
          <p:nvPr/>
        </p:nvSpPr>
        <p:spPr>
          <a:xfrm>
            <a:off x="6459480" y="2405160"/>
            <a:ext cx="4044600" cy="729720"/>
          </a:xfrm>
          <a:custGeom>
            <a:avLst/>
            <a:gdLst/>
            <a:ahLst/>
            <a:rect l="l" t="t" r="r" b="b"/>
            <a:pathLst>
              <a:path w="11238" h="2030">
                <a:moveTo>
                  <a:pt x="338" y="0"/>
                </a:moveTo>
                <a:lnTo>
                  <a:pt x="338" y="0"/>
                </a:lnTo>
                <a:cubicBezTo>
                  <a:pt x="279" y="0"/>
                  <a:pt x="220" y="16"/>
                  <a:pt x="169" y="45"/>
                </a:cubicBezTo>
                <a:cubicBezTo>
                  <a:pt x="118" y="75"/>
                  <a:pt x="75" y="118"/>
                  <a:pt x="45" y="169"/>
                </a:cubicBezTo>
                <a:cubicBezTo>
                  <a:pt x="16" y="220"/>
                  <a:pt x="0" y="279"/>
                  <a:pt x="0" y="338"/>
                </a:cubicBezTo>
                <a:lnTo>
                  <a:pt x="0" y="1690"/>
                </a:lnTo>
                <a:lnTo>
                  <a:pt x="0" y="1691"/>
                </a:lnTo>
                <a:cubicBezTo>
                  <a:pt x="0" y="1750"/>
                  <a:pt x="16" y="1809"/>
                  <a:pt x="45" y="1860"/>
                </a:cubicBezTo>
                <a:cubicBezTo>
                  <a:pt x="75" y="1911"/>
                  <a:pt x="118" y="1954"/>
                  <a:pt x="169" y="1984"/>
                </a:cubicBezTo>
                <a:cubicBezTo>
                  <a:pt x="220" y="2013"/>
                  <a:pt x="279" y="2029"/>
                  <a:pt x="338" y="2029"/>
                </a:cubicBezTo>
                <a:lnTo>
                  <a:pt x="10898" y="2029"/>
                </a:lnTo>
                <a:lnTo>
                  <a:pt x="10899" y="2029"/>
                </a:lnTo>
                <a:cubicBezTo>
                  <a:pt x="10958" y="2029"/>
                  <a:pt x="11017" y="2013"/>
                  <a:pt x="11068" y="1984"/>
                </a:cubicBezTo>
                <a:cubicBezTo>
                  <a:pt x="11119" y="1954"/>
                  <a:pt x="11162" y="1911"/>
                  <a:pt x="11192" y="1860"/>
                </a:cubicBezTo>
                <a:cubicBezTo>
                  <a:pt x="11221" y="1809"/>
                  <a:pt x="11237" y="1750"/>
                  <a:pt x="11237" y="1691"/>
                </a:cubicBezTo>
                <a:lnTo>
                  <a:pt x="11237" y="338"/>
                </a:lnTo>
                <a:lnTo>
                  <a:pt x="11237" y="338"/>
                </a:lnTo>
                <a:lnTo>
                  <a:pt x="11237" y="338"/>
                </a:lnTo>
                <a:cubicBezTo>
                  <a:pt x="11237" y="279"/>
                  <a:pt x="11221" y="220"/>
                  <a:pt x="11192" y="169"/>
                </a:cubicBezTo>
                <a:cubicBezTo>
                  <a:pt x="11162" y="118"/>
                  <a:pt x="11119" y="75"/>
                  <a:pt x="11068" y="45"/>
                </a:cubicBezTo>
                <a:cubicBezTo>
                  <a:pt x="11017" y="16"/>
                  <a:pt x="10958" y="0"/>
                  <a:pt x="10899" y="0"/>
                </a:cubicBezTo>
                <a:lnTo>
                  <a:pt x="338" y="0"/>
                </a:lnTo>
              </a:path>
            </a:pathLst>
          </a:custGeom>
          <a:solidFill>
            <a:srgbClr val="1fa7a7"/>
          </a:solidFill>
          <a:ln>
            <a:noFill/>
          </a:ln>
        </p:spPr>
        <p:style>
          <a:lnRef idx="0"/>
          <a:fillRef idx="0"/>
          <a:effectRef idx="0"/>
          <a:fontRef idx="minor"/>
        </p:style>
      </p:sp>
      <p:sp>
        <p:nvSpPr>
          <p:cNvPr id="62" name="CustomShape 14"/>
          <p:cNvSpPr/>
          <p:nvPr/>
        </p:nvSpPr>
        <p:spPr>
          <a:xfrm>
            <a:off x="6415200" y="3589200"/>
            <a:ext cx="4046040" cy="730080"/>
          </a:xfrm>
          <a:custGeom>
            <a:avLst/>
            <a:gdLst/>
            <a:ahLst/>
            <a:rect l="l" t="t" r="r" b="b"/>
            <a:pathLst>
              <a:path w="11242" h="2031">
                <a:moveTo>
                  <a:pt x="338" y="0"/>
                </a:moveTo>
                <a:lnTo>
                  <a:pt x="338" y="0"/>
                </a:lnTo>
                <a:cubicBezTo>
                  <a:pt x="279" y="0"/>
                  <a:pt x="221" y="16"/>
                  <a:pt x="169" y="45"/>
                </a:cubicBezTo>
                <a:cubicBezTo>
                  <a:pt x="118" y="75"/>
                  <a:pt x="75" y="118"/>
                  <a:pt x="45" y="169"/>
                </a:cubicBezTo>
                <a:cubicBezTo>
                  <a:pt x="16" y="221"/>
                  <a:pt x="0" y="279"/>
                  <a:pt x="0" y="338"/>
                </a:cubicBezTo>
                <a:lnTo>
                  <a:pt x="0" y="1691"/>
                </a:lnTo>
                <a:lnTo>
                  <a:pt x="0" y="1692"/>
                </a:lnTo>
                <a:cubicBezTo>
                  <a:pt x="0" y="1751"/>
                  <a:pt x="16" y="1809"/>
                  <a:pt x="45" y="1861"/>
                </a:cubicBezTo>
                <a:cubicBezTo>
                  <a:pt x="75" y="1912"/>
                  <a:pt x="118" y="1955"/>
                  <a:pt x="169" y="1985"/>
                </a:cubicBezTo>
                <a:cubicBezTo>
                  <a:pt x="221" y="2014"/>
                  <a:pt x="279" y="2030"/>
                  <a:pt x="338" y="2030"/>
                </a:cubicBezTo>
                <a:lnTo>
                  <a:pt x="10902" y="2030"/>
                </a:lnTo>
                <a:lnTo>
                  <a:pt x="10903" y="2030"/>
                </a:lnTo>
                <a:cubicBezTo>
                  <a:pt x="10962" y="2030"/>
                  <a:pt x="11020" y="2014"/>
                  <a:pt x="11072" y="1985"/>
                </a:cubicBezTo>
                <a:cubicBezTo>
                  <a:pt x="11123" y="1955"/>
                  <a:pt x="11166" y="1912"/>
                  <a:pt x="11196" y="1861"/>
                </a:cubicBezTo>
                <a:cubicBezTo>
                  <a:pt x="11225" y="1809"/>
                  <a:pt x="11241" y="1751"/>
                  <a:pt x="11241" y="1692"/>
                </a:cubicBezTo>
                <a:lnTo>
                  <a:pt x="11241" y="338"/>
                </a:lnTo>
                <a:lnTo>
                  <a:pt x="11241" y="338"/>
                </a:lnTo>
                <a:lnTo>
                  <a:pt x="11241" y="338"/>
                </a:lnTo>
                <a:cubicBezTo>
                  <a:pt x="11241" y="279"/>
                  <a:pt x="11225" y="221"/>
                  <a:pt x="11196" y="169"/>
                </a:cubicBezTo>
                <a:cubicBezTo>
                  <a:pt x="11166" y="118"/>
                  <a:pt x="11123" y="75"/>
                  <a:pt x="11072" y="45"/>
                </a:cubicBezTo>
                <a:cubicBezTo>
                  <a:pt x="11020" y="16"/>
                  <a:pt x="10962" y="0"/>
                  <a:pt x="10903" y="0"/>
                </a:cubicBezTo>
                <a:lnTo>
                  <a:pt x="338" y="0"/>
                </a:lnTo>
              </a:path>
            </a:pathLst>
          </a:custGeom>
          <a:solidFill>
            <a:srgbClr val="1fa7a7"/>
          </a:solidFill>
          <a:ln>
            <a:noFill/>
          </a:ln>
        </p:spPr>
        <p:style>
          <a:lnRef idx="0"/>
          <a:fillRef idx="0"/>
          <a:effectRef idx="0"/>
          <a:fontRef idx="minor"/>
        </p:style>
      </p:sp>
      <p:sp>
        <p:nvSpPr>
          <p:cNvPr id="63" name="CustomShape 15"/>
          <p:cNvSpPr/>
          <p:nvPr/>
        </p:nvSpPr>
        <p:spPr>
          <a:xfrm>
            <a:off x="5981760" y="4791240"/>
            <a:ext cx="4046040" cy="729720"/>
          </a:xfrm>
          <a:custGeom>
            <a:avLst/>
            <a:gdLst/>
            <a:ahLst/>
            <a:rect l="l" t="t" r="r" b="b"/>
            <a:pathLst>
              <a:path w="11242" h="2030">
                <a:moveTo>
                  <a:pt x="338" y="0"/>
                </a:moveTo>
                <a:lnTo>
                  <a:pt x="338" y="0"/>
                </a:lnTo>
                <a:cubicBezTo>
                  <a:pt x="279" y="0"/>
                  <a:pt x="220" y="16"/>
                  <a:pt x="169" y="45"/>
                </a:cubicBezTo>
                <a:cubicBezTo>
                  <a:pt x="118" y="75"/>
                  <a:pt x="75" y="118"/>
                  <a:pt x="45" y="169"/>
                </a:cubicBezTo>
                <a:cubicBezTo>
                  <a:pt x="16" y="220"/>
                  <a:pt x="0" y="279"/>
                  <a:pt x="0" y="338"/>
                </a:cubicBezTo>
                <a:lnTo>
                  <a:pt x="0" y="1690"/>
                </a:lnTo>
                <a:lnTo>
                  <a:pt x="0" y="1691"/>
                </a:lnTo>
                <a:cubicBezTo>
                  <a:pt x="0" y="1750"/>
                  <a:pt x="16" y="1809"/>
                  <a:pt x="45" y="1860"/>
                </a:cubicBezTo>
                <a:cubicBezTo>
                  <a:pt x="75" y="1911"/>
                  <a:pt x="118" y="1954"/>
                  <a:pt x="169" y="1984"/>
                </a:cubicBezTo>
                <a:cubicBezTo>
                  <a:pt x="220" y="2013"/>
                  <a:pt x="279" y="2029"/>
                  <a:pt x="338" y="2029"/>
                </a:cubicBezTo>
                <a:lnTo>
                  <a:pt x="10902" y="2029"/>
                </a:lnTo>
                <a:lnTo>
                  <a:pt x="10903" y="2029"/>
                </a:lnTo>
                <a:cubicBezTo>
                  <a:pt x="10962" y="2029"/>
                  <a:pt x="11021" y="2013"/>
                  <a:pt x="11072" y="1984"/>
                </a:cubicBezTo>
                <a:cubicBezTo>
                  <a:pt x="11123" y="1954"/>
                  <a:pt x="11166" y="1911"/>
                  <a:pt x="11196" y="1860"/>
                </a:cubicBezTo>
                <a:cubicBezTo>
                  <a:pt x="11225" y="1809"/>
                  <a:pt x="11241" y="1750"/>
                  <a:pt x="11241" y="1691"/>
                </a:cubicBezTo>
                <a:lnTo>
                  <a:pt x="11241" y="338"/>
                </a:lnTo>
                <a:lnTo>
                  <a:pt x="11241" y="338"/>
                </a:lnTo>
                <a:lnTo>
                  <a:pt x="11241" y="338"/>
                </a:lnTo>
                <a:cubicBezTo>
                  <a:pt x="11241" y="279"/>
                  <a:pt x="11225" y="220"/>
                  <a:pt x="11196" y="169"/>
                </a:cubicBezTo>
                <a:cubicBezTo>
                  <a:pt x="11166" y="118"/>
                  <a:pt x="11123" y="75"/>
                  <a:pt x="11072" y="45"/>
                </a:cubicBezTo>
                <a:cubicBezTo>
                  <a:pt x="11021" y="16"/>
                  <a:pt x="10962" y="0"/>
                  <a:pt x="10903" y="0"/>
                </a:cubicBezTo>
                <a:lnTo>
                  <a:pt x="338" y="0"/>
                </a:lnTo>
              </a:path>
            </a:pathLst>
          </a:custGeom>
          <a:solidFill>
            <a:srgbClr val="1fa7a7"/>
          </a:solidFill>
          <a:ln>
            <a:noFill/>
          </a:ln>
        </p:spPr>
        <p:style>
          <a:lnRef idx="0"/>
          <a:fillRef idx="0"/>
          <a:effectRef idx="0"/>
          <a:fontRef idx="minor"/>
        </p:style>
      </p:sp>
      <p:sp>
        <p:nvSpPr>
          <p:cNvPr id="64" name="CustomShape 16"/>
          <p:cNvSpPr/>
          <p:nvPr/>
        </p:nvSpPr>
        <p:spPr>
          <a:xfrm>
            <a:off x="5889600" y="1139760"/>
            <a:ext cx="4046040" cy="730080"/>
          </a:xfrm>
          <a:custGeom>
            <a:avLst/>
            <a:gdLst/>
            <a:ahLst/>
            <a:rect l="l" t="t" r="r" b="b"/>
            <a:pathLst>
              <a:path w="11242" h="2031">
                <a:moveTo>
                  <a:pt x="338" y="0"/>
                </a:moveTo>
                <a:lnTo>
                  <a:pt x="338" y="0"/>
                </a:lnTo>
                <a:cubicBezTo>
                  <a:pt x="279" y="0"/>
                  <a:pt x="221" y="16"/>
                  <a:pt x="169" y="45"/>
                </a:cubicBezTo>
                <a:cubicBezTo>
                  <a:pt x="118" y="75"/>
                  <a:pt x="75" y="118"/>
                  <a:pt x="45" y="169"/>
                </a:cubicBezTo>
                <a:cubicBezTo>
                  <a:pt x="16" y="221"/>
                  <a:pt x="0" y="279"/>
                  <a:pt x="0" y="338"/>
                </a:cubicBezTo>
                <a:lnTo>
                  <a:pt x="0" y="1691"/>
                </a:lnTo>
                <a:lnTo>
                  <a:pt x="0" y="1692"/>
                </a:lnTo>
                <a:cubicBezTo>
                  <a:pt x="0" y="1751"/>
                  <a:pt x="16" y="1809"/>
                  <a:pt x="45" y="1861"/>
                </a:cubicBezTo>
                <a:cubicBezTo>
                  <a:pt x="75" y="1912"/>
                  <a:pt x="118" y="1955"/>
                  <a:pt x="169" y="1985"/>
                </a:cubicBezTo>
                <a:cubicBezTo>
                  <a:pt x="221" y="2014"/>
                  <a:pt x="279" y="2030"/>
                  <a:pt x="338" y="2030"/>
                </a:cubicBezTo>
                <a:lnTo>
                  <a:pt x="10902" y="2030"/>
                </a:lnTo>
                <a:lnTo>
                  <a:pt x="10903" y="2030"/>
                </a:lnTo>
                <a:cubicBezTo>
                  <a:pt x="10962" y="2030"/>
                  <a:pt x="11020" y="2014"/>
                  <a:pt x="11072" y="1985"/>
                </a:cubicBezTo>
                <a:cubicBezTo>
                  <a:pt x="11123" y="1955"/>
                  <a:pt x="11166" y="1912"/>
                  <a:pt x="11196" y="1861"/>
                </a:cubicBezTo>
                <a:cubicBezTo>
                  <a:pt x="11225" y="1809"/>
                  <a:pt x="11241" y="1751"/>
                  <a:pt x="11241" y="1692"/>
                </a:cubicBezTo>
                <a:lnTo>
                  <a:pt x="11241" y="338"/>
                </a:lnTo>
                <a:lnTo>
                  <a:pt x="11241" y="338"/>
                </a:lnTo>
                <a:lnTo>
                  <a:pt x="11241" y="338"/>
                </a:lnTo>
                <a:cubicBezTo>
                  <a:pt x="11241" y="279"/>
                  <a:pt x="11225" y="221"/>
                  <a:pt x="11196" y="169"/>
                </a:cubicBezTo>
                <a:cubicBezTo>
                  <a:pt x="11166" y="118"/>
                  <a:pt x="11123" y="75"/>
                  <a:pt x="11072" y="45"/>
                </a:cubicBezTo>
                <a:cubicBezTo>
                  <a:pt x="11020" y="16"/>
                  <a:pt x="10962" y="0"/>
                  <a:pt x="10903" y="0"/>
                </a:cubicBezTo>
                <a:lnTo>
                  <a:pt x="338" y="0"/>
                </a:lnTo>
              </a:path>
            </a:pathLst>
          </a:custGeom>
          <a:solidFill>
            <a:srgbClr val="ffffff"/>
          </a:solidFill>
          <a:ln>
            <a:noFill/>
          </a:ln>
        </p:spPr>
        <p:style>
          <a:lnRef idx="0"/>
          <a:fillRef idx="0"/>
          <a:effectRef idx="0"/>
          <a:fontRef idx="minor"/>
        </p:style>
      </p:sp>
      <p:sp>
        <p:nvSpPr>
          <p:cNvPr id="65" name="CustomShape 17"/>
          <p:cNvSpPr/>
          <p:nvPr/>
        </p:nvSpPr>
        <p:spPr>
          <a:xfrm>
            <a:off x="1944720" y="4051800"/>
            <a:ext cx="3312720" cy="824400"/>
          </a:xfrm>
          <a:prstGeom prst="rect">
            <a:avLst/>
          </a:prstGeom>
          <a:noFill/>
          <a:ln>
            <a:noFill/>
          </a:ln>
        </p:spPr>
        <p:style>
          <a:lnRef idx="0"/>
          <a:fillRef idx="0"/>
          <a:effectRef idx="0"/>
          <a:fontRef idx="minor"/>
        </p:style>
        <p:txBody>
          <a:bodyPr lIns="90000" rIns="90000" tIns="46800" bIns="46800" anchor="ctr">
            <a:spAutoFit/>
          </a:bodyPr>
          <a:p>
            <a:pPr marL="107640" algn="ctr">
              <a:lnSpc>
                <a:spcPct val="50000"/>
              </a:lnSpc>
              <a:spcBef>
                <a:spcPts val="2398"/>
              </a:spcBef>
            </a:pPr>
            <a:r>
              <a:rPr b="1" lang="en-US" sz="4800" spc="-1" strike="noStrike">
                <a:solidFill>
                  <a:srgbClr val="ffffff"/>
                </a:solidFill>
                <a:latin typeface="Franklin Gothic Demi Cond"/>
                <a:ea typeface="DejaVu Sans"/>
              </a:rPr>
              <a:t>CONTENIDO</a:t>
            </a:r>
            <a:endParaRPr b="0" lang="en-US" sz="4800" spc="-1" strike="noStrike">
              <a:latin typeface="Arial"/>
            </a:endParaRPr>
          </a:p>
        </p:txBody>
      </p:sp>
      <p:sp>
        <p:nvSpPr>
          <p:cNvPr id="66" name="CustomShape 18"/>
          <p:cNvSpPr/>
          <p:nvPr/>
        </p:nvSpPr>
        <p:spPr>
          <a:xfrm>
            <a:off x="6082920" y="1187280"/>
            <a:ext cx="4452120" cy="703080"/>
          </a:xfrm>
          <a:prstGeom prst="rect">
            <a:avLst/>
          </a:prstGeom>
          <a:noFill/>
          <a:ln>
            <a:noFill/>
          </a:ln>
        </p:spPr>
        <p:style>
          <a:lnRef idx="0"/>
          <a:fillRef idx="0"/>
          <a:effectRef idx="0"/>
          <a:fontRef idx="minor"/>
        </p:style>
        <p:txBody>
          <a:bodyPr wrap="none" lIns="90000" rIns="90000" tIns="46800" bIns="46800">
            <a:spAutoFit/>
          </a:bodyPr>
          <a:p>
            <a:pPr marL="107640">
              <a:lnSpc>
                <a:spcPct val="100000"/>
              </a:lnSpc>
            </a:pPr>
            <a:r>
              <a:rPr b="1" lang="en-US" sz="4000" spc="-1" strike="noStrike">
                <a:solidFill>
                  <a:srgbClr val="0080a9"/>
                </a:solidFill>
                <a:latin typeface="Myriad Arabic"/>
                <a:ea typeface="Myriad Arabic"/>
              </a:rPr>
              <a:t>Texto de Ejemplo</a:t>
            </a:r>
            <a:endParaRPr b="0" lang="en-US" sz="4000" spc="-1" strike="noStrike">
              <a:latin typeface="Arial"/>
            </a:endParaRPr>
          </a:p>
        </p:txBody>
      </p:sp>
      <p:sp>
        <p:nvSpPr>
          <p:cNvPr id="67" name="CustomShape 19"/>
          <p:cNvSpPr/>
          <p:nvPr/>
        </p:nvSpPr>
        <p:spPr>
          <a:xfrm>
            <a:off x="5683320" y="984240"/>
            <a:ext cx="1015560" cy="1017360"/>
          </a:xfrm>
          <a:prstGeom prst="ellipse">
            <a:avLst/>
          </a:prstGeom>
          <a:solidFill>
            <a:srgbClr val="ff6162"/>
          </a:solidFill>
          <a:ln>
            <a:noFill/>
          </a:ln>
        </p:spPr>
        <p:style>
          <a:lnRef idx="0"/>
          <a:fillRef idx="0"/>
          <a:effectRef idx="0"/>
          <a:fontRef idx="minor"/>
        </p:style>
      </p:sp>
      <p:sp>
        <p:nvSpPr>
          <p:cNvPr id="68" name="CustomShape 20"/>
          <p:cNvSpPr/>
          <p:nvPr/>
        </p:nvSpPr>
        <p:spPr>
          <a:xfrm>
            <a:off x="6367320" y="2346480"/>
            <a:ext cx="4044600" cy="728280"/>
          </a:xfrm>
          <a:custGeom>
            <a:avLst/>
            <a:gdLst/>
            <a:ahLst/>
            <a:rect l="l" t="t" r="r" b="b"/>
            <a:pathLst>
              <a:path w="11238" h="2026">
                <a:moveTo>
                  <a:pt x="337" y="0"/>
                </a:moveTo>
                <a:lnTo>
                  <a:pt x="338" y="0"/>
                </a:lnTo>
                <a:cubicBezTo>
                  <a:pt x="278" y="0"/>
                  <a:pt x="220" y="16"/>
                  <a:pt x="169" y="45"/>
                </a:cubicBezTo>
                <a:cubicBezTo>
                  <a:pt x="117" y="75"/>
                  <a:pt x="75" y="117"/>
                  <a:pt x="45" y="169"/>
                </a:cubicBezTo>
                <a:cubicBezTo>
                  <a:pt x="16" y="220"/>
                  <a:pt x="0" y="278"/>
                  <a:pt x="0" y="338"/>
                </a:cubicBezTo>
                <a:lnTo>
                  <a:pt x="0" y="1687"/>
                </a:lnTo>
                <a:lnTo>
                  <a:pt x="0" y="1688"/>
                </a:lnTo>
                <a:cubicBezTo>
                  <a:pt x="0" y="1747"/>
                  <a:pt x="16" y="1805"/>
                  <a:pt x="45" y="1856"/>
                </a:cubicBezTo>
                <a:cubicBezTo>
                  <a:pt x="75" y="1908"/>
                  <a:pt x="117" y="1950"/>
                  <a:pt x="169" y="1980"/>
                </a:cubicBezTo>
                <a:cubicBezTo>
                  <a:pt x="220" y="2009"/>
                  <a:pt x="278" y="2025"/>
                  <a:pt x="338" y="2025"/>
                </a:cubicBezTo>
                <a:lnTo>
                  <a:pt x="10899" y="2025"/>
                </a:lnTo>
                <a:lnTo>
                  <a:pt x="10900" y="2025"/>
                </a:lnTo>
                <a:cubicBezTo>
                  <a:pt x="10959" y="2025"/>
                  <a:pt x="11017" y="2009"/>
                  <a:pt x="11068" y="1980"/>
                </a:cubicBezTo>
                <a:cubicBezTo>
                  <a:pt x="11120" y="1950"/>
                  <a:pt x="11162" y="1908"/>
                  <a:pt x="11192" y="1856"/>
                </a:cubicBezTo>
                <a:cubicBezTo>
                  <a:pt x="11221" y="1805"/>
                  <a:pt x="11237" y="1747"/>
                  <a:pt x="11237" y="1688"/>
                </a:cubicBezTo>
                <a:lnTo>
                  <a:pt x="11237" y="337"/>
                </a:lnTo>
                <a:lnTo>
                  <a:pt x="11237" y="338"/>
                </a:lnTo>
                <a:lnTo>
                  <a:pt x="11237" y="338"/>
                </a:lnTo>
                <a:cubicBezTo>
                  <a:pt x="11237" y="278"/>
                  <a:pt x="11221" y="220"/>
                  <a:pt x="11192" y="169"/>
                </a:cubicBezTo>
                <a:cubicBezTo>
                  <a:pt x="11162" y="117"/>
                  <a:pt x="11120" y="75"/>
                  <a:pt x="11068" y="45"/>
                </a:cubicBezTo>
                <a:cubicBezTo>
                  <a:pt x="11017" y="16"/>
                  <a:pt x="10959" y="0"/>
                  <a:pt x="10900" y="0"/>
                </a:cubicBezTo>
                <a:lnTo>
                  <a:pt x="337" y="0"/>
                </a:lnTo>
              </a:path>
            </a:pathLst>
          </a:custGeom>
          <a:solidFill>
            <a:srgbClr val="ffffff"/>
          </a:solidFill>
          <a:ln>
            <a:noFill/>
          </a:ln>
        </p:spPr>
        <p:style>
          <a:lnRef idx="0"/>
          <a:fillRef idx="0"/>
          <a:effectRef idx="0"/>
          <a:fontRef idx="minor"/>
        </p:style>
      </p:sp>
      <p:sp>
        <p:nvSpPr>
          <p:cNvPr id="69" name="CustomShape 21"/>
          <p:cNvSpPr/>
          <p:nvPr/>
        </p:nvSpPr>
        <p:spPr>
          <a:xfrm>
            <a:off x="6560640" y="2392200"/>
            <a:ext cx="4452120" cy="703080"/>
          </a:xfrm>
          <a:prstGeom prst="rect">
            <a:avLst/>
          </a:prstGeom>
          <a:noFill/>
          <a:ln>
            <a:noFill/>
          </a:ln>
        </p:spPr>
        <p:style>
          <a:lnRef idx="0"/>
          <a:fillRef idx="0"/>
          <a:effectRef idx="0"/>
          <a:fontRef idx="minor"/>
        </p:style>
        <p:txBody>
          <a:bodyPr wrap="none" lIns="90000" rIns="90000" tIns="46800" bIns="46800">
            <a:spAutoFit/>
          </a:bodyPr>
          <a:p>
            <a:pPr marL="107640">
              <a:lnSpc>
                <a:spcPct val="100000"/>
              </a:lnSpc>
            </a:pPr>
            <a:r>
              <a:rPr b="1" lang="en-US" sz="4000" spc="-1" strike="noStrike">
                <a:solidFill>
                  <a:srgbClr val="0080a9"/>
                </a:solidFill>
                <a:latin typeface="Myriad Arabic"/>
                <a:ea typeface="Myriad Arabic"/>
              </a:rPr>
              <a:t>Texto de Ejemplo</a:t>
            </a:r>
            <a:endParaRPr b="0" lang="en-US" sz="4000" spc="-1" strike="noStrike">
              <a:latin typeface="Arial"/>
            </a:endParaRPr>
          </a:p>
        </p:txBody>
      </p:sp>
      <p:sp>
        <p:nvSpPr>
          <p:cNvPr id="70" name="CustomShape 22"/>
          <p:cNvSpPr/>
          <p:nvPr/>
        </p:nvSpPr>
        <p:spPr>
          <a:xfrm>
            <a:off x="6159600" y="2190600"/>
            <a:ext cx="1015560" cy="1015920"/>
          </a:xfrm>
          <a:prstGeom prst="ellipse">
            <a:avLst/>
          </a:prstGeom>
          <a:solidFill>
            <a:srgbClr val="ff6162"/>
          </a:solidFill>
          <a:ln>
            <a:noFill/>
          </a:ln>
        </p:spPr>
        <p:style>
          <a:lnRef idx="0"/>
          <a:fillRef idx="0"/>
          <a:effectRef idx="0"/>
          <a:fontRef idx="minor"/>
        </p:style>
      </p:sp>
      <p:sp>
        <p:nvSpPr>
          <p:cNvPr id="71" name="CustomShape 23"/>
          <p:cNvSpPr/>
          <p:nvPr/>
        </p:nvSpPr>
        <p:spPr>
          <a:xfrm>
            <a:off x="6323040" y="3530520"/>
            <a:ext cx="4046040" cy="730080"/>
          </a:xfrm>
          <a:custGeom>
            <a:avLst/>
            <a:gdLst/>
            <a:ahLst/>
            <a:rect l="l" t="t" r="r" b="b"/>
            <a:pathLst>
              <a:path w="11242" h="2031">
                <a:moveTo>
                  <a:pt x="338" y="0"/>
                </a:moveTo>
                <a:lnTo>
                  <a:pt x="338" y="0"/>
                </a:lnTo>
                <a:cubicBezTo>
                  <a:pt x="279" y="0"/>
                  <a:pt x="221" y="16"/>
                  <a:pt x="169" y="45"/>
                </a:cubicBezTo>
                <a:cubicBezTo>
                  <a:pt x="118" y="75"/>
                  <a:pt x="75" y="118"/>
                  <a:pt x="45" y="169"/>
                </a:cubicBezTo>
                <a:cubicBezTo>
                  <a:pt x="16" y="221"/>
                  <a:pt x="0" y="279"/>
                  <a:pt x="0" y="338"/>
                </a:cubicBezTo>
                <a:lnTo>
                  <a:pt x="0" y="1691"/>
                </a:lnTo>
                <a:lnTo>
                  <a:pt x="0" y="1692"/>
                </a:lnTo>
                <a:cubicBezTo>
                  <a:pt x="0" y="1751"/>
                  <a:pt x="16" y="1809"/>
                  <a:pt x="45" y="1861"/>
                </a:cubicBezTo>
                <a:cubicBezTo>
                  <a:pt x="75" y="1912"/>
                  <a:pt x="118" y="1955"/>
                  <a:pt x="169" y="1985"/>
                </a:cubicBezTo>
                <a:cubicBezTo>
                  <a:pt x="221" y="2014"/>
                  <a:pt x="279" y="2030"/>
                  <a:pt x="338" y="2030"/>
                </a:cubicBezTo>
                <a:lnTo>
                  <a:pt x="10902" y="2030"/>
                </a:lnTo>
                <a:lnTo>
                  <a:pt x="10903" y="2030"/>
                </a:lnTo>
                <a:cubicBezTo>
                  <a:pt x="10962" y="2030"/>
                  <a:pt x="11020" y="2014"/>
                  <a:pt x="11072" y="1985"/>
                </a:cubicBezTo>
                <a:cubicBezTo>
                  <a:pt x="11123" y="1955"/>
                  <a:pt x="11166" y="1912"/>
                  <a:pt x="11196" y="1861"/>
                </a:cubicBezTo>
                <a:cubicBezTo>
                  <a:pt x="11225" y="1809"/>
                  <a:pt x="11241" y="1751"/>
                  <a:pt x="11241" y="1692"/>
                </a:cubicBezTo>
                <a:lnTo>
                  <a:pt x="11241" y="338"/>
                </a:lnTo>
                <a:lnTo>
                  <a:pt x="11241" y="338"/>
                </a:lnTo>
                <a:lnTo>
                  <a:pt x="11241" y="338"/>
                </a:lnTo>
                <a:cubicBezTo>
                  <a:pt x="11241" y="279"/>
                  <a:pt x="11225" y="221"/>
                  <a:pt x="11196" y="169"/>
                </a:cubicBezTo>
                <a:cubicBezTo>
                  <a:pt x="11166" y="118"/>
                  <a:pt x="11123" y="75"/>
                  <a:pt x="11072" y="45"/>
                </a:cubicBezTo>
                <a:cubicBezTo>
                  <a:pt x="11020" y="16"/>
                  <a:pt x="10962" y="0"/>
                  <a:pt x="10903" y="0"/>
                </a:cubicBezTo>
                <a:lnTo>
                  <a:pt x="338" y="0"/>
                </a:lnTo>
              </a:path>
            </a:pathLst>
          </a:custGeom>
          <a:solidFill>
            <a:srgbClr val="ffffff"/>
          </a:solidFill>
          <a:ln>
            <a:noFill/>
          </a:ln>
        </p:spPr>
        <p:style>
          <a:lnRef idx="0"/>
          <a:fillRef idx="0"/>
          <a:effectRef idx="0"/>
          <a:fontRef idx="minor"/>
        </p:style>
      </p:sp>
      <p:sp>
        <p:nvSpPr>
          <p:cNvPr id="72" name="CustomShape 24"/>
          <p:cNvSpPr/>
          <p:nvPr/>
        </p:nvSpPr>
        <p:spPr>
          <a:xfrm>
            <a:off x="6560640" y="3576600"/>
            <a:ext cx="4452120" cy="703080"/>
          </a:xfrm>
          <a:prstGeom prst="rect">
            <a:avLst/>
          </a:prstGeom>
          <a:noFill/>
          <a:ln>
            <a:noFill/>
          </a:ln>
        </p:spPr>
        <p:style>
          <a:lnRef idx="0"/>
          <a:fillRef idx="0"/>
          <a:effectRef idx="0"/>
          <a:fontRef idx="minor"/>
        </p:style>
        <p:txBody>
          <a:bodyPr wrap="none" lIns="90000" rIns="90000" tIns="46800" bIns="46800">
            <a:spAutoFit/>
          </a:bodyPr>
          <a:p>
            <a:pPr marL="107640">
              <a:lnSpc>
                <a:spcPct val="100000"/>
              </a:lnSpc>
            </a:pPr>
            <a:r>
              <a:rPr b="1" lang="en-US" sz="4000" spc="-1" strike="noStrike">
                <a:solidFill>
                  <a:srgbClr val="0080a9"/>
                </a:solidFill>
                <a:latin typeface="Myriad Arabic"/>
                <a:ea typeface="Myriad Arabic"/>
              </a:rPr>
              <a:t>Texto de Ejemplo</a:t>
            </a:r>
            <a:endParaRPr b="0" lang="en-US" sz="4000" spc="-1" strike="noStrike">
              <a:latin typeface="Arial"/>
            </a:endParaRPr>
          </a:p>
        </p:txBody>
      </p:sp>
      <p:sp>
        <p:nvSpPr>
          <p:cNvPr id="73" name="CustomShape 25"/>
          <p:cNvSpPr/>
          <p:nvPr/>
        </p:nvSpPr>
        <p:spPr>
          <a:xfrm>
            <a:off x="6114960" y="3375000"/>
            <a:ext cx="1015560" cy="1017360"/>
          </a:xfrm>
          <a:prstGeom prst="ellipse">
            <a:avLst/>
          </a:prstGeom>
          <a:solidFill>
            <a:srgbClr val="ff6162"/>
          </a:solidFill>
          <a:ln>
            <a:noFill/>
          </a:ln>
        </p:spPr>
        <p:style>
          <a:lnRef idx="0"/>
          <a:fillRef idx="0"/>
          <a:effectRef idx="0"/>
          <a:fontRef idx="minor"/>
        </p:style>
      </p:sp>
      <p:sp>
        <p:nvSpPr>
          <p:cNvPr id="74" name="CustomShape 26"/>
          <p:cNvSpPr/>
          <p:nvPr/>
        </p:nvSpPr>
        <p:spPr>
          <a:xfrm>
            <a:off x="5889600" y="4732200"/>
            <a:ext cx="4046040" cy="730080"/>
          </a:xfrm>
          <a:custGeom>
            <a:avLst/>
            <a:gdLst/>
            <a:ahLst/>
            <a:rect l="l" t="t" r="r" b="b"/>
            <a:pathLst>
              <a:path w="11242" h="2031">
                <a:moveTo>
                  <a:pt x="338" y="0"/>
                </a:moveTo>
                <a:lnTo>
                  <a:pt x="338" y="0"/>
                </a:lnTo>
                <a:cubicBezTo>
                  <a:pt x="279" y="0"/>
                  <a:pt x="221" y="16"/>
                  <a:pt x="169" y="45"/>
                </a:cubicBezTo>
                <a:cubicBezTo>
                  <a:pt x="118" y="75"/>
                  <a:pt x="75" y="118"/>
                  <a:pt x="45" y="169"/>
                </a:cubicBezTo>
                <a:cubicBezTo>
                  <a:pt x="16" y="221"/>
                  <a:pt x="0" y="279"/>
                  <a:pt x="0" y="338"/>
                </a:cubicBezTo>
                <a:lnTo>
                  <a:pt x="0" y="1691"/>
                </a:lnTo>
                <a:lnTo>
                  <a:pt x="0" y="1692"/>
                </a:lnTo>
                <a:cubicBezTo>
                  <a:pt x="0" y="1751"/>
                  <a:pt x="16" y="1809"/>
                  <a:pt x="45" y="1861"/>
                </a:cubicBezTo>
                <a:cubicBezTo>
                  <a:pt x="75" y="1912"/>
                  <a:pt x="118" y="1955"/>
                  <a:pt x="169" y="1985"/>
                </a:cubicBezTo>
                <a:cubicBezTo>
                  <a:pt x="221" y="2014"/>
                  <a:pt x="279" y="2030"/>
                  <a:pt x="338" y="2030"/>
                </a:cubicBezTo>
                <a:lnTo>
                  <a:pt x="10902" y="2030"/>
                </a:lnTo>
                <a:lnTo>
                  <a:pt x="10903" y="2030"/>
                </a:lnTo>
                <a:cubicBezTo>
                  <a:pt x="10962" y="2030"/>
                  <a:pt x="11020" y="2014"/>
                  <a:pt x="11072" y="1985"/>
                </a:cubicBezTo>
                <a:cubicBezTo>
                  <a:pt x="11123" y="1955"/>
                  <a:pt x="11166" y="1912"/>
                  <a:pt x="11196" y="1861"/>
                </a:cubicBezTo>
                <a:cubicBezTo>
                  <a:pt x="11225" y="1809"/>
                  <a:pt x="11241" y="1751"/>
                  <a:pt x="11241" y="1692"/>
                </a:cubicBezTo>
                <a:lnTo>
                  <a:pt x="11241" y="338"/>
                </a:lnTo>
                <a:lnTo>
                  <a:pt x="11241" y="338"/>
                </a:lnTo>
                <a:lnTo>
                  <a:pt x="11241" y="338"/>
                </a:lnTo>
                <a:cubicBezTo>
                  <a:pt x="11241" y="279"/>
                  <a:pt x="11225" y="221"/>
                  <a:pt x="11196" y="169"/>
                </a:cubicBezTo>
                <a:cubicBezTo>
                  <a:pt x="11166" y="118"/>
                  <a:pt x="11123" y="75"/>
                  <a:pt x="11072" y="45"/>
                </a:cubicBezTo>
                <a:cubicBezTo>
                  <a:pt x="11020" y="16"/>
                  <a:pt x="10962" y="0"/>
                  <a:pt x="10903" y="0"/>
                </a:cubicBezTo>
                <a:lnTo>
                  <a:pt x="338" y="0"/>
                </a:lnTo>
              </a:path>
            </a:pathLst>
          </a:custGeom>
          <a:solidFill>
            <a:srgbClr val="ffffff"/>
          </a:solidFill>
          <a:ln>
            <a:noFill/>
          </a:ln>
        </p:spPr>
        <p:style>
          <a:lnRef idx="0"/>
          <a:fillRef idx="0"/>
          <a:effectRef idx="0"/>
          <a:fontRef idx="minor"/>
        </p:style>
      </p:sp>
      <p:sp>
        <p:nvSpPr>
          <p:cNvPr id="75" name="CustomShape 27"/>
          <p:cNvSpPr/>
          <p:nvPr/>
        </p:nvSpPr>
        <p:spPr>
          <a:xfrm>
            <a:off x="6042960" y="4740120"/>
            <a:ext cx="4452120" cy="703080"/>
          </a:xfrm>
          <a:prstGeom prst="rect">
            <a:avLst/>
          </a:prstGeom>
          <a:noFill/>
          <a:ln>
            <a:noFill/>
          </a:ln>
        </p:spPr>
        <p:style>
          <a:lnRef idx="0"/>
          <a:fillRef idx="0"/>
          <a:effectRef idx="0"/>
          <a:fontRef idx="minor"/>
        </p:style>
        <p:txBody>
          <a:bodyPr wrap="none" lIns="90000" rIns="90000" tIns="46800" bIns="46800">
            <a:spAutoFit/>
          </a:bodyPr>
          <a:p>
            <a:pPr marL="107640">
              <a:lnSpc>
                <a:spcPct val="100000"/>
              </a:lnSpc>
            </a:pPr>
            <a:r>
              <a:rPr b="1" lang="en-US" sz="4000" spc="-1" strike="noStrike">
                <a:solidFill>
                  <a:srgbClr val="0080a9"/>
                </a:solidFill>
                <a:latin typeface="Myriad Arabic"/>
                <a:ea typeface="Myriad Arabic"/>
              </a:rPr>
              <a:t>Texto de Ejemplo</a:t>
            </a:r>
            <a:endParaRPr b="0" lang="en-US" sz="4000" spc="-1" strike="noStrike">
              <a:latin typeface="Arial"/>
            </a:endParaRPr>
          </a:p>
        </p:txBody>
      </p:sp>
      <p:sp>
        <p:nvSpPr>
          <p:cNvPr id="76" name="CustomShape 28"/>
          <p:cNvSpPr/>
          <p:nvPr/>
        </p:nvSpPr>
        <p:spPr>
          <a:xfrm>
            <a:off x="5683320" y="4576680"/>
            <a:ext cx="1015560" cy="1015560"/>
          </a:xfrm>
          <a:prstGeom prst="ellipse">
            <a:avLst/>
          </a:prstGeom>
          <a:solidFill>
            <a:srgbClr val="ff6162"/>
          </a:solidFill>
          <a:ln>
            <a:noFill/>
          </a:ln>
        </p:spPr>
        <p:style>
          <a:lnRef idx="0"/>
          <a:fillRef idx="0"/>
          <a:effectRef idx="0"/>
          <a:fontRef idx="minor"/>
        </p:style>
      </p:sp>
      <p:sp>
        <p:nvSpPr>
          <p:cNvPr id="77" name="CustomShape 29"/>
          <p:cNvSpPr/>
          <p:nvPr/>
        </p:nvSpPr>
        <p:spPr>
          <a:xfrm>
            <a:off x="5764320" y="4660920"/>
            <a:ext cx="847080" cy="847440"/>
          </a:xfrm>
          <a:prstGeom prst="ellipse">
            <a:avLst/>
          </a:prstGeom>
          <a:gradFill rotWithShape="0">
            <a:gsLst>
              <a:gs pos="0">
                <a:srgbClr val="ff2121"/>
              </a:gs>
              <a:gs pos="100000">
                <a:srgbClr val="ff6162"/>
              </a:gs>
            </a:gsLst>
            <a:lin ang="2700000"/>
          </a:gradFill>
          <a:ln>
            <a:noFill/>
          </a:ln>
        </p:spPr>
        <p:style>
          <a:lnRef idx="0"/>
          <a:fillRef idx="0"/>
          <a:effectRef idx="0"/>
          <a:fontRef idx="minor"/>
        </p:style>
      </p:sp>
      <p:sp>
        <p:nvSpPr>
          <p:cNvPr id="78" name="CustomShape 30"/>
          <p:cNvSpPr/>
          <p:nvPr/>
        </p:nvSpPr>
        <p:spPr>
          <a:xfrm>
            <a:off x="6208560" y="3462480"/>
            <a:ext cx="846000" cy="847080"/>
          </a:xfrm>
          <a:prstGeom prst="ellipse">
            <a:avLst/>
          </a:prstGeom>
          <a:gradFill rotWithShape="0">
            <a:gsLst>
              <a:gs pos="0">
                <a:srgbClr val="ff2121"/>
              </a:gs>
              <a:gs pos="100000">
                <a:srgbClr val="ff6162"/>
              </a:gs>
            </a:gsLst>
            <a:lin ang="2700000"/>
          </a:gradFill>
          <a:ln>
            <a:noFill/>
          </a:ln>
        </p:spPr>
        <p:style>
          <a:lnRef idx="0"/>
          <a:fillRef idx="0"/>
          <a:effectRef idx="0"/>
          <a:fontRef idx="minor"/>
        </p:style>
      </p:sp>
      <p:sp>
        <p:nvSpPr>
          <p:cNvPr id="79" name="CustomShape 31"/>
          <p:cNvSpPr/>
          <p:nvPr/>
        </p:nvSpPr>
        <p:spPr>
          <a:xfrm>
            <a:off x="6243480" y="2268360"/>
            <a:ext cx="847440" cy="847440"/>
          </a:xfrm>
          <a:prstGeom prst="ellipse">
            <a:avLst/>
          </a:prstGeom>
          <a:gradFill rotWithShape="0">
            <a:gsLst>
              <a:gs pos="0">
                <a:srgbClr val="ff2121"/>
              </a:gs>
              <a:gs pos="100000">
                <a:srgbClr val="ff6162"/>
              </a:gs>
            </a:gsLst>
            <a:lin ang="2700000"/>
          </a:gradFill>
          <a:ln>
            <a:noFill/>
          </a:ln>
        </p:spPr>
        <p:style>
          <a:lnRef idx="0"/>
          <a:fillRef idx="0"/>
          <a:effectRef idx="0"/>
          <a:fontRef idx="minor"/>
        </p:style>
      </p:sp>
      <p:sp>
        <p:nvSpPr>
          <p:cNvPr id="80" name="CustomShape 32"/>
          <p:cNvSpPr/>
          <p:nvPr/>
        </p:nvSpPr>
        <p:spPr>
          <a:xfrm>
            <a:off x="5743440" y="1054080"/>
            <a:ext cx="846000" cy="847440"/>
          </a:xfrm>
          <a:prstGeom prst="ellipse">
            <a:avLst/>
          </a:prstGeom>
          <a:gradFill rotWithShape="0">
            <a:gsLst>
              <a:gs pos="0">
                <a:srgbClr val="ff2121"/>
              </a:gs>
              <a:gs pos="100000">
                <a:srgbClr val="ff6162"/>
              </a:gs>
            </a:gsLst>
            <a:lin ang="2700000"/>
          </a:gradFill>
          <a:ln>
            <a:noFill/>
          </a:ln>
        </p:spPr>
        <p:style>
          <a:lnRef idx="0"/>
          <a:fillRef idx="0"/>
          <a:effectRef idx="0"/>
          <a:fontRef idx="minor"/>
        </p:style>
      </p:sp>
      <p:sp>
        <p:nvSpPr>
          <p:cNvPr id="81" name="CustomShape 33"/>
          <p:cNvSpPr/>
          <p:nvPr/>
        </p:nvSpPr>
        <p:spPr>
          <a:xfrm>
            <a:off x="5838840" y="1398960"/>
            <a:ext cx="591840" cy="459000"/>
          </a:xfrm>
          <a:prstGeom prst="rect">
            <a:avLst/>
          </a:prstGeom>
          <a:noFill/>
          <a:ln>
            <a:noFill/>
          </a:ln>
        </p:spPr>
        <p:style>
          <a:lnRef idx="0"/>
          <a:fillRef idx="0"/>
          <a:effectRef idx="0"/>
          <a:fontRef idx="minor"/>
        </p:style>
        <p:txBody>
          <a:bodyPr lIns="90000" rIns="90000" tIns="46800" bIns="46800" anchor="ctr">
            <a:spAutoFit/>
          </a:bodyPr>
          <a:p>
            <a:pPr marL="107640" algn="ctr">
              <a:lnSpc>
                <a:spcPct val="50000"/>
              </a:lnSpc>
              <a:spcBef>
                <a:spcPts val="2398"/>
              </a:spcBef>
            </a:pPr>
            <a:r>
              <a:rPr b="1" lang="en-US" sz="4800" spc="-1" strike="noStrike">
                <a:solidFill>
                  <a:srgbClr val="ffffff"/>
                </a:solidFill>
                <a:latin typeface="Franklin Gothic Demi Cond"/>
                <a:ea typeface="DejaVu Sans"/>
              </a:rPr>
              <a:t>1</a:t>
            </a:r>
            <a:endParaRPr b="0" lang="en-US" sz="4800" spc="-1" strike="noStrike">
              <a:latin typeface="Arial"/>
            </a:endParaRPr>
          </a:p>
        </p:txBody>
      </p:sp>
      <p:sp>
        <p:nvSpPr>
          <p:cNvPr id="82" name="CustomShape 34"/>
          <p:cNvSpPr/>
          <p:nvPr/>
        </p:nvSpPr>
        <p:spPr>
          <a:xfrm>
            <a:off x="6294600" y="2557800"/>
            <a:ext cx="590040" cy="459000"/>
          </a:xfrm>
          <a:prstGeom prst="rect">
            <a:avLst/>
          </a:prstGeom>
          <a:noFill/>
          <a:ln>
            <a:noFill/>
          </a:ln>
        </p:spPr>
        <p:style>
          <a:lnRef idx="0"/>
          <a:fillRef idx="0"/>
          <a:effectRef idx="0"/>
          <a:fontRef idx="minor"/>
        </p:style>
        <p:txBody>
          <a:bodyPr lIns="90000" rIns="90000" tIns="46800" bIns="46800" anchor="ctr">
            <a:spAutoFit/>
          </a:bodyPr>
          <a:p>
            <a:pPr marL="107640" algn="ctr">
              <a:lnSpc>
                <a:spcPct val="50000"/>
              </a:lnSpc>
              <a:spcBef>
                <a:spcPts val="2398"/>
              </a:spcBef>
            </a:pPr>
            <a:r>
              <a:rPr b="1" lang="en-US" sz="4800" spc="-1" strike="noStrike">
                <a:solidFill>
                  <a:srgbClr val="ffffff"/>
                </a:solidFill>
                <a:latin typeface="Franklin Gothic Demi Cond"/>
                <a:ea typeface="DejaVu Sans"/>
              </a:rPr>
              <a:t>2</a:t>
            </a:r>
            <a:endParaRPr b="0" lang="en-US" sz="4800" spc="-1" strike="noStrike">
              <a:latin typeface="Arial"/>
            </a:endParaRPr>
          </a:p>
        </p:txBody>
      </p:sp>
      <p:sp>
        <p:nvSpPr>
          <p:cNvPr id="83" name="CustomShape 35"/>
          <p:cNvSpPr/>
          <p:nvPr/>
        </p:nvSpPr>
        <p:spPr>
          <a:xfrm>
            <a:off x="6257880" y="3758040"/>
            <a:ext cx="590400" cy="459000"/>
          </a:xfrm>
          <a:prstGeom prst="rect">
            <a:avLst/>
          </a:prstGeom>
          <a:noFill/>
          <a:ln>
            <a:noFill/>
          </a:ln>
        </p:spPr>
        <p:style>
          <a:lnRef idx="0"/>
          <a:fillRef idx="0"/>
          <a:effectRef idx="0"/>
          <a:fontRef idx="minor"/>
        </p:style>
        <p:txBody>
          <a:bodyPr lIns="90000" rIns="90000" tIns="46800" bIns="46800" anchor="ctr">
            <a:spAutoFit/>
          </a:bodyPr>
          <a:p>
            <a:pPr marL="107640" algn="ctr">
              <a:lnSpc>
                <a:spcPct val="50000"/>
              </a:lnSpc>
              <a:spcBef>
                <a:spcPts val="2398"/>
              </a:spcBef>
            </a:pPr>
            <a:r>
              <a:rPr b="1" lang="en-US" sz="4800" spc="-1" strike="noStrike">
                <a:solidFill>
                  <a:srgbClr val="ffffff"/>
                </a:solidFill>
                <a:latin typeface="Franklin Gothic Demi Cond"/>
                <a:ea typeface="DejaVu Sans"/>
              </a:rPr>
              <a:t>3</a:t>
            </a:r>
            <a:endParaRPr b="0" lang="en-US" sz="4800" spc="-1" strike="noStrike">
              <a:latin typeface="Arial"/>
            </a:endParaRPr>
          </a:p>
        </p:txBody>
      </p:sp>
      <p:sp>
        <p:nvSpPr>
          <p:cNvPr id="84" name="CustomShape 36"/>
          <p:cNvSpPr/>
          <p:nvPr/>
        </p:nvSpPr>
        <p:spPr>
          <a:xfrm>
            <a:off x="5823000" y="4997160"/>
            <a:ext cx="590040" cy="459000"/>
          </a:xfrm>
          <a:prstGeom prst="rect">
            <a:avLst/>
          </a:prstGeom>
          <a:noFill/>
          <a:ln>
            <a:noFill/>
          </a:ln>
        </p:spPr>
        <p:style>
          <a:lnRef idx="0"/>
          <a:fillRef idx="0"/>
          <a:effectRef idx="0"/>
          <a:fontRef idx="minor"/>
        </p:style>
        <p:txBody>
          <a:bodyPr lIns="90000" rIns="90000" tIns="46800" bIns="46800" anchor="ctr">
            <a:spAutoFit/>
          </a:bodyPr>
          <a:p>
            <a:pPr marL="107640" algn="ctr">
              <a:lnSpc>
                <a:spcPct val="50000"/>
              </a:lnSpc>
              <a:spcBef>
                <a:spcPts val="2398"/>
              </a:spcBef>
            </a:pPr>
            <a:r>
              <a:rPr b="1" lang="en-US" sz="4800" spc="-1" strike="noStrike">
                <a:solidFill>
                  <a:srgbClr val="ffffff"/>
                </a:solidFill>
                <a:latin typeface="Franklin Gothic Demi Cond"/>
                <a:ea typeface="DejaVu Sans"/>
              </a:rPr>
              <a:t>4</a:t>
            </a:r>
            <a:endParaRPr b="0" lang="en-US" sz="4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85" name="Group 1"/>
          <p:cNvGrpSpPr/>
          <p:nvPr/>
        </p:nvGrpSpPr>
        <p:grpSpPr>
          <a:xfrm>
            <a:off x="0" y="-14400"/>
            <a:ext cx="12186720" cy="6878520"/>
            <a:chOff x="0" y="-14400"/>
            <a:chExt cx="12186720" cy="6878520"/>
          </a:xfrm>
        </p:grpSpPr>
        <p:sp>
          <p:nvSpPr>
            <p:cNvPr id="86" name="CustomShape 2"/>
            <p:cNvSpPr/>
            <p:nvPr/>
          </p:nvSpPr>
          <p:spPr>
            <a:xfrm>
              <a:off x="0" y="-14400"/>
              <a:ext cx="12186720" cy="6878520"/>
            </a:xfrm>
            <a:prstGeom prst="rect">
              <a:avLst/>
            </a:prstGeom>
            <a:solidFill>
              <a:srgbClr val="2dd6d8"/>
            </a:solidFill>
            <a:ln cap="sq" w="12600">
              <a:solidFill>
                <a:srgbClr val="41719c"/>
              </a:solidFill>
              <a:miter/>
            </a:ln>
          </p:spPr>
          <p:style>
            <a:lnRef idx="0"/>
            <a:fillRef idx="0"/>
            <a:effectRef idx="0"/>
            <a:fontRef idx="minor"/>
          </p:style>
        </p:sp>
        <p:pic>
          <p:nvPicPr>
            <p:cNvPr id="87" name="Imagen 20" descr=""/>
            <p:cNvPicPr/>
            <p:nvPr/>
          </p:nvPicPr>
          <p:blipFill>
            <a:blip r:embed="rId1"/>
            <a:srcRect l="0" t="9160" r="12109" b="17741"/>
            <a:stretch/>
          </p:blipFill>
          <p:spPr>
            <a:xfrm>
              <a:off x="299880" y="-14400"/>
              <a:ext cx="11886840" cy="6878520"/>
            </a:xfrm>
            <a:prstGeom prst="rect">
              <a:avLst/>
            </a:prstGeom>
            <a:ln>
              <a:noFill/>
            </a:ln>
          </p:spPr>
        </p:pic>
      </p:grpSp>
      <p:sp>
        <p:nvSpPr>
          <p:cNvPr id="88" name="CustomShape 3"/>
          <p:cNvSpPr/>
          <p:nvPr/>
        </p:nvSpPr>
        <p:spPr>
          <a:xfrm>
            <a:off x="2438280" y="2598840"/>
            <a:ext cx="7314840" cy="916560"/>
          </a:xfrm>
          <a:prstGeom prst="rect">
            <a:avLst/>
          </a:prstGeom>
          <a:noFill/>
          <a:ln>
            <a:noFill/>
          </a:ln>
        </p:spPr>
        <p:style>
          <a:lnRef idx="0"/>
          <a:fillRef idx="0"/>
          <a:effectRef idx="0"/>
          <a:fontRef idx="minor"/>
        </p:style>
        <p:txBody>
          <a:bodyPr lIns="90000" rIns="90000" tIns="46800" bIns="46800" anchor="ctr">
            <a:spAutoFit/>
          </a:bodyPr>
          <a:p>
            <a:pPr marL="107640" algn="ctr">
              <a:lnSpc>
                <a:spcPct val="100000"/>
              </a:lnSpc>
            </a:pPr>
            <a:r>
              <a:rPr b="1" lang="en-US" sz="5400" spc="-1" strike="noStrike">
                <a:solidFill>
                  <a:srgbClr val="ffffff"/>
                </a:solidFill>
                <a:latin typeface="Franklin Gothic Demi Cond"/>
                <a:ea typeface="DejaVu Sans"/>
              </a:rPr>
              <a:t>CITA O FRASE</a:t>
            </a:r>
            <a:endParaRPr b="0" lang="en-US" sz="5400" spc="-1" strike="noStrike">
              <a:latin typeface="Arial"/>
            </a:endParaRPr>
          </a:p>
        </p:txBody>
      </p:sp>
      <p:sp>
        <p:nvSpPr>
          <p:cNvPr id="89" name="CustomShape 4"/>
          <p:cNvSpPr/>
          <p:nvPr/>
        </p:nvSpPr>
        <p:spPr>
          <a:xfrm>
            <a:off x="1609560" y="3519360"/>
            <a:ext cx="8972280" cy="7783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50000"/>
              </a:lnSpc>
            </a:pPr>
            <a:r>
              <a:rPr b="0" lang="en-US" sz="3000" spc="-1" strike="noStrike">
                <a:solidFill>
                  <a:srgbClr val="ffffff"/>
                </a:solidFill>
                <a:latin typeface="Myriad Arabic"/>
                <a:ea typeface="Myriad Arabic"/>
              </a:rPr>
              <a:t>(Opcional) Agregar cita de autor que haga alusión al </a:t>
            </a:r>
            <a:endParaRPr b="0" lang="en-US" sz="3000" spc="-1" strike="noStrike">
              <a:latin typeface="Arial"/>
            </a:endParaRPr>
          </a:p>
          <a:p>
            <a:pPr algn="ctr">
              <a:lnSpc>
                <a:spcPct val="50000"/>
              </a:lnSpc>
            </a:pPr>
            <a:r>
              <a:rPr b="0" lang="en-US" sz="3000" spc="-1" strike="noStrike">
                <a:solidFill>
                  <a:srgbClr val="ffffff"/>
                </a:solidFill>
                <a:latin typeface="Myriad Arabic"/>
                <a:ea typeface="Myriad Arabic"/>
              </a:rPr>
              <a:t>tema que vas a tratar.</a:t>
            </a:r>
            <a:endParaRPr b="0" lang="en-US" sz="30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90" name="Group 1"/>
          <p:cNvGrpSpPr/>
          <p:nvPr/>
        </p:nvGrpSpPr>
        <p:grpSpPr>
          <a:xfrm>
            <a:off x="0" y="-20520"/>
            <a:ext cx="12186720" cy="6878520"/>
            <a:chOff x="0" y="-20520"/>
            <a:chExt cx="12186720" cy="6878520"/>
          </a:xfrm>
        </p:grpSpPr>
        <p:grpSp>
          <p:nvGrpSpPr>
            <p:cNvPr id="91" name="Group 2"/>
            <p:cNvGrpSpPr/>
            <p:nvPr/>
          </p:nvGrpSpPr>
          <p:grpSpPr>
            <a:xfrm>
              <a:off x="0" y="-20520"/>
              <a:ext cx="12186720" cy="6878520"/>
              <a:chOff x="0" y="-20520"/>
              <a:chExt cx="12186720" cy="6878520"/>
            </a:xfrm>
          </p:grpSpPr>
          <p:pic>
            <p:nvPicPr>
              <p:cNvPr id="92" name="Rectángulo 30" descr=""/>
              <p:cNvPicPr/>
              <p:nvPr/>
            </p:nvPicPr>
            <p:blipFill>
              <a:blip r:embed="rId1"/>
              <a:stretch/>
            </p:blipFill>
            <p:spPr>
              <a:xfrm>
                <a:off x="0" y="-18000"/>
                <a:ext cx="12185280" cy="6876000"/>
              </a:xfrm>
              <a:prstGeom prst="rect">
                <a:avLst/>
              </a:prstGeom>
              <a:ln>
                <a:noFill/>
              </a:ln>
            </p:spPr>
          </p:pic>
          <p:sp>
            <p:nvSpPr>
              <p:cNvPr id="93" name="CustomShape 3"/>
              <p:cNvSpPr/>
              <p:nvPr/>
            </p:nvSpPr>
            <p:spPr>
              <a:xfrm>
                <a:off x="0" y="-20520"/>
                <a:ext cx="12186720" cy="68781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94" name="CustomShape 4"/>
            <p:cNvSpPr/>
            <p:nvPr/>
          </p:nvSpPr>
          <p:spPr>
            <a:xfrm>
              <a:off x="676080" y="2822760"/>
              <a:ext cx="3433680" cy="3156480"/>
            </a:xfrm>
            <a:custGeom>
              <a:avLst/>
              <a:gdLst/>
              <a:ahLst/>
              <a:rect l="l" t="t" r="r" b="b"/>
              <a:pathLst>
                <a:path w="9541" h="8771">
                  <a:moveTo>
                    <a:pt x="386" y="0"/>
                  </a:moveTo>
                  <a:lnTo>
                    <a:pt x="387" y="0"/>
                  </a:lnTo>
                  <a:cubicBezTo>
                    <a:pt x="319" y="0"/>
                    <a:pt x="252" y="18"/>
                    <a:pt x="193" y="52"/>
                  </a:cubicBezTo>
                  <a:cubicBezTo>
                    <a:pt x="135" y="86"/>
                    <a:pt x="86" y="135"/>
                    <a:pt x="52" y="193"/>
                  </a:cubicBezTo>
                  <a:cubicBezTo>
                    <a:pt x="18" y="252"/>
                    <a:pt x="0" y="319"/>
                    <a:pt x="0" y="387"/>
                  </a:cubicBezTo>
                  <a:lnTo>
                    <a:pt x="0" y="8383"/>
                  </a:lnTo>
                  <a:lnTo>
                    <a:pt x="0" y="8383"/>
                  </a:lnTo>
                  <a:cubicBezTo>
                    <a:pt x="0" y="8451"/>
                    <a:pt x="18" y="8518"/>
                    <a:pt x="52" y="8577"/>
                  </a:cubicBezTo>
                  <a:cubicBezTo>
                    <a:pt x="86" y="8635"/>
                    <a:pt x="135" y="8684"/>
                    <a:pt x="193" y="8718"/>
                  </a:cubicBezTo>
                  <a:cubicBezTo>
                    <a:pt x="252" y="8752"/>
                    <a:pt x="319" y="8770"/>
                    <a:pt x="387" y="8770"/>
                  </a:cubicBezTo>
                  <a:lnTo>
                    <a:pt x="9153" y="8770"/>
                  </a:lnTo>
                  <a:lnTo>
                    <a:pt x="9153" y="8770"/>
                  </a:lnTo>
                  <a:cubicBezTo>
                    <a:pt x="9221" y="8770"/>
                    <a:pt x="9288" y="8752"/>
                    <a:pt x="9347" y="8718"/>
                  </a:cubicBezTo>
                  <a:cubicBezTo>
                    <a:pt x="9405" y="8684"/>
                    <a:pt x="9454" y="8635"/>
                    <a:pt x="9488" y="8577"/>
                  </a:cubicBezTo>
                  <a:cubicBezTo>
                    <a:pt x="9522" y="8518"/>
                    <a:pt x="9540" y="8451"/>
                    <a:pt x="9540" y="8383"/>
                  </a:cubicBezTo>
                  <a:lnTo>
                    <a:pt x="9540" y="386"/>
                  </a:lnTo>
                  <a:lnTo>
                    <a:pt x="9540" y="387"/>
                  </a:lnTo>
                  <a:lnTo>
                    <a:pt x="9540" y="387"/>
                  </a:lnTo>
                  <a:cubicBezTo>
                    <a:pt x="9540" y="319"/>
                    <a:pt x="9522" y="252"/>
                    <a:pt x="9488" y="193"/>
                  </a:cubicBezTo>
                  <a:cubicBezTo>
                    <a:pt x="9454" y="135"/>
                    <a:pt x="9405" y="86"/>
                    <a:pt x="9347" y="52"/>
                  </a:cubicBezTo>
                  <a:cubicBezTo>
                    <a:pt x="9288" y="18"/>
                    <a:pt x="9221" y="0"/>
                    <a:pt x="9153" y="0"/>
                  </a:cubicBezTo>
                  <a:lnTo>
                    <a:pt x="386" y="0"/>
                  </a:lnTo>
                </a:path>
              </a:pathLst>
            </a:custGeom>
            <a:solidFill>
              <a:srgbClr val="00a2d1"/>
            </a:solidFill>
            <a:ln>
              <a:noFill/>
            </a:ln>
          </p:spPr>
          <p:style>
            <a:lnRef idx="0"/>
            <a:fillRef idx="0"/>
            <a:effectRef idx="0"/>
            <a:fontRef idx="minor"/>
          </p:style>
        </p:sp>
        <p:sp>
          <p:nvSpPr>
            <p:cNvPr id="95" name="CustomShape 5"/>
            <p:cNvSpPr/>
            <p:nvPr/>
          </p:nvSpPr>
          <p:spPr>
            <a:xfrm>
              <a:off x="857160" y="2940480"/>
              <a:ext cx="3084480" cy="2904120"/>
            </a:xfrm>
            <a:custGeom>
              <a:avLst/>
              <a:gdLst/>
              <a:ahLst/>
              <a:rect l="l" t="t" r="r" b="b"/>
              <a:pathLst>
                <a:path w="8571" h="8070">
                  <a:moveTo>
                    <a:pt x="0" y="0"/>
                  </a:moveTo>
                  <a:lnTo>
                    <a:pt x="0" y="0"/>
                  </a:lnTo>
                  <a:lnTo>
                    <a:pt x="0" y="0"/>
                  </a:lnTo>
                  <a:lnTo>
                    <a:pt x="0" y="0"/>
                  </a:lnTo>
                  <a:lnTo>
                    <a:pt x="0" y="0"/>
                  </a:lnTo>
                  <a:lnTo>
                    <a:pt x="0" y="0"/>
                  </a:lnTo>
                  <a:lnTo>
                    <a:pt x="0" y="8069"/>
                  </a:lnTo>
                  <a:lnTo>
                    <a:pt x="0" y="8069"/>
                  </a:lnTo>
                  <a:lnTo>
                    <a:pt x="0" y="8069"/>
                  </a:lnTo>
                  <a:lnTo>
                    <a:pt x="0" y="8069"/>
                  </a:lnTo>
                  <a:lnTo>
                    <a:pt x="0" y="8069"/>
                  </a:lnTo>
                  <a:lnTo>
                    <a:pt x="8570" y="8069"/>
                  </a:lnTo>
                  <a:lnTo>
                    <a:pt x="8570" y="8069"/>
                  </a:lnTo>
                  <a:lnTo>
                    <a:pt x="8570" y="8069"/>
                  </a:lnTo>
                  <a:lnTo>
                    <a:pt x="8570" y="8069"/>
                  </a:lnTo>
                  <a:lnTo>
                    <a:pt x="8570" y="8069"/>
                  </a:lnTo>
                  <a:lnTo>
                    <a:pt x="8570" y="8069"/>
                  </a:lnTo>
                  <a:lnTo>
                    <a:pt x="8570" y="0"/>
                  </a:lnTo>
                  <a:lnTo>
                    <a:pt x="8570" y="0"/>
                  </a:lnTo>
                  <a:lnTo>
                    <a:pt x="8570" y="0"/>
                  </a:lnTo>
                  <a:lnTo>
                    <a:pt x="8570" y="0"/>
                  </a:lnTo>
                  <a:lnTo>
                    <a:pt x="8570" y="0"/>
                  </a:lnTo>
                  <a:lnTo>
                    <a:pt x="0" y="0"/>
                  </a:lnTo>
                </a:path>
              </a:pathLst>
            </a:custGeom>
            <a:solidFill>
              <a:srgbClr val="ffffff"/>
            </a:solidFill>
            <a:ln>
              <a:noFill/>
            </a:ln>
          </p:spPr>
          <p:style>
            <a:lnRef idx="0"/>
            <a:fillRef idx="0"/>
            <a:effectRef idx="0"/>
            <a:fontRef idx="minor"/>
          </p:style>
        </p:sp>
        <p:sp>
          <p:nvSpPr>
            <p:cNvPr id="96" name="CustomShape 6"/>
            <p:cNvSpPr/>
            <p:nvPr/>
          </p:nvSpPr>
          <p:spPr>
            <a:xfrm>
              <a:off x="1293840" y="2822760"/>
              <a:ext cx="2198520" cy="520200"/>
            </a:xfrm>
            <a:custGeom>
              <a:avLst/>
              <a:gdLst/>
              <a:ahLst/>
              <a:rect l="l" t="t" r="r" b="b"/>
              <a:pathLst>
                <a:path w="2199371" h="579437">
                  <a:moveTo>
                    <a:pt x="154968" y="66347"/>
                  </a:moveTo>
                  <a:cubicBezTo>
                    <a:pt x="113846" y="66347"/>
                    <a:pt x="80510" y="99683"/>
                    <a:pt x="80510" y="140805"/>
                  </a:cubicBezTo>
                  <a:lnTo>
                    <a:pt x="80510" y="438630"/>
                  </a:lnTo>
                  <a:cubicBezTo>
                    <a:pt x="80510" y="479752"/>
                    <a:pt x="113846" y="513088"/>
                    <a:pt x="154968" y="513088"/>
                  </a:cubicBezTo>
                  <a:lnTo>
                    <a:pt x="2044402" y="513088"/>
                  </a:lnTo>
                  <a:cubicBezTo>
                    <a:pt x="2085524" y="513088"/>
                    <a:pt x="2118860" y="479752"/>
                    <a:pt x="2118860" y="438630"/>
                  </a:cubicBezTo>
                  <a:lnTo>
                    <a:pt x="2118860" y="140805"/>
                  </a:lnTo>
                  <a:cubicBezTo>
                    <a:pt x="2118860" y="99683"/>
                    <a:pt x="2085524" y="66347"/>
                    <a:pt x="2044402" y="66347"/>
                  </a:cubicBezTo>
                  <a:lnTo>
                    <a:pt x="154968" y="66347"/>
                  </a:lnTo>
                  <a:close/>
                  <a:moveTo>
                    <a:pt x="96575" y="0"/>
                  </a:moveTo>
                  <a:lnTo>
                    <a:pt x="2102796" y="0"/>
                  </a:lnTo>
                  <a:cubicBezTo>
                    <a:pt x="2156133" y="0"/>
                    <a:pt x="2199371" y="43238"/>
                    <a:pt x="2199371" y="96575"/>
                  </a:cubicBezTo>
                  <a:lnTo>
                    <a:pt x="2199371" y="482862"/>
                  </a:lnTo>
                  <a:cubicBezTo>
                    <a:pt x="2199371" y="536199"/>
                    <a:pt x="2156133" y="579437"/>
                    <a:pt x="2102796" y="579437"/>
                  </a:cubicBezTo>
                  <a:lnTo>
                    <a:pt x="96575" y="579437"/>
                  </a:lnTo>
                  <a:cubicBezTo>
                    <a:pt x="43238" y="579437"/>
                    <a:pt x="0" y="536199"/>
                    <a:pt x="0" y="482862"/>
                  </a:cubicBezTo>
                  <a:lnTo>
                    <a:pt x="0" y="96575"/>
                  </a:lnTo>
                  <a:cubicBezTo>
                    <a:pt x="0" y="43238"/>
                    <a:pt x="43238" y="0"/>
                    <a:pt x="96575" y="0"/>
                  </a:cubicBezTo>
                  <a:close/>
                </a:path>
              </a:pathLst>
            </a:custGeom>
            <a:gradFill rotWithShape="0">
              <a:gsLst>
                <a:gs pos="0">
                  <a:srgbClr val="cacaca"/>
                </a:gs>
                <a:gs pos="100000">
                  <a:srgbClr val="eeeeee"/>
                </a:gs>
              </a:gsLst>
              <a:lin ang="13500000"/>
            </a:gradFill>
            <a:ln>
              <a:noFill/>
            </a:ln>
          </p:spPr>
          <p:style>
            <a:lnRef idx="0"/>
            <a:fillRef idx="0"/>
            <a:effectRef idx="0"/>
            <a:fontRef idx="minor"/>
          </p:style>
        </p:sp>
        <p:sp>
          <p:nvSpPr>
            <p:cNvPr id="97" name="CustomShape 7"/>
            <p:cNvSpPr/>
            <p:nvPr/>
          </p:nvSpPr>
          <p:spPr>
            <a:xfrm>
              <a:off x="1558800" y="2622600"/>
              <a:ext cx="1671480" cy="579240"/>
            </a:xfrm>
            <a:custGeom>
              <a:avLst/>
              <a:gdLst/>
              <a:ahLst/>
              <a:rect l="l" t="t" r="r" b="b"/>
              <a:pathLst>
                <a:path w="4646" h="1612">
                  <a:moveTo>
                    <a:pt x="268" y="0"/>
                  </a:moveTo>
                  <a:lnTo>
                    <a:pt x="269" y="0"/>
                  </a:lnTo>
                  <a:cubicBezTo>
                    <a:pt x="221" y="0"/>
                    <a:pt x="175" y="12"/>
                    <a:pt x="134" y="36"/>
                  </a:cubicBezTo>
                  <a:cubicBezTo>
                    <a:pt x="93" y="60"/>
                    <a:pt x="60" y="93"/>
                    <a:pt x="36" y="134"/>
                  </a:cubicBezTo>
                  <a:cubicBezTo>
                    <a:pt x="12" y="175"/>
                    <a:pt x="0" y="221"/>
                    <a:pt x="0" y="269"/>
                  </a:cubicBezTo>
                  <a:lnTo>
                    <a:pt x="0" y="1342"/>
                  </a:lnTo>
                  <a:lnTo>
                    <a:pt x="0" y="1343"/>
                  </a:lnTo>
                  <a:cubicBezTo>
                    <a:pt x="0" y="1390"/>
                    <a:pt x="12" y="1436"/>
                    <a:pt x="36" y="1477"/>
                  </a:cubicBezTo>
                  <a:cubicBezTo>
                    <a:pt x="60" y="1518"/>
                    <a:pt x="93" y="1551"/>
                    <a:pt x="134" y="1575"/>
                  </a:cubicBezTo>
                  <a:cubicBezTo>
                    <a:pt x="175" y="1599"/>
                    <a:pt x="221" y="1611"/>
                    <a:pt x="269" y="1611"/>
                  </a:cubicBezTo>
                  <a:lnTo>
                    <a:pt x="4376" y="1611"/>
                  </a:lnTo>
                  <a:lnTo>
                    <a:pt x="4377" y="1611"/>
                  </a:lnTo>
                  <a:cubicBezTo>
                    <a:pt x="4424" y="1611"/>
                    <a:pt x="4470" y="1599"/>
                    <a:pt x="4511" y="1575"/>
                  </a:cubicBezTo>
                  <a:cubicBezTo>
                    <a:pt x="4552" y="1551"/>
                    <a:pt x="4585" y="1518"/>
                    <a:pt x="4609" y="1477"/>
                  </a:cubicBezTo>
                  <a:cubicBezTo>
                    <a:pt x="4633" y="1436"/>
                    <a:pt x="4645" y="1390"/>
                    <a:pt x="4645" y="1343"/>
                  </a:cubicBezTo>
                  <a:lnTo>
                    <a:pt x="4645" y="268"/>
                  </a:lnTo>
                  <a:lnTo>
                    <a:pt x="4645" y="269"/>
                  </a:lnTo>
                  <a:lnTo>
                    <a:pt x="4645" y="269"/>
                  </a:lnTo>
                  <a:cubicBezTo>
                    <a:pt x="4645" y="221"/>
                    <a:pt x="4633" y="175"/>
                    <a:pt x="4609" y="134"/>
                  </a:cubicBezTo>
                  <a:cubicBezTo>
                    <a:pt x="4585" y="93"/>
                    <a:pt x="4552" y="60"/>
                    <a:pt x="4511" y="36"/>
                  </a:cubicBezTo>
                  <a:cubicBezTo>
                    <a:pt x="4470" y="12"/>
                    <a:pt x="4424" y="0"/>
                    <a:pt x="4377" y="0"/>
                  </a:cubicBezTo>
                  <a:lnTo>
                    <a:pt x="268" y="0"/>
                  </a:lnTo>
                </a:path>
              </a:pathLst>
            </a:custGeom>
            <a:solidFill>
              <a:srgbClr val="ff6162"/>
            </a:solidFill>
            <a:ln>
              <a:noFill/>
            </a:ln>
          </p:spPr>
          <p:style>
            <a:lnRef idx="0"/>
            <a:fillRef idx="0"/>
            <a:effectRef idx="0"/>
            <a:fontRef idx="minor"/>
          </p:style>
        </p:sp>
        <p:sp>
          <p:nvSpPr>
            <p:cNvPr id="98" name="CustomShape 8"/>
            <p:cNvSpPr/>
            <p:nvPr/>
          </p:nvSpPr>
          <p:spPr>
            <a:xfrm>
              <a:off x="1558800" y="2600640"/>
              <a:ext cx="1671480" cy="290160"/>
            </a:xfrm>
            <a:custGeom>
              <a:avLst/>
              <a:gdLst/>
              <a:ahLst/>
              <a:rect l="l" t="t" r="r" b="b"/>
              <a:pathLst>
                <a:path w="1671638" h="289719">
                  <a:moveTo>
                    <a:pt x="96575" y="0"/>
                  </a:moveTo>
                  <a:lnTo>
                    <a:pt x="1575063" y="0"/>
                  </a:lnTo>
                  <a:cubicBezTo>
                    <a:pt x="1628400" y="0"/>
                    <a:pt x="1671638" y="43238"/>
                    <a:pt x="1671638" y="96575"/>
                  </a:cubicBezTo>
                  <a:lnTo>
                    <a:pt x="1671638" y="289719"/>
                  </a:lnTo>
                  <a:lnTo>
                    <a:pt x="0" y="289719"/>
                  </a:lnTo>
                  <a:lnTo>
                    <a:pt x="0" y="96575"/>
                  </a:lnTo>
                  <a:cubicBezTo>
                    <a:pt x="0" y="43238"/>
                    <a:pt x="43238" y="0"/>
                    <a:pt x="96575" y="0"/>
                  </a:cubicBezTo>
                  <a:close/>
                </a:path>
              </a:pathLst>
            </a:custGeom>
            <a:solidFill>
              <a:srgbClr val="ff4343"/>
            </a:solidFill>
            <a:ln>
              <a:noFill/>
            </a:ln>
          </p:spPr>
          <p:style>
            <a:lnRef idx="0"/>
            <a:fillRef idx="0"/>
            <a:effectRef idx="0"/>
            <a:fontRef idx="minor"/>
          </p:style>
        </p:sp>
        <p:sp>
          <p:nvSpPr>
            <p:cNvPr id="99" name="CustomShape 9"/>
            <p:cNvSpPr/>
            <p:nvPr/>
          </p:nvSpPr>
          <p:spPr>
            <a:xfrm>
              <a:off x="4375440" y="2822760"/>
              <a:ext cx="3433680" cy="3156480"/>
            </a:xfrm>
            <a:custGeom>
              <a:avLst/>
              <a:gdLst/>
              <a:ahLst/>
              <a:rect l="l" t="t" r="r" b="b"/>
              <a:pathLst>
                <a:path w="9541" h="8771">
                  <a:moveTo>
                    <a:pt x="386" y="0"/>
                  </a:moveTo>
                  <a:lnTo>
                    <a:pt x="387" y="0"/>
                  </a:lnTo>
                  <a:cubicBezTo>
                    <a:pt x="319" y="0"/>
                    <a:pt x="252" y="18"/>
                    <a:pt x="193" y="52"/>
                  </a:cubicBezTo>
                  <a:cubicBezTo>
                    <a:pt x="135" y="86"/>
                    <a:pt x="86" y="135"/>
                    <a:pt x="52" y="193"/>
                  </a:cubicBezTo>
                  <a:cubicBezTo>
                    <a:pt x="18" y="252"/>
                    <a:pt x="0" y="319"/>
                    <a:pt x="0" y="387"/>
                  </a:cubicBezTo>
                  <a:lnTo>
                    <a:pt x="0" y="8383"/>
                  </a:lnTo>
                  <a:lnTo>
                    <a:pt x="0" y="8383"/>
                  </a:lnTo>
                  <a:cubicBezTo>
                    <a:pt x="0" y="8451"/>
                    <a:pt x="18" y="8518"/>
                    <a:pt x="52" y="8577"/>
                  </a:cubicBezTo>
                  <a:cubicBezTo>
                    <a:pt x="86" y="8635"/>
                    <a:pt x="135" y="8684"/>
                    <a:pt x="193" y="8718"/>
                  </a:cubicBezTo>
                  <a:cubicBezTo>
                    <a:pt x="252" y="8752"/>
                    <a:pt x="319" y="8770"/>
                    <a:pt x="387" y="8770"/>
                  </a:cubicBezTo>
                  <a:lnTo>
                    <a:pt x="9153" y="8770"/>
                  </a:lnTo>
                  <a:lnTo>
                    <a:pt x="9153" y="8770"/>
                  </a:lnTo>
                  <a:cubicBezTo>
                    <a:pt x="9221" y="8770"/>
                    <a:pt x="9288" y="8752"/>
                    <a:pt x="9347" y="8718"/>
                  </a:cubicBezTo>
                  <a:cubicBezTo>
                    <a:pt x="9405" y="8684"/>
                    <a:pt x="9454" y="8635"/>
                    <a:pt x="9488" y="8577"/>
                  </a:cubicBezTo>
                  <a:cubicBezTo>
                    <a:pt x="9522" y="8518"/>
                    <a:pt x="9540" y="8451"/>
                    <a:pt x="9540" y="8383"/>
                  </a:cubicBezTo>
                  <a:lnTo>
                    <a:pt x="9540" y="386"/>
                  </a:lnTo>
                  <a:lnTo>
                    <a:pt x="9540" y="387"/>
                  </a:lnTo>
                  <a:lnTo>
                    <a:pt x="9540" y="387"/>
                  </a:lnTo>
                  <a:cubicBezTo>
                    <a:pt x="9540" y="319"/>
                    <a:pt x="9522" y="252"/>
                    <a:pt x="9488" y="193"/>
                  </a:cubicBezTo>
                  <a:cubicBezTo>
                    <a:pt x="9454" y="135"/>
                    <a:pt x="9405" y="86"/>
                    <a:pt x="9347" y="52"/>
                  </a:cubicBezTo>
                  <a:cubicBezTo>
                    <a:pt x="9288" y="18"/>
                    <a:pt x="9221" y="0"/>
                    <a:pt x="9153" y="0"/>
                  </a:cubicBezTo>
                  <a:lnTo>
                    <a:pt x="386" y="0"/>
                  </a:lnTo>
                </a:path>
              </a:pathLst>
            </a:custGeom>
            <a:solidFill>
              <a:srgbClr val="00a2d1"/>
            </a:solidFill>
            <a:ln>
              <a:noFill/>
            </a:ln>
          </p:spPr>
          <p:style>
            <a:lnRef idx="0"/>
            <a:fillRef idx="0"/>
            <a:effectRef idx="0"/>
            <a:fontRef idx="minor"/>
          </p:style>
        </p:sp>
        <p:sp>
          <p:nvSpPr>
            <p:cNvPr id="100" name="CustomShape 10"/>
            <p:cNvSpPr/>
            <p:nvPr/>
          </p:nvSpPr>
          <p:spPr>
            <a:xfrm>
              <a:off x="4555080" y="2940480"/>
              <a:ext cx="3085920" cy="2904120"/>
            </a:xfrm>
            <a:custGeom>
              <a:avLst/>
              <a:gdLst/>
              <a:ahLst/>
              <a:rect l="l" t="t" r="r" b="b"/>
              <a:pathLst>
                <a:path w="8575" h="8070">
                  <a:moveTo>
                    <a:pt x="0" y="0"/>
                  </a:moveTo>
                  <a:lnTo>
                    <a:pt x="0" y="0"/>
                  </a:lnTo>
                  <a:lnTo>
                    <a:pt x="0" y="0"/>
                  </a:lnTo>
                  <a:lnTo>
                    <a:pt x="0" y="0"/>
                  </a:lnTo>
                  <a:lnTo>
                    <a:pt x="0" y="0"/>
                  </a:lnTo>
                  <a:lnTo>
                    <a:pt x="0" y="0"/>
                  </a:lnTo>
                  <a:lnTo>
                    <a:pt x="0" y="8069"/>
                  </a:lnTo>
                  <a:lnTo>
                    <a:pt x="0" y="8069"/>
                  </a:lnTo>
                  <a:lnTo>
                    <a:pt x="0" y="8069"/>
                  </a:lnTo>
                  <a:lnTo>
                    <a:pt x="0" y="8069"/>
                  </a:lnTo>
                  <a:lnTo>
                    <a:pt x="0" y="8069"/>
                  </a:lnTo>
                  <a:lnTo>
                    <a:pt x="8574" y="8069"/>
                  </a:lnTo>
                  <a:lnTo>
                    <a:pt x="8574" y="8069"/>
                  </a:lnTo>
                  <a:lnTo>
                    <a:pt x="8574" y="8069"/>
                  </a:lnTo>
                  <a:lnTo>
                    <a:pt x="8574" y="8069"/>
                  </a:lnTo>
                  <a:lnTo>
                    <a:pt x="8574" y="8069"/>
                  </a:lnTo>
                  <a:lnTo>
                    <a:pt x="8574" y="8069"/>
                  </a:lnTo>
                  <a:lnTo>
                    <a:pt x="8574" y="0"/>
                  </a:lnTo>
                  <a:lnTo>
                    <a:pt x="8574" y="0"/>
                  </a:lnTo>
                  <a:lnTo>
                    <a:pt x="8574" y="0"/>
                  </a:lnTo>
                  <a:lnTo>
                    <a:pt x="8574" y="0"/>
                  </a:lnTo>
                  <a:lnTo>
                    <a:pt x="8574" y="0"/>
                  </a:lnTo>
                  <a:lnTo>
                    <a:pt x="0" y="0"/>
                  </a:lnTo>
                </a:path>
              </a:pathLst>
            </a:custGeom>
            <a:solidFill>
              <a:srgbClr val="ffffff"/>
            </a:solidFill>
            <a:ln>
              <a:noFill/>
            </a:ln>
          </p:spPr>
          <p:style>
            <a:lnRef idx="0"/>
            <a:fillRef idx="0"/>
            <a:effectRef idx="0"/>
            <a:fontRef idx="minor"/>
          </p:style>
        </p:sp>
        <p:sp>
          <p:nvSpPr>
            <p:cNvPr id="101" name="CustomShape 11"/>
            <p:cNvSpPr/>
            <p:nvPr/>
          </p:nvSpPr>
          <p:spPr>
            <a:xfrm>
              <a:off x="4993200" y="2822760"/>
              <a:ext cx="2198520" cy="520200"/>
            </a:xfrm>
            <a:custGeom>
              <a:avLst/>
              <a:gdLst/>
              <a:ahLst/>
              <a:rect l="l" t="t" r="r" b="b"/>
              <a:pathLst>
                <a:path w="2199371" h="579437">
                  <a:moveTo>
                    <a:pt x="154968" y="66347"/>
                  </a:moveTo>
                  <a:cubicBezTo>
                    <a:pt x="113846" y="66347"/>
                    <a:pt x="80510" y="99683"/>
                    <a:pt x="80510" y="140805"/>
                  </a:cubicBezTo>
                  <a:lnTo>
                    <a:pt x="80510" y="438630"/>
                  </a:lnTo>
                  <a:cubicBezTo>
                    <a:pt x="80510" y="479752"/>
                    <a:pt x="113846" y="513088"/>
                    <a:pt x="154968" y="513088"/>
                  </a:cubicBezTo>
                  <a:lnTo>
                    <a:pt x="2044402" y="513088"/>
                  </a:lnTo>
                  <a:cubicBezTo>
                    <a:pt x="2085524" y="513088"/>
                    <a:pt x="2118860" y="479752"/>
                    <a:pt x="2118860" y="438630"/>
                  </a:cubicBezTo>
                  <a:lnTo>
                    <a:pt x="2118860" y="140805"/>
                  </a:lnTo>
                  <a:cubicBezTo>
                    <a:pt x="2118860" y="99683"/>
                    <a:pt x="2085524" y="66347"/>
                    <a:pt x="2044402" y="66347"/>
                  </a:cubicBezTo>
                  <a:lnTo>
                    <a:pt x="154968" y="66347"/>
                  </a:lnTo>
                  <a:close/>
                  <a:moveTo>
                    <a:pt x="96575" y="0"/>
                  </a:moveTo>
                  <a:lnTo>
                    <a:pt x="2102796" y="0"/>
                  </a:lnTo>
                  <a:cubicBezTo>
                    <a:pt x="2156133" y="0"/>
                    <a:pt x="2199371" y="43238"/>
                    <a:pt x="2199371" y="96575"/>
                  </a:cubicBezTo>
                  <a:lnTo>
                    <a:pt x="2199371" y="482862"/>
                  </a:lnTo>
                  <a:cubicBezTo>
                    <a:pt x="2199371" y="536199"/>
                    <a:pt x="2156133" y="579437"/>
                    <a:pt x="2102796" y="579437"/>
                  </a:cubicBezTo>
                  <a:lnTo>
                    <a:pt x="96575" y="579437"/>
                  </a:lnTo>
                  <a:cubicBezTo>
                    <a:pt x="43238" y="579437"/>
                    <a:pt x="0" y="536199"/>
                    <a:pt x="0" y="482862"/>
                  </a:cubicBezTo>
                  <a:lnTo>
                    <a:pt x="0" y="96575"/>
                  </a:lnTo>
                  <a:cubicBezTo>
                    <a:pt x="0" y="43238"/>
                    <a:pt x="43238" y="0"/>
                    <a:pt x="96575" y="0"/>
                  </a:cubicBezTo>
                  <a:close/>
                </a:path>
              </a:pathLst>
            </a:custGeom>
            <a:gradFill rotWithShape="0">
              <a:gsLst>
                <a:gs pos="0">
                  <a:srgbClr val="cacaca"/>
                </a:gs>
                <a:gs pos="100000">
                  <a:srgbClr val="eeeeee"/>
                </a:gs>
              </a:gsLst>
              <a:lin ang="13500000"/>
            </a:gradFill>
            <a:ln>
              <a:noFill/>
            </a:ln>
          </p:spPr>
          <p:style>
            <a:lnRef idx="0"/>
            <a:fillRef idx="0"/>
            <a:effectRef idx="0"/>
            <a:fontRef idx="minor"/>
          </p:style>
        </p:sp>
        <p:sp>
          <p:nvSpPr>
            <p:cNvPr id="102" name="CustomShape 12"/>
            <p:cNvSpPr/>
            <p:nvPr/>
          </p:nvSpPr>
          <p:spPr>
            <a:xfrm>
              <a:off x="5258160" y="2622600"/>
              <a:ext cx="1671480" cy="579240"/>
            </a:xfrm>
            <a:custGeom>
              <a:avLst/>
              <a:gdLst/>
              <a:ahLst/>
              <a:rect l="l" t="t" r="r" b="b"/>
              <a:pathLst>
                <a:path w="4646" h="1612">
                  <a:moveTo>
                    <a:pt x="268" y="0"/>
                  </a:moveTo>
                  <a:lnTo>
                    <a:pt x="269" y="0"/>
                  </a:lnTo>
                  <a:cubicBezTo>
                    <a:pt x="221" y="0"/>
                    <a:pt x="175" y="12"/>
                    <a:pt x="134" y="36"/>
                  </a:cubicBezTo>
                  <a:cubicBezTo>
                    <a:pt x="93" y="60"/>
                    <a:pt x="60" y="93"/>
                    <a:pt x="36" y="134"/>
                  </a:cubicBezTo>
                  <a:cubicBezTo>
                    <a:pt x="12" y="175"/>
                    <a:pt x="0" y="221"/>
                    <a:pt x="0" y="269"/>
                  </a:cubicBezTo>
                  <a:lnTo>
                    <a:pt x="0" y="1342"/>
                  </a:lnTo>
                  <a:lnTo>
                    <a:pt x="0" y="1343"/>
                  </a:lnTo>
                  <a:cubicBezTo>
                    <a:pt x="0" y="1390"/>
                    <a:pt x="12" y="1436"/>
                    <a:pt x="36" y="1477"/>
                  </a:cubicBezTo>
                  <a:cubicBezTo>
                    <a:pt x="60" y="1518"/>
                    <a:pt x="93" y="1551"/>
                    <a:pt x="134" y="1575"/>
                  </a:cubicBezTo>
                  <a:cubicBezTo>
                    <a:pt x="175" y="1599"/>
                    <a:pt x="221" y="1611"/>
                    <a:pt x="269" y="1611"/>
                  </a:cubicBezTo>
                  <a:lnTo>
                    <a:pt x="4376" y="1611"/>
                  </a:lnTo>
                  <a:lnTo>
                    <a:pt x="4377" y="1611"/>
                  </a:lnTo>
                  <a:cubicBezTo>
                    <a:pt x="4424" y="1611"/>
                    <a:pt x="4470" y="1599"/>
                    <a:pt x="4511" y="1575"/>
                  </a:cubicBezTo>
                  <a:cubicBezTo>
                    <a:pt x="4552" y="1551"/>
                    <a:pt x="4585" y="1518"/>
                    <a:pt x="4609" y="1477"/>
                  </a:cubicBezTo>
                  <a:cubicBezTo>
                    <a:pt x="4633" y="1436"/>
                    <a:pt x="4645" y="1390"/>
                    <a:pt x="4645" y="1343"/>
                  </a:cubicBezTo>
                  <a:lnTo>
                    <a:pt x="4645" y="268"/>
                  </a:lnTo>
                  <a:lnTo>
                    <a:pt x="4645" y="269"/>
                  </a:lnTo>
                  <a:lnTo>
                    <a:pt x="4645" y="269"/>
                  </a:lnTo>
                  <a:cubicBezTo>
                    <a:pt x="4645" y="221"/>
                    <a:pt x="4633" y="175"/>
                    <a:pt x="4609" y="134"/>
                  </a:cubicBezTo>
                  <a:cubicBezTo>
                    <a:pt x="4585" y="93"/>
                    <a:pt x="4552" y="60"/>
                    <a:pt x="4511" y="36"/>
                  </a:cubicBezTo>
                  <a:cubicBezTo>
                    <a:pt x="4470" y="12"/>
                    <a:pt x="4424" y="0"/>
                    <a:pt x="4377" y="0"/>
                  </a:cubicBezTo>
                  <a:lnTo>
                    <a:pt x="268" y="0"/>
                  </a:lnTo>
                </a:path>
              </a:pathLst>
            </a:custGeom>
            <a:solidFill>
              <a:srgbClr val="ff6162"/>
            </a:solidFill>
            <a:ln>
              <a:noFill/>
            </a:ln>
          </p:spPr>
          <p:style>
            <a:lnRef idx="0"/>
            <a:fillRef idx="0"/>
            <a:effectRef idx="0"/>
            <a:fontRef idx="minor"/>
          </p:style>
        </p:sp>
        <p:sp>
          <p:nvSpPr>
            <p:cNvPr id="103" name="CustomShape 13"/>
            <p:cNvSpPr/>
            <p:nvPr/>
          </p:nvSpPr>
          <p:spPr>
            <a:xfrm>
              <a:off x="5258160" y="2600640"/>
              <a:ext cx="1671480" cy="290160"/>
            </a:xfrm>
            <a:custGeom>
              <a:avLst/>
              <a:gdLst/>
              <a:ahLst/>
              <a:rect l="l" t="t" r="r" b="b"/>
              <a:pathLst>
                <a:path w="1671638" h="289719">
                  <a:moveTo>
                    <a:pt x="96575" y="0"/>
                  </a:moveTo>
                  <a:lnTo>
                    <a:pt x="1575063" y="0"/>
                  </a:lnTo>
                  <a:cubicBezTo>
                    <a:pt x="1628400" y="0"/>
                    <a:pt x="1671638" y="43238"/>
                    <a:pt x="1671638" y="96575"/>
                  </a:cubicBezTo>
                  <a:lnTo>
                    <a:pt x="1671638" y="289719"/>
                  </a:lnTo>
                  <a:lnTo>
                    <a:pt x="0" y="289719"/>
                  </a:lnTo>
                  <a:lnTo>
                    <a:pt x="0" y="96575"/>
                  </a:lnTo>
                  <a:cubicBezTo>
                    <a:pt x="0" y="43238"/>
                    <a:pt x="43238" y="0"/>
                    <a:pt x="96575" y="0"/>
                  </a:cubicBezTo>
                  <a:close/>
                </a:path>
              </a:pathLst>
            </a:custGeom>
            <a:solidFill>
              <a:srgbClr val="ff4343"/>
            </a:solidFill>
            <a:ln>
              <a:noFill/>
            </a:ln>
          </p:spPr>
          <p:style>
            <a:lnRef idx="0"/>
            <a:fillRef idx="0"/>
            <a:effectRef idx="0"/>
            <a:fontRef idx="minor"/>
          </p:style>
        </p:sp>
        <p:sp>
          <p:nvSpPr>
            <p:cNvPr id="104" name="CustomShape 14"/>
            <p:cNvSpPr/>
            <p:nvPr/>
          </p:nvSpPr>
          <p:spPr>
            <a:xfrm>
              <a:off x="8044560" y="2822760"/>
              <a:ext cx="3433680" cy="3156480"/>
            </a:xfrm>
            <a:custGeom>
              <a:avLst/>
              <a:gdLst/>
              <a:ahLst/>
              <a:rect l="l" t="t" r="r" b="b"/>
              <a:pathLst>
                <a:path w="9541" h="8771">
                  <a:moveTo>
                    <a:pt x="386" y="0"/>
                  </a:moveTo>
                  <a:lnTo>
                    <a:pt x="387" y="0"/>
                  </a:lnTo>
                  <a:cubicBezTo>
                    <a:pt x="319" y="0"/>
                    <a:pt x="252" y="18"/>
                    <a:pt x="193" y="52"/>
                  </a:cubicBezTo>
                  <a:cubicBezTo>
                    <a:pt x="135" y="86"/>
                    <a:pt x="86" y="135"/>
                    <a:pt x="52" y="193"/>
                  </a:cubicBezTo>
                  <a:cubicBezTo>
                    <a:pt x="18" y="252"/>
                    <a:pt x="0" y="319"/>
                    <a:pt x="0" y="387"/>
                  </a:cubicBezTo>
                  <a:lnTo>
                    <a:pt x="0" y="8383"/>
                  </a:lnTo>
                  <a:lnTo>
                    <a:pt x="0" y="8383"/>
                  </a:lnTo>
                  <a:cubicBezTo>
                    <a:pt x="0" y="8451"/>
                    <a:pt x="18" y="8518"/>
                    <a:pt x="52" y="8577"/>
                  </a:cubicBezTo>
                  <a:cubicBezTo>
                    <a:pt x="86" y="8635"/>
                    <a:pt x="135" y="8684"/>
                    <a:pt x="193" y="8718"/>
                  </a:cubicBezTo>
                  <a:cubicBezTo>
                    <a:pt x="252" y="8752"/>
                    <a:pt x="319" y="8770"/>
                    <a:pt x="387" y="8770"/>
                  </a:cubicBezTo>
                  <a:lnTo>
                    <a:pt x="9153" y="8770"/>
                  </a:lnTo>
                  <a:lnTo>
                    <a:pt x="9153" y="8770"/>
                  </a:lnTo>
                  <a:cubicBezTo>
                    <a:pt x="9221" y="8770"/>
                    <a:pt x="9288" y="8752"/>
                    <a:pt x="9347" y="8718"/>
                  </a:cubicBezTo>
                  <a:cubicBezTo>
                    <a:pt x="9405" y="8684"/>
                    <a:pt x="9454" y="8635"/>
                    <a:pt x="9488" y="8577"/>
                  </a:cubicBezTo>
                  <a:cubicBezTo>
                    <a:pt x="9522" y="8518"/>
                    <a:pt x="9540" y="8451"/>
                    <a:pt x="9540" y="8383"/>
                  </a:cubicBezTo>
                  <a:lnTo>
                    <a:pt x="9540" y="386"/>
                  </a:lnTo>
                  <a:lnTo>
                    <a:pt x="9540" y="387"/>
                  </a:lnTo>
                  <a:lnTo>
                    <a:pt x="9540" y="387"/>
                  </a:lnTo>
                  <a:cubicBezTo>
                    <a:pt x="9540" y="319"/>
                    <a:pt x="9522" y="252"/>
                    <a:pt x="9488" y="193"/>
                  </a:cubicBezTo>
                  <a:cubicBezTo>
                    <a:pt x="9454" y="135"/>
                    <a:pt x="9405" y="86"/>
                    <a:pt x="9347" y="52"/>
                  </a:cubicBezTo>
                  <a:cubicBezTo>
                    <a:pt x="9288" y="18"/>
                    <a:pt x="9221" y="0"/>
                    <a:pt x="9153" y="0"/>
                  </a:cubicBezTo>
                  <a:lnTo>
                    <a:pt x="386" y="0"/>
                  </a:lnTo>
                </a:path>
              </a:pathLst>
            </a:custGeom>
            <a:solidFill>
              <a:srgbClr val="00a2d1"/>
            </a:solidFill>
            <a:ln>
              <a:noFill/>
            </a:ln>
          </p:spPr>
          <p:style>
            <a:lnRef idx="0"/>
            <a:fillRef idx="0"/>
            <a:effectRef idx="0"/>
            <a:fontRef idx="minor"/>
          </p:style>
        </p:sp>
        <p:sp>
          <p:nvSpPr>
            <p:cNvPr id="105" name="CustomShape 15"/>
            <p:cNvSpPr/>
            <p:nvPr/>
          </p:nvSpPr>
          <p:spPr>
            <a:xfrm>
              <a:off x="8225640" y="2940480"/>
              <a:ext cx="3084480" cy="2904120"/>
            </a:xfrm>
            <a:custGeom>
              <a:avLst/>
              <a:gdLst/>
              <a:ahLst/>
              <a:rect l="l" t="t" r="r" b="b"/>
              <a:pathLst>
                <a:path w="8571" h="8070">
                  <a:moveTo>
                    <a:pt x="0" y="0"/>
                  </a:moveTo>
                  <a:lnTo>
                    <a:pt x="0" y="0"/>
                  </a:lnTo>
                  <a:lnTo>
                    <a:pt x="0" y="0"/>
                  </a:lnTo>
                  <a:lnTo>
                    <a:pt x="0" y="0"/>
                  </a:lnTo>
                  <a:lnTo>
                    <a:pt x="0" y="0"/>
                  </a:lnTo>
                  <a:lnTo>
                    <a:pt x="0" y="0"/>
                  </a:lnTo>
                  <a:lnTo>
                    <a:pt x="0" y="8069"/>
                  </a:lnTo>
                  <a:lnTo>
                    <a:pt x="0" y="8069"/>
                  </a:lnTo>
                  <a:lnTo>
                    <a:pt x="0" y="8069"/>
                  </a:lnTo>
                  <a:lnTo>
                    <a:pt x="0" y="8069"/>
                  </a:lnTo>
                  <a:lnTo>
                    <a:pt x="0" y="8069"/>
                  </a:lnTo>
                  <a:lnTo>
                    <a:pt x="8570" y="8069"/>
                  </a:lnTo>
                  <a:lnTo>
                    <a:pt x="8570" y="8069"/>
                  </a:lnTo>
                  <a:lnTo>
                    <a:pt x="8570" y="8069"/>
                  </a:lnTo>
                  <a:lnTo>
                    <a:pt x="8570" y="8069"/>
                  </a:lnTo>
                  <a:lnTo>
                    <a:pt x="8570" y="8069"/>
                  </a:lnTo>
                  <a:lnTo>
                    <a:pt x="8570" y="8069"/>
                  </a:lnTo>
                  <a:lnTo>
                    <a:pt x="8570" y="0"/>
                  </a:lnTo>
                  <a:lnTo>
                    <a:pt x="8570" y="0"/>
                  </a:lnTo>
                  <a:lnTo>
                    <a:pt x="8570" y="0"/>
                  </a:lnTo>
                  <a:lnTo>
                    <a:pt x="8570" y="0"/>
                  </a:lnTo>
                  <a:lnTo>
                    <a:pt x="8570" y="0"/>
                  </a:lnTo>
                  <a:lnTo>
                    <a:pt x="0" y="0"/>
                  </a:lnTo>
                </a:path>
              </a:pathLst>
            </a:custGeom>
            <a:solidFill>
              <a:srgbClr val="ffffff"/>
            </a:solidFill>
            <a:ln>
              <a:noFill/>
            </a:ln>
          </p:spPr>
          <p:style>
            <a:lnRef idx="0"/>
            <a:fillRef idx="0"/>
            <a:effectRef idx="0"/>
            <a:fontRef idx="minor"/>
          </p:style>
        </p:sp>
        <p:sp>
          <p:nvSpPr>
            <p:cNvPr id="106" name="CustomShape 16"/>
            <p:cNvSpPr/>
            <p:nvPr/>
          </p:nvSpPr>
          <p:spPr>
            <a:xfrm>
              <a:off x="8662320" y="2822760"/>
              <a:ext cx="2199960" cy="520200"/>
            </a:xfrm>
            <a:custGeom>
              <a:avLst/>
              <a:gdLst/>
              <a:ahLst/>
              <a:rect l="l" t="t" r="r" b="b"/>
              <a:pathLst>
                <a:path w="2199371" h="579437">
                  <a:moveTo>
                    <a:pt x="154968" y="66347"/>
                  </a:moveTo>
                  <a:cubicBezTo>
                    <a:pt x="113846" y="66347"/>
                    <a:pt x="80510" y="99683"/>
                    <a:pt x="80510" y="140805"/>
                  </a:cubicBezTo>
                  <a:lnTo>
                    <a:pt x="80510" y="438630"/>
                  </a:lnTo>
                  <a:cubicBezTo>
                    <a:pt x="80510" y="479752"/>
                    <a:pt x="113846" y="513088"/>
                    <a:pt x="154968" y="513088"/>
                  </a:cubicBezTo>
                  <a:lnTo>
                    <a:pt x="2044402" y="513088"/>
                  </a:lnTo>
                  <a:cubicBezTo>
                    <a:pt x="2085524" y="513088"/>
                    <a:pt x="2118860" y="479752"/>
                    <a:pt x="2118860" y="438630"/>
                  </a:cubicBezTo>
                  <a:lnTo>
                    <a:pt x="2118860" y="140805"/>
                  </a:lnTo>
                  <a:cubicBezTo>
                    <a:pt x="2118860" y="99683"/>
                    <a:pt x="2085524" y="66347"/>
                    <a:pt x="2044402" y="66347"/>
                  </a:cubicBezTo>
                  <a:lnTo>
                    <a:pt x="154968" y="66347"/>
                  </a:lnTo>
                  <a:close/>
                  <a:moveTo>
                    <a:pt x="96575" y="0"/>
                  </a:moveTo>
                  <a:lnTo>
                    <a:pt x="2102796" y="0"/>
                  </a:lnTo>
                  <a:cubicBezTo>
                    <a:pt x="2156133" y="0"/>
                    <a:pt x="2199371" y="43238"/>
                    <a:pt x="2199371" y="96575"/>
                  </a:cubicBezTo>
                  <a:lnTo>
                    <a:pt x="2199371" y="482862"/>
                  </a:lnTo>
                  <a:cubicBezTo>
                    <a:pt x="2199371" y="536199"/>
                    <a:pt x="2156133" y="579437"/>
                    <a:pt x="2102796" y="579437"/>
                  </a:cubicBezTo>
                  <a:lnTo>
                    <a:pt x="96575" y="579437"/>
                  </a:lnTo>
                  <a:cubicBezTo>
                    <a:pt x="43238" y="579437"/>
                    <a:pt x="0" y="536199"/>
                    <a:pt x="0" y="482862"/>
                  </a:cubicBezTo>
                  <a:lnTo>
                    <a:pt x="0" y="96575"/>
                  </a:lnTo>
                  <a:cubicBezTo>
                    <a:pt x="0" y="43238"/>
                    <a:pt x="43238" y="0"/>
                    <a:pt x="96575" y="0"/>
                  </a:cubicBezTo>
                  <a:close/>
                </a:path>
              </a:pathLst>
            </a:custGeom>
            <a:gradFill rotWithShape="0">
              <a:gsLst>
                <a:gs pos="0">
                  <a:srgbClr val="cacaca"/>
                </a:gs>
                <a:gs pos="100000">
                  <a:srgbClr val="eeeeee"/>
                </a:gs>
              </a:gsLst>
              <a:lin ang="13500000"/>
            </a:gradFill>
            <a:ln>
              <a:noFill/>
            </a:ln>
          </p:spPr>
          <p:style>
            <a:lnRef idx="0"/>
            <a:fillRef idx="0"/>
            <a:effectRef idx="0"/>
            <a:fontRef idx="minor"/>
          </p:style>
        </p:sp>
        <p:sp>
          <p:nvSpPr>
            <p:cNvPr id="107" name="CustomShape 17"/>
            <p:cNvSpPr/>
            <p:nvPr/>
          </p:nvSpPr>
          <p:spPr>
            <a:xfrm>
              <a:off x="8927280" y="2622600"/>
              <a:ext cx="1671480" cy="579240"/>
            </a:xfrm>
            <a:custGeom>
              <a:avLst/>
              <a:gdLst/>
              <a:ahLst/>
              <a:rect l="l" t="t" r="r" b="b"/>
              <a:pathLst>
                <a:path w="4646" h="1612">
                  <a:moveTo>
                    <a:pt x="268" y="0"/>
                  </a:moveTo>
                  <a:lnTo>
                    <a:pt x="269" y="0"/>
                  </a:lnTo>
                  <a:cubicBezTo>
                    <a:pt x="221" y="0"/>
                    <a:pt x="175" y="12"/>
                    <a:pt x="134" y="36"/>
                  </a:cubicBezTo>
                  <a:cubicBezTo>
                    <a:pt x="93" y="60"/>
                    <a:pt x="60" y="93"/>
                    <a:pt x="36" y="134"/>
                  </a:cubicBezTo>
                  <a:cubicBezTo>
                    <a:pt x="12" y="175"/>
                    <a:pt x="0" y="221"/>
                    <a:pt x="0" y="269"/>
                  </a:cubicBezTo>
                  <a:lnTo>
                    <a:pt x="0" y="1342"/>
                  </a:lnTo>
                  <a:lnTo>
                    <a:pt x="0" y="1343"/>
                  </a:lnTo>
                  <a:cubicBezTo>
                    <a:pt x="0" y="1390"/>
                    <a:pt x="12" y="1436"/>
                    <a:pt x="36" y="1477"/>
                  </a:cubicBezTo>
                  <a:cubicBezTo>
                    <a:pt x="60" y="1518"/>
                    <a:pt x="93" y="1551"/>
                    <a:pt x="134" y="1575"/>
                  </a:cubicBezTo>
                  <a:cubicBezTo>
                    <a:pt x="175" y="1599"/>
                    <a:pt x="221" y="1611"/>
                    <a:pt x="269" y="1611"/>
                  </a:cubicBezTo>
                  <a:lnTo>
                    <a:pt x="4376" y="1611"/>
                  </a:lnTo>
                  <a:lnTo>
                    <a:pt x="4377" y="1611"/>
                  </a:lnTo>
                  <a:cubicBezTo>
                    <a:pt x="4424" y="1611"/>
                    <a:pt x="4470" y="1599"/>
                    <a:pt x="4511" y="1575"/>
                  </a:cubicBezTo>
                  <a:cubicBezTo>
                    <a:pt x="4552" y="1551"/>
                    <a:pt x="4585" y="1518"/>
                    <a:pt x="4609" y="1477"/>
                  </a:cubicBezTo>
                  <a:cubicBezTo>
                    <a:pt x="4633" y="1436"/>
                    <a:pt x="4645" y="1390"/>
                    <a:pt x="4645" y="1343"/>
                  </a:cubicBezTo>
                  <a:lnTo>
                    <a:pt x="4645" y="268"/>
                  </a:lnTo>
                  <a:lnTo>
                    <a:pt x="4645" y="269"/>
                  </a:lnTo>
                  <a:lnTo>
                    <a:pt x="4645" y="269"/>
                  </a:lnTo>
                  <a:cubicBezTo>
                    <a:pt x="4645" y="221"/>
                    <a:pt x="4633" y="175"/>
                    <a:pt x="4609" y="134"/>
                  </a:cubicBezTo>
                  <a:cubicBezTo>
                    <a:pt x="4585" y="93"/>
                    <a:pt x="4552" y="60"/>
                    <a:pt x="4511" y="36"/>
                  </a:cubicBezTo>
                  <a:cubicBezTo>
                    <a:pt x="4470" y="12"/>
                    <a:pt x="4424" y="0"/>
                    <a:pt x="4377" y="0"/>
                  </a:cubicBezTo>
                  <a:lnTo>
                    <a:pt x="268" y="0"/>
                  </a:lnTo>
                </a:path>
              </a:pathLst>
            </a:custGeom>
            <a:solidFill>
              <a:srgbClr val="ff6162"/>
            </a:solidFill>
            <a:ln>
              <a:noFill/>
            </a:ln>
          </p:spPr>
          <p:style>
            <a:lnRef idx="0"/>
            <a:fillRef idx="0"/>
            <a:effectRef idx="0"/>
            <a:fontRef idx="minor"/>
          </p:style>
        </p:sp>
        <p:sp>
          <p:nvSpPr>
            <p:cNvPr id="108" name="CustomShape 18"/>
            <p:cNvSpPr/>
            <p:nvPr/>
          </p:nvSpPr>
          <p:spPr>
            <a:xfrm>
              <a:off x="8927280" y="2600640"/>
              <a:ext cx="1671480" cy="290160"/>
            </a:xfrm>
            <a:custGeom>
              <a:avLst/>
              <a:gdLst/>
              <a:ahLst/>
              <a:rect l="l" t="t" r="r" b="b"/>
              <a:pathLst>
                <a:path w="1671638" h="289719">
                  <a:moveTo>
                    <a:pt x="96575" y="0"/>
                  </a:moveTo>
                  <a:lnTo>
                    <a:pt x="1575063" y="0"/>
                  </a:lnTo>
                  <a:cubicBezTo>
                    <a:pt x="1628400" y="0"/>
                    <a:pt x="1671638" y="43238"/>
                    <a:pt x="1671638" y="96575"/>
                  </a:cubicBezTo>
                  <a:lnTo>
                    <a:pt x="1671638" y="289719"/>
                  </a:lnTo>
                  <a:lnTo>
                    <a:pt x="0" y="289719"/>
                  </a:lnTo>
                  <a:lnTo>
                    <a:pt x="0" y="96575"/>
                  </a:lnTo>
                  <a:cubicBezTo>
                    <a:pt x="0" y="43238"/>
                    <a:pt x="43238" y="0"/>
                    <a:pt x="96575" y="0"/>
                  </a:cubicBezTo>
                  <a:close/>
                </a:path>
              </a:pathLst>
            </a:custGeom>
            <a:solidFill>
              <a:srgbClr val="ff4343"/>
            </a:solidFill>
            <a:ln>
              <a:noFill/>
            </a:ln>
          </p:spPr>
          <p:style>
            <a:lnRef idx="0"/>
            <a:fillRef idx="0"/>
            <a:effectRef idx="0"/>
            <a:fontRef idx="minor"/>
          </p:style>
        </p:sp>
        <p:pic>
          <p:nvPicPr>
            <p:cNvPr id="109" name="Imagen 63" descr=""/>
            <p:cNvPicPr/>
            <p:nvPr/>
          </p:nvPicPr>
          <p:blipFill>
            <a:blip r:embed="rId2"/>
            <a:stretch/>
          </p:blipFill>
          <p:spPr>
            <a:xfrm rot="18788400">
              <a:off x="1410480" y="1166040"/>
              <a:ext cx="996840" cy="1145880"/>
            </a:xfrm>
            <a:prstGeom prst="rect">
              <a:avLst/>
            </a:prstGeom>
            <a:ln>
              <a:noFill/>
            </a:ln>
          </p:spPr>
        </p:pic>
        <p:pic>
          <p:nvPicPr>
            <p:cNvPr id="110" name="Imagen 64" descr=""/>
            <p:cNvPicPr/>
            <p:nvPr/>
          </p:nvPicPr>
          <p:blipFill>
            <a:blip r:embed="rId3"/>
            <a:stretch/>
          </p:blipFill>
          <p:spPr>
            <a:xfrm>
              <a:off x="8584560" y="928080"/>
              <a:ext cx="1247400" cy="1139760"/>
            </a:xfrm>
            <a:prstGeom prst="rect">
              <a:avLst/>
            </a:prstGeom>
            <a:ln>
              <a:noFill/>
            </a:ln>
          </p:spPr>
        </p:pic>
        <p:pic>
          <p:nvPicPr>
            <p:cNvPr id="111" name="Imagen 65" descr=""/>
            <p:cNvPicPr/>
            <p:nvPr/>
          </p:nvPicPr>
          <p:blipFill>
            <a:blip r:embed="rId4"/>
            <a:stretch/>
          </p:blipFill>
          <p:spPr>
            <a:xfrm>
              <a:off x="9546840" y="1172880"/>
              <a:ext cx="985320" cy="1163520"/>
            </a:xfrm>
            <a:prstGeom prst="rect">
              <a:avLst/>
            </a:prstGeom>
            <a:ln>
              <a:noFill/>
            </a:ln>
          </p:spPr>
        </p:pic>
        <p:pic>
          <p:nvPicPr>
            <p:cNvPr id="112" name="Imagen 66" descr=""/>
            <p:cNvPicPr/>
            <p:nvPr/>
          </p:nvPicPr>
          <p:blipFill>
            <a:blip r:embed="rId5"/>
            <a:stretch/>
          </p:blipFill>
          <p:spPr>
            <a:xfrm>
              <a:off x="2212920" y="1063080"/>
              <a:ext cx="1136160" cy="998280"/>
            </a:xfrm>
            <a:prstGeom prst="rect">
              <a:avLst/>
            </a:prstGeom>
            <a:ln>
              <a:noFill/>
            </a:ln>
          </p:spPr>
        </p:pic>
        <p:sp>
          <p:nvSpPr>
            <p:cNvPr id="113" name="CustomShape 19"/>
            <p:cNvSpPr/>
            <p:nvPr/>
          </p:nvSpPr>
          <p:spPr>
            <a:xfrm>
              <a:off x="309600" y="259560"/>
              <a:ext cx="11545200" cy="6239160"/>
            </a:xfrm>
            <a:custGeom>
              <a:avLst/>
              <a:gdLst/>
              <a:ahLst/>
              <a:rect l="l" t="t" r="r" b="b"/>
              <a:pathLst>
                <a:path w="11544300" h="6237514">
                  <a:moveTo>
                    <a:pt x="329342" y="130629"/>
                  </a:moveTo>
                  <a:cubicBezTo>
                    <a:pt x="219595" y="130629"/>
                    <a:pt x="130628" y="219596"/>
                    <a:pt x="130628" y="329343"/>
                  </a:cubicBezTo>
                  <a:lnTo>
                    <a:pt x="130628" y="5924500"/>
                  </a:lnTo>
                  <a:cubicBezTo>
                    <a:pt x="130628" y="6034247"/>
                    <a:pt x="219595" y="6123214"/>
                    <a:pt x="329342" y="6123214"/>
                  </a:cubicBezTo>
                  <a:lnTo>
                    <a:pt x="11214957" y="6123214"/>
                  </a:lnTo>
                  <a:cubicBezTo>
                    <a:pt x="11324704" y="6123214"/>
                    <a:pt x="11413671" y="6034247"/>
                    <a:pt x="11413671" y="5924500"/>
                  </a:cubicBezTo>
                  <a:lnTo>
                    <a:pt x="11413671" y="329343"/>
                  </a:lnTo>
                  <a:cubicBezTo>
                    <a:pt x="11413671" y="219596"/>
                    <a:pt x="11324704" y="130629"/>
                    <a:pt x="11214957" y="130629"/>
                  </a:cubicBezTo>
                  <a:lnTo>
                    <a:pt x="329342" y="130629"/>
                  </a:lnTo>
                  <a:close/>
                  <a:moveTo>
                    <a:pt x="206836" y="0"/>
                  </a:moveTo>
                  <a:lnTo>
                    <a:pt x="11337464" y="0"/>
                  </a:lnTo>
                  <a:cubicBezTo>
                    <a:pt x="11451696" y="0"/>
                    <a:pt x="11544300" y="92604"/>
                    <a:pt x="11544300" y="206836"/>
                  </a:cubicBezTo>
                  <a:lnTo>
                    <a:pt x="11544300" y="6030678"/>
                  </a:lnTo>
                  <a:cubicBezTo>
                    <a:pt x="11544300" y="6144910"/>
                    <a:pt x="11451696" y="6237514"/>
                    <a:pt x="11337464" y="6237514"/>
                  </a:cubicBezTo>
                  <a:lnTo>
                    <a:pt x="206836" y="6237514"/>
                  </a:lnTo>
                  <a:cubicBezTo>
                    <a:pt x="92604" y="6237514"/>
                    <a:pt x="0" y="6144910"/>
                    <a:pt x="0" y="6030678"/>
                  </a:cubicBezTo>
                  <a:lnTo>
                    <a:pt x="0" y="206836"/>
                  </a:lnTo>
                  <a:cubicBezTo>
                    <a:pt x="0" y="92604"/>
                    <a:pt x="92604" y="0"/>
                    <a:pt x="206836" y="0"/>
                  </a:cubicBezTo>
                  <a:close/>
                </a:path>
              </a:pathLst>
            </a:custGeom>
            <a:solidFill>
              <a:srgbClr val="a7efef"/>
            </a:solidFill>
            <a:ln>
              <a:noFill/>
            </a:ln>
          </p:spPr>
          <p:style>
            <a:lnRef idx="0"/>
            <a:fillRef idx="0"/>
            <a:effectRef idx="0"/>
            <a:fontRef idx="minor"/>
          </p:style>
        </p:sp>
      </p:grpSp>
      <p:sp>
        <p:nvSpPr>
          <p:cNvPr id="114" name="CustomShape 20"/>
          <p:cNvSpPr/>
          <p:nvPr/>
        </p:nvSpPr>
        <p:spPr>
          <a:xfrm>
            <a:off x="2184480" y="719280"/>
            <a:ext cx="7314840" cy="916560"/>
          </a:xfrm>
          <a:prstGeom prst="rect">
            <a:avLst/>
          </a:prstGeom>
          <a:noFill/>
          <a:ln>
            <a:noFill/>
          </a:ln>
        </p:spPr>
        <p:style>
          <a:lnRef idx="0"/>
          <a:fillRef idx="0"/>
          <a:effectRef idx="0"/>
          <a:fontRef idx="minor"/>
        </p:style>
        <p:txBody>
          <a:bodyPr lIns="90000" rIns="90000" tIns="46800" bIns="46800" anchor="ctr">
            <a:spAutoFit/>
          </a:bodyPr>
          <a:p>
            <a:pPr marL="107640" algn="ctr">
              <a:lnSpc>
                <a:spcPct val="100000"/>
              </a:lnSpc>
            </a:pPr>
            <a:r>
              <a:rPr b="1" lang="en-US" sz="5400" spc="-1" strike="noStrike">
                <a:solidFill>
                  <a:srgbClr val="ffffff"/>
                </a:solidFill>
                <a:latin typeface="Franklin Gothic Demi Cond"/>
                <a:ea typeface="DejaVu Sans"/>
              </a:rPr>
              <a:t>TEMA 1</a:t>
            </a:r>
            <a:endParaRPr b="0" lang="en-US" sz="5400" spc="-1" strike="noStrike">
              <a:latin typeface="Arial"/>
            </a:endParaRPr>
          </a:p>
        </p:txBody>
      </p:sp>
      <p:sp>
        <p:nvSpPr>
          <p:cNvPr id="115" name="CustomShape 21"/>
          <p:cNvSpPr/>
          <p:nvPr/>
        </p:nvSpPr>
        <p:spPr>
          <a:xfrm>
            <a:off x="954000" y="3408480"/>
            <a:ext cx="2936520" cy="3674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80000"/>
              </a:lnSpc>
              <a:spcBef>
                <a:spcPts val="1800"/>
              </a:spcBef>
            </a:pPr>
            <a:r>
              <a:rPr b="0" lang="en-US" sz="2400" spc="-1" strike="noStrike">
                <a:solidFill>
                  <a:srgbClr val="5a5a5c"/>
                </a:solidFill>
                <a:latin typeface="Myriad Arabic"/>
                <a:ea typeface="Myriad Arabic"/>
              </a:rPr>
              <a:t>Este es un texto de ejemplo. En estos párrafos resume las ideas del tema 1. Recuerda que las diapositivas son una ayuda visual para realizar  tu presentación, por tal razón deben ser breves.</a:t>
            </a:r>
            <a:endParaRPr b="0" lang="en-US" sz="2400" spc="-1" strike="noStrike">
              <a:latin typeface="Arial"/>
            </a:endParaRPr>
          </a:p>
          <a:p>
            <a:pPr>
              <a:lnSpc>
                <a:spcPct val="100000"/>
              </a:lnSpc>
            </a:pPr>
            <a:endParaRPr b="0" lang="en-US" sz="2400" spc="-1" strike="noStrike">
              <a:latin typeface="Arial"/>
            </a:endParaRPr>
          </a:p>
        </p:txBody>
      </p:sp>
      <p:sp>
        <p:nvSpPr>
          <p:cNvPr id="116" name="CustomShape 22"/>
          <p:cNvSpPr/>
          <p:nvPr/>
        </p:nvSpPr>
        <p:spPr>
          <a:xfrm>
            <a:off x="838080" y="1816200"/>
            <a:ext cx="10058040" cy="6948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rmAutofit/>
          </a:bodyPr>
          <a:p>
            <a:pPr algn="ctr">
              <a:lnSpc>
                <a:spcPct val="50000"/>
              </a:lnSpc>
            </a:pPr>
            <a:r>
              <a:rPr b="0" lang="en-US" sz="2800" spc="-1" strike="noStrike">
                <a:solidFill>
                  <a:srgbClr val="ffffff"/>
                </a:solidFill>
                <a:latin typeface="Myriad Arabic"/>
                <a:ea typeface="Myriad Arabic"/>
              </a:rPr>
              <a:t>Puedes dividir la información en columnas</a:t>
            </a:r>
            <a:endParaRPr b="0" lang="en-US" sz="2800" spc="-1" strike="noStrike">
              <a:latin typeface="Arial"/>
            </a:endParaRPr>
          </a:p>
          <a:p>
            <a:pPr algn="ctr">
              <a:lnSpc>
                <a:spcPct val="50000"/>
              </a:lnSpc>
            </a:pPr>
            <a:r>
              <a:rPr b="0" lang="en-US" sz="2800" spc="-1" strike="noStrike">
                <a:solidFill>
                  <a:srgbClr val="ffffff"/>
                </a:solidFill>
                <a:latin typeface="Myriad Arabic"/>
                <a:ea typeface="Myriad Arabic"/>
              </a:rPr>
              <a:t> “</a:t>
            </a:r>
            <a:r>
              <a:rPr b="0" lang="en-US" sz="2800" spc="-1" strike="noStrike">
                <a:solidFill>
                  <a:srgbClr val="ffffff"/>
                </a:solidFill>
                <a:latin typeface="Myriad Arabic"/>
                <a:ea typeface="Myriad Arabic"/>
              </a:rPr>
              <a:t>Este es un ejemplo  de texto en tres columnas”.</a:t>
            </a:r>
            <a:endParaRPr b="0" lang="en-US" sz="2800" spc="-1" strike="noStrike">
              <a:latin typeface="Arial"/>
            </a:endParaRPr>
          </a:p>
          <a:p>
            <a:pPr algn="ctr">
              <a:lnSpc>
                <a:spcPct val="50000"/>
              </a:lnSpc>
            </a:pPr>
            <a:endParaRPr b="0" lang="en-US" sz="2800" spc="-1" strike="noStrike">
              <a:latin typeface="Arial"/>
            </a:endParaRPr>
          </a:p>
        </p:txBody>
      </p:sp>
      <p:sp>
        <p:nvSpPr>
          <p:cNvPr id="117" name="CustomShape 23"/>
          <p:cNvSpPr/>
          <p:nvPr/>
        </p:nvSpPr>
        <p:spPr>
          <a:xfrm>
            <a:off x="1679760" y="2652840"/>
            <a:ext cx="1518480" cy="520200"/>
          </a:xfrm>
          <a:prstGeom prst="rect">
            <a:avLst/>
          </a:prstGeom>
          <a:noFill/>
          <a:ln>
            <a:noFill/>
          </a:ln>
        </p:spPr>
        <p:style>
          <a:lnRef idx="0"/>
          <a:fillRef idx="0"/>
          <a:effectRef idx="0"/>
          <a:fontRef idx="minor"/>
        </p:style>
        <p:txBody>
          <a:bodyPr wrap="none" lIns="90000" rIns="90000" tIns="46800" bIns="46800">
            <a:spAutoFit/>
          </a:bodyPr>
          <a:p>
            <a:pPr marL="107640" algn="ctr">
              <a:lnSpc>
                <a:spcPct val="100000"/>
              </a:lnSpc>
            </a:pPr>
            <a:r>
              <a:rPr b="1" lang="en-US" sz="2800" spc="-1" strike="noStrike">
                <a:solidFill>
                  <a:srgbClr val="ffffff"/>
                </a:solidFill>
                <a:latin typeface="Franklin Gothic Demi Cond"/>
                <a:ea typeface="DejaVu Sans"/>
              </a:rPr>
              <a:t>IDEA 1 </a:t>
            </a:r>
            <a:endParaRPr b="0" lang="en-US" sz="2800" spc="-1" strike="noStrike">
              <a:latin typeface="Arial"/>
            </a:endParaRPr>
          </a:p>
        </p:txBody>
      </p:sp>
      <p:sp>
        <p:nvSpPr>
          <p:cNvPr id="118" name="CustomShape 24"/>
          <p:cNvSpPr/>
          <p:nvPr/>
        </p:nvSpPr>
        <p:spPr>
          <a:xfrm>
            <a:off x="4653000" y="3408480"/>
            <a:ext cx="2936520" cy="3674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80000"/>
              </a:lnSpc>
              <a:spcBef>
                <a:spcPts val="1800"/>
              </a:spcBef>
            </a:pPr>
            <a:r>
              <a:rPr b="0" lang="en-US" sz="2400" spc="-1" strike="noStrike">
                <a:solidFill>
                  <a:srgbClr val="5a5a5c"/>
                </a:solidFill>
                <a:latin typeface="Myriad Arabic"/>
                <a:ea typeface="Myriad Arabic"/>
              </a:rPr>
              <a:t>Este es un texto de ejemplo. En estos párrafos resume las ideas del tema 1. Recuerda que las diapositivas son una ayuda visual para realizar  tu presentación, por tal razón deben ser breves.</a:t>
            </a:r>
            <a:endParaRPr b="0" lang="en-US" sz="2400" spc="-1" strike="noStrike">
              <a:latin typeface="Arial"/>
            </a:endParaRPr>
          </a:p>
          <a:p>
            <a:pPr>
              <a:lnSpc>
                <a:spcPct val="100000"/>
              </a:lnSpc>
            </a:pPr>
            <a:endParaRPr b="0" lang="en-US" sz="2400" spc="-1" strike="noStrike">
              <a:latin typeface="Arial"/>
            </a:endParaRPr>
          </a:p>
        </p:txBody>
      </p:sp>
      <p:sp>
        <p:nvSpPr>
          <p:cNvPr id="119" name="CustomShape 25"/>
          <p:cNvSpPr/>
          <p:nvPr/>
        </p:nvSpPr>
        <p:spPr>
          <a:xfrm>
            <a:off x="5378760" y="2652840"/>
            <a:ext cx="1518480" cy="520200"/>
          </a:xfrm>
          <a:prstGeom prst="rect">
            <a:avLst/>
          </a:prstGeom>
          <a:noFill/>
          <a:ln>
            <a:noFill/>
          </a:ln>
        </p:spPr>
        <p:style>
          <a:lnRef idx="0"/>
          <a:fillRef idx="0"/>
          <a:effectRef idx="0"/>
          <a:fontRef idx="minor"/>
        </p:style>
        <p:txBody>
          <a:bodyPr wrap="none" lIns="90000" rIns="90000" tIns="46800" bIns="46800">
            <a:spAutoFit/>
          </a:bodyPr>
          <a:p>
            <a:pPr marL="107640" algn="ctr">
              <a:lnSpc>
                <a:spcPct val="100000"/>
              </a:lnSpc>
            </a:pPr>
            <a:r>
              <a:rPr b="1" lang="en-US" sz="2800" spc="-1" strike="noStrike">
                <a:solidFill>
                  <a:srgbClr val="ffffff"/>
                </a:solidFill>
                <a:latin typeface="Franklin Gothic Demi Cond"/>
                <a:ea typeface="DejaVu Sans"/>
              </a:rPr>
              <a:t>IDEA 2 </a:t>
            </a:r>
            <a:endParaRPr b="0" lang="en-US" sz="2800" spc="-1" strike="noStrike">
              <a:latin typeface="Arial"/>
            </a:endParaRPr>
          </a:p>
        </p:txBody>
      </p:sp>
      <p:sp>
        <p:nvSpPr>
          <p:cNvPr id="120" name="CustomShape 26"/>
          <p:cNvSpPr/>
          <p:nvPr/>
        </p:nvSpPr>
        <p:spPr>
          <a:xfrm>
            <a:off x="8321760" y="3408480"/>
            <a:ext cx="2936520" cy="3674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80000"/>
              </a:lnSpc>
              <a:spcBef>
                <a:spcPts val="1800"/>
              </a:spcBef>
            </a:pPr>
            <a:r>
              <a:rPr b="0" lang="en-US" sz="2400" spc="-1" strike="noStrike">
                <a:solidFill>
                  <a:srgbClr val="5a5a5c"/>
                </a:solidFill>
                <a:latin typeface="Myriad Arabic"/>
                <a:ea typeface="Myriad Arabic"/>
              </a:rPr>
              <a:t>Este es un texto de ejemplo. En estos párrafos resume las ideas del tema 1. Recuerda que las diapositivas son una ayuda visual para realizar  tu presentación, por tal razón deben ser breves.</a:t>
            </a:r>
            <a:endParaRPr b="0" lang="en-US" sz="2400" spc="-1" strike="noStrike">
              <a:latin typeface="Arial"/>
            </a:endParaRPr>
          </a:p>
          <a:p>
            <a:pPr>
              <a:lnSpc>
                <a:spcPct val="100000"/>
              </a:lnSpc>
            </a:pPr>
            <a:endParaRPr b="0" lang="en-US" sz="2400" spc="-1" strike="noStrike">
              <a:latin typeface="Arial"/>
            </a:endParaRPr>
          </a:p>
        </p:txBody>
      </p:sp>
      <p:sp>
        <p:nvSpPr>
          <p:cNvPr id="121" name="CustomShape 27"/>
          <p:cNvSpPr/>
          <p:nvPr/>
        </p:nvSpPr>
        <p:spPr>
          <a:xfrm>
            <a:off x="9047520" y="2652840"/>
            <a:ext cx="1518480" cy="520200"/>
          </a:xfrm>
          <a:prstGeom prst="rect">
            <a:avLst/>
          </a:prstGeom>
          <a:noFill/>
          <a:ln>
            <a:noFill/>
          </a:ln>
        </p:spPr>
        <p:style>
          <a:lnRef idx="0"/>
          <a:fillRef idx="0"/>
          <a:effectRef idx="0"/>
          <a:fontRef idx="minor"/>
        </p:style>
        <p:txBody>
          <a:bodyPr wrap="none" lIns="90000" rIns="90000" tIns="46800" bIns="46800">
            <a:spAutoFit/>
          </a:bodyPr>
          <a:p>
            <a:pPr marL="107640" algn="ctr">
              <a:lnSpc>
                <a:spcPct val="100000"/>
              </a:lnSpc>
            </a:pPr>
            <a:r>
              <a:rPr b="1" lang="en-US" sz="2800" spc="-1" strike="noStrike">
                <a:solidFill>
                  <a:srgbClr val="ffffff"/>
                </a:solidFill>
                <a:latin typeface="Franklin Gothic Demi Cond"/>
                <a:ea typeface="DejaVu Sans"/>
              </a:rPr>
              <a:t>IDEA 3 </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22" name="Group 1"/>
          <p:cNvGrpSpPr/>
          <p:nvPr/>
        </p:nvGrpSpPr>
        <p:grpSpPr>
          <a:xfrm>
            <a:off x="-4680" y="0"/>
            <a:ext cx="12196440" cy="6857640"/>
            <a:chOff x="-4680" y="0"/>
            <a:chExt cx="12196440" cy="6857640"/>
          </a:xfrm>
        </p:grpSpPr>
        <p:sp>
          <p:nvSpPr>
            <p:cNvPr id="123" name="CustomShape 2"/>
            <p:cNvSpPr/>
            <p:nvPr/>
          </p:nvSpPr>
          <p:spPr>
            <a:xfrm>
              <a:off x="-4680" y="0"/>
              <a:ext cx="12191760" cy="6857640"/>
            </a:xfrm>
            <a:prstGeom prst="rect">
              <a:avLst/>
            </a:prstGeom>
            <a:solidFill>
              <a:srgbClr val="2dd6d8"/>
            </a:solidFill>
            <a:ln>
              <a:noFill/>
            </a:ln>
          </p:spPr>
          <p:style>
            <a:lnRef idx="0"/>
            <a:fillRef idx="0"/>
            <a:effectRef idx="0"/>
            <a:fontRef idx="minor"/>
          </p:style>
        </p:sp>
        <p:pic>
          <p:nvPicPr>
            <p:cNvPr id="124" name="Imagen 9" descr=""/>
            <p:cNvPicPr/>
            <p:nvPr/>
          </p:nvPicPr>
          <p:blipFill>
            <a:blip r:embed="rId1"/>
            <a:srcRect l="0" t="0" r="6697" b="0"/>
            <a:stretch/>
          </p:blipFill>
          <p:spPr>
            <a:xfrm>
              <a:off x="5348520" y="163440"/>
              <a:ext cx="6843240" cy="6637320"/>
            </a:xfrm>
            <a:prstGeom prst="rect">
              <a:avLst/>
            </a:prstGeom>
            <a:ln>
              <a:noFill/>
            </a:ln>
          </p:spPr>
        </p:pic>
        <p:pic>
          <p:nvPicPr>
            <p:cNvPr id="125" name="Imagen 2" descr=""/>
            <p:cNvPicPr/>
            <p:nvPr/>
          </p:nvPicPr>
          <p:blipFill>
            <a:blip r:embed="rId2"/>
            <a:stretch/>
          </p:blipFill>
          <p:spPr>
            <a:xfrm>
              <a:off x="909720" y="163440"/>
              <a:ext cx="4285800" cy="6694200"/>
            </a:xfrm>
            <a:prstGeom prst="rect">
              <a:avLst/>
            </a:prstGeom>
            <a:ln>
              <a:noFill/>
            </a:ln>
          </p:spPr>
        </p:pic>
        <p:pic>
          <p:nvPicPr>
            <p:cNvPr id="126" name="Imagen 3" descr=""/>
            <p:cNvPicPr/>
            <p:nvPr/>
          </p:nvPicPr>
          <p:blipFill>
            <a:blip r:embed="rId3"/>
            <a:srcRect l="20014" t="0" r="0" b="0"/>
            <a:stretch/>
          </p:blipFill>
          <p:spPr>
            <a:xfrm>
              <a:off x="-4680" y="285480"/>
              <a:ext cx="1828440" cy="4062240"/>
            </a:xfrm>
            <a:prstGeom prst="rect">
              <a:avLst/>
            </a:prstGeom>
            <a:ln>
              <a:noFill/>
            </a:ln>
          </p:spPr>
        </p:pic>
      </p:grpSp>
      <p:sp>
        <p:nvSpPr>
          <p:cNvPr id="127" name="CustomShape 3"/>
          <p:cNvSpPr/>
          <p:nvPr/>
        </p:nvSpPr>
        <p:spPr>
          <a:xfrm>
            <a:off x="7400880" y="1580760"/>
            <a:ext cx="2457000" cy="794880"/>
          </a:xfrm>
          <a:prstGeom prst="rect">
            <a:avLst/>
          </a:prstGeom>
          <a:noFill/>
          <a:ln>
            <a:noFill/>
          </a:ln>
        </p:spPr>
        <p:style>
          <a:lnRef idx="0"/>
          <a:fillRef idx="0"/>
          <a:effectRef idx="0"/>
          <a:fontRef idx="minor"/>
        </p:style>
        <p:txBody>
          <a:bodyPr lIns="90000" rIns="90000" tIns="45000" bIns="45000" anchor="ctr">
            <a:noAutofit/>
          </a:bodyPr>
          <a:p>
            <a:pPr algn="ctr">
              <a:lnSpc>
                <a:spcPct val="90000"/>
              </a:lnSpc>
            </a:pPr>
            <a:r>
              <a:rPr b="1" lang="en-US" sz="5000" spc="-1" strike="noStrike">
                <a:solidFill>
                  <a:srgbClr val="ff4343"/>
                </a:solidFill>
                <a:latin typeface="Franklin Gothic Demi Cond"/>
              </a:rPr>
              <a:t>TEMA 2</a:t>
            </a:r>
            <a:endParaRPr b="0" lang="en-US" sz="5000" spc="-1" strike="noStrike">
              <a:latin typeface="Arial"/>
            </a:endParaRPr>
          </a:p>
        </p:txBody>
      </p:sp>
      <p:sp>
        <p:nvSpPr>
          <p:cNvPr id="128" name="CustomShape 4"/>
          <p:cNvSpPr/>
          <p:nvPr/>
        </p:nvSpPr>
        <p:spPr>
          <a:xfrm>
            <a:off x="6513480" y="2376360"/>
            <a:ext cx="4038120" cy="2890440"/>
          </a:xfrm>
          <a:prstGeom prst="rect">
            <a:avLst/>
          </a:prstGeom>
          <a:noFill/>
          <a:ln>
            <a:noFill/>
          </a:ln>
        </p:spPr>
        <p:style>
          <a:lnRef idx="0"/>
          <a:fillRef idx="0"/>
          <a:effectRef idx="0"/>
          <a:fontRef idx="minor"/>
        </p:style>
        <p:txBody>
          <a:bodyPr lIns="90000" rIns="90000" tIns="45000" bIns="45000">
            <a:normAutofit fontScale="75000"/>
          </a:bodyPr>
          <a:p>
            <a:pPr algn="ctr">
              <a:lnSpc>
                <a:spcPct val="90000"/>
              </a:lnSpc>
              <a:spcBef>
                <a:spcPts val="998"/>
              </a:spcBef>
            </a:pPr>
            <a:r>
              <a:rPr b="0" lang="en-US" sz="2400" spc="-1" strike="noStrike">
                <a:solidFill>
                  <a:srgbClr val="5a5a5c"/>
                </a:solidFill>
                <a:latin typeface="Myriad Arabic"/>
                <a:ea typeface="Myriad Arabic"/>
              </a:rPr>
              <a:t>Este es un texto de ejemplo. En este párrafo resume las ideas del tema 2. Recuerda que las diapositivas son una ayuda visual para realizar  tu presentación, por tal razón deben ser breves. Puedes ayudarte de imágenes llamativas, “una imagen vale más que mil palabras”.</a:t>
            </a:r>
            <a:endParaRPr b="0" lang="en-US" sz="2400" spc="-1" strike="noStrike">
              <a:latin typeface="Arial"/>
            </a:endParaRPr>
          </a:p>
          <a:p>
            <a:pPr>
              <a:lnSpc>
                <a:spcPct val="90000"/>
              </a:lnSpc>
              <a:spcBef>
                <a:spcPts val="998"/>
              </a:spcBef>
            </a:pP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29" name="Group 1"/>
          <p:cNvGrpSpPr/>
          <p:nvPr/>
        </p:nvGrpSpPr>
        <p:grpSpPr>
          <a:xfrm>
            <a:off x="0" y="-20520"/>
            <a:ext cx="12186720" cy="6895800"/>
            <a:chOff x="0" y="-20520"/>
            <a:chExt cx="12186720" cy="6895800"/>
          </a:xfrm>
        </p:grpSpPr>
        <p:grpSp>
          <p:nvGrpSpPr>
            <p:cNvPr id="130" name="Group 2"/>
            <p:cNvGrpSpPr/>
            <p:nvPr/>
          </p:nvGrpSpPr>
          <p:grpSpPr>
            <a:xfrm>
              <a:off x="0" y="-20520"/>
              <a:ext cx="12186720" cy="6878880"/>
              <a:chOff x="0" y="-20520"/>
              <a:chExt cx="12186720" cy="6878880"/>
            </a:xfrm>
          </p:grpSpPr>
          <p:pic>
            <p:nvPicPr>
              <p:cNvPr id="131" name="Rectángulo 25" descr=""/>
              <p:cNvPicPr/>
              <p:nvPr/>
            </p:nvPicPr>
            <p:blipFill>
              <a:blip r:embed="rId1"/>
              <a:stretch/>
            </p:blipFill>
            <p:spPr>
              <a:xfrm>
                <a:off x="0" y="-18000"/>
                <a:ext cx="12185280" cy="6876360"/>
              </a:xfrm>
              <a:prstGeom prst="rect">
                <a:avLst/>
              </a:prstGeom>
              <a:ln>
                <a:noFill/>
              </a:ln>
            </p:spPr>
          </p:pic>
          <p:sp>
            <p:nvSpPr>
              <p:cNvPr id="132" name="CustomShape 3"/>
              <p:cNvSpPr/>
              <p:nvPr/>
            </p:nvSpPr>
            <p:spPr>
              <a:xfrm>
                <a:off x="0" y="-20520"/>
                <a:ext cx="12186720" cy="6878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133" name="CustomShape 4"/>
            <p:cNvSpPr/>
            <p:nvPr/>
          </p:nvSpPr>
          <p:spPr>
            <a:xfrm>
              <a:off x="6188760" y="2894400"/>
              <a:ext cx="4408560" cy="2891520"/>
            </a:xfrm>
            <a:custGeom>
              <a:avLst/>
              <a:gdLst/>
              <a:ahLst/>
              <a:rect l="l" t="t" r="r" b="b"/>
              <a:pathLst>
                <a:path w="12249" h="8035">
                  <a:moveTo>
                    <a:pt x="354" y="0"/>
                  </a:moveTo>
                  <a:lnTo>
                    <a:pt x="354" y="0"/>
                  </a:lnTo>
                  <a:cubicBezTo>
                    <a:pt x="292" y="0"/>
                    <a:pt x="231" y="16"/>
                    <a:pt x="177" y="47"/>
                  </a:cubicBezTo>
                  <a:cubicBezTo>
                    <a:pt x="123" y="79"/>
                    <a:pt x="79" y="123"/>
                    <a:pt x="47" y="177"/>
                  </a:cubicBezTo>
                  <a:cubicBezTo>
                    <a:pt x="16" y="231"/>
                    <a:pt x="0" y="292"/>
                    <a:pt x="0" y="354"/>
                  </a:cubicBezTo>
                  <a:lnTo>
                    <a:pt x="0" y="7679"/>
                  </a:lnTo>
                  <a:lnTo>
                    <a:pt x="0" y="7680"/>
                  </a:lnTo>
                  <a:cubicBezTo>
                    <a:pt x="0" y="7742"/>
                    <a:pt x="16" y="7803"/>
                    <a:pt x="47" y="7857"/>
                  </a:cubicBezTo>
                  <a:cubicBezTo>
                    <a:pt x="79" y="7911"/>
                    <a:pt x="123" y="7955"/>
                    <a:pt x="177" y="7987"/>
                  </a:cubicBezTo>
                  <a:cubicBezTo>
                    <a:pt x="231" y="8018"/>
                    <a:pt x="292" y="8034"/>
                    <a:pt x="354" y="8034"/>
                  </a:cubicBezTo>
                  <a:lnTo>
                    <a:pt x="11893" y="8034"/>
                  </a:lnTo>
                  <a:lnTo>
                    <a:pt x="11894" y="8034"/>
                  </a:lnTo>
                  <a:cubicBezTo>
                    <a:pt x="11956" y="8034"/>
                    <a:pt x="12017" y="8018"/>
                    <a:pt x="12071" y="7987"/>
                  </a:cubicBezTo>
                  <a:cubicBezTo>
                    <a:pt x="12125" y="7955"/>
                    <a:pt x="12169" y="7911"/>
                    <a:pt x="12201" y="7857"/>
                  </a:cubicBezTo>
                  <a:cubicBezTo>
                    <a:pt x="12232" y="7803"/>
                    <a:pt x="12248" y="7742"/>
                    <a:pt x="12248" y="7680"/>
                  </a:cubicBezTo>
                  <a:lnTo>
                    <a:pt x="12248" y="354"/>
                  </a:lnTo>
                  <a:lnTo>
                    <a:pt x="12248" y="354"/>
                  </a:lnTo>
                  <a:lnTo>
                    <a:pt x="12248" y="354"/>
                  </a:lnTo>
                  <a:cubicBezTo>
                    <a:pt x="12248" y="292"/>
                    <a:pt x="12232" y="231"/>
                    <a:pt x="12201" y="177"/>
                  </a:cubicBezTo>
                  <a:cubicBezTo>
                    <a:pt x="12169" y="123"/>
                    <a:pt x="12125" y="79"/>
                    <a:pt x="12071" y="47"/>
                  </a:cubicBezTo>
                  <a:cubicBezTo>
                    <a:pt x="12017" y="16"/>
                    <a:pt x="11956" y="0"/>
                    <a:pt x="11894" y="0"/>
                  </a:cubicBezTo>
                  <a:lnTo>
                    <a:pt x="354" y="0"/>
                  </a:lnTo>
                </a:path>
              </a:pathLst>
            </a:custGeom>
            <a:solidFill>
              <a:srgbClr val="00a2d1"/>
            </a:solidFill>
            <a:ln>
              <a:noFill/>
            </a:ln>
          </p:spPr>
          <p:style>
            <a:lnRef idx="0"/>
            <a:fillRef idx="0"/>
            <a:effectRef idx="0"/>
            <a:fontRef idx="minor"/>
          </p:style>
        </p:sp>
        <p:sp>
          <p:nvSpPr>
            <p:cNvPr id="134" name="CustomShape 5"/>
            <p:cNvSpPr/>
            <p:nvPr/>
          </p:nvSpPr>
          <p:spPr>
            <a:xfrm>
              <a:off x="6368040" y="3011760"/>
              <a:ext cx="4029120" cy="2610360"/>
            </a:xfrm>
            <a:custGeom>
              <a:avLst/>
              <a:gdLst/>
              <a:ahLst/>
              <a:rect l="l" t="t" r="r" b="b"/>
              <a:pathLst>
                <a:path w="11195" h="7254">
                  <a:moveTo>
                    <a:pt x="0" y="0"/>
                  </a:moveTo>
                  <a:lnTo>
                    <a:pt x="0" y="0"/>
                  </a:lnTo>
                  <a:lnTo>
                    <a:pt x="0" y="0"/>
                  </a:lnTo>
                  <a:lnTo>
                    <a:pt x="0" y="0"/>
                  </a:lnTo>
                  <a:lnTo>
                    <a:pt x="0" y="0"/>
                  </a:lnTo>
                  <a:lnTo>
                    <a:pt x="0" y="0"/>
                  </a:lnTo>
                  <a:lnTo>
                    <a:pt x="0" y="7253"/>
                  </a:lnTo>
                  <a:lnTo>
                    <a:pt x="0" y="7253"/>
                  </a:lnTo>
                  <a:lnTo>
                    <a:pt x="0" y="7253"/>
                  </a:lnTo>
                  <a:lnTo>
                    <a:pt x="0" y="7253"/>
                  </a:lnTo>
                  <a:lnTo>
                    <a:pt x="0" y="7253"/>
                  </a:lnTo>
                  <a:lnTo>
                    <a:pt x="11194" y="7253"/>
                  </a:lnTo>
                  <a:lnTo>
                    <a:pt x="11194" y="7253"/>
                  </a:lnTo>
                  <a:lnTo>
                    <a:pt x="11194" y="7253"/>
                  </a:lnTo>
                  <a:lnTo>
                    <a:pt x="11194" y="7253"/>
                  </a:lnTo>
                  <a:lnTo>
                    <a:pt x="11194" y="7253"/>
                  </a:lnTo>
                  <a:lnTo>
                    <a:pt x="11194" y="7253"/>
                  </a:lnTo>
                  <a:lnTo>
                    <a:pt x="11194" y="0"/>
                  </a:lnTo>
                  <a:lnTo>
                    <a:pt x="11194" y="0"/>
                  </a:lnTo>
                  <a:lnTo>
                    <a:pt x="11194" y="0"/>
                  </a:lnTo>
                  <a:lnTo>
                    <a:pt x="11194" y="0"/>
                  </a:lnTo>
                  <a:lnTo>
                    <a:pt x="11194" y="0"/>
                  </a:lnTo>
                  <a:lnTo>
                    <a:pt x="0" y="0"/>
                  </a:lnTo>
                </a:path>
              </a:pathLst>
            </a:custGeom>
            <a:solidFill>
              <a:srgbClr val="ffffff"/>
            </a:solidFill>
            <a:ln>
              <a:noFill/>
            </a:ln>
          </p:spPr>
          <p:style>
            <a:lnRef idx="0"/>
            <a:fillRef idx="0"/>
            <a:effectRef idx="0"/>
            <a:fontRef idx="minor"/>
          </p:style>
        </p:sp>
        <p:sp>
          <p:nvSpPr>
            <p:cNvPr id="135" name="CustomShape 6"/>
            <p:cNvSpPr/>
            <p:nvPr/>
          </p:nvSpPr>
          <p:spPr>
            <a:xfrm>
              <a:off x="7265160" y="2894400"/>
              <a:ext cx="2198520" cy="520200"/>
            </a:xfrm>
            <a:custGeom>
              <a:avLst/>
              <a:gdLst/>
              <a:ahLst/>
              <a:rect l="l" t="t" r="r" b="b"/>
              <a:pathLst>
                <a:path w="2199371" h="579437">
                  <a:moveTo>
                    <a:pt x="154968" y="66347"/>
                  </a:moveTo>
                  <a:cubicBezTo>
                    <a:pt x="113846" y="66347"/>
                    <a:pt x="80510" y="99683"/>
                    <a:pt x="80510" y="140805"/>
                  </a:cubicBezTo>
                  <a:lnTo>
                    <a:pt x="80510" y="438630"/>
                  </a:lnTo>
                  <a:cubicBezTo>
                    <a:pt x="80510" y="479752"/>
                    <a:pt x="113846" y="513088"/>
                    <a:pt x="154968" y="513088"/>
                  </a:cubicBezTo>
                  <a:lnTo>
                    <a:pt x="2044402" y="513088"/>
                  </a:lnTo>
                  <a:cubicBezTo>
                    <a:pt x="2085524" y="513088"/>
                    <a:pt x="2118860" y="479752"/>
                    <a:pt x="2118860" y="438630"/>
                  </a:cubicBezTo>
                  <a:lnTo>
                    <a:pt x="2118860" y="140805"/>
                  </a:lnTo>
                  <a:cubicBezTo>
                    <a:pt x="2118860" y="99683"/>
                    <a:pt x="2085524" y="66347"/>
                    <a:pt x="2044402" y="66347"/>
                  </a:cubicBezTo>
                  <a:lnTo>
                    <a:pt x="154968" y="66347"/>
                  </a:lnTo>
                  <a:close/>
                  <a:moveTo>
                    <a:pt x="96575" y="0"/>
                  </a:moveTo>
                  <a:lnTo>
                    <a:pt x="2102796" y="0"/>
                  </a:lnTo>
                  <a:cubicBezTo>
                    <a:pt x="2156133" y="0"/>
                    <a:pt x="2199371" y="43238"/>
                    <a:pt x="2199371" y="96575"/>
                  </a:cubicBezTo>
                  <a:lnTo>
                    <a:pt x="2199371" y="482862"/>
                  </a:lnTo>
                  <a:cubicBezTo>
                    <a:pt x="2199371" y="536199"/>
                    <a:pt x="2156133" y="579437"/>
                    <a:pt x="2102796" y="579437"/>
                  </a:cubicBezTo>
                  <a:lnTo>
                    <a:pt x="96575" y="579437"/>
                  </a:lnTo>
                  <a:cubicBezTo>
                    <a:pt x="43238" y="579437"/>
                    <a:pt x="0" y="536199"/>
                    <a:pt x="0" y="482862"/>
                  </a:cubicBezTo>
                  <a:lnTo>
                    <a:pt x="0" y="96575"/>
                  </a:lnTo>
                  <a:cubicBezTo>
                    <a:pt x="0" y="43238"/>
                    <a:pt x="43238" y="0"/>
                    <a:pt x="96575" y="0"/>
                  </a:cubicBezTo>
                  <a:close/>
                </a:path>
              </a:pathLst>
            </a:custGeom>
            <a:gradFill rotWithShape="0">
              <a:gsLst>
                <a:gs pos="0">
                  <a:srgbClr val="cacaca"/>
                </a:gs>
                <a:gs pos="100000">
                  <a:srgbClr val="eeeeee"/>
                </a:gs>
              </a:gsLst>
              <a:lin ang="13500000"/>
            </a:gradFill>
            <a:ln>
              <a:noFill/>
            </a:ln>
          </p:spPr>
          <p:style>
            <a:lnRef idx="0"/>
            <a:fillRef idx="0"/>
            <a:effectRef idx="0"/>
            <a:fontRef idx="minor"/>
          </p:style>
        </p:sp>
        <p:sp>
          <p:nvSpPr>
            <p:cNvPr id="136" name="CustomShape 7"/>
            <p:cNvSpPr/>
            <p:nvPr/>
          </p:nvSpPr>
          <p:spPr>
            <a:xfrm>
              <a:off x="7530120" y="2694240"/>
              <a:ext cx="1671480" cy="579240"/>
            </a:xfrm>
            <a:custGeom>
              <a:avLst/>
              <a:gdLst/>
              <a:ahLst/>
              <a:rect l="l" t="t" r="r" b="b"/>
              <a:pathLst>
                <a:path w="4646" h="1612">
                  <a:moveTo>
                    <a:pt x="268" y="0"/>
                  </a:moveTo>
                  <a:lnTo>
                    <a:pt x="269" y="0"/>
                  </a:lnTo>
                  <a:cubicBezTo>
                    <a:pt x="221" y="0"/>
                    <a:pt x="175" y="12"/>
                    <a:pt x="134" y="36"/>
                  </a:cubicBezTo>
                  <a:cubicBezTo>
                    <a:pt x="93" y="60"/>
                    <a:pt x="60" y="93"/>
                    <a:pt x="36" y="134"/>
                  </a:cubicBezTo>
                  <a:cubicBezTo>
                    <a:pt x="12" y="175"/>
                    <a:pt x="0" y="221"/>
                    <a:pt x="0" y="269"/>
                  </a:cubicBezTo>
                  <a:lnTo>
                    <a:pt x="0" y="1342"/>
                  </a:lnTo>
                  <a:lnTo>
                    <a:pt x="0" y="1343"/>
                  </a:lnTo>
                  <a:cubicBezTo>
                    <a:pt x="0" y="1390"/>
                    <a:pt x="12" y="1436"/>
                    <a:pt x="36" y="1477"/>
                  </a:cubicBezTo>
                  <a:cubicBezTo>
                    <a:pt x="60" y="1518"/>
                    <a:pt x="93" y="1551"/>
                    <a:pt x="134" y="1575"/>
                  </a:cubicBezTo>
                  <a:cubicBezTo>
                    <a:pt x="175" y="1599"/>
                    <a:pt x="221" y="1611"/>
                    <a:pt x="269" y="1611"/>
                  </a:cubicBezTo>
                  <a:lnTo>
                    <a:pt x="4376" y="1611"/>
                  </a:lnTo>
                  <a:lnTo>
                    <a:pt x="4377" y="1611"/>
                  </a:lnTo>
                  <a:cubicBezTo>
                    <a:pt x="4424" y="1611"/>
                    <a:pt x="4470" y="1599"/>
                    <a:pt x="4511" y="1575"/>
                  </a:cubicBezTo>
                  <a:cubicBezTo>
                    <a:pt x="4552" y="1551"/>
                    <a:pt x="4585" y="1518"/>
                    <a:pt x="4609" y="1477"/>
                  </a:cubicBezTo>
                  <a:cubicBezTo>
                    <a:pt x="4633" y="1436"/>
                    <a:pt x="4645" y="1390"/>
                    <a:pt x="4645" y="1343"/>
                  </a:cubicBezTo>
                  <a:lnTo>
                    <a:pt x="4645" y="268"/>
                  </a:lnTo>
                  <a:lnTo>
                    <a:pt x="4645" y="269"/>
                  </a:lnTo>
                  <a:lnTo>
                    <a:pt x="4645" y="269"/>
                  </a:lnTo>
                  <a:cubicBezTo>
                    <a:pt x="4645" y="221"/>
                    <a:pt x="4633" y="175"/>
                    <a:pt x="4609" y="134"/>
                  </a:cubicBezTo>
                  <a:cubicBezTo>
                    <a:pt x="4585" y="93"/>
                    <a:pt x="4552" y="60"/>
                    <a:pt x="4511" y="36"/>
                  </a:cubicBezTo>
                  <a:cubicBezTo>
                    <a:pt x="4470" y="12"/>
                    <a:pt x="4424" y="0"/>
                    <a:pt x="4377" y="0"/>
                  </a:cubicBezTo>
                  <a:lnTo>
                    <a:pt x="268" y="0"/>
                  </a:lnTo>
                </a:path>
              </a:pathLst>
            </a:custGeom>
            <a:solidFill>
              <a:srgbClr val="ff6162"/>
            </a:solidFill>
            <a:ln>
              <a:noFill/>
            </a:ln>
          </p:spPr>
          <p:style>
            <a:lnRef idx="0"/>
            <a:fillRef idx="0"/>
            <a:effectRef idx="0"/>
            <a:fontRef idx="minor"/>
          </p:style>
        </p:sp>
        <p:sp>
          <p:nvSpPr>
            <p:cNvPr id="137" name="CustomShape 8"/>
            <p:cNvSpPr/>
            <p:nvPr/>
          </p:nvSpPr>
          <p:spPr>
            <a:xfrm>
              <a:off x="7530120" y="2671920"/>
              <a:ext cx="1671480" cy="290160"/>
            </a:xfrm>
            <a:custGeom>
              <a:avLst/>
              <a:gdLst/>
              <a:ahLst/>
              <a:rect l="l" t="t" r="r" b="b"/>
              <a:pathLst>
                <a:path w="1671638" h="289719">
                  <a:moveTo>
                    <a:pt x="96575" y="0"/>
                  </a:moveTo>
                  <a:lnTo>
                    <a:pt x="1575063" y="0"/>
                  </a:lnTo>
                  <a:cubicBezTo>
                    <a:pt x="1628400" y="0"/>
                    <a:pt x="1671638" y="43238"/>
                    <a:pt x="1671638" y="96575"/>
                  </a:cubicBezTo>
                  <a:lnTo>
                    <a:pt x="1671638" y="289719"/>
                  </a:lnTo>
                  <a:lnTo>
                    <a:pt x="0" y="289719"/>
                  </a:lnTo>
                  <a:lnTo>
                    <a:pt x="0" y="96575"/>
                  </a:lnTo>
                  <a:cubicBezTo>
                    <a:pt x="0" y="43238"/>
                    <a:pt x="43238" y="0"/>
                    <a:pt x="96575" y="0"/>
                  </a:cubicBezTo>
                  <a:close/>
                </a:path>
              </a:pathLst>
            </a:custGeom>
            <a:solidFill>
              <a:srgbClr val="ff4343"/>
            </a:solidFill>
            <a:ln>
              <a:noFill/>
            </a:ln>
          </p:spPr>
          <p:style>
            <a:lnRef idx="0"/>
            <a:fillRef idx="0"/>
            <a:effectRef idx="0"/>
            <a:fontRef idx="minor"/>
          </p:style>
        </p:sp>
        <p:pic>
          <p:nvPicPr>
            <p:cNvPr id="138" name="Imagen 52" descr=""/>
            <p:cNvPicPr/>
            <p:nvPr/>
          </p:nvPicPr>
          <p:blipFill>
            <a:blip r:embed="rId2"/>
            <a:stretch/>
          </p:blipFill>
          <p:spPr>
            <a:xfrm rot="18788400">
              <a:off x="1410480" y="1231200"/>
              <a:ext cx="996840" cy="1145880"/>
            </a:xfrm>
            <a:prstGeom prst="rect">
              <a:avLst/>
            </a:prstGeom>
            <a:ln>
              <a:noFill/>
            </a:ln>
          </p:spPr>
        </p:pic>
        <p:pic>
          <p:nvPicPr>
            <p:cNvPr id="139" name="Imagen 53" descr=""/>
            <p:cNvPicPr/>
            <p:nvPr/>
          </p:nvPicPr>
          <p:blipFill>
            <a:blip r:embed="rId3"/>
            <a:stretch/>
          </p:blipFill>
          <p:spPr>
            <a:xfrm>
              <a:off x="8584560" y="993240"/>
              <a:ext cx="1247400" cy="1139760"/>
            </a:xfrm>
            <a:prstGeom prst="rect">
              <a:avLst/>
            </a:prstGeom>
            <a:ln>
              <a:noFill/>
            </a:ln>
          </p:spPr>
        </p:pic>
        <p:pic>
          <p:nvPicPr>
            <p:cNvPr id="140" name="Imagen 54" descr=""/>
            <p:cNvPicPr/>
            <p:nvPr/>
          </p:nvPicPr>
          <p:blipFill>
            <a:blip r:embed="rId4"/>
            <a:stretch/>
          </p:blipFill>
          <p:spPr>
            <a:xfrm>
              <a:off x="9546840" y="1238040"/>
              <a:ext cx="985320" cy="1163520"/>
            </a:xfrm>
            <a:prstGeom prst="rect">
              <a:avLst/>
            </a:prstGeom>
            <a:ln>
              <a:noFill/>
            </a:ln>
          </p:spPr>
        </p:pic>
        <p:pic>
          <p:nvPicPr>
            <p:cNvPr id="141" name="Imagen 55" descr=""/>
            <p:cNvPicPr/>
            <p:nvPr/>
          </p:nvPicPr>
          <p:blipFill>
            <a:blip r:embed="rId5"/>
            <a:stretch/>
          </p:blipFill>
          <p:spPr>
            <a:xfrm>
              <a:off x="2212920" y="1128240"/>
              <a:ext cx="1136160" cy="1000080"/>
            </a:xfrm>
            <a:prstGeom prst="rect">
              <a:avLst/>
            </a:prstGeom>
            <a:ln>
              <a:noFill/>
            </a:ln>
          </p:spPr>
        </p:pic>
        <p:sp>
          <p:nvSpPr>
            <p:cNvPr id="142" name="CustomShape 9"/>
            <p:cNvSpPr/>
            <p:nvPr/>
          </p:nvSpPr>
          <p:spPr>
            <a:xfrm>
              <a:off x="309600" y="259560"/>
              <a:ext cx="11545200" cy="6239160"/>
            </a:xfrm>
            <a:custGeom>
              <a:avLst/>
              <a:gdLst/>
              <a:ahLst/>
              <a:rect l="l" t="t" r="r" b="b"/>
              <a:pathLst>
                <a:path w="11544300" h="6237514">
                  <a:moveTo>
                    <a:pt x="329342" y="130629"/>
                  </a:moveTo>
                  <a:cubicBezTo>
                    <a:pt x="219595" y="130629"/>
                    <a:pt x="130628" y="219596"/>
                    <a:pt x="130628" y="329343"/>
                  </a:cubicBezTo>
                  <a:lnTo>
                    <a:pt x="130628" y="5924500"/>
                  </a:lnTo>
                  <a:cubicBezTo>
                    <a:pt x="130628" y="6034247"/>
                    <a:pt x="219595" y="6123214"/>
                    <a:pt x="329342" y="6123214"/>
                  </a:cubicBezTo>
                  <a:lnTo>
                    <a:pt x="11214957" y="6123214"/>
                  </a:lnTo>
                  <a:cubicBezTo>
                    <a:pt x="11324704" y="6123214"/>
                    <a:pt x="11413671" y="6034247"/>
                    <a:pt x="11413671" y="5924500"/>
                  </a:cubicBezTo>
                  <a:lnTo>
                    <a:pt x="11413671" y="329343"/>
                  </a:lnTo>
                  <a:cubicBezTo>
                    <a:pt x="11413671" y="219596"/>
                    <a:pt x="11324704" y="130629"/>
                    <a:pt x="11214957" y="130629"/>
                  </a:cubicBezTo>
                  <a:lnTo>
                    <a:pt x="329342" y="130629"/>
                  </a:lnTo>
                  <a:close/>
                  <a:moveTo>
                    <a:pt x="206836" y="0"/>
                  </a:moveTo>
                  <a:lnTo>
                    <a:pt x="11337464" y="0"/>
                  </a:lnTo>
                  <a:cubicBezTo>
                    <a:pt x="11451696" y="0"/>
                    <a:pt x="11544300" y="92604"/>
                    <a:pt x="11544300" y="206836"/>
                  </a:cubicBezTo>
                  <a:lnTo>
                    <a:pt x="11544300" y="6030678"/>
                  </a:lnTo>
                  <a:cubicBezTo>
                    <a:pt x="11544300" y="6144910"/>
                    <a:pt x="11451696" y="6237514"/>
                    <a:pt x="11337464" y="6237514"/>
                  </a:cubicBezTo>
                  <a:lnTo>
                    <a:pt x="206836" y="6237514"/>
                  </a:lnTo>
                  <a:cubicBezTo>
                    <a:pt x="92604" y="6237514"/>
                    <a:pt x="0" y="6144910"/>
                    <a:pt x="0" y="6030678"/>
                  </a:cubicBezTo>
                  <a:lnTo>
                    <a:pt x="0" y="206836"/>
                  </a:lnTo>
                  <a:cubicBezTo>
                    <a:pt x="0" y="92604"/>
                    <a:pt x="92604" y="0"/>
                    <a:pt x="206836" y="0"/>
                  </a:cubicBezTo>
                  <a:close/>
                </a:path>
              </a:pathLst>
            </a:custGeom>
            <a:solidFill>
              <a:srgbClr val="a7efef"/>
            </a:solidFill>
            <a:ln>
              <a:noFill/>
            </a:ln>
          </p:spPr>
          <p:style>
            <a:lnRef idx="0"/>
            <a:fillRef idx="0"/>
            <a:effectRef idx="0"/>
            <a:fontRef idx="minor"/>
          </p:style>
        </p:sp>
        <p:sp>
          <p:nvSpPr>
            <p:cNvPr id="143" name="CustomShape 10"/>
            <p:cNvSpPr/>
            <p:nvPr/>
          </p:nvSpPr>
          <p:spPr>
            <a:xfrm>
              <a:off x="1501920" y="2845080"/>
              <a:ext cx="4408560" cy="2891520"/>
            </a:xfrm>
            <a:custGeom>
              <a:avLst/>
              <a:gdLst/>
              <a:ahLst/>
              <a:rect l="l" t="t" r="r" b="b"/>
              <a:pathLst>
                <a:path w="12249" h="8035">
                  <a:moveTo>
                    <a:pt x="354" y="0"/>
                  </a:moveTo>
                  <a:lnTo>
                    <a:pt x="354" y="0"/>
                  </a:lnTo>
                  <a:cubicBezTo>
                    <a:pt x="292" y="0"/>
                    <a:pt x="231" y="16"/>
                    <a:pt x="177" y="47"/>
                  </a:cubicBezTo>
                  <a:cubicBezTo>
                    <a:pt x="123" y="79"/>
                    <a:pt x="79" y="123"/>
                    <a:pt x="47" y="177"/>
                  </a:cubicBezTo>
                  <a:cubicBezTo>
                    <a:pt x="16" y="231"/>
                    <a:pt x="0" y="292"/>
                    <a:pt x="0" y="354"/>
                  </a:cubicBezTo>
                  <a:lnTo>
                    <a:pt x="0" y="7679"/>
                  </a:lnTo>
                  <a:lnTo>
                    <a:pt x="0" y="7680"/>
                  </a:lnTo>
                  <a:cubicBezTo>
                    <a:pt x="0" y="7742"/>
                    <a:pt x="16" y="7803"/>
                    <a:pt x="47" y="7857"/>
                  </a:cubicBezTo>
                  <a:cubicBezTo>
                    <a:pt x="79" y="7911"/>
                    <a:pt x="123" y="7955"/>
                    <a:pt x="177" y="7987"/>
                  </a:cubicBezTo>
                  <a:cubicBezTo>
                    <a:pt x="231" y="8018"/>
                    <a:pt x="292" y="8034"/>
                    <a:pt x="354" y="8034"/>
                  </a:cubicBezTo>
                  <a:lnTo>
                    <a:pt x="11893" y="8034"/>
                  </a:lnTo>
                  <a:lnTo>
                    <a:pt x="11894" y="8034"/>
                  </a:lnTo>
                  <a:cubicBezTo>
                    <a:pt x="11956" y="8034"/>
                    <a:pt x="12017" y="8018"/>
                    <a:pt x="12071" y="7987"/>
                  </a:cubicBezTo>
                  <a:cubicBezTo>
                    <a:pt x="12125" y="7955"/>
                    <a:pt x="12169" y="7911"/>
                    <a:pt x="12201" y="7857"/>
                  </a:cubicBezTo>
                  <a:cubicBezTo>
                    <a:pt x="12232" y="7803"/>
                    <a:pt x="12248" y="7742"/>
                    <a:pt x="12248" y="7680"/>
                  </a:cubicBezTo>
                  <a:lnTo>
                    <a:pt x="12248" y="354"/>
                  </a:lnTo>
                  <a:lnTo>
                    <a:pt x="12248" y="354"/>
                  </a:lnTo>
                  <a:lnTo>
                    <a:pt x="12248" y="354"/>
                  </a:lnTo>
                  <a:cubicBezTo>
                    <a:pt x="12248" y="292"/>
                    <a:pt x="12232" y="231"/>
                    <a:pt x="12201" y="177"/>
                  </a:cubicBezTo>
                  <a:cubicBezTo>
                    <a:pt x="12169" y="123"/>
                    <a:pt x="12125" y="79"/>
                    <a:pt x="12071" y="47"/>
                  </a:cubicBezTo>
                  <a:cubicBezTo>
                    <a:pt x="12017" y="16"/>
                    <a:pt x="11956" y="0"/>
                    <a:pt x="11894" y="0"/>
                  </a:cubicBezTo>
                  <a:lnTo>
                    <a:pt x="354" y="0"/>
                  </a:lnTo>
                </a:path>
              </a:pathLst>
            </a:custGeom>
            <a:solidFill>
              <a:srgbClr val="00a2d1"/>
            </a:solidFill>
            <a:ln>
              <a:noFill/>
            </a:ln>
          </p:spPr>
          <p:style>
            <a:lnRef idx="0"/>
            <a:fillRef idx="0"/>
            <a:effectRef idx="0"/>
            <a:fontRef idx="minor"/>
          </p:style>
        </p:sp>
        <p:sp>
          <p:nvSpPr>
            <p:cNvPr id="144" name="CustomShape 11"/>
            <p:cNvSpPr/>
            <p:nvPr/>
          </p:nvSpPr>
          <p:spPr>
            <a:xfrm>
              <a:off x="1681200" y="2962800"/>
              <a:ext cx="4029120" cy="2608920"/>
            </a:xfrm>
            <a:custGeom>
              <a:avLst/>
              <a:gdLst/>
              <a:ahLst/>
              <a:rect l="l" t="t" r="r" b="b"/>
              <a:pathLst>
                <a:path w="11195" h="7250">
                  <a:moveTo>
                    <a:pt x="0" y="0"/>
                  </a:moveTo>
                  <a:lnTo>
                    <a:pt x="0" y="0"/>
                  </a:lnTo>
                  <a:lnTo>
                    <a:pt x="0" y="0"/>
                  </a:lnTo>
                  <a:lnTo>
                    <a:pt x="0" y="0"/>
                  </a:lnTo>
                  <a:lnTo>
                    <a:pt x="0" y="0"/>
                  </a:lnTo>
                  <a:lnTo>
                    <a:pt x="0" y="0"/>
                  </a:lnTo>
                  <a:lnTo>
                    <a:pt x="0" y="7249"/>
                  </a:lnTo>
                  <a:lnTo>
                    <a:pt x="0" y="7249"/>
                  </a:lnTo>
                  <a:lnTo>
                    <a:pt x="0" y="7249"/>
                  </a:lnTo>
                  <a:lnTo>
                    <a:pt x="0" y="7249"/>
                  </a:lnTo>
                  <a:lnTo>
                    <a:pt x="0" y="7249"/>
                  </a:lnTo>
                  <a:lnTo>
                    <a:pt x="11194" y="7249"/>
                  </a:lnTo>
                  <a:lnTo>
                    <a:pt x="11194" y="7249"/>
                  </a:lnTo>
                  <a:lnTo>
                    <a:pt x="11194" y="7249"/>
                  </a:lnTo>
                  <a:lnTo>
                    <a:pt x="11194" y="7249"/>
                  </a:lnTo>
                  <a:lnTo>
                    <a:pt x="11194" y="7249"/>
                  </a:lnTo>
                  <a:lnTo>
                    <a:pt x="11194" y="7249"/>
                  </a:lnTo>
                  <a:lnTo>
                    <a:pt x="11194" y="0"/>
                  </a:lnTo>
                  <a:lnTo>
                    <a:pt x="11194" y="0"/>
                  </a:lnTo>
                  <a:lnTo>
                    <a:pt x="11194" y="0"/>
                  </a:lnTo>
                  <a:lnTo>
                    <a:pt x="11194" y="0"/>
                  </a:lnTo>
                  <a:lnTo>
                    <a:pt x="11194" y="0"/>
                  </a:lnTo>
                  <a:lnTo>
                    <a:pt x="0" y="0"/>
                  </a:lnTo>
                </a:path>
              </a:pathLst>
            </a:custGeom>
            <a:solidFill>
              <a:srgbClr val="ffffff"/>
            </a:solidFill>
            <a:ln>
              <a:noFill/>
            </a:ln>
          </p:spPr>
          <p:style>
            <a:lnRef idx="0"/>
            <a:fillRef idx="0"/>
            <a:effectRef idx="0"/>
            <a:fontRef idx="minor"/>
          </p:style>
        </p:sp>
        <p:sp>
          <p:nvSpPr>
            <p:cNvPr id="145" name="CustomShape 12"/>
            <p:cNvSpPr/>
            <p:nvPr/>
          </p:nvSpPr>
          <p:spPr>
            <a:xfrm>
              <a:off x="2578320" y="2845080"/>
              <a:ext cx="2198520" cy="520200"/>
            </a:xfrm>
            <a:custGeom>
              <a:avLst/>
              <a:gdLst/>
              <a:ahLst/>
              <a:rect l="l" t="t" r="r" b="b"/>
              <a:pathLst>
                <a:path w="2199371" h="579437">
                  <a:moveTo>
                    <a:pt x="154968" y="66347"/>
                  </a:moveTo>
                  <a:cubicBezTo>
                    <a:pt x="113846" y="66347"/>
                    <a:pt x="80510" y="99683"/>
                    <a:pt x="80510" y="140805"/>
                  </a:cubicBezTo>
                  <a:lnTo>
                    <a:pt x="80510" y="438630"/>
                  </a:lnTo>
                  <a:cubicBezTo>
                    <a:pt x="80510" y="479752"/>
                    <a:pt x="113846" y="513088"/>
                    <a:pt x="154968" y="513088"/>
                  </a:cubicBezTo>
                  <a:lnTo>
                    <a:pt x="2044402" y="513088"/>
                  </a:lnTo>
                  <a:cubicBezTo>
                    <a:pt x="2085524" y="513088"/>
                    <a:pt x="2118860" y="479752"/>
                    <a:pt x="2118860" y="438630"/>
                  </a:cubicBezTo>
                  <a:lnTo>
                    <a:pt x="2118860" y="140805"/>
                  </a:lnTo>
                  <a:cubicBezTo>
                    <a:pt x="2118860" y="99683"/>
                    <a:pt x="2085524" y="66347"/>
                    <a:pt x="2044402" y="66347"/>
                  </a:cubicBezTo>
                  <a:lnTo>
                    <a:pt x="154968" y="66347"/>
                  </a:lnTo>
                  <a:close/>
                  <a:moveTo>
                    <a:pt x="96575" y="0"/>
                  </a:moveTo>
                  <a:lnTo>
                    <a:pt x="2102796" y="0"/>
                  </a:lnTo>
                  <a:cubicBezTo>
                    <a:pt x="2156133" y="0"/>
                    <a:pt x="2199371" y="43238"/>
                    <a:pt x="2199371" y="96575"/>
                  </a:cubicBezTo>
                  <a:lnTo>
                    <a:pt x="2199371" y="482862"/>
                  </a:lnTo>
                  <a:cubicBezTo>
                    <a:pt x="2199371" y="536199"/>
                    <a:pt x="2156133" y="579437"/>
                    <a:pt x="2102796" y="579437"/>
                  </a:cubicBezTo>
                  <a:lnTo>
                    <a:pt x="96575" y="579437"/>
                  </a:lnTo>
                  <a:cubicBezTo>
                    <a:pt x="43238" y="579437"/>
                    <a:pt x="0" y="536199"/>
                    <a:pt x="0" y="482862"/>
                  </a:cubicBezTo>
                  <a:lnTo>
                    <a:pt x="0" y="96575"/>
                  </a:lnTo>
                  <a:cubicBezTo>
                    <a:pt x="0" y="43238"/>
                    <a:pt x="43238" y="0"/>
                    <a:pt x="96575" y="0"/>
                  </a:cubicBezTo>
                  <a:close/>
                </a:path>
              </a:pathLst>
            </a:custGeom>
            <a:gradFill rotWithShape="0">
              <a:gsLst>
                <a:gs pos="0">
                  <a:srgbClr val="cacaca"/>
                </a:gs>
                <a:gs pos="100000">
                  <a:srgbClr val="eeeeee"/>
                </a:gs>
              </a:gsLst>
              <a:lin ang="13500000"/>
            </a:gradFill>
            <a:ln>
              <a:noFill/>
            </a:ln>
          </p:spPr>
          <p:style>
            <a:lnRef idx="0"/>
            <a:fillRef idx="0"/>
            <a:effectRef idx="0"/>
            <a:fontRef idx="minor"/>
          </p:style>
        </p:sp>
        <p:sp>
          <p:nvSpPr>
            <p:cNvPr id="146" name="CustomShape 13"/>
            <p:cNvSpPr/>
            <p:nvPr/>
          </p:nvSpPr>
          <p:spPr>
            <a:xfrm>
              <a:off x="2843280" y="2644920"/>
              <a:ext cx="1671480" cy="579240"/>
            </a:xfrm>
            <a:custGeom>
              <a:avLst/>
              <a:gdLst/>
              <a:ahLst/>
              <a:rect l="l" t="t" r="r" b="b"/>
              <a:pathLst>
                <a:path w="4646" h="1612">
                  <a:moveTo>
                    <a:pt x="268" y="0"/>
                  </a:moveTo>
                  <a:lnTo>
                    <a:pt x="269" y="0"/>
                  </a:lnTo>
                  <a:cubicBezTo>
                    <a:pt x="221" y="0"/>
                    <a:pt x="175" y="12"/>
                    <a:pt x="134" y="36"/>
                  </a:cubicBezTo>
                  <a:cubicBezTo>
                    <a:pt x="93" y="60"/>
                    <a:pt x="60" y="93"/>
                    <a:pt x="36" y="134"/>
                  </a:cubicBezTo>
                  <a:cubicBezTo>
                    <a:pt x="12" y="175"/>
                    <a:pt x="0" y="221"/>
                    <a:pt x="0" y="269"/>
                  </a:cubicBezTo>
                  <a:lnTo>
                    <a:pt x="0" y="1342"/>
                  </a:lnTo>
                  <a:lnTo>
                    <a:pt x="0" y="1343"/>
                  </a:lnTo>
                  <a:cubicBezTo>
                    <a:pt x="0" y="1390"/>
                    <a:pt x="12" y="1436"/>
                    <a:pt x="36" y="1477"/>
                  </a:cubicBezTo>
                  <a:cubicBezTo>
                    <a:pt x="60" y="1518"/>
                    <a:pt x="93" y="1551"/>
                    <a:pt x="134" y="1575"/>
                  </a:cubicBezTo>
                  <a:cubicBezTo>
                    <a:pt x="175" y="1599"/>
                    <a:pt x="221" y="1611"/>
                    <a:pt x="269" y="1611"/>
                  </a:cubicBezTo>
                  <a:lnTo>
                    <a:pt x="4376" y="1611"/>
                  </a:lnTo>
                  <a:lnTo>
                    <a:pt x="4377" y="1611"/>
                  </a:lnTo>
                  <a:cubicBezTo>
                    <a:pt x="4424" y="1611"/>
                    <a:pt x="4470" y="1599"/>
                    <a:pt x="4511" y="1575"/>
                  </a:cubicBezTo>
                  <a:cubicBezTo>
                    <a:pt x="4552" y="1551"/>
                    <a:pt x="4585" y="1518"/>
                    <a:pt x="4609" y="1477"/>
                  </a:cubicBezTo>
                  <a:cubicBezTo>
                    <a:pt x="4633" y="1436"/>
                    <a:pt x="4645" y="1390"/>
                    <a:pt x="4645" y="1343"/>
                  </a:cubicBezTo>
                  <a:lnTo>
                    <a:pt x="4645" y="268"/>
                  </a:lnTo>
                  <a:lnTo>
                    <a:pt x="4645" y="269"/>
                  </a:lnTo>
                  <a:lnTo>
                    <a:pt x="4645" y="269"/>
                  </a:lnTo>
                  <a:cubicBezTo>
                    <a:pt x="4645" y="221"/>
                    <a:pt x="4633" y="175"/>
                    <a:pt x="4609" y="134"/>
                  </a:cubicBezTo>
                  <a:cubicBezTo>
                    <a:pt x="4585" y="93"/>
                    <a:pt x="4552" y="60"/>
                    <a:pt x="4511" y="36"/>
                  </a:cubicBezTo>
                  <a:cubicBezTo>
                    <a:pt x="4470" y="12"/>
                    <a:pt x="4424" y="0"/>
                    <a:pt x="4377" y="0"/>
                  </a:cubicBezTo>
                  <a:lnTo>
                    <a:pt x="268" y="0"/>
                  </a:lnTo>
                </a:path>
              </a:pathLst>
            </a:custGeom>
            <a:solidFill>
              <a:srgbClr val="ff6162"/>
            </a:solidFill>
            <a:ln>
              <a:noFill/>
            </a:ln>
          </p:spPr>
          <p:style>
            <a:lnRef idx="0"/>
            <a:fillRef idx="0"/>
            <a:effectRef idx="0"/>
            <a:fontRef idx="minor"/>
          </p:style>
        </p:sp>
        <p:sp>
          <p:nvSpPr>
            <p:cNvPr id="147" name="CustomShape 14"/>
            <p:cNvSpPr/>
            <p:nvPr/>
          </p:nvSpPr>
          <p:spPr>
            <a:xfrm>
              <a:off x="2843280" y="2622960"/>
              <a:ext cx="1671480" cy="288360"/>
            </a:xfrm>
            <a:custGeom>
              <a:avLst/>
              <a:gdLst/>
              <a:ahLst/>
              <a:rect l="l" t="t" r="r" b="b"/>
              <a:pathLst>
                <a:path w="1671638" h="289719">
                  <a:moveTo>
                    <a:pt x="96575" y="0"/>
                  </a:moveTo>
                  <a:lnTo>
                    <a:pt x="1575063" y="0"/>
                  </a:lnTo>
                  <a:cubicBezTo>
                    <a:pt x="1628400" y="0"/>
                    <a:pt x="1671638" y="43238"/>
                    <a:pt x="1671638" y="96575"/>
                  </a:cubicBezTo>
                  <a:lnTo>
                    <a:pt x="1671638" y="289719"/>
                  </a:lnTo>
                  <a:lnTo>
                    <a:pt x="0" y="289719"/>
                  </a:lnTo>
                  <a:lnTo>
                    <a:pt x="0" y="96575"/>
                  </a:lnTo>
                  <a:cubicBezTo>
                    <a:pt x="0" y="43238"/>
                    <a:pt x="43238" y="0"/>
                    <a:pt x="96575" y="0"/>
                  </a:cubicBezTo>
                  <a:close/>
                </a:path>
              </a:pathLst>
            </a:custGeom>
            <a:solidFill>
              <a:srgbClr val="ff4343"/>
            </a:solidFill>
            <a:ln>
              <a:noFill/>
            </a:ln>
          </p:spPr>
          <p:style>
            <a:lnRef idx="0"/>
            <a:fillRef idx="0"/>
            <a:effectRef idx="0"/>
            <a:fontRef idx="minor"/>
          </p:style>
        </p:sp>
        <p:pic>
          <p:nvPicPr>
            <p:cNvPr id="148" name="Imagen 64" descr=""/>
            <p:cNvPicPr/>
            <p:nvPr/>
          </p:nvPicPr>
          <p:blipFill>
            <a:blip r:embed="rId6"/>
            <a:stretch/>
          </p:blipFill>
          <p:spPr>
            <a:xfrm>
              <a:off x="172800" y="3677400"/>
              <a:ext cx="2047680" cy="3197880"/>
            </a:xfrm>
            <a:prstGeom prst="rect">
              <a:avLst/>
            </a:prstGeom>
            <a:ln>
              <a:noFill/>
            </a:ln>
          </p:spPr>
        </p:pic>
        <p:pic>
          <p:nvPicPr>
            <p:cNvPr id="149" name="Imagen 2" descr=""/>
            <p:cNvPicPr/>
            <p:nvPr/>
          </p:nvPicPr>
          <p:blipFill>
            <a:blip r:embed="rId7"/>
            <a:srcRect l="0" t="0" r="0" b="16188"/>
            <a:stretch/>
          </p:blipFill>
          <p:spPr>
            <a:xfrm>
              <a:off x="9900720" y="3548520"/>
              <a:ext cx="1947600" cy="3293280"/>
            </a:xfrm>
            <a:prstGeom prst="rect">
              <a:avLst/>
            </a:prstGeom>
            <a:ln>
              <a:noFill/>
            </a:ln>
          </p:spPr>
        </p:pic>
      </p:grpSp>
      <p:sp>
        <p:nvSpPr>
          <p:cNvPr id="150" name="CustomShape 15"/>
          <p:cNvSpPr/>
          <p:nvPr/>
        </p:nvSpPr>
        <p:spPr>
          <a:xfrm>
            <a:off x="2184480" y="784440"/>
            <a:ext cx="7314840" cy="916560"/>
          </a:xfrm>
          <a:prstGeom prst="rect">
            <a:avLst/>
          </a:prstGeom>
          <a:noFill/>
          <a:ln>
            <a:noFill/>
          </a:ln>
        </p:spPr>
        <p:style>
          <a:lnRef idx="0"/>
          <a:fillRef idx="0"/>
          <a:effectRef idx="0"/>
          <a:fontRef idx="minor"/>
        </p:style>
        <p:txBody>
          <a:bodyPr lIns="90000" rIns="90000" tIns="46800" bIns="46800" anchor="ctr">
            <a:spAutoFit/>
          </a:bodyPr>
          <a:p>
            <a:pPr marL="107640" algn="ctr">
              <a:lnSpc>
                <a:spcPct val="100000"/>
              </a:lnSpc>
            </a:pPr>
            <a:r>
              <a:rPr b="1" lang="en-US" sz="5400" spc="-1" strike="noStrike">
                <a:solidFill>
                  <a:srgbClr val="ffffff"/>
                </a:solidFill>
                <a:latin typeface="Franklin Gothic Demi Cond"/>
                <a:ea typeface="DejaVu Sans"/>
              </a:rPr>
              <a:t>TEMA 3</a:t>
            </a:r>
            <a:endParaRPr b="0" lang="en-US" sz="5400" spc="-1" strike="noStrike">
              <a:latin typeface="Arial"/>
            </a:endParaRPr>
          </a:p>
        </p:txBody>
      </p:sp>
      <p:sp>
        <p:nvSpPr>
          <p:cNvPr id="151" name="CustomShape 16"/>
          <p:cNvSpPr/>
          <p:nvPr/>
        </p:nvSpPr>
        <p:spPr>
          <a:xfrm>
            <a:off x="838080" y="1789200"/>
            <a:ext cx="10058040" cy="10314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rmAutofit/>
          </a:bodyPr>
          <a:p>
            <a:pPr algn="ctr">
              <a:lnSpc>
                <a:spcPct val="50000"/>
              </a:lnSpc>
            </a:pPr>
            <a:r>
              <a:rPr b="0" lang="en-US" sz="2800" spc="-1" strike="noStrike">
                <a:solidFill>
                  <a:srgbClr val="ffffff"/>
                </a:solidFill>
                <a:latin typeface="Myriad Arabic"/>
                <a:ea typeface="Myriad Arabic"/>
              </a:rPr>
              <a:t>Puedes dividir la información en columnas</a:t>
            </a:r>
            <a:endParaRPr b="0" lang="en-US" sz="2800" spc="-1" strike="noStrike">
              <a:latin typeface="Arial"/>
            </a:endParaRPr>
          </a:p>
          <a:p>
            <a:pPr algn="ctr">
              <a:lnSpc>
                <a:spcPct val="50000"/>
              </a:lnSpc>
            </a:pPr>
            <a:r>
              <a:rPr b="0" lang="en-US" sz="2800" spc="-1" strike="noStrike">
                <a:solidFill>
                  <a:srgbClr val="ffffff"/>
                </a:solidFill>
                <a:latin typeface="Myriad Arabic"/>
                <a:ea typeface="Myriad Arabic"/>
              </a:rPr>
              <a:t> “</a:t>
            </a:r>
            <a:r>
              <a:rPr b="0" lang="en-US" sz="2800" spc="-1" strike="noStrike">
                <a:solidFill>
                  <a:srgbClr val="ffffff"/>
                </a:solidFill>
                <a:latin typeface="Myriad Arabic"/>
                <a:ea typeface="Myriad Arabic"/>
              </a:rPr>
              <a:t>Este es un ejemplo  de texto en dos columnas”.</a:t>
            </a:r>
            <a:endParaRPr b="0" lang="en-US" sz="2800" spc="-1" strike="noStrike">
              <a:latin typeface="Arial"/>
            </a:endParaRPr>
          </a:p>
          <a:p>
            <a:pPr algn="ctr">
              <a:lnSpc>
                <a:spcPct val="50000"/>
              </a:lnSpc>
            </a:pPr>
            <a:endParaRPr b="0" lang="en-US" sz="2800" spc="-1" strike="noStrike">
              <a:latin typeface="Arial"/>
            </a:endParaRPr>
          </a:p>
        </p:txBody>
      </p:sp>
      <p:sp>
        <p:nvSpPr>
          <p:cNvPr id="152" name="CustomShape 17"/>
          <p:cNvSpPr/>
          <p:nvPr/>
        </p:nvSpPr>
        <p:spPr>
          <a:xfrm>
            <a:off x="6465960" y="3479760"/>
            <a:ext cx="3804840" cy="27979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80000"/>
              </a:lnSpc>
              <a:spcBef>
                <a:spcPts val="1800"/>
              </a:spcBef>
            </a:pPr>
            <a:r>
              <a:rPr b="0" lang="en-US" sz="2400" spc="-1" strike="noStrike">
                <a:solidFill>
                  <a:srgbClr val="5a5a5c"/>
                </a:solidFill>
                <a:latin typeface="Myriad Arabic"/>
                <a:ea typeface="Myriad Arabic"/>
              </a:rPr>
              <a:t>Este es un texto de ejemplo. En estos párrafos resume las ideas del tema 3. Recuerda que las diapositivas son una ayuda visual para realizar  tu presentación, por tal razón deben ser breves.</a:t>
            </a:r>
            <a:endParaRPr b="0" lang="en-US" sz="2400" spc="-1" strike="noStrike">
              <a:latin typeface="Arial"/>
            </a:endParaRPr>
          </a:p>
          <a:p>
            <a:pPr>
              <a:lnSpc>
                <a:spcPct val="100000"/>
              </a:lnSpc>
            </a:pPr>
            <a:endParaRPr b="0" lang="en-US" sz="2400" spc="-1" strike="noStrike">
              <a:latin typeface="Arial"/>
            </a:endParaRPr>
          </a:p>
        </p:txBody>
      </p:sp>
      <p:sp>
        <p:nvSpPr>
          <p:cNvPr id="153" name="CustomShape 18"/>
          <p:cNvSpPr/>
          <p:nvPr/>
        </p:nvSpPr>
        <p:spPr>
          <a:xfrm>
            <a:off x="7650360" y="2724120"/>
            <a:ext cx="1518480" cy="520200"/>
          </a:xfrm>
          <a:prstGeom prst="rect">
            <a:avLst/>
          </a:prstGeom>
          <a:noFill/>
          <a:ln>
            <a:noFill/>
          </a:ln>
        </p:spPr>
        <p:style>
          <a:lnRef idx="0"/>
          <a:fillRef idx="0"/>
          <a:effectRef idx="0"/>
          <a:fontRef idx="minor"/>
        </p:style>
        <p:txBody>
          <a:bodyPr wrap="none" lIns="90000" rIns="90000" tIns="46800" bIns="46800">
            <a:spAutoFit/>
          </a:bodyPr>
          <a:p>
            <a:pPr marL="107640" algn="ctr">
              <a:lnSpc>
                <a:spcPct val="100000"/>
              </a:lnSpc>
            </a:pPr>
            <a:r>
              <a:rPr b="1" lang="en-US" sz="2800" spc="-1" strike="noStrike">
                <a:solidFill>
                  <a:srgbClr val="ffffff"/>
                </a:solidFill>
                <a:latin typeface="Franklin Gothic Demi Cond"/>
                <a:ea typeface="DejaVu Sans"/>
              </a:rPr>
              <a:t>IDEA 2 </a:t>
            </a:r>
            <a:endParaRPr b="0" lang="en-US" sz="2800" spc="-1" strike="noStrike">
              <a:latin typeface="Arial"/>
            </a:endParaRPr>
          </a:p>
        </p:txBody>
      </p:sp>
      <p:sp>
        <p:nvSpPr>
          <p:cNvPr id="154" name="CustomShape 19"/>
          <p:cNvSpPr/>
          <p:nvPr/>
        </p:nvSpPr>
        <p:spPr>
          <a:xfrm>
            <a:off x="1779480" y="3430440"/>
            <a:ext cx="3804840" cy="27979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80000"/>
              </a:lnSpc>
              <a:spcBef>
                <a:spcPts val="1800"/>
              </a:spcBef>
            </a:pPr>
            <a:r>
              <a:rPr b="0" lang="en-US" sz="2400" spc="-1" strike="noStrike">
                <a:solidFill>
                  <a:srgbClr val="5a5a5c"/>
                </a:solidFill>
                <a:latin typeface="Myriad Arabic"/>
                <a:ea typeface="Myriad Arabic"/>
              </a:rPr>
              <a:t>Este es un texto de ejemplo. En estos párrafos resume las ideas del tema 3. Recuerda que las diapositivas son una ayuda visual para realizar  tu presentación, por tal razón deben ser breves.</a:t>
            </a:r>
            <a:endParaRPr b="0" lang="en-US" sz="2400" spc="-1" strike="noStrike">
              <a:latin typeface="Arial"/>
            </a:endParaRPr>
          </a:p>
          <a:p>
            <a:pPr>
              <a:lnSpc>
                <a:spcPct val="100000"/>
              </a:lnSpc>
            </a:pPr>
            <a:endParaRPr b="0" lang="en-US" sz="2400" spc="-1" strike="noStrike">
              <a:latin typeface="Arial"/>
            </a:endParaRPr>
          </a:p>
        </p:txBody>
      </p:sp>
      <p:sp>
        <p:nvSpPr>
          <p:cNvPr id="155" name="CustomShape 20"/>
          <p:cNvSpPr/>
          <p:nvPr/>
        </p:nvSpPr>
        <p:spPr>
          <a:xfrm>
            <a:off x="2964240" y="2673360"/>
            <a:ext cx="1518480" cy="520200"/>
          </a:xfrm>
          <a:prstGeom prst="rect">
            <a:avLst/>
          </a:prstGeom>
          <a:noFill/>
          <a:ln>
            <a:noFill/>
          </a:ln>
        </p:spPr>
        <p:style>
          <a:lnRef idx="0"/>
          <a:fillRef idx="0"/>
          <a:effectRef idx="0"/>
          <a:fontRef idx="minor"/>
        </p:style>
        <p:txBody>
          <a:bodyPr wrap="none" lIns="90000" rIns="90000" tIns="46800" bIns="46800">
            <a:spAutoFit/>
          </a:bodyPr>
          <a:p>
            <a:pPr marL="107640" algn="ctr">
              <a:lnSpc>
                <a:spcPct val="100000"/>
              </a:lnSpc>
            </a:pPr>
            <a:r>
              <a:rPr b="1" lang="en-US" sz="2800" spc="-1" strike="noStrike">
                <a:solidFill>
                  <a:srgbClr val="ffffff"/>
                </a:solidFill>
                <a:latin typeface="Franklin Gothic Demi Cond"/>
                <a:ea typeface="DejaVu Sans"/>
              </a:rPr>
              <a:t>IDEA 1 </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56" name="Group 1"/>
          <p:cNvGrpSpPr/>
          <p:nvPr/>
        </p:nvGrpSpPr>
        <p:grpSpPr>
          <a:xfrm>
            <a:off x="-15840" y="0"/>
            <a:ext cx="12212280" cy="6857640"/>
            <a:chOff x="-15840" y="0"/>
            <a:chExt cx="12212280" cy="6857640"/>
          </a:xfrm>
        </p:grpSpPr>
        <p:sp>
          <p:nvSpPr>
            <p:cNvPr id="157" name="CustomShape 2"/>
            <p:cNvSpPr/>
            <p:nvPr/>
          </p:nvSpPr>
          <p:spPr>
            <a:xfrm>
              <a:off x="0" y="0"/>
              <a:ext cx="12191760" cy="6857640"/>
            </a:xfrm>
            <a:prstGeom prst="rect">
              <a:avLst/>
            </a:prstGeom>
            <a:solidFill>
              <a:srgbClr val="2dd6d8"/>
            </a:solidFill>
            <a:ln>
              <a:noFill/>
            </a:ln>
          </p:spPr>
          <p:style>
            <a:lnRef idx="0"/>
            <a:fillRef idx="0"/>
            <a:effectRef idx="0"/>
            <a:fontRef idx="minor"/>
          </p:style>
        </p:sp>
        <p:pic>
          <p:nvPicPr>
            <p:cNvPr id="158" name="Imagen 1" descr=""/>
            <p:cNvPicPr/>
            <p:nvPr/>
          </p:nvPicPr>
          <p:blipFill>
            <a:blip r:embed="rId1"/>
            <a:srcRect l="7564" t="0" r="0" b="0"/>
            <a:stretch/>
          </p:blipFill>
          <p:spPr>
            <a:xfrm>
              <a:off x="-15840" y="228600"/>
              <a:ext cx="7536960" cy="6499080"/>
            </a:xfrm>
            <a:prstGeom prst="rect">
              <a:avLst/>
            </a:prstGeom>
            <a:ln>
              <a:noFill/>
            </a:ln>
          </p:spPr>
        </p:pic>
        <p:pic>
          <p:nvPicPr>
            <p:cNvPr id="159" name="Imagen 11" descr=""/>
            <p:cNvPicPr/>
            <p:nvPr/>
          </p:nvPicPr>
          <p:blipFill>
            <a:blip r:embed="rId2"/>
            <a:srcRect l="0" t="0" r="0" b="16186"/>
            <a:stretch/>
          </p:blipFill>
          <p:spPr>
            <a:xfrm>
              <a:off x="7053480" y="180720"/>
              <a:ext cx="3951000" cy="6676920"/>
            </a:xfrm>
            <a:prstGeom prst="rect">
              <a:avLst/>
            </a:prstGeom>
            <a:ln>
              <a:noFill/>
            </a:ln>
          </p:spPr>
        </p:pic>
        <p:pic>
          <p:nvPicPr>
            <p:cNvPr id="160" name="Imagen 2" descr=""/>
            <p:cNvPicPr/>
            <p:nvPr/>
          </p:nvPicPr>
          <p:blipFill>
            <a:blip r:embed="rId3"/>
            <a:srcRect l="0" t="0" r="32230" b="0"/>
            <a:stretch/>
          </p:blipFill>
          <p:spPr>
            <a:xfrm>
              <a:off x="10644480" y="344160"/>
              <a:ext cx="1551960" cy="4222440"/>
            </a:xfrm>
            <a:prstGeom prst="rect">
              <a:avLst/>
            </a:prstGeom>
            <a:ln>
              <a:noFill/>
            </a:ln>
          </p:spPr>
        </p:pic>
      </p:grpSp>
      <p:sp>
        <p:nvSpPr>
          <p:cNvPr id="161" name="CustomShape 3"/>
          <p:cNvSpPr/>
          <p:nvPr/>
        </p:nvSpPr>
        <p:spPr>
          <a:xfrm>
            <a:off x="2593440" y="1660320"/>
            <a:ext cx="2317680" cy="794880"/>
          </a:xfrm>
          <a:prstGeom prst="rect">
            <a:avLst/>
          </a:prstGeom>
          <a:noFill/>
          <a:ln>
            <a:noFill/>
          </a:ln>
        </p:spPr>
        <p:style>
          <a:lnRef idx="0"/>
          <a:fillRef idx="0"/>
          <a:effectRef idx="0"/>
          <a:fontRef idx="minor"/>
        </p:style>
        <p:txBody>
          <a:bodyPr lIns="90000" rIns="90000" tIns="45000" bIns="45000" anchor="ctr">
            <a:noAutofit/>
          </a:bodyPr>
          <a:p>
            <a:pPr algn="ctr">
              <a:lnSpc>
                <a:spcPct val="90000"/>
              </a:lnSpc>
            </a:pPr>
            <a:r>
              <a:rPr b="1" lang="en-US" sz="5000" spc="-1" strike="noStrike">
                <a:solidFill>
                  <a:srgbClr val="ff6162"/>
                </a:solidFill>
                <a:latin typeface="Franklin Gothic Demi Cond"/>
              </a:rPr>
              <a:t>TEMA 4</a:t>
            </a:r>
            <a:endParaRPr b="0" lang="en-US" sz="5000" spc="-1" strike="noStrike">
              <a:latin typeface="Arial"/>
            </a:endParaRPr>
          </a:p>
        </p:txBody>
      </p:sp>
      <p:sp>
        <p:nvSpPr>
          <p:cNvPr id="162" name="CustomShape 4"/>
          <p:cNvSpPr/>
          <p:nvPr/>
        </p:nvSpPr>
        <p:spPr>
          <a:xfrm>
            <a:off x="1697040" y="2455920"/>
            <a:ext cx="4038120" cy="2891880"/>
          </a:xfrm>
          <a:prstGeom prst="rect">
            <a:avLst/>
          </a:prstGeom>
          <a:noFill/>
          <a:ln>
            <a:noFill/>
          </a:ln>
        </p:spPr>
        <p:style>
          <a:lnRef idx="0"/>
          <a:fillRef idx="0"/>
          <a:effectRef idx="0"/>
          <a:fontRef idx="minor"/>
        </p:style>
        <p:txBody>
          <a:bodyPr lIns="90000" rIns="90000" tIns="45000" bIns="45000">
            <a:normAutofit fontScale="75000"/>
          </a:bodyPr>
          <a:p>
            <a:pPr algn="ctr">
              <a:lnSpc>
                <a:spcPct val="90000"/>
              </a:lnSpc>
              <a:spcBef>
                <a:spcPts val="998"/>
              </a:spcBef>
            </a:pPr>
            <a:r>
              <a:rPr b="0" lang="en-US" sz="2400" spc="-1" strike="noStrike">
                <a:solidFill>
                  <a:srgbClr val="5a5a5c"/>
                </a:solidFill>
                <a:latin typeface="Myriad Arabic"/>
                <a:ea typeface="Myriad Arabic"/>
              </a:rPr>
              <a:t>Este es un texto de ejemplo. En este párrafo resume las ideas del tema 4. Recuerda que las diapositivas son una ayuda visual para realizar  tu presentación, por tal razón deben ser breves. Puedes ayudarte de imágenes llamativas, “una imagen vale más que mil palabras”.</a:t>
            </a:r>
            <a:endParaRPr b="0" lang="en-US" sz="2400" spc="-1" strike="noStrike">
              <a:latin typeface="Arial"/>
            </a:endParaRPr>
          </a:p>
          <a:p>
            <a:pPr>
              <a:lnSpc>
                <a:spcPct val="90000"/>
              </a:lnSpc>
              <a:spcBef>
                <a:spcPts val="998"/>
              </a:spcBef>
            </a:pP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63" name="Group 1"/>
          <p:cNvGrpSpPr/>
          <p:nvPr/>
        </p:nvGrpSpPr>
        <p:grpSpPr>
          <a:xfrm>
            <a:off x="256680" y="136440"/>
            <a:ext cx="11400120" cy="6449760"/>
            <a:chOff x="256680" y="136440"/>
            <a:chExt cx="11400120" cy="6449760"/>
          </a:xfrm>
        </p:grpSpPr>
        <p:pic>
          <p:nvPicPr>
            <p:cNvPr id="164" name="Imagen 47" descr=""/>
            <p:cNvPicPr/>
            <p:nvPr/>
          </p:nvPicPr>
          <p:blipFill>
            <a:blip r:embed="rId1"/>
            <a:stretch/>
          </p:blipFill>
          <p:spPr>
            <a:xfrm rot="18788400">
              <a:off x="516960" y="438840"/>
              <a:ext cx="996480" cy="1145880"/>
            </a:xfrm>
            <a:prstGeom prst="rect">
              <a:avLst/>
            </a:prstGeom>
            <a:ln>
              <a:noFill/>
            </a:ln>
            <a:effectLst>
              <a:outerShdw dir="5400000" dist="50760">
                <a:srgbClr val="a7efef">
                  <a:alpha val="54000"/>
                </a:srgbClr>
              </a:outerShdw>
            </a:effectLst>
          </p:spPr>
        </p:pic>
        <p:pic>
          <p:nvPicPr>
            <p:cNvPr id="165" name="Imagen 48" descr=""/>
            <p:cNvPicPr/>
            <p:nvPr/>
          </p:nvPicPr>
          <p:blipFill>
            <a:blip r:embed="rId2"/>
            <a:stretch/>
          </p:blipFill>
          <p:spPr>
            <a:xfrm>
              <a:off x="9645480" y="5572080"/>
              <a:ext cx="1109160" cy="1014120"/>
            </a:xfrm>
            <a:prstGeom prst="rect">
              <a:avLst/>
            </a:prstGeom>
            <a:ln>
              <a:noFill/>
            </a:ln>
            <a:effectLst>
              <a:outerShdw dir="2700000" dist="153244">
                <a:srgbClr val="a7efef">
                  <a:alpha val="37000"/>
                </a:srgbClr>
              </a:outerShdw>
            </a:effectLst>
          </p:spPr>
        </p:pic>
        <p:pic>
          <p:nvPicPr>
            <p:cNvPr id="166" name="Imagen 49" descr=""/>
            <p:cNvPicPr/>
            <p:nvPr/>
          </p:nvPicPr>
          <p:blipFill>
            <a:blip r:embed="rId3"/>
            <a:stretch/>
          </p:blipFill>
          <p:spPr>
            <a:xfrm>
              <a:off x="10671120" y="5373720"/>
              <a:ext cx="877680" cy="1036080"/>
            </a:xfrm>
            <a:prstGeom prst="rect">
              <a:avLst/>
            </a:prstGeom>
            <a:ln>
              <a:noFill/>
            </a:ln>
            <a:effectLst>
              <a:outerShdw dir="2700000" dist="153244">
                <a:srgbClr val="a7efef">
                  <a:alpha val="37000"/>
                </a:srgbClr>
              </a:outerShdw>
            </a:effectLst>
          </p:spPr>
        </p:pic>
        <p:pic>
          <p:nvPicPr>
            <p:cNvPr id="167" name="Imagen 50" descr=""/>
            <p:cNvPicPr/>
            <p:nvPr/>
          </p:nvPicPr>
          <p:blipFill>
            <a:blip r:embed="rId4"/>
            <a:stretch/>
          </p:blipFill>
          <p:spPr>
            <a:xfrm>
              <a:off x="1361880" y="136440"/>
              <a:ext cx="1136160" cy="997920"/>
            </a:xfrm>
            <a:prstGeom prst="rect">
              <a:avLst/>
            </a:prstGeom>
            <a:ln>
              <a:noFill/>
            </a:ln>
            <a:effectLst>
              <a:outerShdw dir="5400000" dist="50760">
                <a:srgbClr val="a7efef">
                  <a:alpha val="54000"/>
                </a:srgbClr>
              </a:outerShdw>
            </a:effectLst>
          </p:spPr>
        </p:pic>
        <p:pic>
          <p:nvPicPr>
            <p:cNvPr id="168" name="Grupo 51" descr=""/>
            <p:cNvPicPr/>
            <p:nvPr/>
          </p:nvPicPr>
          <p:blipFill>
            <a:blip r:embed="rId5"/>
            <a:stretch/>
          </p:blipFill>
          <p:spPr>
            <a:xfrm>
              <a:off x="2603160" y="389880"/>
              <a:ext cx="9053640" cy="5272920"/>
            </a:xfrm>
            <a:prstGeom prst="rect">
              <a:avLst/>
            </a:prstGeom>
            <a:ln>
              <a:noFill/>
            </a:ln>
          </p:spPr>
        </p:pic>
        <p:pic>
          <p:nvPicPr>
            <p:cNvPr id="169" name="Grupo 54" descr=""/>
            <p:cNvPicPr/>
            <p:nvPr/>
          </p:nvPicPr>
          <p:blipFill>
            <a:blip r:embed="rId6"/>
            <a:stretch/>
          </p:blipFill>
          <p:spPr>
            <a:xfrm>
              <a:off x="469080" y="1212840"/>
              <a:ext cx="9053640" cy="5272920"/>
            </a:xfrm>
            <a:prstGeom prst="rect">
              <a:avLst/>
            </a:prstGeom>
            <a:ln>
              <a:noFill/>
            </a:ln>
          </p:spPr>
        </p:pic>
      </p:grpSp>
      <p:pic>
        <p:nvPicPr>
          <p:cNvPr id="170" name="Gráfico 12" descr=""/>
          <p:cNvPicPr/>
          <p:nvPr/>
        </p:nvPicPr>
        <p:blipFill>
          <a:blip r:embed="rId7"/>
          <a:stretch/>
        </p:blipFill>
        <p:spPr>
          <a:xfrm>
            <a:off x="2077920" y="2341440"/>
            <a:ext cx="7516440" cy="3625560"/>
          </a:xfrm>
          <a:prstGeom prst="rect">
            <a:avLst/>
          </a:prstGeom>
          <a:ln>
            <a:noFill/>
          </a:ln>
        </p:spPr>
      </p:pic>
      <p:sp>
        <p:nvSpPr>
          <p:cNvPr id="171" name="CustomShape 2"/>
          <p:cNvSpPr/>
          <p:nvPr/>
        </p:nvSpPr>
        <p:spPr>
          <a:xfrm>
            <a:off x="2184480" y="1843200"/>
            <a:ext cx="7846560" cy="495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rmAutofit fontScale="42000"/>
          </a:bodyPr>
          <a:p>
            <a:pPr algn="ctr">
              <a:lnSpc>
                <a:spcPct val="90000"/>
              </a:lnSpc>
              <a:spcBef>
                <a:spcPts val="998"/>
              </a:spcBef>
            </a:pPr>
            <a:r>
              <a:rPr b="0" lang="en-US" sz="2800" spc="-1" strike="noStrike">
                <a:solidFill>
                  <a:srgbClr val="505052"/>
                </a:solidFill>
                <a:latin typeface="Myriad Arabic"/>
                <a:ea typeface="Myriad Arabic"/>
              </a:rPr>
              <a:t>Utiliza gráficos para respaldar tus ideas. Ejemplo gráfico columnas.</a:t>
            </a:r>
            <a:endParaRPr b="0" lang="en-US" sz="2800" spc="-1" strike="noStrike">
              <a:latin typeface="Arial"/>
            </a:endParaRPr>
          </a:p>
          <a:p>
            <a:pPr algn="ctr">
              <a:lnSpc>
                <a:spcPct val="50000"/>
              </a:lnSpc>
              <a:spcBef>
                <a:spcPts val="998"/>
              </a:spcBef>
            </a:pPr>
            <a:endParaRPr b="0" lang="en-US" sz="2800" spc="-1" strike="noStrike">
              <a:latin typeface="Arial"/>
            </a:endParaRPr>
          </a:p>
        </p:txBody>
      </p:sp>
      <p:sp>
        <p:nvSpPr>
          <p:cNvPr id="172" name="CustomShape 3"/>
          <p:cNvSpPr/>
          <p:nvPr/>
        </p:nvSpPr>
        <p:spPr>
          <a:xfrm>
            <a:off x="2438280" y="1031400"/>
            <a:ext cx="7314840" cy="916560"/>
          </a:xfrm>
          <a:prstGeom prst="rect">
            <a:avLst/>
          </a:prstGeom>
          <a:noFill/>
          <a:ln>
            <a:noFill/>
          </a:ln>
        </p:spPr>
        <p:style>
          <a:lnRef idx="0"/>
          <a:fillRef idx="0"/>
          <a:effectRef idx="0"/>
          <a:fontRef idx="minor"/>
        </p:style>
        <p:txBody>
          <a:bodyPr lIns="90000" rIns="90000" tIns="46800" bIns="46800" anchor="ctr">
            <a:spAutoFit/>
          </a:bodyPr>
          <a:p>
            <a:pPr marL="107640" algn="ctr">
              <a:lnSpc>
                <a:spcPct val="100000"/>
              </a:lnSpc>
            </a:pPr>
            <a:r>
              <a:rPr b="1" lang="en-US" sz="5400" spc="-1" strike="noStrike">
                <a:solidFill>
                  <a:srgbClr val="ff6162"/>
                </a:solidFill>
                <a:latin typeface="Franklin Gothic Demi Cond"/>
                <a:ea typeface="DejaVu Sans"/>
              </a:rPr>
              <a:t>GRÁFICO</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73" name="Group 1"/>
          <p:cNvGrpSpPr/>
          <p:nvPr/>
        </p:nvGrpSpPr>
        <p:grpSpPr>
          <a:xfrm>
            <a:off x="256680" y="136440"/>
            <a:ext cx="11400120" cy="6449760"/>
            <a:chOff x="256680" y="136440"/>
            <a:chExt cx="11400120" cy="6449760"/>
          </a:xfrm>
        </p:grpSpPr>
        <p:pic>
          <p:nvPicPr>
            <p:cNvPr id="174" name="Imagen 20" descr=""/>
            <p:cNvPicPr/>
            <p:nvPr/>
          </p:nvPicPr>
          <p:blipFill>
            <a:blip r:embed="rId1"/>
            <a:stretch/>
          </p:blipFill>
          <p:spPr>
            <a:xfrm rot="18788400">
              <a:off x="516960" y="438840"/>
              <a:ext cx="996480" cy="1145880"/>
            </a:xfrm>
            <a:prstGeom prst="rect">
              <a:avLst/>
            </a:prstGeom>
            <a:ln>
              <a:noFill/>
            </a:ln>
            <a:effectLst>
              <a:outerShdw dir="5400000" dist="50760">
                <a:srgbClr val="a7efef">
                  <a:alpha val="54000"/>
                </a:srgbClr>
              </a:outerShdw>
            </a:effectLst>
          </p:spPr>
        </p:pic>
        <p:pic>
          <p:nvPicPr>
            <p:cNvPr id="175" name="Imagen 21" descr=""/>
            <p:cNvPicPr/>
            <p:nvPr/>
          </p:nvPicPr>
          <p:blipFill>
            <a:blip r:embed="rId2"/>
            <a:stretch/>
          </p:blipFill>
          <p:spPr>
            <a:xfrm>
              <a:off x="9645480" y="5572080"/>
              <a:ext cx="1109160" cy="1014120"/>
            </a:xfrm>
            <a:prstGeom prst="rect">
              <a:avLst/>
            </a:prstGeom>
            <a:ln>
              <a:noFill/>
            </a:ln>
            <a:effectLst>
              <a:outerShdw dir="2700000" dist="153244">
                <a:srgbClr val="a7efef">
                  <a:alpha val="37000"/>
                </a:srgbClr>
              </a:outerShdw>
            </a:effectLst>
          </p:spPr>
        </p:pic>
        <p:pic>
          <p:nvPicPr>
            <p:cNvPr id="176" name="Imagen 22" descr=""/>
            <p:cNvPicPr/>
            <p:nvPr/>
          </p:nvPicPr>
          <p:blipFill>
            <a:blip r:embed="rId3"/>
            <a:stretch/>
          </p:blipFill>
          <p:spPr>
            <a:xfrm>
              <a:off x="10671120" y="5373720"/>
              <a:ext cx="877680" cy="1036080"/>
            </a:xfrm>
            <a:prstGeom prst="rect">
              <a:avLst/>
            </a:prstGeom>
            <a:ln>
              <a:noFill/>
            </a:ln>
            <a:effectLst>
              <a:outerShdw dir="2700000" dist="153244">
                <a:srgbClr val="a7efef">
                  <a:alpha val="37000"/>
                </a:srgbClr>
              </a:outerShdw>
            </a:effectLst>
          </p:spPr>
        </p:pic>
        <p:pic>
          <p:nvPicPr>
            <p:cNvPr id="177" name="Imagen 23" descr=""/>
            <p:cNvPicPr/>
            <p:nvPr/>
          </p:nvPicPr>
          <p:blipFill>
            <a:blip r:embed="rId4"/>
            <a:stretch/>
          </p:blipFill>
          <p:spPr>
            <a:xfrm>
              <a:off x="1361880" y="136440"/>
              <a:ext cx="1136160" cy="997920"/>
            </a:xfrm>
            <a:prstGeom prst="rect">
              <a:avLst/>
            </a:prstGeom>
            <a:ln>
              <a:noFill/>
            </a:ln>
            <a:effectLst>
              <a:outerShdw dir="5400000" dist="50760">
                <a:srgbClr val="a7efef">
                  <a:alpha val="54000"/>
                </a:srgbClr>
              </a:outerShdw>
            </a:effectLst>
          </p:spPr>
        </p:pic>
        <p:pic>
          <p:nvPicPr>
            <p:cNvPr id="178" name="Grupo 24" descr=""/>
            <p:cNvPicPr/>
            <p:nvPr/>
          </p:nvPicPr>
          <p:blipFill>
            <a:blip r:embed="rId5"/>
            <a:stretch/>
          </p:blipFill>
          <p:spPr>
            <a:xfrm>
              <a:off x="2603160" y="389880"/>
              <a:ext cx="9053640" cy="5272920"/>
            </a:xfrm>
            <a:prstGeom prst="rect">
              <a:avLst/>
            </a:prstGeom>
            <a:ln>
              <a:noFill/>
            </a:ln>
          </p:spPr>
        </p:pic>
        <p:pic>
          <p:nvPicPr>
            <p:cNvPr id="179" name="Grupo 27" descr=""/>
            <p:cNvPicPr/>
            <p:nvPr/>
          </p:nvPicPr>
          <p:blipFill>
            <a:blip r:embed="rId6"/>
            <a:stretch/>
          </p:blipFill>
          <p:spPr>
            <a:xfrm>
              <a:off x="469080" y="1212840"/>
              <a:ext cx="9053640" cy="5272920"/>
            </a:xfrm>
            <a:prstGeom prst="rect">
              <a:avLst/>
            </a:prstGeom>
            <a:ln>
              <a:noFill/>
            </a:ln>
          </p:spPr>
        </p:pic>
      </p:grpSp>
      <p:pic>
        <p:nvPicPr>
          <p:cNvPr id="180" name="Gráfico 4" descr=""/>
          <p:cNvPicPr/>
          <p:nvPr/>
        </p:nvPicPr>
        <p:blipFill>
          <a:blip r:embed="rId7"/>
          <a:stretch/>
        </p:blipFill>
        <p:spPr>
          <a:xfrm>
            <a:off x="2133720" y="2219400"/>
            <a:ext cx="7430760" cy="4084200"/>
          </a:xfrm>
          <a:prstGeom prst="rect">
            <a:avLst/>
          </a:prstGeom>
          <a:ln>
            <a:noFill/>
          </a:ln>
        </p:spPr>
      </p:pic>
      <p:sp>
        <p:nvSpPr>
          <p:cNvPr id="181" name="CustomShape 2"/>
          <p:cNvSpPr/>
          <p:nvPr/>
        </p:nvSpPr>
        <p:spPr>
          <a:xfrm>
            <a:off x="2184120" y="1843200"/>
            <a:ext cx="7846560" cy="495000"/>
          </a:xfrm>
          <a:prstGeom prst="rect">
            <a:avLst/>
          </a:prstGeom>
          <a:noFill/>
          <a:ln>
            <a:noFill/>
          </a:ln>
        </p:spPr>
        <p:style>
          <a:lnRef idx="0"/>
          <a:fillRef idx="0"/>
          <a:effectRef idx="0"/>
          <a:fontRef idx="minor"/>
        </p:style>
        <p:txBody>
          <a:bodyPr lIns="90000" rIns="90000" tIns="45000" bIns="45000">
            <a:normAutofit fontScale="42000"/>
          </a:bodyPr>
          <a:p>
            <a:pPr algn="ctr">
              <a:lnSpc>
                <a:spcPct val="90000"/>
              </a:lnSpc>
              <a:spcBef>
                <a:spcPts val="998"/>
              </a:spcBef>
            </a:pPr>
            <a:r>
              <a:rPr b="0" lang="en-US" sz="2800" spc="-1" strike="noStrike">
                <a:solidFill>
                  <a:srgbClr val="5a5a5c"/>
                </a:solidFill>
                <a:latin typeface="Myriad Arabic"/>
                <a:ea typeface="Myriad Arabic"/>
              </a:rPr>
              <a:t>Utiliza gráficos para respaldar tus ideas. Ejemplo gráfico circular.</a:t>
            </a:r>
            <a:endParaRPr b="0" lang="en-US" sz="2800" spc="-1" strike="noStrike">
              <a:latin typeface="Arial"/>
            </a:endParaRPr>
          </a:p>
          <a:p>
            <a:pPr algn="ctr">
              <a:lnSpc>
                <a:spcPct val="50000"/>
              </a:lnSpc>
              <a:spcBef>
                <a:spcPts val="998"/>
              </a:spcBef>
            </a:pPr>
            <a:endParaRPr b="0" lang="en-US" sz="2800" spc="-1" strike="noStrike">
              <a:latin typeface="Arial"/>
            </a:endParaRPr>
          </a:p>
        </p:txBody>
      </p:sp>
      <p:sp>
        <p:nvSpPr>
          <p:cNvPr id="182" name="CustomShape 3"/>
          <p:cNvSpPr/>
          <p:nvPr/>
        </p:nvSpPr>
        <p:spPr>
          <a:xfrm>
            <a:off x="4605480" y="512280"/>
            <a:ext cx="2823840" cy="1739520"/>
          </a:xfrm>
          <a:prstGeom prst="rect">
            <a:avLst/>
          </a:prstGeom>
          <a:noFill/>
          <a:ln>
            <a:noFill/>
          </a:ln>
        </p:spPr>
        <p:style>
          <a:lnRef idx="0"/>
          <a:fillRef idx="0"/>
          <a:effectRef idx="0"/>
          <a:fontRef idx="minor"/>
        </p:style>
        <p:txBody>
          <a:bodyPr lIns="90000" rIns="90000" tIns="46800" bIns="46800" anchor="ctr">
            <a:spAutoFit/>
          </a:bodyPr>
          <a:p>
            <a:pPr marL="107640" algn="ctr">
              <a:lnSpc>
                <a:spcPct val="100000"/>
              </a:lnSpc>
            </a:pPr>
            <a:r>
              <a:rPr b="1" lang="en-US" sz="5400" spc="-1" strike="noStrike">
                <a:solidFill>
                  <a:srgbClr val="ff6162"/>
                </a:solidFill>
                <a:latin typeface="Franklin Gothic Demi Cond"/>
                <a:ea typeface="DejaVu Sans"/>
              </a:rPr>
              <a:t>GRÁFICO</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83" name="Group 1"/>
          <p:cNvGrpSpPr/>
          <p:nvPr/>
        </p:nvGrpSpPr>
        <p:grpSpPr>
          <a:xfrm>
            <a:off x="256680" y="136440"/>
            <a:ext cx="11400120" cy="6449760"/>
            <a:chOff x="256680" y="136440"/>
            <a:chExt cx="11400120" cy="6449760"/>
          </a:xfrm>
        </p:grpSpPr>
        <p:pic>
          <p:nvPicPr>
            <p:cNvPr id="184" name="Imagen 19" descr=""/>
            <p:cNvPicPr/>
            <p:nvPr/>
          </p:nvPicPr>
          <p:blipFill>
            <a:blip r:embed="rId1"/>
            <a:stretch/>
          </p:blipFill>
          <p:spPr>
            <a:xfrm rot="18788400">
              <a:off x="516960" y="438840"/>
              <a:ext cx="996480" cy="1145880"/>
            </a:xfrm>
            <a:prstGeom prst="rect">
              <a:avLst/>
            </a:prstGeom>
            <a:ln>
              <a:noFill/>
            </a:ln>
            <a:effectLst>
              <a:outerShdw dir="5400000" dist="50760">
                <a:srgbClr val="a7efef">
                  <a:alpha val="54000"/>
                </a:srgbClr>
              </a:outerShdw>
            </a:effectLst>
          </p:spPr>
        </p:pic>
        <p:pic>
          <p:nvPicPr>
            <p:cNvPr id="185" name="Imagen 20" descr=""/>
            <p:cNvPicPr/>
            <p:nvPr/>
          </p:nvPicPr>
          <p:blipFill>
            <a:blip r:embed="rId2"/>
            <a:stretch/>
          </p:blipFill>
          <p:spPr>
            <a:xfrm>
              <a:off x="9645480" y="5572080"/>
              <a:ext cx="1109160" cy="1014120"/>
            </a:xfrm>
            <a:prstGeom prst="rect">
              <a:avLst/>
            </a:prstGeom>
            <a:ln>
              <a:noFill/>
            </a:ln>
            <a:effectLst>
              <a:outerShdw dir="2700000" dist="153244">
                <a:srgbClr val="a7efef">
                  <a:alpha val="37000"/>
                </a:srgbClr>
              </a:outerShdw>
            </a:effectLst>
          </p:spPr>
        </p:pic>
        <p:pic>
          <p:nvPicPr>
            <p:cNvPr id="186" name="Imagen 21" descr=""/>
            <p:cNvPicPr/>
            <p:nvPr/>
          </p:nvPicPr>
          <p:blipFill>
            <a:blip r:embed="rId3"/>
            <a:stretch/>
          </p:blipFill>
          <p:spPr>
            <a:xfrm>
              <a:off x="10671120" y="5373720"/>
              <a:ext cx="877680" cy="1036080"/>
            </a:xfrm>
            <a:prstGeom prst="rect">
              <a:avLst/>
            </a:prstGeom>
            <a:ln>
              <a:noFill/>
            </a:ln>
            <a:effectLst>
              <a:outerShdw dir="2700000" dist="153244">
                <a:srgbClr val="a7efef">
                  <a:alpha val="37000"/>
                </a:srgbClr>
              </a:outerShdw>
            </a:effectLst>
          </p:spPr>
        </p:pic>
        <p:pic>
          <p:nvPicPr>
            <p:cNvPr id="187" name="Imagen 22" descr=""/>
            <p:cNvPicPr/>
            <p:nvPr/>
          </p:nvPicPr>
          <p:blipFill>
            <a:blip r:embed="rId4"/>
            <a:stretch/>
          </p:blipFill>
          <p:spPr>
            <a:xfrm>
              <a:off x="1361880" y="136440"/>
              <a:ext cx="1136160" cy="997920"/>
            </a:xfrm>
            <a:prstGeom prst="rect">
              <a:avLst/>
            </a:prstGeom>
            <a:ln>
              <a:noFill/>
            </a:ln>
            <a:effectLst>
              <a:outerShdw dir="5400000" dist="50760">
                <a:srgbClr val="a7efef">
                  <a:alpha val="54000"/>
                </a:srgbClr>
              </a:outerShdw>
            </a:effectLst>
          </p:spPr>
        </p:pic>
        <p:pic>
          <p:nvPicPr>
            <p:cNvPr id="188" name="Grupo 23" descr=""/>
            <p:cNvPicPr/>
            <p:nvPr/>
          </p:nvPicPr>
          <p:blipFill>
            <a:blip r:embed="rId5"/>
            <a:stretch/>
          </p:blipFill>
          <p:spPr>
            <a:xfrm>
              <a:off x="2603160" y="389880"/>
              <a:ext cx="9053640" cy="5272920"/>
            </a:xfrm>
            <a:prstGeom prst="rect">
              <a:avLst/>
            </a:prstGeom>
            <a:ln>
              <a:noFill/>
            </a:ln>
          </p:spPr>
        </p:pic>
        <p:pic>
          <p:nvPicPr>
            <p:cNvPr id="189" name="Grupo 26" descr=""/>
            <p:cNvPicPr/>
            <p:nvPr/>
          </p:nvPicPr>
          <p:blipFill>
            <a:blip r:embed="rId6"/>
            <a:stretch/>
          </p:blipFill>
          <p:spPr>
            <a:xfrm>
              <a:off x="469080" y="1212840"/>
              <a:ext cx="9053640" cy="5272920"/>
            </a:xfrm>
            <a:prstGeom prst="rect">
              <a:avLst/>
            </a:prstGeom>
            <a:ln>
              <a:noFill/>
            </a:ln>
          </p:spPr>
        </p:pic>
      </p:grpSp>
      <p:pic>
        <p:nvPicPr>
          <p:cNvPr id="190" name="Gráfico 4" descr=""/>
          <p:cNvPicPr/>
          <p:nvPr/>
        </p:nvPicPr>
        <p:blipFill>
          <a:blip r:embed="rId7"/>
          <a:stretch/>
        </p:blipFill>
        <p:spPr>
          <a:xfrm>
            <a:off x="2620800" y="2425680"/>
            <a:ext cx="5601960" cy="2579400"/>
          </a:xfrm>
          <a:prstGeom prst="rect">
            <a:avLst/>
          </a:prstGeom>
          <a:ln>
            <a:noFill/>
          </a:ln>
        </p:spPr>
      </p:pic>
      <p:graphicFrame>
        <p:nvGraphicFramePr>
          <p:cNvPr id="191" name="Table 2"/>
          <p:cNvGraphicFramePr/>
          <p:nvPr/>
        </p:nvGraphicFramePr>
        <p:xfrm>
          <a:off x="2865600" y="2700360"/>
          <a:ext cx="6265440" cy="2525400"/>
        </p:xfrm>
        <a:graphic>
          <a:graphicData uri="http://schemas.openxmlformats.org/drawingml/2006/table">
            <a:tbl>
              <a:tblPr/>
              <a:tblGrid>
                <a:gridCol w="2089080"/>
                <a:gridCol w="2087640"/>
                <a:gridCol w="2089080"/>
              </a:tblGrid>
              <a:tr h="701640">
                <a:tc>
                  <a:txBody>
                    <a:bodyPr>
                      <a:noAutofit/>
                    </a:bodyPr>
                    <a:p>
                      <a:pPr algn="ctr">
                        <a:lnSpc>
                          <a:spcPct val="100000"/>
                        </a:lnSpc>
                      </a:pPr>
                      <a:r>
                        <a:rPr b="1" lang="en-US" sz="4000" spc="-1" strike="noStrike">
                          <a:solidFill>
                            <a:srgbClr val="ffffff"/>
                          </a:solidFill>
                          <a:latin typeface="Myriad Arabic"/>
                          <a:ea typeface="Myriad Arabic"/>
                        </a:rPr>
                        <a:t>A</a:t>
                      </a:r>
                      <a:endParaRPr b="0" lang="en-US" sz="4000" spc="-1" strike="noStrike">
                        <a:latin typeface="Arial"/>
                      </a:endParaRPr>
                    </a:p>
                  </a:txBody>
                  <a:tcPr marL="91440" marR="91440">
                    <a:lnL w="5760">
                      <a:solidFill>
                        <a:srgbClr val="ffffff"/>
                      </a:solidFill>
                    </a:lnL>
                    <a:lnR w="5760">
                      <a:solidFill>
                        <a:srgbClr val="ffffff"/>
                      </a:solidFill>
                    </a:lnR>
                    <a:lnT w="5760">
                      <a:solidFill>
                        <a:srgbClr val="ffffff"/>
                      </a:solidFill>
                    </a:lnT>
                    <a:lnB w="18720">
                      <a:solidFill>
                        <a:srgbClr val="ffffff"/>
                      </a:solidFill>
                    </a:lnB>
                    <a:solidFill>
                      <a:srgbClr val="20aaaa"/>
                    </a:solidFill>
                  </a:tcPr>
                </a:tc>
                <a:tc>
                  <a:txBody>
                    <a:bodyPr>
                      <a:noAutofit/>
                    </a:bodyPr>
                    <a:p>
                      <a:pPr algn="ctr">
                        <a:lnSpc>
                          <a:spcPct val="100000"/>
                        </a:lnSpc>
                      </a:pPr>
                      <a:r>
                        <a:rPr b="1" lang="en-US" sz="4000" spc="-1" strike="noStrike">
                          <a:solidFill>
                            <a:srgbClr val="ffffff"/>
                          </a:solidFill>
                          <a:latin typeface="Myriad Arabic"/>
                          <a:ea typeface="Myriad Arabic"/>
                        </a:rPr>
                        <a:t>B</a:t>
                      </a:r>
                      <a:endParaRPr b="0" lang="en-US" sz="4000" spc="-1" strike="noStrike">
                        <a:latin typeface="Arial"/>
                      </a:endParaRPr>
                    </a:p>
                  </a:txBody>
                  <a:tcPr marL="91440" marR="91440">
                    <a:lnL w="5760">
                      <a:solidFill>
                        <a:srgbClr val="ffffff"/>
                      </a:solidFill>
                    </a:lnL>
                    <a:lnR w="5760">
                      <a:solidFill>
                        <a:srgbClr val="ffffff"/>
                      </a:solidFill>
                    </a:lnR>
                    <a:lnT w="5760">
                      <a:solidFill>
                        <a:srgbClr val="ffffff"/>
                      </a:solidFill>
                    </a:lnT>
                    <a:lnB w="18720">
                      <a:solidFill>
                        <a:srgbClr val="ffffff"/>
                      </a:solidFill>
                    </a:lnB>
                    <a:solidFill>
                      <a:srgbClr val="20aaaa"/>
                    </a:solidFill>
                  </a:tcPr>
                </a:tc>
                <a:tc>
                  <a:txBody>
                    <a:bodyPr>
                      <a:noAutofit/>
                    </a:bodyPr>
                    <a:p>
                      <a:pPr algn="ctr">
                        <a:lnSpc>
                          <a:spcPct val="100000"/>
                        </a:lnSpc>
                      </a:pPr>
                      <a:r>
                        <a:rPr b="1" lang="en-US" sz="4000" spc="-1" strike="noStrike">
                          <a:solidFill>
                            <a:srgbClr val="ffffff"/>
                          </a:solidFill>
                          <a:latin typeface="Myriad Arabic"/>
                          <a:ea typeface="Myriad Arabic"/>
                        </a:rPr>
                        <a:t>C</a:t>
                      </a:r>
                      <a:endParaRPr b="0" lang="en-US" sz="4000" spc="-1" strike="noStrike">
                        <a:latin typeface="Arial"/>
                      </a:endParaRPr>
                    </a:p>
                  </a:txBody>
                  <a:tcPr marL="91440" marR="91440">
                    <a:lnL w="5760">
                      <a:solidFill>
                        <a:srgbClr val="ffffff"/>
                      </a:solidFill>
                    </a:lnL>
                    <a:lnR w="5760">
                      <a:solidFill>
                        <a:srgbClr val="ffffff"/>
                      </a:solidFill>
                    </a:lnR>
                    <a:lnT w="5760">
                      <a:solidFill>
                        <a:srgbClr val="ffffff"/>
                      </a:solidFill>
                    </a:lnT>
                    <a:lnB w="18720">
                      <a:solidFill>
                        <a:srgbClr val="ffffff"/>
                      </a:solidFill>
                    </a:lnB>
                    <a:solidFill>
                      <a:srgbClr val="20aaaa"/>
                    </a:solidFill>
                  </a:tcPr>
                </a:tc>
              </a:tr>
              <a:tr h="608040">
                <a:tc>
                  <a:txBody>
                    <a:bodyPr>
                      <a:noAutofit/>
                    </a:bodyPr>
                    <a:p>
                      <a:pPr algn="ctr">
                        <a:lnSpc>
                          <a:spcPct val="100000"/>
                        </a:lnSpc>
                      </a:pPr>
                      <a:r>
                        <a:rPr b="1" lang="en-US" sz="3200" spc="-1" strike="noStrike">
                          <a:solidFill>
                            <a:srgbClr val="00a2d1"/>
                          </a:solidFill>
                          <a:latin typeface="Myriad Arabic"/>
                          <a:ea typeface="Myriad Arabic"/>
                        </a:rPr>
                        <a:t>100</a:t>
                      </a:r>
                      <a:endParaRPr b="0" lang="en-US" sz="3200" spc="-1" strike="noStrike">
                        <a:latin typeface="Arial"/>
                      </a:endParaRPr>
                    </a:p>
                  </a:txBody>
                  <a:tcPr marL="91440" marR="91440">
                    <a:lnL w="5760">
                      <a:solidFill>
                        <a:srgbClr val="ffffff"/>
                      </a:solidFill>
                    </a:lnL>
                    <a:lnR w="5760">
                      <a:solidFill>
                        <a:srgbClr val="ffffff"/>
                      </a:solidFill>
                    </a:lnR>
                    <a:lnT w="18720">
                      <a:solidFill>
                        <a:srgbClr val="ffffff"/>
                      </a:solidFill>
                    </a:lnT>
                    <a:lnB w="5760">
                      <a:solidFill>
                        <a:srgbClr val="ffffff"/>
                      </a:solidFill>
                    </a:lnB>
                    <a:solidFill>
                      <a:srgbClr val="a7efef"/>
                    </a:solidFill>
                  </a:tcPr>
                </a:tc>
                <a:tc>
                  <a:txBody>
                    <a:bodyPr>
                      <a:noAutofit/>
                    </a:bodyPr>
                    <a:p>
                      <a:pPr algn="ctr">
                        <a:lnSpc>
                          <a:spcPct val="100000"/>
                        </a:lnSpc>
                      </a:pPr>
                      <a:r>
                        <a:rPr b="1" lang="en-US" sz="3200" spc="-1" strike="noStrike">
                          <a:solidFill>
                            <a:srgbClr val="00a2d1"/>
                          </a:solidFill>
                          <a:latin typeface="Myriad Arabic"/>
                          <a:ea typeface="Myriad Arabic"/>
                        </a:rPr>
                        <a:t>200</a:t>
                      </a:r>
                      <a:endParaRPr b="0" lang="en-US" sz="3200" spc="-1" strike="noStrike">
                        <a:latin typeface="Arial"/>
                      </a:endParaRPr>
                    </a:p>
                  </a:txBody>
                  <a:tcPr marL="91440" marR="91440">
                    <a:lnL w="5760">
                      <a:solidFill>
                        <a:srgbClr val="ffffff"/>
                      </a:solidFill>
                    </a:lnL>
                    <a:lnR w="5760">
                      <a:solidFill>
                        <a:srgbClr val="ffffff"/>
                      </a:solidFill>
                    </a:lnR>
                    <a:lnT w="18720">
                      <a:solidFill>
                        <a:srgbClr val="ffffff"/>
                      </a:solidFill>
                    </a:lnT>
                    <a:lnB w="5760">
                      <a:solidFill>
                        <a:srgbClr val="ffffff"/>
                      </a:solidFill>
                    </a:lnB>
                    <a:solidFill>
                      <a:srgbClr val="a7efef"/>
                    </a:solidFill>
                  </a:tcPr>
                </a:tc>
                <a:tc>
                  <a:txBody>
                    <a:bodyPr>
                      <a:noAutofit/>
                    </a:bodyPr>
                    <a:p>
                      <a:pPr algn="ctr">
                        <a:lnSpc>
                          <a:spcPct val="100000"/>
                        </a:lnSpc>
                      </a:pPr>
                      <a:r>
                        <a:rPr b="1" lang="en-US" sz="3200" spc="-1" strike="noStrike">
                          <a:solidFill>
                            <a:srgbClr val="00a2d1"/>
                          </a:solidFill>
                          <a:latin typeface="Myriad Arabic"/>
                          <a:ea typeface="Myriad Arabic"/>
                        </a:rPr>
                        <a:t>300</a:t>
                      </a:r>
                      <a:endParaRPr b="0" lang="en-US" sz="3200" spc="-1" strike="noStrike">
                        <a:latin typeface="Arial"/>
                      </a:endParaRPr>
                    </a:p>
                  </a:txBody>
                  <a:tcPr marL="91440" marR="91440">
                    <a:lnL w="5760">
                      <a:solidFill>
                        <a:srgbClr val="ffffff"/>
                      </a:solidFill>
                    </a:lnL>
                    <a:lnR w="5760">
                      <a:solidFill>
                        <a:srgbClr val="ffffff"/>
                      </a:solidFill>
                    </a:lnR>
                    <a:lnT w="18720">
                      <a:solidFill>
                        <a:srgbClr val="ffffff"/>
                      </a:solidFill>
                    </a:lnT>
                    <a:lnB w="5760">
                      <a:solidFill>
                        <a:srgbClr val="ffffff"/>
                      </a:solidFill>
                    </a:lnB>
                    <a:solidFill>
                      <a:srgbClr val="a7efef"/>
                    </a:solidFill>
                  </a:tcPr>
                </a:tc>
              </a:tr>
              <a:tr h="608040">
                <a:tc>
                  <a:txBody>
                    <a:bodyPr>
                      <a:noAutofit/>
                    </a:bodyPr>
                    <a:p>
                      <a:pPr algn="ctr">
                        <a:lnSpc>
                          <a:spcPct val="100000"/>
                        </a:lnSpc>
                      </a:pPr>
                      <a:r>
                        <a:rPr b="1" lang="en-US" sz="3200" spc="-1" strike="noStrike">
                          <a:solidFill>
                            <a:srgbClr val="00a2d1"/>
                          </a:solidFill>
                          <a:latin typeface="Myriad Arabic"/>
                          <a:ea typeface="Myriad Arabic"/>
                        </a:rPr>
                        <a:t>50</a:t>
                      </a:r>
                      <a:endParaRPr b="0" lang="en-US" sz="3200" spc="-1" strike="noStrike">
                        <a:latin typeface="Arial"/>
                      </a:endParaRPr>
                    </a:p>
                  </a:txBody>
                  <a:tcPr marL="91440" marR="91440">
                    <a:lnL w="5760">
                      <a:solidFill>
                        <a:srgbClr val="ffffff"/>
                      </a:solidFill>
                    </a:lnL>
                    <a:lnR w="5760">
                      <a:solidFill>
                        <a:srgbClr val="ffffff"/>
                      </a:solidFill>
                    </a:lnR>
                    <a:lnT w="5760">
                      <a:solidFill>
                        <a:srgbClr val="ffffff"/>
                      </a:solidFill>
                    </a:lnT>
                    <a:lnB w="5760">
                      <a:solidFill>
                        <a:srgbClr val="ffffff"/>
                      </a:solidFill>
                    </a:lnB>
                    <a:solidFill>
                      <a:srgbClr val="dbfaf9"/>
                    </a:solidFill>
                  </a:tcPr>
                </a:tc>
                <a:tc>
                  <a:txBody>
                    <a:bodyPr>
                      <a:noAutofit/>
                    </a:bodyPr>
                    <a:p>
                      <a:pPr algn="ctr">
                        <a:lnSpc>
                          <a:spcPct val="100000"/>
                        </a:lnSpc>
                      </a:pPr>
                      <a:r>
                        <a:rPr b="1" lang="en-US" sz="3200" spc="-1" strike="noStrike">
                          <a:solidFill>
                            <a:srgbClr val="00a2d1"/>
                          </a:solidFill>
                          <a:latin typeface="Myriad Arabic"/>
                          <a:ea typeface="Myriad Arabic"/>
                        </a:rPr>
                        <a:t>150</a:t>
                      </a:r>
                      <a:endParaRPr b="0" lang="en-US" sz="3200" spc="-1" strike="noStrike">
                        <a:latin typeface="Arial"/>
                      </a:endParaRPr>
                    </a:p>
                  </a:txBody>
                  <a:tcPr marL="91440" marR="91440">
                    <a:lnL w="5760">
                      <a:solidFill>
                        <a:srgbClr val="ffffff"/>
                      </a:solidFill>
                    </a:lnL>
                    <a:lnR w="5760">
                      <a:solidFill>
                        <a:srgbClr val="ffffff"/>
                      </a:solidFill>
                    </a:lnR>
                    <a:lnT w="5760">
                      <a:solidFill>
                        <a:srgbClr val="ffffff"/>
                      </a:solidFill>
                    </a:lnT>
                    <a:lnB w="5760">
                      <a:solidFill>
                        <a:srgbClr val="ffffff"/>
                      </a:solidFill>
                    </a:lnB>
                    <a:solidFill>
                      <a:srgbClr val="dbfaf9"/>
                    </a:solidFill>
                  </a:tcPr>
                </a:tc>
                <a:tc>
                  <a:txBody>
                    <a:bodyPr>
                      <a:noAutofit/>
                    </a:bodyPr>
                    <a:p>
                      <a:pPr algn="ctr">
                        <a:lnSpc>
                          <a:spcPct val="100000"/>
                        </a:lnSpc>
                      </a:pPr>
                      <a:r>
                        <a:rPr b="1" lang="en-US" sz="3200" spc="-1" strike="noStrike">
                          <a:solidFill>
                            <a:srgbClr val="00a2d1"/>
                          </a:solidFill>
                          <a:latin typeface="Myriad Arabic"/>
                          <a:ea typeface="Myriad Arabic"/>
                        </a:rPr>
                        <a:t>250</a:t>
                      </a:r>
                      <a:endParaRPr b="0" lang="en-US" sz="3200" spc="-1" strike="noStrike">
                        <a:latin typeface="Arial"/>
                      </a:endParaRPr>
                    </a:p>
                  </a:txBody>
                  <a:tcPr marL="91440" marR="91440">
                    <a:lnL w="5760">
                      <a:solidFill>
                        <a:srgbClr val="ffffff"/>
                      </a:solidFill>
                    </a:lnL>
                    <a:lnR w="5760">
                      <a:solidFill>
                        <a:srgbClr val="ffffff"/>
                      </a:solidFill>
                    </a:lnR>
                    <a:lnT w="5760">
                      <a:solidFill>
                        <a:srgbClr val="ffffff"/>
                      </a:solidFill>
                    </a:lnT>
                    <a:lnB w="5760">
                      <a:solidFill>
                        <a:srgbClr val="ffffff"/>
                      </a:solidFill>
                    </a:lnB>
                    <a:solidFill>
                      <a:srgbClr val="dbfaf9"/>
                    </a:solidFill>
                  </a:tcPr>
                </a:tc>
              </a:tr>
              <a:tr h="608040">
                <a:tc>
                  <a:txBody>
                    <a:bodyPr>
                      <a:noAutofit/>
                    </a:bodyPr>
                    <a:p>
                      <a:pPr algn="ctr">
                        <a:lnSpc>
                          <a:spcPct val="100000"/>
                        </a:lnSpc>
                      </a:pPr>
                      <a:r>
                        <a:rPr b="1" lang="en-US" sz="3200" spc="-1" strike="noStrike">
                          <a:solidFill>
                            <a:srgbClr val="00a2d1"/>
                          </a:solidFill>
                          <a:latin typeface="Myriad Arabic"/>
                          <a:ea typeface="Myriad Arabic"/>
                        </a:rPr>
                        <a:t>20</a:t>
                      </a:r>
                      <a:endParaRPr b="0" lang="en-US" sz="3200" spc="-1" strike="noStrike">
                        <a:latin typeface="Arial"/>
                      </a:endParaRPr>
                    </a:p>
                  </a:txBody>
                  <a:tcPr marL="91440" marR="91440">
                    <a:lnL w="5760">
                      <a:solidFill>
                        <a:srgbClr val="ffffff"/>
                      </a:solidFill>
                    </a:lnL>
                    <a:lnR w="5760">
                      <a:solidFill>
                        <a:srgbClr val="ffffff"/>
                      </a:solidFill>
                    </a:lnR>
                    <a:lnT w="5760">
                      <a:solidFill>
                        <a:srgbClr val="ffffff"/>
                      </a:solidFill>
                    </a:lnT>
                    <a:lnB w="5760">
                      <a:solidFill>
                        <a:srgbClr val="ffffff"/>
                      </a:solidFill>
                    </a:lnB>
                    <a:solidFill>
                      <a:srgbClr val="a7efef"/>
                    </a:solidFill>
                  </a:tcPr>
                </a:tc>
                <a:tc>
                  <a:txBody>
                    <a:bodyPr>
                      <a:noAutofit/>
                    </a:bodyPr>
                    <a:p>
                      <a:pPr algn="ctr">
                        <a:lnSpc>
                          <a:spcPct val="100000"/>
                        </a:lnSpc>
                      </a:pPr>
                      <a:r>
                        <a:rPr b="1" lang="en-US" sz="3200" spc="-1" strike="noStrike">
                          <a:solidFill>
                            <a:srgbClr val="00a2d1"/>
                          </a:solidFill>
                          <a:latin typeface="Myriad Arabic"/>
                          <a:ea typeface="Myriad Arabic"/>
                        </a:rPr>
                        <a:t>60</a:t>
                      </a:r>
                      <a:endParaRPr b="0" lang="en-US" sz="3200" spc="-1" strike="noStrike">
                        <a:latin typeface="Arial"/>
                      </a:endParaRPr>
                    </a:p>
                  </a:txBody>
                  <a:tcPr marL="91440" marR="91440">
                    <a:lnL w="5760">
                      <a:solidFill>
                        <a:srgbClr val="ffffff"/>
                      </a:solidFill>
                    </a:lnL>
                    <a:lnR w="5760">
                      <a:solidFill>
                        <a:srgbClr val="ffffff"/>
                      </a:solidFill>
                    </a:lnR>
                    <a:lnT w="5760">
                      <a:solidFill>
                        <a:srgbClr val="ffffff"/>
                      </a:solidFill>
                    </a:lnT>
                    <a:lnB w="5760">
                      <a:solidFill>
                        <a:srgbClr val="ffffff"/>
                      </a:solidFill>
                    </a:lnB>
                    <a:solidFill>
                      <a:srgbClr val="a7efef"/>
                    </a:solidFill>
                  </a:tcPr>
                </a:tc>
                <a:tc>
                  <a:txBody>
                    <a:bodyPr>
                      <a:noAutofit/>
                    </a:bodyPr>
                    <a:p>
                      <a:pPr algn="ctr">
                        <a:lnSpc>
                          <a:spcPct val="100000"/>
                        </a:lnSpc>
                      </a:pPr>
                      <a:r>
                        <a:rPr b="1" lang="en-US" sz="3200" spc="-1" strike="noStrike">
                          <a:solidFill>
                            <a:srgbClr val="00a2d1"/>
                          </a:solidFill>
                          <a:latin typeface="Myriad Arabic"/>
                          <a:ea typeface="Myriad Arabic"/>
                        </a:rPr>
                        <a:t>120</a:t>
                      </a:r>
                      <a:endParaRPr b="0" lang="en-US" sz="3200" spc="-1" strike="noStrike">
                        <a:latin typeface="Arial"/>
                      </a:endParaRPr>
                    </a:p>
                  </a:txBody>
                  <a:tcPr marL="91440" marR="91440">
                    <a:lnL w="5760">
                      <a:solidFill>
                        <a:srgbClr val="ffffff"/>
                      </a:solidFill>
                    </a:lnL>
                    <a:lnR w="5760">
                      <a:solidFill>
                        <a:srgbClr val="ffffff"/>
                      </a:solidFill>
                    </a:lnR>
                    <a:lnT w="5760">
                      <a:solidFill>
                        <a:srgbClr val="ffffff"/>
                      </a:solidFill>
                    </a:lnT>
                    <a:lnB w="5760">
                      <a:solidFill>
                        <a:srgbClr val="ffffff"/>
                      </a:solidFill>
                    </a:lnB>
                    <a:solidFill>
                      <a:srgbClr val="a7efef"/>
                    </a:solidFill>
                  </a:tcPr>
                </a:tc>
              </a:tr>
            </a:tbl>
          </a:graphicData>
        </a:graphic>
      </p:graphicFrame>
      <p:sp>
        <p:nvSpPr>
          <p:cNvPr id="192" name="CustomShape 3"/>
          <p:cNvSpPr/>
          <p:nvPr/>
        </p:nvSpPr>
        <p:spPr>
          <a:xfrm>
            <a:off x="749160" y="1215360"/>
            <a:ext cx="10199520" cy="916560"/>
          </a:xfrm>
          <a:prstGeom prst="rect">
            <a:avLst/>
          </a:prstGeom>
          <a:noFill/>
          <a:ln>
            <a:noFill/>
          </a:ln>
        </p:spPr>
        <p:style>
          <a:lnRef idx="0"/>
          <a:fillRef idx="0"/>
          <a:effectRef idx="0"/>
          <a:fontRef idx="minor"/>
        </p:style>
        <p:txBody>
          <a:bodyPr lIns="90000" rIns="90000" tIns="46800" bIns="46800" anchor="ctr">
            <a:spAutoFit/>
          </a:bodyPr>
          <a:p>
            <a:pPr marL="107640" algn="ctr">
              <a:lnSpc>
                <a:spcPct val="100000"/>
              </a:lnSpc>
            </a:pPr>
            <a:r>
              <a:rPr b="1" lang="en-US" sz="5400" spc="-1" strike="noStrike">
                <a:solidFill>
                  <a:srgbClr val="ff6162"/>
                </a:solidFill>
                <a:latin typeface="Franklin Gothic Demi Cond"/>
                <a:ea typeface="DejaVu Sans"/>
              </a:rPr>
              <a:t>TABLA DE DATOS</a:t>
            </a:r>
            <a:endParaRPr b="0" lang="en-US" sz="5400" spc="-1" strike="noStrike">
              <a:latin typeface="Arial"/>
            </a:endParaRPr>
          </a:p>
        </p:txBody>
      </p:sp>
      <p:sp>
        <p:nvSpPr>
          <p:cNvPr id="193" name="CustomShape 4"/>
          <p:cNvSpPr/>
          <p:nvPr/>
        </p:nvSpPr>
        <p:spPr>
          <a:xfrm>
            <a:off x="1925640" y="1982880"/>
            <a:ext cx="7846560" cy="495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rmAutofit/>
          </a:bodyPr>
          <a:p>
            <a:pPr algn="ctr">
              <a:lnSpc>
                <a:spcPct val="90000"/>
              </a:lnSpc>
              <a:spcBef>
                <a:spcPts val="998"/>
              </a:spcBef>
            </a:pPr>
            <a:r>
              <a:rPr b="0" lang="en-US" sz="2800" spc="-1" strike="noStrike">
                <a:solidFill>
                  <a:srgbClr val="505052"/>
                </a:solidFill>
                <a:latin typeface="Myriad Arabic"/>
                <a:ea typeface="Myriad Arabic"/>
              </a:rPr>
              <a:t>Se utiliza para hacer una comparación de datos</a:t>
            </a:r>
            <a:endParaRPr b="0" lang="en-US" sz="2800" spc="-1" strike="noStrike">
              <a:latin typeface="Arial"/>
            </a:endParaRPr>
          </a:p>
          <a:p>
            <a:pPr algn="ctr">
              <a:lnSpc>
                <a:spcPct val="50000"/>
              </a:lnSpc>
              <a:spcBef>
                <a:spcPts val="998"/>
              </a:spcBef>
            </a:pP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94" name="Group 1"/>
          <p:cNvGrpSpPr/>
          <p:nvPr/>
        </p:nvGrpSpPr>
        <p:grpSpPr>
          <a:xfrm>
            <a:off x="256680" y="136440"/>
            <a:ext cx="11400120" cy="6449760"/>
            <a:chOff x="256680" y="136440"/>
            <a:chExt cx="11400120" cy="6449760"/>
          </a:xfrm>
        </p:grpSpPr>
        <p:pic>
          <p:nvPicPr>
            <p:cNvPr id="195" name="Imagen 37" descr=""/>
            <p:cNvPicPr/>
            <p:nvPr/>
          </p:nvPicPr>
          <p:blipFill>
            <a:blip r:embed="rId1"/>
            <a:stretch/>
          </p:blipFill>
          <p:spPr>
            <a:xfrm rot="18788400">
              <a:off x="516960" y="438840"/>
              <a:ext cx="996480" cy="1145880"/>
            </a:xfrm>
            <a:prstGeom prst="rect">
              <a:avLst/>
            </a:prstGeom>
            <a:ln>
              <a:noFill/>
            </a:ln>
            <a:effectLst>
              <a:outerShdw dir="5400000" dist="50760">
                <a:srgbClr val="a7efef">
                  <a:alpha val="54000"/>
                </a:srgbClr>
              </a:outerShdw>
            </a:effectLst>
          </p:spPr>
        </p:pic>
        <p:pic>
          <p:nvPicPr>
            <p:cNvPr id="196" name="Imagen 38" descr=""/>
            <p:cNvPicPr/>
            <p:nvPr/>
          </p:nvPicPr>
          <p:blipFill>
            <a:blip r:embed="rId2"/>
            <a:stretch/>
          </p:blipFill>
          <p:spPr>
            <a:xfrm>
              <a:off x="9645480" y="5572080"/>
              <a:ext cx="1109160" cy="1014120"/>
            </a:xfrm>
            <a:prstGeom prst="rect">
              <a:avLst/>
            </a:prstGeom>
            <a:ln>
              <a:noFill/>
            </a:ln>
            <a:effectLst>
              <a:outerShdw dir="2700000" dist="153244">
                <a:srgbClr val="a7efef">
                  <a:alpha val="37000"/>
                </a:srgbClr>
              </a:outerShdw>
            </a:effectLst>
          </p:spPr>
        </p:pic>
        <p:pic>
          <p:nvPicPr>
            <p:cNvPr id="197" name="Imagen 39" descr=""/>
            <p:cNvPicPr/>
            <p:nvPr/>
          </p:nvPicPr>
          <p:blipFill>
            <a:blip r:embed="rId3"/>
            <a:stretch/>
          </p:blipFill>
          <p:spPr>
            <a:xfrm>
              <a:off x="10671120" y="5373720"/>
              <a:ext cx="877680" cy="1036080"/>
            </a:xfrm>
            <a:prstGeom prst="rect">
              <a:avLst/>
            </a:prstGeom>
            <a:ln>
              <a:noFill/>
            </a:ln>
            <a:effectLst>
              <a:outerShdw dir="2700000" dist="153244">
                <a:srgbClr val="a7efef">
                  <a:alpha val="37000"/>
                </a:srgbClr>
              </a:outerShdw>
            </a:effectLst>
          </p:spPr>
        </p:pic>
        <p:pic>
          <p:nvPicPr>
            <p:cNvPr id="198" name="Imagen 40" descr=""/>
            <p:cNvPicPr/>
            <p:nvPr/>
          </p:nvPicPr>
          <p:blipFill>
            <a:blip r:embed="rId4"/>
            <a:stretch/>
          </p:blipFill>
          <p:spPr>
            <a:xfrm>
              <a:off x="1361880" y="136440"/>
              <a:ext cx="1136160" cy="997920"/>
            </a:xfrm>
            <a:prstGeom prst="rect">
              <a:avLst/>
            </a:prstGeom>
            <a:ln>
              <a:noFill/>
            </a:ln>
            <a:effectLst>
              <a:outerShdw dir="5400000" dist="50760">
                <a:srgbClr val="a7efef">
                  <a:alpha val="54000"/>
                </a:srgbClr>
              </a:outerShdw>
            </a:effectLst>
          </p:spPr>
        </p:pic>
        <p:pic>
          <p:nvPicPr>
            <p:cNvPr id="199" name="Grupo 41" descr=""/>
            <p:cNvPicPr/>
            <p:nvPr/>
          </p:nvPicPr>
          <p:blipFill>
            <a:blip r:embed="rId5"/>
            <a:stretch/>
          </p:blipFill>
          <p:spPr>
            <a:xfrm>
              <a:off x="2603160" y="389880"/>
              <a:ext cx="9053640" cy="5272920"/>
            </a:xfrm>
            <a:prstGeom prst="rect">
              <a:avLst/>
            </a:prstGeom>
            <a:ln>
              <a:noFill/>
            </a:ln>
          </p:spPr>
        </p:pic>
        <p:pic>
          <p:nvPicPr>
            <p:cNvPr id="200" name="Grupo 44" descr=""/>
            <p:cNvPicPr/>
            <p:nvPr/>
          </p:nvPicPr>
          <p:blipFill>
            <a:blip r:embed="rId6"/>
            <a:stretch/>
          </p:blipFill>
          <p:spPr>
            <a:xfrm>
              <a:off x="469080" y="1212840"/>
              <a:ext cx="9053640" cy="5272920"/>
            </a:xfrm>
            <a:prstGeom prst="rect">
              <a:avLst/>
            </a:prstGeom>
            <a:ln>
              <a:noFill/>
            </a:ln>
          </p:spPr>
        </p:pic>
      </p:grpSp>
      <p:grpSp>
        <p:nvGrpSpPr>
          <p:cNvPr id="201" name="Group 2"/>
          <p:cNvGrpSpPr/>
          <p:nvPr/>
        </p:nvGrpSpPr>
        <p:grpSpPr>
          <a:xfrm>
            <a:off x="2158920" y="2317680"/>
            <a:ext cx="7873560" cy="3214440"/>
            <a:chOff x="2158920" y="2317680"/>
            <a:chExt cx="7873560" cy="3214440"/>
          </a:xfrm>
        </p:grpSpPr>
        <p:pic>
          <p:nvPicPr>
            <p:cNvPr id="202" name="Gráfico 4" descr=""/>
            <p:cNvPicPr/>
            <p:nvPr/>
          </p:nvPicPr>
          <p:blipFill>
            <a:blip r:embed="rId7"/>
            <a:stretch/>
          </p:blipFill>
          <p:spPr>
            <a:xfrm>
              <a:off x="2158920" y="2317680"/>
              <a:ext cx="5601240" cy="2303280"/>
            </a:xfrm>
            <a:prstGeom prst="rect">
              <a:avLst/>
            </a:prstGeom>
            <a:ln>
              <a:noFill/>
            </a:ln>
          </p:spPr>
        </p:pic>
        <p:sp>
          <p:nvSpPr>
            <p:cNvPr id="203" name="CustomShape 3"/>
            <p:cNvSpPr/>
            <p:nvPr/>
          </p:nvSpPr>
          <p:spPr>
            <a:xfrm>
              <a:off x="2445480" y="3712320"/>
              <a:ext cx="997920" cy="416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rmAutofit fontScale="45000"/>
            </a:bodyPr>
            <a:p>
              <a:pPr algn="ctr">
                <a:lnSpc>
                  <a:spcPct val="80000"/>
                </a:lnSpc>
                <a:spcBef>
                  <a:spcPts val="998"/>
                </a:spcBef>
              </a:pPr>
              <a:r>
                <a:rPr b="1" lang="en-US" sz="2400" spc="-1" strike="noStrike">
                  <a:solidFill>
                    <a:srgbClr val="7f7f7f"/>
                  </a:solidFill>
                  <a:latin typeface="Myriad Arabic"/>
                  <a:ea typeface="Myriad Arabic"/>
                </a:rPr>
                <a:t>MOBILE</a:t>
              </a:r>
              <a:endParaRPr b="0" lang="en-US" sz="2400" spc="-1" strike="noStrike">
                <a:latin typeface="Arial"/>
              </a:endParaRPr>
            </a:p>
            <a:p>
              <a:pPr algn="ctr">
                <a:lnSpc>
                  <a:spcPct val="40000"/>
                </a:lnSpc>
                <a:spcBef>
                  <a:spcPts val="998"/>
                </a:spcBef>
              </a:pPr>
              <a:endParaRPr b="0" lang="en-US" sz="2400" spc="-1" strike="noStrike">
                <a:latin typeface="Arial"/>
              </a:endParaRPr>
            </a:p>
          </p:txBody>
        </p:sp>
        <p:pic>
          <p:nvPicPr>
            <p:cNvPr id="204" name="Google Shape;816;p33" descr=""/>
            <p:cNvPicPr/>
            <p:nvPr/>
          </p:nvPicPr>
          <p:blipFill>
            <a:blip r:embed="rId8"/>
            <a:stretch/>
          </p:blipFill>
          <p:spPr>
            <a:xfrm>
              <a:off x="2432880" y="2988000"/>
              <a:ext cx="1023480" cy="1919160"/>
            </a:xfrm>
            <a:prstGeom prst="rect">
              <a:avLst/>
            </a:prstGeom>
            <a:ln>
              <a:noFill/>
            </a:ln>
          </p:spPr>
        </p:pic>
        <p:pic>
          <p:nvPicPr>
            <p:cNvPr id="205" name="Google Shape;827;p34" descr=""/>
            <p:cNvPicPr/>
            <p:nvPr/>
          </p:nvPicPr>
          <p:blipFill>
            <a:blip r:embed="rId9"/>
            <a:stretch/>
          </p:blipFill>
          <p:spPr>
            <a:xfrm>
              <a:off x="4334760" y="2713680"/>
              <a:ext cx="1499040" cy="2467800"/>
            </a:xfrm>
            <a:prstGeom prst="rect">
              <a:avLst/>
            </a:prstGeom>
            <a:ln>
              <a:noFill/>
            </a:ln>
          </p:spPr>
        </p:pic>
        <p:sp>
          <p:nvSpPr>
            <p:cNvPr id="206" name="CustomShape 4"/>
            <p:cNvSpPr/>
            <p:nvPr/>
          </p:nvSpPr>
          <p:spPr>
            <a:xfrm>
              <a:off x="6329880" y="2607480"/>
              <a:ext cx="3702600" cy="2924640"/>
            </a:xfrm>
            <a:custGeom>
              <a:avLst/>
              <a:gdLst/>
              <a:ahLst/>
              <a:rect l="l" t="t" r="r" b="b"/>
              <a:pathLst>
                <a:path w="143433" h="111665">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lnTo>
                    <a:pt x="137528"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lnTo>
                    <a:pt x="3530"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lnTo>
                    <a:pt x="55324"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lnTo>
                    <a:pt x="47450" y="111054"/>
                  </a:lnTo>
                  <a:close/>
                </a:path>
              </a:pathLst>
            </a:custGeom>
            <a:solidFill>
              <a:srgbClr val="20aaaa"/>
            </a:solidFill>
            <a:ln w="9360">
              <a:solidFill>
                <a:srgbClr val="ffffff"/>
              </a:solidFill>
              <a:round/>
            </a:ln>
          </p:spPr>
          <p:style>
            <a:lnRef idx="0"/>
            <a:fillRef idx="0"/>
            <a:effectRef idx="0"/>
            <a:fontRef idx="minor"/>
          </p:style>
        </p:sp>
        <p:sp>
          <p:nvSpPr>
            <p:cNvPr id="207" name="CustomShape 5"/>
            <p:cNvSpPr/>
            <p:nvPr/>
          </p:nvSpPr>
          <p:spPr>
            <a:xfrm>
              <a:off x="4585320" y="3739320"/>
              <a:ext cx="996480" cy="416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rmAutofit fontScale="39000"/>
            </a:bodyPr>
            <a:p>
              <a:pPr algn="ctr">
                <a:lnSpc>
                  <a:spcPct val="80000"/>
                </a:lnSpc>
                <a:spcBef>
                  <a:spcPts val="998"/>
                </a:spcBef>
              </a:pPr>
              <a:r>
                <a:rPr b="1" lang="en-US" sz="2600" spc="-1" strike="noStrike">
                  <a:solidFill>
                    <a:srgbClr val="7f7f7f"/>
                  </a:solidFill>
                  <a:latin typeface="Myriad Arabic"/>
                  <a:ea typeface="Myriad Arabic"/>
                </a:rPr>
                <a:t>TABLET</a:t>
              </a:r>
              <a:endParaRPr b="0" lang="en-US" sz="2600" spc="-1" strike="noStrike">
                <a:latin typeface="Arial"/>
              </a:endParaRPr>
            </a:p>
            <a:p>
              <a:pPr algn="ctr">
                <a:lnSpc>
                  <a:spcPct val="40000"/>
                </a:lnSpc>
                <a:spcBef>
                  <a:spcPts val="998"/>
                </a:spcBef>
              </a:pPr>
              <a:endParaRPr b="0" lang="en-US" sz="2600" spc="-1" strike="noStrike">
                <a:latin typeface="Arial"/>
              </a:endParaRPr>
            </a:p>
          </p:txBody>
        </p:sp>
        <p:sp>
          <p:nvSpPr>
            <p:cNvPr id="208" name="CustomShape 6"/>
            <p:cNvSpPr/>
            <p:nvPr/>
          </p:nvSpPr>
          <p:spPr>
            <a:xfrm>
              <a:off x="7626600" y="3739320"/>
              <a:ext cx="997920" cy="416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rmAutofit/>
            </a:bodyPr>
            <a:p>
              <a:pPr algn="ctr">
                <a:lnSpc>
                  <a:spcPct val="80000"/>
                </a:lnSpc>
                <a:spcBef>
                  <a:spcPts val="998"/>
                </a:spcBef>
              </a:pPr>
              <a:r>
                <a:rPr b="1" lang="en-US" sz="2600" spc="-1" strike="noStrike">
                  <a:solidFill>
                    <a:srgbClr val="7f7f7f"/>
                  </a:solidFill>
                  <a:latin typeface="Myriad Arabic"/>
                  <a:ea typeface="Myriad Arabic"/>
                </a:rPr>
                <a:t>PC</a:t>
              </a:r>
              <a:endParaRPr b="0" lang="en-US" sz="2600" spc="-1" strike="noStrike">
                <a:latin typeface="Arial"/>
              </a:endParaRPr>
            </a:p>
            <a:p>
              <a:pPr algn="ctr">
                <a:lnSpc>
                  <a:spcPct val="40000"/>
                </a:lnSpc>
                <a:spcBef>
                  <a:spcPts val="998"/>
                </a:spcBef>
              </a:pPr>
              <a:endParaRPr b="0" lang="en-US" sz="2600" spc="-1" strike="noStrike">
                <a:latin typeface="Arial"/>
              </a:endParaRPr>
            </a:p>
          </p:txBody>
        </p:sp>
      </p:grpSp>
      <p:sp>
        <p:nvSpPr>
          <p:cNvPr id="209" name="CustomShape 7"/>
          <p:cNvSpPr/>
          <p:nvPr/>
        </p:nvSpPr>
        <p:spPr>
          <a:xfrm>
            <a:off x="749160" y="1397880"/>
            <a:ext cx="10199520" cy="916560"/>
          </a:xfrm>
          <a:prstGeom prst="rect">
            <a:avLst/>
          </a:prstGeom>
          <a:noFill/>
          <a:ln>
            <a:noFill/>
          </a:ln>
        </p:spPr>
        <p:style>
          <a:lnRef idx="0"/>
          <a:fillRef idx="0"/>
          <a:effectRef idx="0"/>
          <a:fontRef idx="minor"/>
        </p:style>
        <p:txBody>
          <a:bodyPr lIns="90000" rIns="90000" tIns="46800" bIns="46800" anchor="ctr">
            <a:spAutoFit/>
          </a:bodyPr>
          <a:p>
            <a:pPr marL="107640" algn="ctr">
              <a:lnSpc>
                <a:spcPct val="100000"/>
              </a:lnSpc>
            </a:pPr>
            <a:r>
              <a:rPr b="1" lang="en-US" sz="5400" spc="-1" strike="noStrike">
                <a:solidFill>
                  <a:srgbClr val="ff6162"/>
                </a:solidFill>
                <a:latin typeface="Franklin Gothic Demi Cond"/>
                <a:ea typeface="DejaVu Sans"/>
              </a:rPr>
              <a:t>Visualización de Proyectos</a:t>
            </a:r>
            <a:endParaRPr b="0" lang="en-US" sz="54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10" name="Group 1"/>
          <p:cNvGrpSpPr/>
          <p:nvPr/>
        </p:nvGrpSpPr>
        <p:grpSpPr>
          <a:xfrm>
            <a:off x="0" y="-14400"/>
            <a:ext cx="12186720" cy="6878520"/>
            <a:chOff x="0" y="-14400"/>
            <a:chExt cx="12186720" cy="6878520"/>
          </a:xfrm>
        </p:grpSpPr>
        <p:sp>
          <p:nvSpPr>
            <p:cNvPr id="211" name="CustomShape 2"/>
            <p:cNvSpPr/>
            <p:nvPr/>
          </p:nvSpPr>
          <p:spPr>
            <a:xfrm>
              <a:off x="0" y="-14400"/>
              <a:ext cx="12186720" cy="6878520"/>
            </a:xfrm>
            <a:prstGeom prst="rect">
              <a:avLst/>
            </a:prstGeom>
            <a:solidFill>
              <a:srgbClr val="2dd6d8"/>
            </a:solidFill>
            <a:ln cap="sq" w="12600">
              <a:solidFill>
                <a:srgbClr val="41719c"/>
              </a:solidFill>
              <a:miter/>
            </a:ln>
          </p:spPr>
          <p:style>
            <a:lnRef idx="0"/>
            <a:fillRef idx="0"/>
            <a:effectRef idx="0"/>
            <a:fontRef idx="minor"/>
          </p:style>
        </p:sp>
        <p:pic>
          <p:nvPicPr>
            <p:cNvPr id="212" name="Imagen 20" descr=""/>
            <p:cNvPicPr/>
            <p:nvPr/>
          </p:nvPicPr>
          <p:blipFill>
            <a:blip r:embed="rId1"/>
            <a:srcRect l="0" t="9160" r="12109" b="17741"/>
            <a:stretch/>
          </p:blipFill>
          <p:spPr>
            <a:xfrm>
              <a:off x="299880" y="-14400"/>
              <a:ext cx="11886840" cy="6878520"/>
            </a:xfrm>
            <a:prstGeom prst="rect">
              <a:avLst/>
            </a:prstGeom>
            <a:ln>
              <a:noFill/>
            </a:ln>
          </p:spPr>
        </p:pic>
      </p:grpSp>
      <p:sp>
        <p:nvSpPr>
          <p:cNvPr id="213" name="CustomShape 3"/>
          <p:cNvSpPr/>
          <p:nvPr/>
        </p:nvSpPr>
        <p:spPr>
          <a:xfrm>
            <a:off x="838080" y="2405160"/>
            <a:ext cx="10515240" cy="13251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chor="b">
            <a:noAutofit/>
          </a:bodyPr>
          <a:p>
            <a:pPr algn="ctr">
              <a:lnSpc>
                <a:spcPct val="70000"/>
              </a:lnSpc>
            </a:pPr>
            <a:r>
              <a:rPr b="1" lang="en-US" sz="5600" spc="-1" strike="noStrike">
                <a:solidFill>
                  <a:srgbClr val="ffffff"/>
                </a:solidFill>
                <a:latin typeface="Franklin Gothic Demi Cond"/>
                <a:ea typeface="DejaVu Sans"/>
              </a:rPr>
              <a:t>CONCLUSIONES </a:t>
            </a:r>
            <a:endParaRPr b="0" lang="en-US" sz="5600" spc="-1" strike="noStrike">
              <a:latin typeface="Arial"/>
            </a:endParaRPr>
          </a:p>
          <a:p>
            <a:pPr algn="ctr">
              <a:lnSpc>
                <a:spcPct val="70000"/>
              </a:lnSpc>
            </a:pPr>
            <a:r>
              <a:rPr b="1" lang="en-US" sz="5600" spc="-1" strike="noStrike">
                <a:solidFill>
                  <a:srgbClr val="ffffff"/>
                </a:solidFill>
                <a:latin typeface="Franklin Gothic Demi Cond"/>
                <a:ea typeface="DejaVu Sans"/>
              </a:rPr>
              <a:t>O RECOMENDACIONES</a:t>
            </a:r>
            <a:endParaRPr b="0" lang="en-US" sz="5600" spc="-1" strike="noStrike">
              <a:latin typeface="Arial"/>
            </a:endParaRPr>
          </a:p>
        </p:txBody>
      </p:sp>
      <p:sp>
        <p:nvSpPr>
          <p:cNvPr id="214" name="CustomShape 4"/>
          <p:cNvSpPr/>
          <p:nvPr/>
        </p:nvSpPr>
        <p:spPr>
          <a:xfrm>
            <a:off x="1332000" y="3776760"/>
            <a:ext cx="9527760" cy="702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50000"/>
              </a:lnSpc>
              <a:spcBef>
                <a:spcPts val="1199"/>
              </a:spcBef>
            </a:pPr>
            <a:r>
              <a:rPr b="0" lang="en-US" sz="3000" spc="-1" strike="noStrike">
                <a:solidFill>
                  <a:srgbClr val="ffffff"/>
                </a:solidFill>
                <a:latin typeface="Myriad Arabic"/>
                <a:ea typeface="Myriad Arabic"/>
              </a:rPr>
              <a:t>Sintetizar los resultados de su investigación. </a:t>
            </a:r>
            <a:endParaRPr b="0" lang="en-US" sz="3000" spc="-1" strike="noStrike">
              <a:latin typeface="Arial"/>
            </a:endParaRPr>
          </a:p>
          <a:p>
            <a:pPr algn="ctr">
              <a:lnSpc>
                <a:spcPct val="50000"/>
              </a:lnSpc>
              <a:spcBef>
                <a:spcPts val="1199"/>
              </a:spcBef>
            </a:pPr>
            <a:r>
              <a:rPr b="0" lang="en-US" sz="3000" spc="-1" strike="noStrike">
                <a:solidFill>
                  <a:srgbClr val="ffffff"/>
                </a:solidFill>
                <a:latin typeface="Myriad Arabic"/>
                <a:ea typeface="Myriad Arabic"/>
              </a:rPr>
              <a:t>Resumir lo que se deduce de los temas tratados. </a:t>
            </a:r>
            <a:endParaRPr b="0" lang="en-US" sz="30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CustomShape 1"/>
          <p:cNvSpPr/>
          <p:nvPr/>
        </p:nvSpPr>
        <p:spPr>
          <a:xfrm>
            <a:off x="0" y="-14400"/>
            <a:ext cx="12186720" cy="6878520"/>
          </a:xfrm>
          <a:prstGeom prst="rect">
            <a:avLst/>
          </a:prstGeom>
          <a:solidFill>
            <a:srgbClr val="2dd6d8"/>
          </a:solidFill>
          <a:ln cap="sq" w="12600">
            <a:solidFill>
              <a:srgbClr val="41719c"/>
            </a:solidFill>
            <a:miter/>
          </a:ln>
        </p:spPr>
        <p:style>
          <a:lnRef idx="0"/>
          <a:fillRef idx="0"/>
          <a:effectRef idx="0"/>
          <a:fontRef idx="minor"/>
        </p:style>
      </p:sp>
      <p:pic>
        <p:nvPicPr>
          <p:cNvPr id="216" name="Imagen 19" descr=""/>
          <p:cNvPicPr/>
          <p:nvPr/>
        </p:nvPicPr>
        <p:blipFill>
          <a:blip r:embed="rId1"/>
          <a:srcRect l="0" t="9160" r="12109" b="17741"/>
          <a:stretch/>
        </p:blipFill>
        <p:spPr>
          <a:xfrm>
            <a:off x="299880" y="-14400"/>
            <a:ext cx="11886840" cy="6878520"/>
          </a:xfrm>
          <a:prstGeom prst="rect">
            <a:avLst/>
          </a:prstGeom>
          <a:ln>
            <a:noFill/>
          </a:ln>
        </p:spPr>
      </p:pic>
      <p:sp>
        <p:nvSpPr>
          <p:cNvPr id="217" name="CustomShape 2"/>
          <p:cNvSpPr/>
          <p:nvPr/>
        </p:nvSpPr>
        <p:spPr>
          <a:xfrm>
            <a:off x="3587760" y="2689200"/>
            <a:ext cx="4757400" cy="10062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chor="b">
            <a:normAutofit/>
          </a:bodyPr>
          <a:p>
            <a:pPr algn="ctr">
              <a:lnSpc>
                <a:spcPct val="90000"/>
              </a:lnSpc>
            </a:pPr>
            <a:r>
              <a:rPr b="1" lang="en-US" sz="6000" spc="-1" strike="noStrike">
                <a:solidFill>
                  <a:srgbClr val="ffffff"/>
                </a:solidFill>
                <a:latin typeface="Franklin Gothic Demi Cond"/>
                <a:ea typeface="DejaVu Sans"/>
              </a:rPr>
              <a:t>¡¡GRACIAS!!</a:t>
            </a:r>
            <a:endParaRPr b="0" lang="en-US" sz="6000" spc="-1" strike="noStrike">
              <a:latin typeface="Arial"/>
            </a:endParaRPr>
          </a:p>
        </p:txBody>
      </p:sp>
      <p:sp>
        <p:nvSpPr>
          <p:cNvPr id="218" name="CustomShape 3"/>
          <p:cNvSpPr/>
          <p:nvPr/>
        </p:nvSpPr>
        <p:spPr>
          <a:xfrm>
            <a:off x="4457880" y="3695760"/>
            <a:ext cx="3015720" cy="10072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pPr>
            <a:r>
              <a:rPr b="0" lang="en-US" sz="3000" spc="-1" strike="noStrike">
                <a:solidFill>
                  <a:srgbClr val="ffffff"/>
                </a:solidFill>
                <a:latin typeface="Myriad Arabic"/>
                <a:ea typeface="Myriad Arabic"/>
              </a:rPr>
              <a:t>Sección para preguntas</a:t>
            </a:r>
            <a:endParaRPr b="0" lang="en-US" sz="30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1041</TotalTime>
  <Application>LibreOffice/6.3.3.2$Linux_X86_64 LibreOffice_project/a64200df03143b798afd1ec74a12ab50359878ed</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2019-03-03T15:26:56Z</dcterms:created>
  <dc:creator>windows 7</dc:creator>
  <dc:description/>
  <dc:language>en-US</dc:language>
  <cp:lastModifiedBy>windows 7</cp:lastModifiedBy>
  <dcterms:modified xsi:type="dcterms:W3CDTF">2019-03-08T18:41:49Z</dcterms:modified>
  <cp:revision>67</cp:revision>
  <dc:subject/>
  <dc:title>Presentación de PowerPoint</dc:title>
</cp:coreProperties>
</file>