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  <p:sldMasterId id="2147483804" r:id="rId2"/>
  </p:sldMasterIdLst>
  <p:notesMasterIdLst>
    <p:notesMasterId r:id="rId72"/>
  </p:notesMasterIdLst>
  <p:sldIdLst>
    <p:sldId id="2134805884" r:id="rId3"/>
    <p:sldId id="2134808272" r:id="rId4"/>
    <p:sldId id="2134808393" r:id="rId5"/>
    <p:sldId id="2134805583" r:id="rId6"/>
    <p:sldId id="2134808443" r:id="rId7"/>
    <p:sldId id="2134805475" r:id="rId8"/>
    <p:sldId id="2134808573" r:id="rId9"/>
    <p:sldId id="2134808321" r:id="rId10"/>
    <p:sldId id="2134808384" r:id="rId11"/>
    <p:sldId id="2134808322" r:id="rId12"/>
    <p:sldId id="2134808858" r:id="rId13"/>
    <p:sldId id="2134808837" r:id="rId14"/>
    <p:sldId id="2134808838" r:id="rId15"/>
    <p:sldId id="2134808127" r:id="rId16"/>
    <p:sldId id="2134808846" r:id="rId17"/>
    <p:sldId id="2134808885" r:id="rId18"/>
    <p:sldId id="2134808861" r:id="rId19"/>
    <p:sldId id="2134808943" r:id="rId20"/>
    <p:sldId id="2134808842" r:id="rId21"/>
    <p:sldId id="2134808843" r:id="rId22"/>
    <p:sldId id="2134808844" r:id="rId23"/>
    <p:sldId id="2134808920" r:id="rId24"/>
    <p:sldId id="2134808944" r:id="rId25"/>
    <p:sldId id="2134808847" r:id="rId26"/>
    <p:sldId id="2134808848" r:id="rId27"/>
    <p:sldId id="2134808852" r:id="rId28"/>
    <p:sldId id="2134807641" r:id="rId29"/>
    <p:sldId id="2134808543" r:id="rId30"/>
    <p:sldId id="2134808542" r:id="rId31"/>
    <p:sldId id="2134808142" r:id="rId32"/>
    <p:sldId id="2134808923" r:id="rId33"/>
    <p:sldId id="2134808924" r:id="rId34"/>
    <p:sldId id="2134808129" r:id="rId35"/>
    <p:sldId id="2134808945" r:id="rId36"/>
    <p:sldId id="2134808385" r:id="rId37"/>
    <p:sldId id="2134808247" r:id="rId38"/>
    <p:sldId id="2134808925" r:id="rId39"/>
    <p:sldId id="2134808926" r:id="rId40"/>
    <p:sldId id="2134808946" r:id="rId41"/>
    <p:sldId id="2134808947" r:id="rId42"/>
    <p:sldId id="2134808929" r:id="rId43"/>
    <p:sldId id="2134808674" r:id="rId44"/>
    <p:sldId id="2134808930" r:id="rId45"/>
    <p:sldId id="2134808927" r:id="rId46"/>
    <p:sldId id="2134808928" r:id="rId47"/>
    <p:sldId id="2134808916" r:id="rId48"/>
    <p:sldId id="2134808530" r:id="rId49"/>
    <p:sldId id="2134808878" r:id="rId50"/>
    <p:sldId id="2134808853" r:id="rId51"/>
    <p:sldId id="2134806216" r:id="rId52"/>
    <p:sldId id="2134808862" r:id="rId53"/>
    <p:sldId id="2134808615" r:id="rId54"/>
    <p:sldId id="2134808617" r:id="rId55"/>
    <p:sldId id="2134808619" r:id="rId56"/>
    <p:sldId id="2134808952" r:id="rId57"/>
    <p:sldId id="2134808953" r:id="rId58"/>
    <p:sldId id="2134808954" r:id="rId59"/>
    <p:sldId id="2134808955" r:id="rId60"/>
    <p:sldId id="2134808911" r:id="rId61"/>
    <p:sldId id="2134808912" r:id="rId62"/>
    <p:sldId id="2134808914" r:id="rId63"/>
    <p:sldId id="2134808951" r:id="rId64"/>
    <p:sldId id="2134808956" r:id="rId65"/>
    <p:sldId id="2134808957" r:id="rId66"/>
    <p:sldId id="2134808958" r:id="rId67"/>
    <p:sldId id="2134808805" r:id="rId68"/>
    <p:sldId id="2134808775" r:id="rId69"/>
    <p:sldId id="2134808544" r:id="rId70"/>
    <p:sldId id="2134808345" r:id="rId71"/>
  </p:sldIdLst>
  <p:sldSz cx="13716000" cy="10287000"/>
  <p:notesSz cx="6858000" cy="9144000"/>
  <p:embeddedFontLst>
    <p:embeddedFont>
      <p:font typeface="Cambria" panose="02040503050406030204" pitchFamily="18" charset="0"/>
      <p:regular r:id="rId73"/>
      <p:bold r:id="rId74"/>
      <p:italic r:id="rId75"/>
      <p:boldItalic r:id="rId76"/>
    </p:embeddedFont>
    <p:embeddedFont>
      <p:font typeface="Carelia" panose="020B0604020202020204" charset="0"/>
      <p:regular r:id="rId77"/>
    </p:embeddedFont>
    <p:embeddedFont>
      <p:font typeface="Dosis" pitchFamily="2" charset="0"/>
      <p:regular r:id="rId78"/>
      <p:bold r:id="rId79"/>
    </p:embeddedFont>
    <p:embeddedFont>
      <p:font typeface="Dosis Bold" pitchFamily="2" charset="0"/>
      <p:regular r:id="rId80"/>
      <p:bold r:id="rId81"/>
    </p:embeddedFont>
  </p:embeddedFontLst>
  <p:defaultTextStyle>
    <a:defPPr>
      <a:defRPr lang="fr-FR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4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  <a:srgbClr val="F2F2F2"/>
    <a:srgbClr val="E46C0A"/>
    <a:srgbClr val="FDEADA"/>
    <a:srgbClr val="7DBE00"/>
    <a:srgbClr val="215968"/>
    <a:srgbClr val="8D5E2F"/>
    <a:srgbClr val="996633"/>
    <a:srgbClr val="FF66CC"/>
    <a:srgbClr val="0096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72" autoAdjust="0"/>
    <p:restoredTop sz="95196" autoAdjust="0"/>
  </p:normalViewPr>
  <p:slideViewPr>
    <p:cSldViewPr snapToGrid="0">
      <p:cViewPr varScale="1">
        <p:scale>
          <a:sx n="64" d="100"/>
          <a:sy n="64" d="100"/>
        </p:scale>
        <p:origin x="878" y="82"/>
      </p:cViewPr>
      <p:guideLst>
        <p:guide orient="horz" pos="3240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86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theme" Target="theme/theme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font" Target="fonts/font2.fntdata"/><Relationship Id="rId79" Type="http://schemas.openxmlformats.org/officeDocument/2006/relationships/font" Target="fonts/font7.fntdata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font" Target="fonts/font5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notesMaster" Target="notesMasters/notesMaster1.xml"/><Relationship Id="rId80" Type="http://schemas.openxmlformats.org/officeDocument/2006/relationships/font" Target="fonts/font8.fntdata"/><Relationship Id="rId85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font" Target="fonts/font3.fntdata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font" Target="fonts/font1.fntdata"/><Relationship Id="rId78" Type="http://schemas.openxmlformats.org/officeDocument/2006/relationships/font" Target="fonts/font6.fntdata"/><Relationship Id="rId8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font" Target="fonts/font4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61" Type="http://schemas.openxmlformats.org/officeDocument/2006/relationships/slide" Target="slides/slide59.xml"/><Relationship Id="rId8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A23E8-4B26-4847-82AA-716B989AA6C3}" type="datetimeFigureOut">
              <a:rPr lang="fr-FR" smtClean="0"/>
              <a:t>16/08/2025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29E1B-11DA-4B7D-8F83-C5BDF1FFE55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7191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341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560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559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396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795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6" y="4406906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6" y="2906716"/>
            <a:ext cx="5829300" cy="1500188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2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3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4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5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6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6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645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4912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3" y="1535114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3" y="2174876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3" y="1535114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3" y="2174876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7235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6493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1909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4" y="273050"/>
            <a:ext cx="2256236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1" y="273056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4" y="1435106"/>
            <a:ext cx="2256236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18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982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1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6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9" indent="0">
              <a:buNone/>
              <a:defRPr sz="2100"/>
            </a:lvl2pPr>
            <a:lvl3pPr marL="685818" indent="0">
              <a:buNone/>
              <a:defRPr sz="1800"/>
            </a:lvl3pPr>
            <a:lvl4pPr marL="1028727" indent="0">
              <a:buNone/>
              <a:defRPr sz="1500"/>
            </a:lvl4pPr>
            <a:lvl5pPr marL="1371635" indent="0">
              <a:buNone/>
              <a:defRPr sz="1500"/>
            </a:lvl5pPr>
            <a:lvl6pPr marL="1714542" indent="0">
              <a:buNone/>
              <a:defRPr sz="1500"/>
            </a:lvl6pPr>
            <a:lvl7pPr marL="2057451" indent="0">
              <a:buNone/>
              <a:defRPr sz="1500"/>
            </a:lvl7pPr>
            <a:lvl8pPr marL="2400360" indent="0">
              <a:buNone/>
              <a:defRPr sz="1500"/>
            </a:lvl8pPr>
            <a:lvl9pPr marL="2743269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216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004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5"/>
            <a:ext cx="154305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5"/>
            <a:ext cx="451485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017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21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646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187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417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24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69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998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34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7"/>
            <a:ext cx="61722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6"/>
            <a:ext cx="21717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08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685818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81" indent="-257181" algn="l" defTabSz="6858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228" indent="-214319" algn="l" defTabSz="685818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71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80" indent="-171455" algn="l" defTabSz="685818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89" indent="-171455" algn="l" defTabSz="685818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98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7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5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2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7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2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slideLayout" Target="../slideLayouts/slideLayout18.xml"/><Relationship Id="rId18" Type="http://schemas.openxmlformats.org/officeDocument/2006/relationships/image" Target="../media/image6.svg"/><Relationship Id="rId3" Type="http://schemas.openxmlformats.org/officeDocument/2006/relationships/tags" Target="../tags/tag3.xml"/><Relationship Id="rId21" Type="http://schemas.openxmlformats.org/officeDocument/2006/relationships/image" Target="../media/image9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5.png"/><Relationship Id="rId2" Type="http://schemas.openxmlformats.org/officeDocument/2006/relationships/tags" Target="../tags/tag2.xml"/><Relationship Id="rId16" Type="http://schemas.openxmlformats.org/officeDocument/2006/relationships/image" Target="../media/image4.svg"/><Relationship Id="rId20" Type="http://schemas.openxmlformats.org/officeDocument/2006/relationships/image" Target="../media/image8.sv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3.png"/><Relationship Id="rId10" Type="http://schemas.openxmlformats.org/officeDocument/2006/relationships/tags" Target="../tags/tag10.xml"/><Relationship Id="rId19" Type="http://schemas.openxmlformats.org/officeDocument/2006/relationships/image" Target="../media/image7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tags" Target="../tags/tag96.xml"/><Relationship Id="rId7" Type="http://schemas.openxmlformats.org/officeDocument/2006/relationships/image" Target="../media/image3.png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6.svg"/><Relationship Id="rId4" Type="http://schemas.openxmlformats.org/officeDocument/2006/relationships/tags" Target="../tags/tag97.xml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tags" Target="../tags/tag110.xml"/><Relationship Id="rId18" Type="http://schemas.openxmlformats.org/officeDocument/2006/relationships/tags" Target="../tags/tag115.xml"/><Relationship Id="rId26" Type="http://schemas.openxmlformats.org/officeDocument/2006/relationships/tags" Target="../tags/tag123.xml"/><Relationship Id="rId3" Type="http://schemas.openxmlformats.org/officeDocument/2006/relationships/tags" Target="../tags/tag100.xml"/><Relationship Id="rId21" Type="http://schemas.openxmlformats.org/officeDocument/2006/relationships/tags" Target="../tags/tag118.xml"/><Relationship Id="rId7" Type="http://schemas.openxmlformats.org/officeDocument/2006/relationships/tags" Target="../tags/tag104.xml"/><Relationship Id="rId12" Type="http://schemas.openxmlformats.org/officeDocument/2006/relationships/tags" Target="../tags/tag109.xml"/><Relationship Id="rId17" Type="http://schemas.openxmlformats.org/officeDocument/2006/relationships/tags" Target="../tags/tag114.xml"/><Relationship Id="rId25" Type="http://schemas.openxmlformats.org/officeDocument/2006/relationships/tags" Target="../tags/tag122.xml"/><Relationship Id="rId33" Type="http://schemas.openxmlformats.org/officeDocument/2006/relationships/image" Target="../media/image18.svg"/><Relationship Id="rId2" Type="http://schemas.openxmlformats.org/officeDocument/2006/relationships/tags" Target="../tags/tag99.xml"/><Relationship Id="rId16" Type="http://schemas.openxmlformats.org/officeDocument/2006/relationships/tags" Target="../tags/tag113.xml"/><Relationship Id="rId20" Type="http://schemas.openxmlformats.org/officeDocument/2006/relationships/tags" Target="../tags/tag117.xml"/><Relationship Id="rId29" Type="http://schemas.openxmlformats.org/officeDocument/2006/relationships/tags" Target="../tags/tag126.xml"/><Relationship Id="rId1" Type="http://schemas.openxmlformats.org/officeDocument/2006/relationships/tags" Target="../tags/tag98.xml"/><Relationship Id="rId6" Type="http://schemas.openxmlformats.org/officeDocument/2006/relationships/tags" Target="../tags/tag103.xml"/><Relationship Id="rId11" Type="http://schemas.openxmlformats.org/officeDocument/2006/relationships/tags" Target="../tags/tag108.xml"/><Relationship Id="rId24" Type="http://schemas.openxmlformats.org/officeDocument/2006/relationships/tags" Target="../tags/tag121.xml"/><Relationship Id="rId32" Type="http://schemas.openxmlformats.org/officeDocument/2006/relationships/image" Target="../media/image12.png"/><Relationship Id="rId5" Type="http://schemas.openxmlformats.org/officeDocument/2006/relationships/tags" Target="../tags/tag102.xml"/><Relationship Id="rId15" Type="http://schemas.openxmlformats.org/officeDocument/2006/relationships/tags" Target="../tags/tag112.xml"/><Relationship Id="rId23" Type="http://schemas.openxmlformats.org/officeDocument/2006/relationships/tags" Target="../tags/tag120.xml"/><Relationship Id="rId28" Type="http://schemas.openxmlformats.org/officeDocument/2006/relationships/tags" Target="../tags/tag125.xml"/><Relationship Id="rId10" Type="http://schemas.openxmlformats.org/officeDocument/2006/relationships/tags" Target="../tags/tag107.xml"/><Relationship Id="rId19" Type="http://schemas.openxmlformats.org/officeDocument/2006/relationships/tags" Target="../tags/tag116.xml"/><Relationship Id="rId31" Type="http://schemas.openxmlformats.org/officeDocument/2006/relationships/image" Target="../media/image2.jpeg"/><Relationship Id="rId4" Type="http://schemas.openxmlformats.org/officeDocument/2006/relationships/tags" Target="../tags/tag101.xml"/><Relationship Id="rId9" Type="http://schemas.openxmlformats.org/officeDocument/2006/relationships/tags" Target="../tags/tag106.xml"/><Relationship Id="rId14" Type="http://schemas.openxmlformats.org/officeDocument/2006/relationships/tags" Target="../tags/tag111.xml"/><Relationship Id="rId22" Type="http://schemas.openxmlformats.org/officeDocument/2006/relationships/tags" Target="../tags/tag119.xml"/><Relationship Id="rId27" Type="http://schemas.openxmlformats.org/officeDocument/2006/relationships/tags" Target="../tags/tag124.xml"/><Relationship Id="rId30" Type="http://schemas.openxmlformats.org/officeDocument/2006/relationships/slideLayout" Target="../slideLayouts/slideLayout18.xml"/><Relationship Id="rId8" Type="http://schemas.openxmlformats.org/officeDocument/2006/relationships/tags" Target="../tags/tag10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6.svg"/><Relationship Id="rId3" Type="http://schemas.openxmlformats.org/officeDocument/2006/relationships/tags" Target="../tags/tag129.xml"/><Relationship Id="rId7" Type="http://schemas.openxmlformats.org/officeDocument/2006/relationships/tags" Target="../tags/tag133.xml"/><Relationship Id="rId12" Type="http://schemas.openxmlformats.org/officeDocument/2006/relationships/image" Target="../media/image5.png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6" Type="http://schemas.openxmlformats.org/officeDocument/2006/relationships/tags" Target="../tags/tag132.xml"/><Relationship Id="rId11" Type="http://schemas.openxmlformats.org/officeDocument/2006/relationships/image" Target="../media/image4.svg"/><Relationship Id="rId5" Type="http://schemas.openxmlformats.org/officeDocument/2006/relationships/tags" Target="../tags/tag131.xml"/><Relationship Id="rId10" Type="http://schemas.openxmlformats.org/officeDocument/2006/relationships/image" Target="../media/image3.png"/><Relationship Id="rId4" Type="http://schemas.openxmlformats.org/officeDocument/2006/relationships/tags" Target="../tags/tag130.xml"/><Relationship Id="rId9" Type="http://schemas.openxmlformats.org/officeDocument/2006/relationships/image" Target="../media/image2.jpeg"/><Relationship Id="rId1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41.xml"/><Relationship Id="rId13" Type="http://schemas.openxmlformats.org/officeDocument/2006/relationships/image" Target="../media/image12.png"/><Relationship Id="rId3" Type="http://schemas.openxmlformats.org/officeDocument/2006/relationships/tags" Target="../tags/tag136.xml"/><Relationship Id="rId7" Type="http://schemas.openxmlformats.org/officeDocument/2006/relationships/tags" Target="../tags/tag140.xml"/><Relationship Id="rId12" Type="http://schemas.openxmlformats.org/officeDocument/2006/relationships/image" Target="../media/image2.jpeg"/><Relationship Id="rId17" Type="http://schemas.openxmlformats.org/officeDocument/2006/relationships/image" Target="../media/image34.png"/><Relationship Id="rId2" Type="http://schemas.openxmlformats.org/officeDocument/2006/relationships/tags" Target="../tags/tag135.xml"/><Relationship Id="rId16" Type="http://schemas.openxmlformats.org/officeDocument/2006/relationships/image" Target="../media/image33.svg"/><Relationship Id="rId1" Type="http://schemas.openxmlformats.org/officeDocument/2006/relationships/tags" Target="../tags/tag134.xml"/><Relationship Id="rId6" Type="http://schemas.openxmlformats.org/officeDocument/2006/relationships/tags" Target="../tags/tag139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138.xml"/><Relationship Id="rId15" Type="http://schemas.openxmlformats.org/officeDocument/2006/relationships/image" Target="../media/image32.png"/><Relationship Id="rId10" Type="http://schemas.openxmlformats.org/officeDocument/2006/relationships/tags" Target="../tags/tag143.xml"/><Relationship Id="rId4" Type="http://schemas.openxmlformats.org/officeDocument/2006/relationships/tags" Target="../tags/tag137.xml"/><Relationship Id="rId9" Type="http://schemas.openxmlformats.org/officeDocument/2006/relationships/tags" Target="../tags/tag142.xml"/><Relationship Id="rId14" Type="http://schemas.openxmlformats.org/officeDocument/2006/relationships/image" Target="../media/image1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51.xml"/><Relationship Id="rId13" Type="http://schemas.openxmlformats.org/officeDocument/2006/relationships/image" Target="../media/image35.png"/><Relationship Id="rId3" Type="http://schemas.openxmlformats.org/officeDocument/2006/relationships/tags" Target="../tags/tag146.xml"/><Relationship Id="rId7" Type="http://schemas.openxmlformats.org/officeDocument/2006/relationships/tags" Target="../tags/tag150.xml"/><Relationship Id="rId12" Type="http://schemas.openxmlformats.org/officeDocument/2006/relationships/image" Target="../media/image16.svg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6" Type="http://schemas.openxmlformats.org/officeDocument/2006/relationships/tags" Target="../tags/tag149.xml"/><Relationship Id="rId11" Type="http://schemas.openxmlformats.org/officeDocument/2006/relationships/image" Target="../media/image15.png"/><Relationship Id="rId5" Type="http://schemas.openxmlformats.org/officeDocument/2006/relationships/tags" Target="../tags/tag148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147.xml"/><Relationship Id="rId9" Type="http://schemas.openxmlformats.org/officeDocument/2006/relationships/tags" Target="../tags/tag15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155.xml"/><Relationship Id="rId7" Type="http://schemas.openxmlformats.org/officeDocument/2006/relationships/image" Target="../media/image21.png"/><Relationship Id="rId2" Type="http://schemas.openxmlformats.org/officeDocument/2006/relationships/tags" Target="../tags/tag154.xml"/><Relationship Id="rId1" Type="http://schemas.openxmlformats.org/officeDocument/2006/relationships/tags" Target="../tags/tag15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57.xml"/><Relationship Id="rId4" Type="http://schemas.openxmlformats.org/officeDocument/2006/relationships/tags" Target="../tags/tag156.xml"/><Relationship Id="rId9" Type="http://schemas.openxmlformats.org/officeDocument/2006/relationships/image" Target="../media/image1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160.xml"/><Relationship Id="rId7" Type="http://schemas.openxmlformats.org/officeDocument/2006/relationships/image" Target="../media/image15.png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62.xml"/><Relationship Id="rId4" Type="http://schemas.openxmlformats.org/officeDocument/2006/relationships/tags" Target="../tags/tag161.xml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165.xml"/><Relationship Id="rId7" Type="http://schemas.openxmlformats.org/officeDocument/2006/relationships/image" Target="../media/image15.png"/><Relationship Id="rId2" Type="http://schemas.openxmlformats.org/officeDocument/2006/relationships/tags" Target="../tags/tag164.xml"/><Relationship Id="rId1" Type="http://schemas.openxmlformats.org/officeDocument/2006/relationships/tags" Target="../tags/tag16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67.xml"/><Relationship Id="rId4" Type="http://schemas.openxmlformats.org/officeDocument/2006/relationships/tags" Target="../tags/tag166.xml"/><Relationship Id="rId9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170.xml"/><Relationship Id="rId7" Type="http://schemas.openxmlformats.org/officeDocument/2006/relationships/image" Target="../media/image15.png"/><Relationship Id="rId2" Type="http://schemas.openxmlformats.org/officeDocument/2006/relationships/tags" Target="../tags/tag169.xml"/><Relationship Id="rId1" Type="http://schemas.openxmlformats.org/officeDocument/2006/relationships/tags" Target="../tags/tag16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72.xml"/><Relationship Id="rId4" Type="http://schemas.openxmlformats.org/officeDocument/2006/relationships/tags" Target="../tags/tag171.xml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80.xml"/><Relationship Id="rId13" Type="http://schemas.openxmlformats.org/officeDocument/2006/relationships/slideLayout" Target="../slideLayouts/slideLayout18.xml"/><Relationship Id="rId3" Type="http://schemas.openxmlformats.org/officeDocument/2006/relationships/tags" Target="../tags/tag175.xml"/><Relationship Id="rId7" Type="http://schemas.openxmlformats.org/officeDocument/2006/relationships/tags" Target="../tags/tag179.xml"/><Relationship Id="rId12" Type="http://schemas.openxmlformats.org/officeDocument/2006/relationships/tags" Target="../tags/tag184.xml"/><Relationship Id="rId2" Type="http://schemas.openxmlformats.org/officeDocument/2006/relationships/tags" Target="../tags/tag174.xml"/><Relationship Id="rId16" Type="http://schemas.openxmlformats.org/officeDocument/2006/relationships/image" Target="../media/image36.jpeg"/><Relationship Id="rId1" Type="http://schemas.openxmlformats.org/officeDocument/2006/relationships/tags" Target="../tags/tag173.xml"/><Relationship Id="rId6" Type="http://schemas.openxmlformats.org/officeDocument/2006/relationships/tags" Target="../tags/tag178.xml"/><Relationship Id="rId11" Type="http://schemas.openxmlformats.org/officeDocument/2006/relationships/tags" Target="../tags/tag183.xml"/><Relationship Id="rId5" Type="http://schemas.openxmlformats.org/officeDocument/2006/relationships/tags" Target="../tags/tag177.xml"/><Relationship Id="rId15" Type="http://schemas.openxmlformats.org/officeDocument/2006/relationships/image" Target="../media/image16.svg"/><Relationship Id="rId10" Type="http://schemas.openxmlformats.org/officeDocument/2006/relationships/tags" Target="../tags/tag182.xml"/><Relationship Id="rId4" Type="http://schemas.openxmlformats.org/officeDocument/2006/relationships/tags" Target="../tags/tag176.xml"/><Relationship Id="rId9" Type="http://schemas.openxmlformats.org/officeDocument/2006/relationships/tags" Target="../tags/tag181.xml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image" Target="../media/image5.png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image" Target="../media/image4.svg"/><Relationship Id="rId2" Type="http://schemas.openxmlformats.org/officeDocument/2006/relationships/tags" Target="../tags/tag14.xml"/><Relationship Id="rId16" Type="http://schemas.openxmlformats.org/officeDocument/2006/relationships/image" Target="../media/image11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3.png"/><Relationship Id="rId5" Type="http://schemas.openxmlformats.org/officeDocument/2006/relationships/tags" Target="../tags/tag17.xml"/><Relationship Id="rId15" Type="http://schemas.openxmlformats.org/officeDocument/2006/relationships/image" Target="../media/image10.png"/><Relationship Id="rId10" Type="http://schemas.openxmlformats.org/officeDocument/2006/relationships/image" Target="../media/image2.jpeg"/><Relationship Id="rId4" Type="http://schemas.openxmlformats.org/officeDocument/2006/relationships/tags" Target="../tags/tag16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192.xml"/><Relationship Id="rId13" Type="http://schemas.openxmlformats.org/officeDocument/2006/relationships/slideLayout" Target="../slideLayouts/slideLayout18.xml"/><Relationship Id="rId3" Type="http://schemas.openxmlformats.org/officeDocument/2006/relationships/tags" Target="../tags/tag187.xml"/><Relationship Id="rId7" Type="http://schemas.openxmlformats.org/officeDocument/2006/relationships/tags" Target="../tags/tag191.xml"/><Relationship Id="rId12" Type="http://schemas.openxmlformats.org/officeDocument/2006/relationships/tags" Target="../tags/tag196.xml"/><Relationship Id="rId2" Type="http://schemas.openxmlformats.org/officeDocument/2006/relationships/tags" Target="../tags/tag186.xml"/><Relationship Id="rId16" Type="http://schemas.openxmlformats.org/officeDocument/2006/relationships/image" Target="../media/image20.png"/><Relationship Id="rId1" Type="http://schemas.openxmlformats.org/officeDocument/2006/relationships/tags" Target="../tags/tag185.xml"/><Relationship Id="rId6" Type="http://schemas.openxmlformats.org/officeDocument/2006/relationships/tags" Target="../tags/tag190.xml"/><Relationship Id="rId11" Type="http://schemas.openxmlformats.org/officeDocument/2006/relationships/tags" Target="../tags/tag195.xml"/><Relationship Id="rId5" Type="http://schemas.openxmlformats.org/officeDocument/2006/relationships/tags" Target="../tags/tag189.xml"/><Relationship Id="rId15" Type="http://schemas.openxmlformats.org/officeDocument/2006/relationships/image" Target="../media/image16.svg"/><Relationship Id="rId10" Type="http://schemas.openxmlformats.org/officeDocument/2006/relationships/tags" Target="../tags/tag194.xml"/><Relationship Id="rId4" Type="http://schemas.openxmlformats.org/officeDocument/2006/relationships/tags" Target="../tags/tag188.xml"/><Relationship Id="rId9" Type="http://schemas.openxmlformats.org/officeDocument/2006/relationships/tags" Target="../tags/tag193.xml"/><Relationship Id="rId1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204.xml"/><Relationship Id="rId13" Type="http://schemas.openxmlformats.org/officeDocument/2006/relationships/slideLayout" Target="../slideLayouts/slideLayout18.xml"/><Relationship Id="rId3" Type="http://schemas.openxmlformats.org/officeDocument/2006/relationships/tags" Target="../tags/tag199.xml"/><Relationship Id="rId7" Type="http://schemas.openxmlformats.org/officeDocument/2006/relationships/tags" Target="../tags/tag203.xml"/><Relationship Id="rId12" Type="http://schemas.openxmlformats.org/officeDocument/2006/relationships/tags" Target="../tags/tag208.xml"/><Relationship Id="rId2" Type="http://schemas.openxmlformats.org/officeDocument/2006/relationships/tags" Target="../tags/tag198.xml"/><Relationship Id="rId16" Type="http://schemas.openxmlformats.org/officeDocument/2006/relationships/image" Target="../media/image36.jpeg"/><Relationship Id="rId1" Type="http://schemas.openxmlformats.org/officeDocument/2006/relationships/tags" Target="../tags/tag197.xml"/><Relationship Id="rId6" Type="http://schemas.openxmlformats.org/officeDocument/2006/relationships/tags" Target="../tags/tag202.xml"/><Relationship Id="rId11" Type="http://schemas.openxmlformats.org/officeDocument/2006/relationships/tags" Target="../tags/tag207.xml"/><Relationship Id="rId5" Type="http://schemas.openxmlformats.org/officeDocument/2006/relationships/tags" Target="../tags/tag201.xml"/><Relationship Id="rId15" Type="http://schemas.openxmlformats.org/officeDocument/2006/relationships/image" Target="../media/image16.svg"/><Relationship Id="rId10" Type="http://schemas.openxmlformats.org/officeDocument/2006/relationships/tags" Target="../tags/tag206.xml"/><Relationship Id="rId4" Type="http://schemas.openxmlformats.org/officeDocument/2006/relationships/tags" Target="../tags/tag200.xml"/><Relationship Id="rId9" Type="http://schemas.openxmlformats.org/officeDocument/2006/relationships/tags" Target="../tags/tag205.xml"/><Relationship Id="rId1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216.xml"/><Relationship Id="rId13" Type="http://schemas.openxmlformats.org/officeDocument/2006/relationships/image" Target="../media/image15.png"/><Relationship Id="rId3" Type="http://schemas.openxmlformats.org/officeDocument/2006/relationships/tags" Target="../tags/tag211.xml"/><Relationship Id="rId7" Type="http://schemas.openxmlformats.org/officeDocument/2006/relationships/tags" Target="../tags/tag215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210.xml"/><Relationship Id="rId1" Type="http://schemas.openxmlformats.org/officeDocument/2006/relationships/tags" Target="../tags/tag209.xml"/><Relationship Id="rId6" Type="http://schemas.openxmlformats.org/officeDocument/2006/relationships/tags" Target="../tags/tag214.xml"/><Relationship Id="rId11" Type="http://schemas.openxmlformats.org/officeDocument/2006/relationships/tags" Target="../tags/tag219.xml"/><Relationship Id="rId5" Type="http://schemas.openxmlformats.org/officeDocument/2006/relationships/tags" Target="../tags/tag213.xml"/><Relationship Id="rId15" Type="http://schemas.openxmlformats.org/officeDocument/2006/relationships/image" Target="../media/image20.png"/><Relationship Id="rId10" Type="http://schemas.openxmlformats.org/officeDocument/2006/relationships/tags" Target="../tags/tag218.xml"/><Relationship Id="rId4" Type="http://schemas.openxmlformats.org/officeDocument/2006/relationships/tags" Target="../tags/tag212.xml"/><Relationship Id="rId9" Type="http://schemas.openxmlformats.org/officeDocument/2006/relationships/tags" Target="../tags/tag217.xml"/><Relationship Id="rId14" Type="http://schemas.openxmlformats.org/officeDocument/2006/relationships/image" Target="../media/image1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227.xml"/><Relationship Id="rId13" Type="http://schemas.openxmlformats.org/officeDocument/2006/relationships/slideLayout" Target="../slideLayouts/slideLayout18.xml"/><Relationship Id="rId3" Type="http://schemas.openxmlformats.org/officeDocument/2006/relationships/tags" Target="../tags/tag222.xml"/><Relationship Id="rId7" Type="http://schemas.openxmlformats.org/officeDocument/2006/relationships/tags" Target="../tags/tag226.xml"/><Relationship Id="rId12" Type="http://schemas.openxmlformats.org/officeDocument/2006/relationships/tags" Target="../tags/tag231.xml"/><Relationship Id="rId2" Type="http://schemas.openxmlformats.org/officeDocument/2006/relationships/tags" Target="../tags/tag221.xml"/><Relationship Id="rId16" Type="http://schemas.openxmlformats.org/officeDocument/2006/relationships/image" Target="../media/image20.png"/><Relationship Id="rId1" Type="http://schemas.openxmlformats.org/officeDocument/2006/relationships/tags" Target="../tags/tag220.xml"/><Relationship Id="rId6" Type="http://schemas.openxmlformats.org/officeDocument/2006/relationships/tags" Target="../tags/tag225.xml"/><Relationship Id="rId11" Type="http://schemas.openxmlformats.org/officeDocument/2006/relationships/tags" Target="../tags/tag230.xml"/><Relationship Id="rId5" Type="http://schemas.openxmlformats.org/officeDocument/2006/relationships/tags" Target="../tags/tag224.xml"/><Relationship Id="rId15" Type="http://schemas.openxmlformats.org/officeDocument/2006/relationships/image" Target="../media/image16.svg"/><Relationship Id="rId10" Type="http://schemas.openxmlformats.org/officeDocument/2006/relationships/tags" Target="../tags/tag229.xml"/><Relationship Id="rId4" Type="http://schemas.openxmlformats.org/officeDocument/2006/relationships/tags" Target="../tags/tag223.xml"/><Relationship Id="rId9" Type="http://schemas.openxmlformats.org/officeDocument/2006/relationships/tags" Target="../tags/tag228.xml"/><Relationship Id="rId1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234.xml"/><Relationship Id="rId7" Type="http://schemas.openxmlformats.org/officeDocument/2006/relationships/image" Target="../media/image15.png"/><Relationship Id="rId2" Type="http://schemas.openxmlformats.org/officeDocument/2006/relationships/tags" Target="../tags/tag233.xml"/><Relationship Id="rId1" Type="http://schemas.openxmlformats.org/officeDocument/2006/relationships/tags" Target="../tags/tag23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36.xml"/><Relationship Id="rId4" Type="http://schemas.openxmlformats.org/officeDocument/2006/relationships/tags" Target="../tags/tag235.xml"/><Relationship Id="rId9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239.xml"/><Relationship Id="rId7" Type="http://schemas.openxmlformats.org/officeDocument/2006/relationships/image" Target="../media/image15.png"/><Relationship Id="rId2" Type="http://schemas.openxmlformats.org/officeDocument/2006/relationships/tags" Target="../tags/tag238.xml"/><Relationship Id="rId1" Type="http://schemas.openxmlformats.org/officeDocument/2006/relationships/tags" Target="../tags/tag23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41.xml"/><Relationship Id="rId4" Type="http://schemas.openxmlformats.org/officeDocument/2006/relationships/tags" Target="../tags/tag240.xml"/><Relationship Id="rId9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6.svg"/><Relationship Id="rId3" Type="http://schemas.openxmlformats.org/officeDocument/2006/relationships/tags" Target="../tags/tag244.xml"/><Relationship Id="rId7" Type="http://schemas.openxmlformats.org/officeDocument/2006/relationships/tags" Target="../tags/tag248.xml"/><Relationship Id="rId12" Type="http://schemas.openxmlformats.org/officeDocument/2006/relationships/image" Target="../media/image5.png"/><Relationship Id="rId2" Type="http://schemas.openxmlformats.org/officeDocument/2006/relationships/tags" Target="../tags/tag243.xml"/><Relationship Id="rId1" Type="http://schemas.openxmlformats.org/officeDocument/2006/relationships/tags" Target="../tags/tag242.xml"/><Relationship Id="rId6" Type="http://schemas.openxmlformats.org/officeDocument/2006/relationships/tags" Target="../tags/tag247.xml"/><Relationship Id="rId11" Type="http://schemas.openxmlformats.org/officeDocument/2006/relationships/image" Target="../media/image4.svg"/><Relationship Id="rId5" Type="http://schemas.openxmlformats.org/officeDocument/2006/relationships/tags" Target="../tags/tag246.xml"/><Relationship Id="rId10" Type="http://schemas.openxmlformats.org/officeDocument/2006/relationships/image" Target="../media/image3.png"/><Relationship Id="rId4" Type="http://schemas.openxmlformats.org/officeDocument/2006/relationships/tags" Target="../tags/tag245.xml"/><Relationship Id="rId9" Type="http://schemas.openxmlformats.org/officeDocument/2006/relationships/image" Target="../media/image2.jpeg"/><Relationship Id="rId1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256.xml"/><Relationship Id="rId13" Type="http://schemas.openxmlformats.org/officeDocument/2006/relationships/image" Target="../media/image12.png"/><Relationship Id="rId18" Type="http://schemas.openxmlformats.org/officeDocument/2006/relationships/image" Target="../media/image34.png"/><Relationship Id="rId3" Type="http://schemas.openxmlformats.org/officeDocument/2006/relationships/tags" Target="../tags/tag251.xml"/><Relationship Id="rId7" Type="http://schemas.openxmlformats.org/officeDocument/2006/relationships/tags" Target="../tags/tag255.xml"/><Relationship Id="rId12" Type="http://schemas.openxmlformats.org/officeDocument/2006/relationships/image" Target="../media/image2.jpeg"/><Relationship Id="rId17" Type="http://schemas.openxmlformats.org/officeDocument/2006/relationships/image" Target="../media/image33.svg"/><Relationship Id="rId2" Type="http://schemas.openxmlformats.org/officeDocument/2006/relationships/tags" Target="../tags/tag250.xml"/><Relationship Id="rId16" Type="http://schemas.openxmlformats.org/officeDocument/2006/relationships/image" Target="../media/image38.svg"/><Relationship Id="rId1" Type="http://schemas.openxmlformats.org/officeDocument/2006/relationships/tags" Target="../tags/tag249.xml"/><Relationship Id="rId6" Type="http://schemas.openxmlformats.org/officeDocument/2006/relationships/tags" Target="../tags/tag254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253.xml"/><Relationship Id="rId15" Type="http://schemas.openxmlformats.org/officeDocument/2006/relationships/image" Target="../media/image32.png"/><Relationship Id="rId10" Type="http://schemas.openxmlformats.org/officeDocument/2006/relationships/tags" Target="../tags/tag258.xml"/><Relationship Id="rId4" Type="http://schemas.openxmlformats.org/officeDocument/2006/relationships/tags" Target="../tags/tag252.xml"/><Relationship Id="rId9" Type="http://schemas.openxmlformats.org/officeDocument/2006/relationships/tags" Target="../tags/tag257.xml"/><Relationship Id="rId14" Type="http://schemas.openxmlformats.org/officeDocument/2006/relationships/image" Target="../media/image13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266.xml"/><Relationship Id="rId13" Type="http://schemas.openxmlformats.org/officeDocument/2006/relationships/image" Target="../media/image21.png"/><Relationship Id="rId18" Type="http://schemas.openxmlformats.org/officeDocument/2006/relationships/image" Target="../media/image43.png"/><Relationship Id="rId3" Type="http://schemas.openxmlformats.org/officeDocument/2006/relationships/tags" Target="../tags/tag261.xml"/><Relationship Id="rId7" Type="http://schemas.openxmlformats.org/officeDocument/2006/relationships/tags" Target="../tags/tag265.xml"/><Relationship Id="rId12" Type="http://schemas.openxmlformats.org/officeDocument/2006/relationships/image" Target="../media/image16.svg"/><Relationship Id="rId17" Type="http://schemas.openxmlformats.org/officeDocument/2006/relationships/image" Target="../media/image42.png"/><Relationship Id="rId2" Type="http://schemas.openxmlformats.org/officeDocument/2006/relationships/tags" Target="../tags/tag260.xml"/><Relationship Id="rId16" Type="http://schemas.openxmlformats.org/officeDocument/2006/relationships/image" Target="../media/image41.png"/><Relationship Id="rId1" Type="http://schemas.openxmlformats.org/officeDocument/2006/relationships/tags" Target="../tags/tag259.xml"/><Relationship Id="rId6" Type="http://schemas.openxmlformats.org/officeDocument/2006/relationships/tags" Target="../tags/tag264.xml"/><Relationship Id="rId11" Type="http://schemas.openxmlformats.org/officeDocument/2006/relationships/image" Target="../media/image15.png"/><Relationship Id="rId5" Type="http://schemas.openxmlformats.org/officeDocument/2006/relationships/tags" Target="../tags/tag263.xml"/><Relationship Id="rId15" Type="http://schemas.openxmlformats.org/officeDocument/2006/relationships/image" Target="../media/image40.png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262.xml"/><Relationship Id="rId9" Type="http://schemas.openxmlformats.org/officeDocument/2006/relationships/tags" Target="../tags/tag267.xml"/><Relationship Id="rId1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275.xml"/><Relationship Id="rId13" Type="http://schemas.openxmlformats.org/officeDocument/2006/relationships/image" Target="../media/image16.svg"/><Relationship Id="rId18" Type="http://schemas.openxmlformats.org/officeDocument/2006/relationships/image" Target="../media/image42.png"/><Relationship Id="rId3" Type="http://schemas.openxmlformats.org/officeDocument/2006/relationships/tags" Target="../tags/tag270.xml"/><Relationship Id="rId7" Type="http://schemas.openxmlformats.org/officeDocument/2006/relationships/tags" Target="../tags/tag274.xml"/><Relationship Id="rId12" Type="http://schemas.openxmlformats.org/officeDocument/2006/relationships/image" Target="../media/image15.png"/><Relationship Id="rId17" Type="http://schemas.openxmlformats.org/officeDocument/2006/relationships/image" Target="../media/image41.png"/><Relationship Id="rId2" Type="http://schemas.openxmlformats.org/officeDocument/2006/relationships/tags" Target="../tags/tag269.xml"/><Relationship Id="rId16" Type="http://schemas.openxmlformats.org/officeDocument/2006/relationships/image" Target="../media/image40.png"/><Relationship Id="rId1" Type="http://schemas.openxmlformats.org/officeDocument/2006/relationships/tags" Target="../tags/tag268.xml"/><Relationship Id="rId6" Type="http://schemas.openxmlformats.org/officeDocument/2006/relationships/tags" Target="../tags/tag273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272.xml"/><Relationship Id="rId15" Type="http://schemas.openxmlformats.org/officeDocument/2006/relationships/image" Target="../media/image39.png"/><Relationship Id="rId10" Type="http://schemas.openxmlformats.org/officeDocument/2006/relationships/tags" Target="../tags/tag277.xml"/><Relationship Id="rId19" Type="http://schemas.openxmlformats.org/officeDocument/2006/relationships/image" Target="../media/image43.png"/><Relationship Id="rId4" Type="http://schemas.openxmlformats.org/officeDocument/2006/relationships/tags" Target="../tags/tag271.xml"/><Relationship Id="rId9" Type="http://schemas.openxmlformats.org/officeDocument/2006/relationships/tags" Target="../tags/tag276.xml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23.xml"/><Relationship Id="rId7" Type="http://schemas.openxmlformats.org/officeDocument/2006/relationships/image" Target="../media/image2.jpe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6.svg"/><Relationship Id="rId5" Type="http://schemas.openxmlformats.org/officeDocument/2006/relationships/tags" Target="../tags/tag25.xml"/><Relationship Id="rId10" Type="http://schemas.openxmlformats.org/officeDocument/2006/relationships/image" Target="../media/image5.png"/><Relationship Id="rId4" Type="http://schemas.openxmlformats.org/officeDocument/2006/relationships/tags" Target="../tags/tag24.xml"/><Relationship Id="rId9" Type="http://schemas.openxmlformats.org/officeDocument/2006/relationships/image" Target="../media/image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285.xml"/><Relationship Id="rId13" Type="http://schemas.openxmlformats.org/officeDocument/2006/relationships/image" Target="../media/image16.svg"/><Relationship Id="rId3" Type="http://schemas.openxmlformats.org/officeDocument/2006/relationships/tags" Target="../tags/tag280.xml"/><Relationship Id="rId7" Type="http://schemas.openxmlformats.org/officeDocument/2006/relationships/tags" Target="../tags/tag284.xml"/><Relationship Id="rId12" Type="http://schemas.openxmlformats.org/officeDocument/2006/relationships/image" Target="../media/image15.png"/><Relationship Id="rId2" Type="http://schemas.openxmlformats.org/officeDocument/2006/relationships/tags" Target="../tags/tag279.xml"/><Relationship Id="rId1" Type="http://schemas.openxmlformats.org/officeDocument/2006/relationships/tags" Target="../tags/tag278.xml"/><Relationship Id="rId6" Type="http://schemas.openxmlformats.org/officeDocument/2006/relationships/tags" Target="../tags/tag283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282.xml"/><Relationship Id="rId10" Type="http://schemas.openxmlformats.org/officeDocument/2006/relationships/tags" Target="../tags/tag287.xml"/><Relationship Id="rId4" Type="http://schemas.openxmlformats.org/officeDocument/2006/relationships/tags" Target="../tags/tag281.xml"/><Relationship Id="rId9" Type="http://schemas.openxmlformats.org/officeDocument/2006/relationships/tags" Target="../tags/tag286.xml"/><Relationship Id="rId1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295.xml"/><Relationship Id="rId13" Type="http://schemas.openxmlformats.org/officeDocument/2006/relationships/image" Target="../media/image45.png"/><Relationship Id="rId3" Type="http://schemas.openxmlformats.org/officeDocument/2006/relationships/tags" Target="../tags/tag290.xml"/><Relationship Id="rId7" Type="http://schemas.openxmlformats.org/officeDocument/2006/relationships/tags" Target="../tags/tag294.xml"/><Relationship Id="rId12" Type="http://schemas.openxmlformats.org/officeDocument/2006/relationships/image" Target="../media/image16.svg"/><Relationship Id="rId2" Type="http://schemas.openxmlformats.org/officeDocument/2006/relationships/tags" Target="../tags/tag289.xml"/><Relationship Id="rId1" Type="http://schemas.openxmlformats.org/officeDocument/2006/relationships/tags" Target="../tags/tag288.xml"/><Relationship Id="rId6" Type="http://schemas.openxmlformats.org/officeDocument/2006/relationships/tags" Target="../tags/tag293.xml"/><Relationship Id="rId11" Type="http://schemas.openxmlformats.org/officeDocument/2006/relationships/image" Target="../media/image15.png"/><Relationship Id="rId5" Type="http://schemas.openxmlformats.org/officeDocument/2006/relationships/tags" Target="../tags/tag292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291.xml"/><Relationship Id="rId9" Type="http://schemas.openxmlformats.org/officeDocument/2006/relationships/tags" Target="../tags/tag296.xml"/><Relationship Id="rId1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304.xml"/><Relationship Id="rId13" Type="http://schemas.openxmlformats.org/officeDocument/2006/relationships/image" Target="../media/image15.png"/><Relationship Id="rId3" Type="http://schemas.openxmlformats.org/officeDocument/2006/relationships/tags" Target="../tags/tag299.xml"/><Relationship Id="rId7" Type="http://schemas.openxmlformats.org/officeDocument/2006/relationships/tags" Target="../tags/tag303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298.xml"/><Relationship Id="rId16" Type="http://schemas.openxmlformats.org/officeDocument/2006/relationships/image" Target="../media/image46.png"/><Relationship Id="rId1" Type="http://schemas.openxmlformats.org/officeDocument/2006/relationships/tags" Target="../tags/tag297.xml"/><Relationship Id="rId6" Type="http://schemas.openxmlformats.org/officeDocument/2006/relationships/tags" Target="../tags/tag302.xml"/><Relationship Id="rId11" Type="http://schemas.openxmlformats.org/officeDocument/2006/relationships/tags" Target="../tags/tag307.xml"/><Relationship Id="rId5" Type="http://schemas.openxmlformats.org/officeDocument/2006/relationships/tags" Target="../tags/tag301.xml"/><Relationship Id="rId15" Type="http://schemas.openxmlformats.org/officeDocument/2006/relationships/image" Target="../media/image36.jpeg"/><Relationship Id="rId10" Type="http://schemas.openxmlformats.org/officeDocument/2006/relationships/tags" Target="../tags/tag306.xml"/><Relationship Id="rId4" Type="http://schemas.openxmlformats.org/officeDocument/2006/relationships/tags" Target="../tags/tag300.xml"/><Relationship Id="rId9" Type="http://schemas.openxmlformats.org/officeDocument/2006/relationships/tags" Target="../tags/tag305.xml"/><Relationship Id="rId14" Type="http://schemas.openxmlformats.org/officeDocument/2006/relationships/image" Target="../media/image16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315.xml"/><Relationship Id="rId13" Type="http://schemas.openxmlformats.org/officeDocument/2006/relationships/image" Target="../media/image45.png"/><Relationship Id="rId3" Type="http://schemas.openxmlformats.org/officeDocument/2006/relationships/tags" Target="../tags/tag310.xml"/><Relationship Id="rId7" Type="http://schemas.openxmlformats.org/officeDocument/2006/relationships/tags" Target="../tags/tag314.xml"/><Relationship Id="rId12" Type="http://schemas.openxmlformats.org/officeDocument/2006/relationships/image" Target="../media/image16.svg"/><Relationship Id="rId2" Type="http://schemas.openxmlformats.org/officeDocument/2006/relationships/tags" Target="../tags/tag309.xml"/><Relationship Id="rId1" Type="http://schemas.openxmlformats.org/officeDocument/2006/relationships/tags" Target="../tags/tag308.xml"/><Relationship Id="rId6" Type="http://schemas.openxmlformats.org/officeDocument/2006/relationships/tags" Target="../tags/tag313.xml"/><Relationship Id="rId11" Type="http://schemas.openxmlformats.org/officeDocument/2006/relationships/image" Target="../media/image15.png"/><Relationship Id="rId5" Type="http://schemas.openxmlformats.org/officeDocument/2006/relationships/tags" Target="../tags/tag312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311.xml"/><Relationship Id="rId9" Type="http://schemas.openxmlformats.org/officeDocument/2006/relationships/tags" Target="../tags/tag316.xml"/><Relationship Id="rId1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media" Target="../media/media1.wav"/><Relationship Id="rId13" Type="http://schemas.openxmlformats.org/officeDocument/2006/relationships/tags" Target="../tags/tag327.xml"/><Relationship Id="rId18" Type="http://schemas.openxmlformats.org/officeDocument/2006/relationships/image" Target="../media/image47.png"/><Relationship Id="rId3" Type="http://schemas.openxmlformats.org/officeDocument/2006/relationships/tags" Target="../tags/tag319.xml"/><Relationship Id="rId7" Type="http://schemas.openxmlformats.org/officeDocument/2006/relationships/tags" Target="../tags/tag323.xml"/><Relationship Id="rId12" Type="http://schemas.openxmlformats.org/officeDocument/2006/relationships/tags" Target="../tags/tag326.xml"/><Relationship Id="rId17" Type="http://schemas.openxmlformats.org/officeDocument/2006/relationships/image" Target="../media/image36.jpeg"/><Relationship Id="rId2" Type="http://schemas.openxmlformats.org/officeDocument/2006/relationships/tags" Target="../tags/tag318.xml"/><Relationship Id="rId16" Type="http://schemas.openxmlformats.org/officeDocument/2006/relationships/image" Target="../media/image16.svg"/><Relationship Id="rId1" Type="http://schemas.openxmlformats.org/officeDocument/2006/relationships/tags" Target="../tags/tag317.xml"/><Relationship Id="rId6" Type="http://schemas.openxmlformats.org/officeDocument/2006/relationships/tags" Target="../tags/tag322.xml"/><Relationship Id="rId11" Type="http://schemas.openxmlformats.org/officeDocument/2006/relationships/tags" Target="../tags/tag325.xml"/><Relationship Id="rId5" Type="http://schemas.openxmlformats.org/officeDocument/2006/relationships/tags" Target="../tags/tag321.xml"/><Relationship Id="rId15" Type="http://schemas.openxmlformats.org/officeDocument/2006/relationships/image" Target="../media/image15.png"/><Relationship Id="rId10" Type="http://schemas.openxmlformats.org/officeDocument/2006/relationships/tags" Target="../tags/tag324.xml"/><Relationship Id="rId19" Type="http://schemas.openxmlformats.org/officeDocument/2006/relationships/image" Target="../media/image48.png"/><Relationship Id="rId4" Type="http://schemas.openxmlformats.org/officeDocument/2006/relationships/tags" Target="../tags/tag320.xml"/><Relationship Id="rId9" Type="http://schemas.openxmlformats.org/officeDocument/2006/relationships/audio" Target="../media/media1.wav"/><Relationship Id="rId14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335.xml"/><Relationship Id="rId13" Type="http://schemas.openxmlformats.org/officeDocument/2006/relationships/image" Target="../media/image15.png"/><Relationship Id="rId3" Type="http://schemas.openxmlformats.org/officeDocument/2006/relationships/tags" Target="../tags/tag330.xml"/><Relationship Id="rId7" Type="http://schemas.openxmlformats.org/officeDocument/2006/relationships/tags" Target="../tags/tag334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329.xml"/><Relationship Id="rId16" Type="http://schemas.openxmlformats.org/officeDocument/2006/relationships/image" Target="../media/image47.png"/><Relationship Id="rId1" Type="http://schemas.openxmlformats.org/officeDocument/2006/relationships/tags" Target="../tags/tag328.xml"/><Relationship Id="rId6" Type="http://schemas.openxmlformats.org/officeDocument/2006/relationships/tags" Target="../tags/tag333.xml"/><Relationship Id="rId11" Type="http://schemas.openxmlformats.org/officeDocument/2006/relationships/tags" Target="../tags/tag338.xml"/><Relationship Id="rId5" Type="http://schemas.openxmlformats.org/officeDocument/2006/relationships/tags" Target="../tags/tag332.xml"/><Relationship Id="rId15" Type="http://schemas.openxmlformats.org/officeDocument/2006/relationships/image" Target="../media/image36.jpeg"/><Relationship Id="rId10" Type="http://schemas.openxmlformats.org/officeDocument/2006/relationships/tags" Target="../tags/tag337.xml"/><Relationship Id="rId4" Type="http://schemas.openxmlformats.org/officeDocument/2006/relationships/tags" Target="../tags/tag331.xml"/><Relationship Id="rId9" Type="http://schemas.openxmlformats.org/officeDocument/2006/relationships/tags" Target="../tags/tag336.xml"/><Relationship Id="rId14" Type="http://schemas.openxmlformats.org/officeDocument/2006/relationships/image" Target="../media/image16.sv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media" Target="../media/media2.wav"/><Relationship Id="rId13" Type="http://schemas.openxmlformats.org/officeDocument/2006/relationships/tags" Target="../tags/tag349.xml"/><Relationship Id="rId18" Type="http://schemas.openxmlformats.org/officeDocument/2006/relationships/image" Target="../media/image49.jpeg"/><Relationship Id="rId3" Type="http://schemas.openxmlformats.org/officeDocument/2006/relationships/tags" Target="../tags/tag341.xml"/><Relationship Id="rId7" Type="http://schemas.openxmlformats.org/officeDocument/2006/relationships/tags" Target="../tags/tag345.xml"/><Relationship Id="rId12" Type="http://schemas.openxmlformats.org/officeDocument/2006/relationships/tags" Target="../tags/tag348.xml"/><Relationship Id="rId17" Type="http://schemas.openxmlformats.org/officeDocument/2006/relationships/image" Target="../media/image36.jpeg"/><Relationship Id="rId2" Type="http://schemas.openxmlformats.org/officeDocument/2006/relationships/tags" Target="../tags/tag340.xml"/><Relationship Id="rId16" Type="http://schemas.openxmlformats.org/officeDocument/2006/relationships/image" Target="../media/image16.svg"/><Relationship Id="rId1" Type="http://schemas.openxmlformats.org/officeDocument/2006/relationships/tags" Target="../tags/tag339.xml"/><Relationship Id="rId6" Type="http://schemas.openxmlformats.org/officeDocument/2006/relationships/tags" Target="../tags/tag344.xml"/><Relationship Id="rId11" Type="http://schemas.openxmlformats.org/officeDocument/2006/relationships/tags" Target="../tags/tag347.xml"/><Relationship Id="rId5" Type="http://schemas.openxmlformats.org/officeDocument/2006/relationships/tags" Target="../tags/tag343.xml"/><Relationship Id="rId15" Type="http://schemas.openxmlformats.org/officeDocument/2006/relationships/image" Target="../media/image15.png"/><Relationship Id="rId10" Type="http://schemas.openxmlformats.org/officeDocument/2006/relationships/tags" Target="../tags/tag346.xml"/><Relationship Id="rId19" Type="http://schemas.openxmlformats.org/officeDocument/2006/relationships/image" Target="../media/image48.png"/><Relationship Id="rId4" Type="http://schemas.openxmlformats.org/officeDocument/2006/relationships/tags" Target="../tags/tag342.xml"/><Relationship Id="rId9" Type="http://schemas.openxmlformats.org/officeDocument/2006/relationships/audio" Target="../media/media2.wav"/><Relationship Id="rId14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357.xml"/><Relationship Id="rId13" Type="http://schemas.openxmlformats.org/officeDocument/2006/relationships/image" Target="../media/image45.png"/><Relationship Id="rId3" Type="http://schemas.openxmlformats.org/officeDocument/2006/relationships/tags" Target="../tags/tag352.xml"/><Relationship Id="rId7" Type="http://schemas.openxmlformats.org/officeDocument/2006/relationships/tags" Target="../tags/tag356.xml"/><Relationship Id="rId12" Type="http://schemas.openxmlformats.org/officeDocument/2006/relationships/image" Target="../media/image16.svg"/><Relationship Id="rId2" Type="http://schemas.openxmlformats.org/officeDocument/2006/relationships/tags" Target="../tags/tag351.xml"/><Relationship Id="rId1" Type="http://schemas.openxmlformats.org/officeDocument/2006/relationships/tags" Target="../tags/tag350.xml"/><Relationship Id="rId6" Type="http://schemas.openxmlformats.org/officeDocument/2006/relationships/tags" Target="../tags/tag355.xml"/><Relationship Id="rId11" Type="http://schemas.openxmlformats.org/officeDocument/2006/relationships/image" Target="../media/image15.png"/><Relationship Id="rId5" Type="http://schemas.openxmlformats.org/officeDocument/2006/relationships/tags" Target="../tags/tag354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353.xml"/><Relationship Id="rId9" Type="http://schemas.openxmlformats.org/officeDocument/2006/relationships/tags" Target="../tags/tag358.xml"/><Relationship Id="rId14" Type="http://schemas.openxmlformats.org/officeDocument/2006/relationships/image" Target="../media/image50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366.xml"/><Relationship Id="rId13" Type="http://schemas.openxmlformats.org/officeDocument/2006/relationships/image" Target="../media/image15.png"/><Relationship Id="rId3" Type="http://schemas.openxmlformats.org/officeDocument/2006/relationships/tags" Target="../tags/tag361.xml"/><Relationship Id="rId7" Type="http://schemas.openxmlformats.org/officeDocument/2006/relationships/tags" Target="../tags/tag365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360.xml"/><Relationship Id="rId16" Type="http://schemas.openxmlformats.org/officeDocument/2006/relationships/image" Target="../media/image51.jpeg"/><Relationship Id="rId1" Type="http://schemas.openxmlformats.org/officeDocument/2006/relationships/tags" Target="../tags/tag359.xml"/><Relationship Id="rId6" Type="http://schemas.openxmlformats.org/officeDocument/2006/relationships/tags" Target="../tags/tag364.xml"/><Relationship Id="rId11" Type="http://schemas.openxmlformats.org/officeDocument/2006/relationships/tags" Target="../tags/tag369.xml"/><Relationship Id="rId5" Type="http://schemas.openxmlformats.org/officeDocument/2006/relationships/tags" Target="../tags/tag363.xml"/><Relationship Id="rId15" Type="http://schemas.openxmlformats.org/officeDocument/2006/relationships/image" Target="../media/image36.jpeg"/><Relationship Id="rId10" Type="http://schemas.openxmlformats.org/officeDocument/2006/relationships/tags" Target="../tags/tag368.xml"/><Relationship Id="rId4" Type="http://schemas.openxmlformats.org/officeDocument/2006/relationships/tags" Target="../tags/tag362.xml"/><Relationship Id="rId9" Type="http://schemas.openxmlformats.org/officeDocument/2006/relationships/tags" Target="../tags/tag367.xml"/><Relationship Id="rId14" Type="http://schemas.openxmlformats.org/officeDocument/2006/relationships/image" Target="../media/image16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377.xml"/><Relationship Id="rId13" Type="http://schemas.openxmlformats.org/officeDocument/2006/relationships/image" Target="../media/image45.png"/><Relationship Id="rId3" Type="http://schemas.openxmlformats.org/officeDocument/2006/relationships/tags" Target="../tags/tag372.xml"/><Relationship Id="rId7" Type="http://schemas.openxmlformats.org/officeDocument/2006/relationships/tags" Target="../tags/tag376.xml"/><Relationship Id="rId12" Type="http://schemas.openxmlformats.org/officeDocument/2006/relationships/image" Target="../media/image16.svg"/><Relationship Id="rId2" Type="http://schemas.openxmlformats.org/officeDocument/2006/relationships/tags" Target="../tags/tag371.xml"/><Relationship Id="rId1" Type="http://schemas.openxmlformats.org/officeDocument/2006/relationships/tags" Target="../tags/tag370.xml"/><Relationship Id="rId6" Type="http://schemas.openxmlformats.org/officeDocument/2006/relationships/tags" Target="../tags/tag375.xml"/><Relationship Id="rId11" Type="http://schemas.openxmlformats.org/officeDocument/2006/relationships/image" Target="../media/image15.png"/><Relationship Id="rId5" Type="http://schemas.openxmlformats.org/officeDocument/2006/relationships/tags" Target="../tags/tag374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373.xml"/><Relationship Id="rId9" Type="http://schemas.openxmlformats.org/officeDocument/2006/relationships/tags" Target="../tags/tag378.xml"/><Relationship Id="rId14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tags" Target="../tags/tag38.xml"/><Relationship Id="rId18" Type="http://schemas.openxmlformats.org/officeDocument/2006/relationships/image" Target="../media/image13.svg"/><Relationship Id="rId3" Type="http://schemas.openxmlformats.org/officeDocument/2006/relationships/tags" Target="../tags/tag28.xml"/><Relationship Id="rId21" Type="http://schemas.openxmlformats.org/officeDocument/2006/relationships/image" Target="../media/image16.svg"/><Relationship Id="rId7" Type="http://schemas.openxmlformats.org/officeDocument/2006/relationships/tags" Target="../tags/tag32.xml"/><Relationship Id="rId12" Type="http://schemas.openxmlformats.org/officeDocument/2006/relationships/tags" Target="../tags/tag37.xml"/><Relationship Id="rId17" Type="http://schemas.openxmlformats.org/officeDocument/2006/relationships/image" Target="../media/image12.png"/><Relationship Id="rId2" Type="http://schemas.openxmlformats.org/officeDocument/2006/relationships/tags" Target="../tags/tag27.xml"/><Relationship Id="rId16" Type="http://schemas.openxmlformats.org/officeDocument/2006/relationships/image" Target="../media/image2.jpeg"/><Relationship Id="rId20" Type="http://schemas.openxmlformats.org/officeDocument/2006/relationships/image" Target="../media/image15.png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tags" Target="../tags/tag36.xml"/><Relationship Id="rId5" Type="http://schemas.openxmlformats.org/officeDocument/2006/relationships/tags" Target="../tags/tag30.xml"/><Relationship Id="rId15" Type="http://schemas.openxmlformats.org/officeDocument/2006/relationships/slideLayout" Target="../slideLayouts/slideLayout18.xml"/><Relationship Id="rId10" Type="http://schemas.openxmlformats.org/officeDocument/2006/relationships/tags" Target="../tags/tag35.xml"/><Relationship Id="rId19" Type="http://schemas.openxmlformats.org/officeDocument/2006/relationships/image" Target="../media/image14.png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4" Type="http://schemas.openxmlformats.org/officeDocument/2006/relationships/tags" Target="../tags/tag39.xml"/><Relationship Id="rId22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tags" Target="../tags/tag386.xml"/><Relationship Id="rId13" Type="http://schemas.openxmlformats.org/officeDocument/2006/relationships/image" Target="../media/image15.png"/><Relationship Id="rId3" Type="http://schemas.openxmlformats.org/officeDocument/2006/relationships/tags" Target="../tags/tag381.xml"/><Relationship Id="rId7" Type="http://schemas.openxmlformats.org/officeDocument/2006/relationships/tags" Target="../tags/tag385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380.xml"/><Relationship Id="rId16" Type="http://schemas.openxmlformats.org/officeDocument/2006/relationships/image" Target="../media/image53.jpeg"/><Relationship Id="rId1" Type="http://schemas.openxmlformats.org/officeDocument/2006/relationships/tags" Target="../tags/tag379.xml"/><Relationship Id="rId6" Type="http://schemas.openxmlformats.org/officeDocument/2006/relationships/tags" Target="../tags/tag384.xml"/><Relationship Id="rId11" Type="http://schemas.openxmlformats.org/officeDocument/2006/relationships/tags" Target="../tags/tag389.xml"/><Relationship Id="rId5" Type="http://schemas.openxmlformats.org/officeDocument/2006/relationships/tags" Target="../tags/tag383.xml"/><Relationship Id="rId15" Type="http://schemas.openxmlformats.org/officeDocument/2006/relationships/image" Target="../media/image36.jpeg"/><Relationship Id="rId10" Type="http://schemas.openxmlformats.org/officeDocument/2006/relationships/tags" Target="../tags/tag388.xml"/><Relationship Id="rId4" Type="http://schemas.openxmlformats.org/officeDocument/2006/relationships/tags" Target="../tags/tag382.xml"/><Relationship Id="rId9" Type="http://schemas.openxmlformats.org/officeDocument/2006/relationships/tags" Target="../tags/tag387.xml"/><Relationship Id="rId14" Type="http://schemas.openxmlformats.org/officeDocument/2006/relationships/image" Target="../media/image16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tags" Target="../tags/tag397.xml"/><Relationship Id="rId13" Type="http://schemas.openxmlformats.org/officeDocument/2006/relationships/image" Target="../media/image45.png"/><Relationship Id="rId3" Type="http://schemas.openxmlformats.org/officeDocument/2006/relationships/tags" Target="../tags/tag392.xml"/><Relationship Id="rId7" Type="http://schemas.openxmlformats.org/officeDocument/2006/relationships/tags" Target="../tags/tag396.xml"/><Relationship Id="rId12" Type="http://schemas.openxmlformats.org/officeDocument/2006/relationships/image" Target="../media/image16.svg"/><Relationship Id="rId2" Type="http://schemas.openxmlformats.org/officeDocument/2006/relationships/tags" Target="../tags/tag391.xml"/><Relationship Id="rId1" Type="http://schemas.openxmlformats.org/officeDocument/2006/relationships/tags" Target="../tags/tag390.xml"/><Relationship Id="rId6" Type="http://schemas.openxmlformats.org/officeDocument/2006/relationships/tags" Target="../tags/tag395.xml"/><Relationship Id="rId11" Type="http://schemas.openxmlformats.org/officeDocument/2006/relationships/image" Target="../media/image15.png"/><Relationship Id="rId5" Type="http://schemas.openxmlformats.org/officeDocument/2006/relationships/tags" Target="../tags/tag394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393.xml"/><Relationship Id="rId9" Type="http://schemas.openxmlformats.org/officeDocument/2006/relationships/tags" Target="../tags/tag398.xml"/><Relationship Id="rId14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media" Target="../media/media3.wav"/><Relationship Id="rId13" Type="http://schemas.openxmlformats.org/officeDocument/2006/relationships/tags" Target="../tags/tag409.xml"/><Relationship Id="rId18" Type="http://schemas.openxmlformats.org/officeDocument/2006/relationships/image" Target="../media/image54.png"/><Relationship Id="rId3" Type="http://schemas.openxmlformats.org/officeDocument/2006/relationships/tags" Target="../tags/tag401.xml"/><Relationship Id="rId7" Type="http://schemas.openxmlformats.org/officeDocument/2006/relationships/tags" Target="../tags/tag405.xml"/><Relationship Id="rId12" Type="http://schemas.openxmlformats.org/officeDocument/2006/relationships/tags" Target="../tags/tag408.xml"/><Relationship Id="rId17" Type="http://schemas.openxmlformats.org/officeDocument/2006/relationships/image" Target="../media/image36.jpeg"/><Relationship Id="rId2" Type="http://schemas.openxmlformats.org/officeDocument/2006/relationships/tags" Target="../tags/tag400.xml"/><Relationship Id="rId16" Type="http://schemas.openxmlformats.org/officeDocument/2006/relationships/image" Target="../media/image16.svg"/><Relationship Id="rId1" Type="http://schemas.openxmlformats.org/officeDocument/2006/relationships/tags" Target="../tags/tag399.xml"/><Relationship Id="rId6" Type="http://schemas.openxmlformats.org/officeDocument/2006/relationships/tags" Target="../tags/tag404.xml"/><Relationship Id="rId11" Type="http://schemas.openxmlformats.org/officeDocument/2006/relationships/tags" Target="../tags/tag407.xml"/><Relationship Id="rId5" Type="http://schemas.openxmlformats.org/officeDocument/2006/relationships/tags" Target="../tags/tag403.xml"/><Relationship Id="rId15" Type="http://schemas.openxmlformats.org/officeDocument/2006/relationships/image" Target="../media/image15.png"/><Relationship Id="rId10" Type="http://schemas.openxmlformats.org/officeDocument/2006/relationships/tags" Target="../tags/tag406.xml"/><Relationship Id="rId19" Type="http://schemas.openxmlformats.org/officeDocument/2006/relationships/image" Target="../media/image48.png"/><Relationship Id="rId4" Type="http://schemas.openxmlformats.org/officeDocument/2006/relationships/tags" Target="../tags/tag402.xml"/><Relationship Id="rId9" Type="http://schemas.openxmlformats.org/officeDocument/2006/relationships/audio" Target="../media/media3.wav"/><Relationship Id="rId14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417.xml"/><Relationship Id="rId13" Type="http://schemas.openxmlformats.org/officeDocument/2006/relationships/image" Target="../media/image15.png"/><Relationship Id="rId3" Type="http://schemas.openxmlformats.org/officeDocument/2006/relationships/tags" Target="../tags/tag412.xml"/><Relationship Id="rId7" Type="http://schemas.openxmlformats.org/officeDocument/2006/relationships/tags" Target="../tags/tag416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411.xml"/><Relationship Id="rId16" Type="http://schemas.openxmlformats.org/officeDocument/2006/relationships/image" Target="../media/image54.png"/><Relationship Id="rId1" Type="http://schemas.openxmlformats.org/officeDocument/2006/relationships/tags" Target="../tags/tag410.xml"/><Relationship Id="rId6" Type="http://schemas.openxmlformats.org/officeDocument/2006/relationships/tags" Target="../tags/tag415.xml"/><Relationship Id="rId11" Type="http://schemas.openxmlformats.org/officeDocument/2006/relationships/tags" Target="../tags/tag420.xml"/><Relationship Id="rId5" Type="http://schemas.openxmlformats.org/officeDocument/2006/relationships/tags" Target="../tags/tag414.xml"/><Relationship Id="rId15" Type="http://schemas.openxmlformats.org/officeDocument/2006/relationships/image" Target="../media/image36.jpeg"/><Relationship Id="rId10" Type="http://schemas.openxmlformats.org/officeDocument/2006/relationships/tags" Target="../tags/tag419.xml"/><Relationship Id="rId4" Type="http://schemas.openxmlformats.org/officeDocument/2006/relationships/tags" Target="../tags/tag413.xml"/><Relationship Id="rId9" Type="http://schemas.openxmlformats.org/officeDocument/2006/relationships/tags" Target="../tags/tag418.xml"/><Relationship Id="rId14" Type="http://schemas.openxmlformats.org/officeDocument/2006/relationships/image" Target="../media/image16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tags" Target="../tags/tag428.xml"/><Relationship Id="rId13" Type="http://schemas.openxmlformats.org/officeDocument/2006/relationships/image" Target="../media/image45.png"/><Relationship Id="rId3" Type="http://schemas.openxmlformats.org/officeDocument/2006/relationships/tags" Target="../tags/tag423.xml"/><Relationship Id="rId7" Type="http://schemas.openxmlformats.org/officeDocument/2006/relationships/tags" Target="../tags/tag427.xml"/><Relationship Id="rId12" Type="http://schemas.openxmlformats.org/officeDocument/2006/relationships/image" Target="../media/image16.svg"/><Relationship Id="rId2" Type="http://schemas.openxmlformats.org/officeDocument/2006/relationships/tags" Target="../tags/tag422.xml"/><Relationship Id="rId1" Type="http://schemas.openxmlformats.org/officeDocument/2006/relationships/tags" Target="../tags/tag421.xml"/><Relationship Id="rId6" Type="http://schemas.openxmlformats.org/officeDocument/2006/relationships/tags" Target="../tags/tag426.xml"/><Relationship Id="rId11" Type="http://schemas.openxmlformats.org/officeDocument/2006/relationships/image" Target="../media/image15.png"/><Relationship Id="rId5" Type="http://schemas.openxmlformats.org/officeDocument/2006/relationships/tags" Target="../tags/tag425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424.xml"/><Relationship Id="rId9" Type="http://schemas.openxmlformats.org/officeDocument/2006/relationships/tags" Target="../tags/tag429.xml"/><Relationship Id="rId14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tags" Target="../tags/tag437.xml"/><Relationship Id="rId13" Type="http://schemas.openxmlformats.org/officeDocument/2006/relationships/image" Target="../media/image15.png"/><Relationship Id="rId3" Type="http://schemas.openxmlformats.org/officeDocument/2006/relationships/tags" Target="../tags/tag432.xml"/><Relationship Id="rId7" Type="http://schemas.openxmlformats.org/officeDocument/2006/relationships/tags" Target="../tags/tag436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431.xml"/><Relationship Id="rId16" Type="http://schemas.openxmlformats.org/officeDocument/2006/relationships/image" Target="../media/image55.png"/><Relationship Id="rId1" Type="http://schemas.openxmlformats.org/officeDocument/2006/relationships/tags" Target="../tags/tag430.xml"/><Relationship Id="rId6" Type="http://schemas.openxmlformats.org/officeDocument/2006/relationships/tags" Target="../tags/tag435.xml"/><Relationship Id="rId11" Type="http://schemas.openxmlformats.org/officeDocument/2006/relationships/tags" Target="../tags/tag440.xml"/><Relationship Id="rId5" Type="http://schemas.openxmlformats.org/officeDocument/2006/relationships/tags" Target="../tags/tag434.xml"/><Relationship Id="rId15" Type="http://schemas.openxmlformats.org/officeDocument/2006/relationships/image" Target="../media/image36.jpeg"/><Relationship Id="rId10" Type="http://schemas.openxmlformats.org/officeDocument/2006/relationships/tags" Target="../tags/tag439.xml"/><Relationship Id="rId4" Type="http://schemas.openxmlformats.org/officeDocument/2006/relationships/tags" Target="../tags/tag433.xml"/><Relationship Id="rId9" Type="http://schemas.openxmlformats.org/officeDocument/2006/relationships/tags" Target="../tags/tag438.xml"/><Relationship Id="rId14" Type="http://schemas.openxmlformats.org/officeDocument/2006/relationships/image" Target="../media/image16.sv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tags" Target="../tags/tag448.xml"/><Relationship Id="rId13" Type="http://schemas.openxmlformats.org/officeDocument/2006/relationships/tags" Target="../tags/tag453.xml"/><Relationship Id="rId18" Type="http://schemas.openxmlformats.org/officeDocument/2006/relationships/image" Target="../media/image15.png"/><Relationship Id="rId26" Type="http://schemas.openxmlformats.org/officeDocument/2006/relationships/image" Target="../media/image46.png"/><Relationship Id="rId3" Type="http://schemas.openxmlformats.org/officeDocument/2006/relationships/tags" Target="../tags/tag443.xml"/><Relationship Id="rId21" Type="http://schemas.openxmlformats.org/officeDocument/2006/relationships/image" Target="../media/image55.png"/><Relationship Id="rId7" Type="http://schemas.openxmlformats.org/officeDocument/2006/relationships/tags" Target="../tags/tag447.xml"/><Relationship Id="rId12" Type="http://schemas.openxmlformats.org/officeDocument/2006/relationships/tags" Target="../tags/tag452.xml"/><Relationship Id="rId17" Type="http://schemas.openxmlformats.org/officeDocument/2006/relationships/slideLayout" Target="../slideLayouts/slideLayout18.xml"/><Relationship Id="rId25" Type="http://schemas.openxmlformats.org/officeDocument/2006/relationships/image" Target="../media/image47.png"/><Relationship Id="rId2" Type="http://schemas.openxmlformats.org/officeDocument/2006/relationships/tags" Target="../tags/tag442.xml"/><Relationship Id="rId16" Type="http://schemas.openxmlformats.org/officeDocument/2006/relationships/tags" Target="../tags/tag456.xml"/><Relationship Id="rId20" Type="http://schemas.openxmlformats.org/officeDocument/2006/relationships/image" Target="../media/image21.png"/><Relationship Id="rId1" Type="http://schemas.openxmlformats.org/officeDocument/2006/relationships/tags" Target="../tags/tag441.xml"/><Relationship Id="rId6" Type="http://schemas.openxmlformats.org/officeDocument/2006/relationships/tags" Target="../tags/tag446.xml"/><Relationship Id="rId11" Type="http://schemas.openxmlformats.org/officeDocument/2006/relationships/tags" Target="../tags/tag451.xml"/><Relationship Id="rId24" Type="http://schemas.openxmlformats.org/officeDocument/2006/relationships/image" Target="../media/image57.jpeg"/><Relationship Id="rId5" Type="http://schemas.openxmlformats.org/officeDocument/2006/relationships/tags" Target="../tags/tag445.xml"/><Relationship Id="rId15" Type="http://schemas.openxmlformats.org/officeDocument/2006/relationships/tags" Target="../tags/tag455.xml"/><Relationship Id="rId23" Type="http://schemas.openxmlformats.org/officeDocument/2006/relationships/image" Target="../media/image56.jpeg"/><Relationship Id="rId10" Type="http://schemas.openxmlformats.org/officeDocument/2006/relationships/tags" Target="../tags/tag450.xml"/><Relationship Id="rId19" Type="http://schemas.openxmlformats.org/officeDocument/2006/relationships/image" Target="../media/image16.svg"/><Relationship Id="rId4" Type="http://schemas.openxmlformats.org/officeDocument/2006/relationships/tags" Target="../tags/tag444.xml"/><Relationship Id="rId9" Type="http://schemas.openxmlformats.org/officeDocument/2006/relationships/tags" Target="../tags/tag449.xml"/><Relationship Id="rId14" Type="http://schemas.openxmlformats.org/officeDocument/2006/relationships/tags" Target="../tags/tag454.xml"/><Relationship Id="rId22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tags" Target="../tags/tag464.xml"/><Relationship Id="rId13" Type="http://schemas.openxmlformats.org/officeDocument/2006/relationships/image" Target="../media/image15.png"/><Relationship Id="rId18" Type="http://schemas.openxmlformats.org/officeDocument/2006/relationships/image" Target="../media/image56.jpeg"/><Relationship Id="rId3" Type="http://schemas.openxmlformats.org/officeDocument/2006/relationships/tags" Target="../tags/tag459.xml"/><Relationship Id="rId21" Type="http://schemas.openxmlformats.org/officeDocument/2006/relationships/image" Target="../media/image46.png"/><Relationship Id="rId7" Type="http://schemas.openxmlformats.org/officeDocument/2006/relationships/tags" Target="../tags/tag463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54.png"/><Relationship Id="rId2" Type="http://schemas.openxmlformats.org/officeDocument/2006/relationships/tags" Target="../tags/tag458.xml"/><Relationship Id="rId16" Type="http://schemas.openxmlformats.org/officeDocument/2006/relationships/image" Target="../media/image55.png"/><Relationship Id="rId20" Type="http://schemas.openxmlformats.org/officeDocument/2006/relationships/image" Target="../media/image47.png"/><Relationship Id="rId1" Type="http://schemas.openxmlformats.org/officeDocument/2006/relationships/tags" Target="../tags/tag457.xml"/><Relationship Id="rId6" Type="http://schemas.openxmlformats.org/officeDocument/2006/relationships/tags" Target="../tags/tag462.xml"/><Relationship Id="rId11" Type="http://schemas.openxmlformats.org/officeDocument/2006/relationships/tags" Target="../tags/tag467.xml"/><Relationship Id="rId5" Type="http://schemas.openxmlformats.org/officeDocument/2006/relationships/tags" Target="../tags/tag461.xml"/><Relationship Id="rId15" Type="http://schemas.openxmlformats.org/officeDocument/2006/relationships/image" Target="../media/image20.png"/><Relationship Id="rId10" Type="http://schemas.openxmlformats.org/officeDocument/2006/relationships/tags" Target="../tags/tag466.xml"/><Relationship Id="rId19" Type="http://schemas.openxmlformats.org/officeDocument/2006/relationships/image" Target="../media/image57.jpeg"/><Relationship Id="rId4" Type="http://schemas.openxmlformats.org/officeDocument/2006/relationships/tags" Target="../tags/tag460.xml"/><Relationship Id="rId9" Type="http://schemas.openxmlformats.org/officeDocument/2006/relationships/tags" Target="../tags/tag465.xml"/><Relationship Id="rId14" Type="http://schemas.openxmlformats.org/officeDocument/2006/relationships/image" Target="../media/image16.sv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tags" Target="../tags/tag475.xml"/><Relationship Id="rId13" Type="http://schemas.openxmlformats.org/officeDocument/2006/relationships/image" Target="../media/image16.svg"/><Relationship Id="rId3" Type="http://schemas.openxmlformats.org/officeDocument/2006/relationships/tags" Target="../tags/tag470.xml"/><Relationship Id="rId7" Type="http://schemas.openxmlformats.org/officeDocument/2006/relationships/tags" Target="../tags/tag474.xml"/><Relationship Id="rId12" Type="http://schemas.openxmlformats.org/officeDocument/2006/relationships/image" Target="../media/image15.png"/><Relationship Id="rId2" Type="http://schemas.openxmlformats.org/officeDocument/2006/relationships/tags" Target="../tags/tag469.xml"/><Relationship Id="rId16" Type="http://schemas.openxmlformats.org/officeDocument/2006/relationships/image" Target="../media/image54.png"/><Relationship Id="rId1" Type="http://schemas.openxmlformats.org/officeDocument/2006/relationships/tags" Target="../tags/tag468.xml"/><Relationship Id="rId6" Type="http://schemas.openxmlformats.org/officeDocument/2006/relationships/tags" Target="../tags/tag473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472.xml"/><Relationship Id="rId15" Type="http://schemas.openxmlformats.org/officeDocument/2006/relationships/image" Target="../media/image58.jpeg"/><Relationship Id="rId10" Type="http://schemas.openxmlformats.org/officeDocument/2006/relationships/tags" Target="../tags/tag477.xml"/><Relationship Id="rId4" Type="http://schemas.openxmlformats.org/officeDocument/2006/relationships/tags" Target="../tags/tag471.xml"/><Relationship Id="rId9" Type="http://schemas.openxmlformats.org/officeDocument/2006/relationships/tags" Target="../tags/tag476.xml"/><Relationship Id="rId14" Type="http://schemas.openxmlformats.org/officeDocument/2006/relationships/image" Target="../media/image2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6.svg"/><Relationship Id="rId3" Type="http://schemas.openxmlformats.org/officeDocument/2006/relationships/tags" Target="../tags/tag480.xml"/><Relationship Id="rId7" Type="http://schemas.openxmlformats.org/officeDocument/2006/relationships/tags" Target="../tags/tag484.xml"/><Relationship Id="rId12" Type="http://schemas.openxmlformats.org/officeDocument/2006/relationships/image" Target="../media/image5.png"/><Relationship Id="rId2" Type="http://schemas.openxmlformats.org/officeDocument/2006/relationships/tags" Target="../tags/tag479.xml"/><Relationship Id="rId1" Type="http://schemas.openxmlformats.org/officeDocument/2006/relationships/tags" Target="../tags/tag478.xml"/><Relationship Id="rId6" Type="http://schemas.openxmlformats.org/officeDocument/2006/relationships/tags" Target="../tags/tag483.xml"/><Relationship Id="rId11" Type="http://schemas.openxmlformats.org/officeDocument/2006/relationships/image" Target="../media/image4.svg"/><Relationship Id="rId5" Type="http://schemas.openxmlformats.org/officeDocument/2006/relationships/tags" Target="../tags/tag482.xml"/><Relationship Id="rId10" Type="http://schemas.openxmlformats.org/officeDocument/2006/relationships/image" Target="../media/image3.png"/><Relationship Id="rId4" Type="http://schemas.openxmlformats.org/officeDocument/2006/relationships/tags" Target="../tags/tag481.xml"/><Relationship Id="rId9" Type="http://schemas.openxmlformats.org/officeDocument/2006/relationships/image" Target="../media/image2.jpe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47.xml"/><Relationship Id="rId13" Type="http://schemas.openxmlformats.org/officeDocument/2006/relationships/tags" Target="../tags/tag52.xml"/><Relationship Id="rId18" Type="http://schemas.openxmlformats.org/officeDocument/2006/relationships/tags" Target="../tags/tag57.xml"/><Relationship Id="rId26" Type="http://schemas.openxmlformats.org/officeDocument/2006/relationships/image" Target="../media/image20.png"/><Relationship Id="rId3" Type="http://schemas.openxmlformats.org/officeDocument/2006/relationships/tags" Target="../tags/tag42.xml"/><Relationship Id="rId21" Type="http://schemas.openxmlformats.org/officeDocument/2006/relationships/slideLayout" Target="../slideLayouts/slideLayout7.xml"/><Relationship Id="rId7" Type="http://schemas.openxmlformats.org/officeDocument/2006/relationships/tags" Target="../tags/tag46.xml"/><Relationship Id="rId12" Type="http://schemas.openxmlformats.org/officeDocument/2006/relationships/tags" Target="../tags/tag51.xml"/><Relationship Id="rId17" Type="http://schemas.openxmlformats.org/officeDocument/2006/relationships/tags" Target="../tags/tag56.xml"/><Relationship Id="rId25" Type="http://schemas.openxmlformats.org/officeDocument/2006/relationships/image" Target="../media/image19.jpeg"/><Relationship Id="rId2" Type="http://schemas.openxmlformats.org/officeDocument/2006/relationships/tags" Target="../tags/tag41.xml"/><Relationship Id="rId16" Type="http://schemas.openxmlformats.org/officeDocument/2006/relationships/tags" Target="../tags/tag55.xml"/><Relationship Id="rId20" Type="http://schemas.openxmlformats.org/officeDocument/2006/relationships/tags" Target="../tags/tag59.xml"/><Relationship Id="rId29" Type="http://schemas.openxmlformats.org/officeDocument/2006/relationships/image" Target="../media/image23.jpeg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tags" Target="../tags/tag50.xml"/><Relationship Id="rId24" Type="http://schemas.openxmlformats.org/officeDocument/2006/relationships/image" Target="../media/image18.svg"/><Relationship Id="rId32" Type="http://schemas.openxmlformats.org/officeDocument/2006/relationships/image" Target="../media/image26.png"/><Relationship Id="rId5" Type="http://schemas.openxmlformats.org/officeDocument/2006/relationships/tags" Target="../tags/tag44.xml"/><Relationship Id="rId15" Type="http://schemas.openxmlformats.org/officeDocument/2006/relationships/tags" Target="../tags/tag54.xml"/><Relationship Id="rId23" Type="http://schemas.openxmlformats.org/officeDocument/2006/relationships/image" Target="../media/image12.png"/><Relationship Id="rId28" Type="http://schemas.openxmlformats.org/officeDocument/2006/relationships/image" Target="../media/image22.png"/><Relationship Id="rId10" Type="http://schemas.openxmlformats.org/officeDocument/2006/relationships/tags" Target="../tags/tag49.xml"/><Relationship Id="rId19" Type="http://schemas.openxmlformats.org/officeDocument/2006/relationships/tags" Target="../tags/tag58.xml"/><Relationship Id="rId31" Type="http://schemas.openxmlformats.org/officeDocument/2006/relationships/image" Target="../media/image25.png"/><Relationship Id="rId4" Type="http://schemas.openxmlformats.org/officeDocument/2006/relationships/tags" Target="../tags/tag43.xml"/><Relationship Id="rId9" Type="http://schemas.openxmlformats.org/officeDocument/2006/relationships/tags" Target="../tags/tag48.xml"/><Relationship Id="rId14" Type="http://schemas.openxmlformats.org/officeDocument/2006/relationships/tags" Target="../tags/tag53.xml"/><Relationship Id="rId22" Type="http://schemas.openxmlformats.org/officeDocument/2006/relationships/image" Target="../media/image2.jpeg"/><Relationship Id="rId27" Type="http://schemas.openxmlformats.org/officeDocument/2006/relationships/image" Target="../media/image21.png"/><Relationship Id="rId30" Type="http://schemas.openxmlformats.org/officeDocument/2006/relationships/image" Target="../media/image24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tags" Target="../tags/tag492.xml"/><Relationship Id="rId13" Type="http://schemas.openxmlformats.org/officeDocument/2006/relationships/slideLayout" Target="../slideLayouts/slideLayout18.xml"/><Relationship Id="rId18" Type="http://schemas.openxmlformats.org/officeDocument/2006/relationships/image" Target="../media/image33.svg"/><Relationship Id="rId3" Type="http://schemas.openxmlformats.org/officeDocument/2006/relationships/tags" Target="../tags/tag487.xml"/><Relationship Id="rId7" Type="http://schemas.openxmlformats.org/officeDocument/2006/relationships/tags" Target="../tags/tag491.xml"/><Relationship Id="rId12" Type="http://schemas.openxmlformats.org/officeDocument/2006/relationships/tags" Target="../tags/tag496.xml"/><Relationship Id="rId17" Type="http://schemas.openxmlformats.org/officeDocument/2006/relationships/image" Target="../media/image32.png"/><Relationship Id="rId2" Type="http://schemas.openxmlformats.org/officeDocument/2006/relationships/tags" Target="../tags/tag486.xml"/><Relationship Id="rId16" Type="http://schemas.openxmlformats.org/officeDocument/2006/relationships/image" Target="../media/image18.svg"/><Relationship Id="rId1" Type="http://schemas.openxmlformats.org/officeDocument/2006/relationships/tags" Target="../tags/tag485.xml"/><Relationship Id="rId6" Type="http://schemas.openxmlformats.org/officeDocument/2006/relationships/tags" Target="../tags/tag490.xml"/><Relationship Id="rId11" Type="http://schemas.openxmlformats.org/officeDocument/2006/relationships/tags" Target="../tags/tag495.xml"/><Relationship Id="rId5" Type="http://schemas.openxmlformats.org/officeDocument/2006/relationships/tags" Target="../tags/tag489.xml"/><Relationship Id="rId15" Type="http://schemas.openxmlformats.org/officeDocument/2006/relationships/image" Target="../media/image12.png"/><Relationship Id="rId10" Type="http://schemas.openxmlformats.org/officeDocument/2006/relationships/tags" Target="../tags/tag494.xml"/><Relationship Id="rId19" Type="http://schemas.openxmlformats.org/officeDocument/2006/relationships/image" Target="../media/image34.png"/><Relationship Id="rId4" Type="http://schemas.openxmlformats.org/officeDocument/2006/relationships/tags" Target="../tags/tag488.xml"/><Relationship Id="rId9" Type="http://schemas.openxmlformats.org/officeDocument/2006/relationships/tags" Target="../tags/tag493.xml"/><Relationship Id="rId14" Type="http://schemas.openxmlformats.org/officeDocument/2006/relationships/image" Target="../media/image2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tags" Target="../tags/tag504.xml"/><Relationship Id="rId13" Type="http://schemas.openxmlformats.org/officeDocument/2006/relationships/tags" Target="../tags/tag509.xml"/><Relationship Id="rId18" Type="http://schemas.openxmlformats.org/officeDocument/2006/relationships/image" Target="../media/image60.PNG"/><Relationship Id="rId3" Type="http://schemas.openxmlformats.org/officeDocument/2006/relationships/tags" Target="../tags/tag499.xml"/><Relationship Id="rId7" Type="http://schemas.openxmlformats.org/officeDocument/2006/relationships/tags" Target="../tags/tag503.xml"/><Relationship Id="rId12" Type="http://schemas.openxmlformats.org/officeDocument/2006/relationships/tags" Target="../tags/tag508.xml"/><Relationship Id="rId17" Type="http://schemas.openxmlformats.org/officeDocument/2006/relationships/image" Target="../media/image59.png"/><Relationship Id="rId2" Type="http://schemas.openxmlformats.org/officeDocument/2006/relationships/tags" Target="../tags/tag498.xml"/><Relationship Id="rId16" Type="http://schemas.openxmlformats.org/officeDocument/2006/relationships/image" Target="../media/image16.svg"/><Relationship Id="rId1" Type="http://schemas.openxmlformats.org/officeDocument/2006/relationships/tags" Target="../tags/tag497.xml"/><Relationship Id="rId6" Type="http://schemas.openxmlformats.org/officeDocument/2006/relationships/tags" Target="../tags/tag502.xml"/><Relationship Id="rId11" Type="http://schemas.openxmlformats.org/officeDocument/2006/relationships/tags" Target="../tags/tag507.xml"/><Relationship Id="rId5" Type="http://schemas.openxmlformats.org/officeDocument/2006/relationships/tags" Target="../tags/tag501.xml"/><Relationship Id="rId15" Type="http://schemas.openxmlformats.org/officeDocument/2006/relationships/image" Target="../media/image15.png"/><Relationship Id="rId10" Type="http://schemas.openxmlformats.org/officeDocument/2006/relationships/tags" Target="../tags/tag506.xml"/><Relationship Id="rId19" Type="http://schemas.openxmlformats.org/officeDocument/2006/relationships/image" Target="../media/image61.png"/><Relationship Id="rId4" Type="http://schemas.openxmlformats.org/officeDocument/2006/relationships/tags" Target="../tags/tag500.xml"/><Relationship Id="rId9" Type="http://schemas.openxmlformats.org/officeDocument/2006/relationships/tags" Target="../tags/tag505.xml"/><Relationship Id="rId14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tags" Target="../tags/tag517.xml"/><Relationship Id="rId13" Type="http://schemas.openxmlformats.org/officeDocument/2006/relationships/slideLayout" Target="../slideLayouts/slideLayout18.xml"/><Relationship Id="rId18" Type="http://schemas.openxmlformats.org/officeDocument/2006/relationships/image" Target="../media/image62.png"/><Relationship Id="rId3" Type="http://schemas.openxmlformats.org/officeDocument/2006/relationships/tags" Target="../tags/tag512.xml"/><Relationship Id="rId7" Type="http://schemas.openxmlformats.org/officeDocument/2006/relationships/tags" Target="../tags/tag516.xml"/><Relationship Id="rId12" Type="http://schemas.openxmlformats.org/officeDocument/2006/relationships/tags" Target="../tags/tag521.xml"/><Relationship Id="rId17" Type="http://schemas.openxmlformats.org/officeDocument/2006/relationships/image" Target="../media/image61.png"/><Relationship Id="rId2" Type="http://schemas.openxmlformats.org/officeDocument/2006/relationships/tags" Target="../tags/tag511.xml"/><Relationship Id="rId16" Type="http://schemas.openxmlformats.org/officeDocument/2006/relationships/image" Target="../media/image60.PNG"/><Relationship Id="rId1" Type="http://schemas.openxmlformats.org/officeDocument/2006/relationships/tags" Target="../tags/tag510.xml"/><Relationship Id="rId6" Type="http://schemas.openxmlformats.org/officeDocument/2006/relationships/tags" Target="../tags/tag515.xml"/><Relationship Id="rId11" Type="http://schemas.openxmlformats.org/officeDocument/2006/relationships/tags" Target="../tags/tag520.xml"/><Relationship Id="rId5" Type="http://schemas.openxmlformats.org/officeDocument/2006/relationships/tags" Target="../tags/tag514.xml"/><Relationship Id="rId15" Type="http://schemas.openxmlformats.org/officeDocument/2006/relationships/image" Target="../media/image16.svg"/><Relationship Id="rId10" Type="http://schemas.openxmlformats.org/officeDocument/2006/relationships/tags" Target="../tags/tag519.xml"/><Relationship Id="rId4" Type="http://schemas.openxmlformats.org/officeDocument/2006/relationships/tags" Target="../tags/tag513.xml"/><Relationship Id="rId9" Type="http://schemas.openxmlformats.org/officeDocument/2006/relationships/tags" Target="../tags/tag518.xml"/><Relationship Id="rId14" Type="http://schemas.openxmlformats.org/officeDocument/2006/relationships/image" Target="../media/image1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tags" Target="../tags/tag529.xml"/><Relationship Id="rId13" Type="http://schemas.openxmlformats.org/officeDocument/2006/relationships/slideLayout" Target="../slideLayouts/slideLayout18.xml"/><Relationship Id="rId18" Type="http://schemas.openxmlformats.org/officeDocument/2006/relationships/image" Target="../media/image63.png"/><Relationship Id="rId3" Type="http://schemas.openxmlformats.org/officeDocument/2006/relationships/tags" Target="../tags/tag524.xml"/><Relationship Id="rId7" Type="http://schemas.openxmlformats.org/officeDocument/2006/relationships/tags" Target="../tags/tag528.xml"/><Relationship Id="rId12" Type="http://schemas.openxmlformats.org/officeDocument/2006/relationships/tags" Target="../tags/tag533.xml"/><Relationship Id="rId17" Type="http://schemas.openxmlformats.org/officeDocument/2006/relationships/image" Target="../media/image61.png"/><Relationship Id="rId2" Type="http://schemas.openxmlformats.org/officeDocument/2006/relationships/tags" Target="../tags/tag523.xml"/><Relationship Id="rId16" Type="http://schemas.openxmlformats.org/officeDocument/2006/relationships/image" Target="../media/image59.png"/><Relationship Id="rId20" Type="http://schemas.microsoft.com/office/2007/relationships/hdphoto" Target="../media/hdphoto3.wdp"/><Relationship Id="rId1" Type="http://schemas.openxmlformats.org/officeDocument/2006/relationships/tags" Target="../tags/tag522.xml"/><Relationship Id="rId6" Type="http://schemas.openxmlformats.org/officeDocument/2006/relationships/tags" Target="../tags/tag527.xml"/><Relationship Id="rId11" Type="http://schemas.openxmlformats.org/officeDocument/2006/relationships/tags" Target="../tags/tag532.xml"/><Relationship Id="rId5" Type="http://schemas.openxmlformats.org/officeDocument/2006/relationships/tags" Target="../tags/tag526.xml"/><Relationship Id="rId15" Type="http://schemas.openxmlformats.org/officeDocument/2006/relationships/image" Target="../media/image16.svg"/><Relationship Id="rId10" Type="http://schemas.openxmlformats.org/officeDocument/2006/relationships/tags" Target="../tags/tag531.xml"/><Relationship Id="rId19" Type="http://schemas.openxmlformats.org/officeDocument/2006/relationships/image" Target="../media/image64.png"/><Relationship Id="rId4" Type="http://schemas.openxmlformats.org/officeDocument/2006/relationships/tags" Target="../tags/tag525.xml"/><Relationship Id="rId9" Type="http://schemas.openxmlformats.org/officeDocument/2006/relationships/tags" Target="../tags/tag530.xml"/><Relationship Id="rId14" Type="http://schemas.openxmlformats.org/officeDocument/2006/relationships/image" Target="../media/image1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tags" Target="../tags/tag541.xml"/><Relationship Id="rId13" Type="http://schemas.openxmlformats.org/officeDocument/2006/relationships/image" Target="../media/image15.png"/><Relationship Id="rId18" Type="http://schemas.openxmlformats.org/officeDocument/2006/relationships/image" Target="../media/image64.png"/><Relationship Id="rId3" Type="http://schemas.openxmlformats.org/officeDocument/2006/relationships/tags" Target="../tags/tag536.xml"/><Relationship Id="rId7" Type="http://schemas.openxmlformats.org/officeDocument/2006/relationships/tags" Target="../tags/tag540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61.png"/><Relationship Id="rId2" Type="http://schemas.openxmlformats.org/officeDocument/2006/relationships/tags" Target="../tags/tag535.xml"/><Relationship Id="rId16" Type="http://schemas.openxmlformats.org/officeDocument/2006/relationships/image" Target="../media/image63.png"/><Relationship Id="rId1" Type="http://schemas.openxmlformats.org/officeDocument/2006/relationships/tags" Target="../tags/tag534.xml"/><Relationship Id="rId6" Type="http://schemas.openxmlformats.org/officeDocument/2006/relationships/tags" Target="../tags/tag539.xml"/><Relationship Id="rId11" Type="http://schemas.openxmlformats.org/officeDocument/2006/relationships/tags" Target="../tags/tag544.xml"/><Relationship Id="rId5" Type="http://schemas.openxmlformats.org/officeDocument/2006/relationships/tags" Target="../tags/tag538.xml"/><Relationship Id="rId15" Type="http://schemas.openxmlformats.org/officeDocument/2006/relationships/image" Target="../media/image62.png"/><Relationship Id="rId10" Type="http://schemas.openxmlformats.org/officeDocument/2006/relationships/tags" Target="../tags/tag543.xml"/><Relationship Id="rId19" Type="http://schemas.microsoft.com/office/2007/relationships/hdphoto" Target="../media/hdphoto3.wdp"/><Relationship Id="rId4" Type="http://schemas.openxmlformats.org/officeDocument/2006/relationships/tags" Target="../tags/tag537.xml"/><Relationship Id="rId9" Type="http://schemas.openxmlformats.org/officeDocument/2006/relationships/tags" Target="../tags/tag542.xml"/><Relationship Id="rId14" Type="http://schemas.openxmlformats.org/officeDocument/2006/relationships/image" Target="../media/image16.sv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tags" Target="../tags/tag552.xml"/><Relationship Id="rId13" Type="http://schemas.openxmlformats.org/officeDocument/2006/relationships/tags" Target="../tags/tag557.xml"/><Relationship Id="rId18" Type="http://schemas.openxmlformats.org/officeDocument/2006/relationships/image" Target="../media/image60.PNG"/><Relationship Id="rId3" Type="http://schemas.openxmlformats.org/officeDocument/2006/relationships/tags" Target="../tags/tag547.xml"/><Relationship Id="rId7" Type="http://schemas.openxmlformats.org/officeDocument/2006/relationships/tags" Target="../tags/tag551.xml"/><Relationship Id="rId12" Type="http://schemas.openxmlformats.org/officeDocument/2006/relationships/tags" Target="../tags/tag556.xml"/><Relationship Id="rId17" Type="http://schemas.openxmlformats.org/officeDocument/2006/relationships/image" Target="../media/image59.png"/><Relationship Id="rId2" Type="http://schemas.openxmlformats.org/officeDocument/2006/relationships/tags" Target="../tags/tag546.xml"/><Relationship Id="rId16" Type="http://schemas.openxmlformats.org/officeDocument/2006/relationships/image" Target="../media/image16.svg"/><Relationship Id="rId1" Type="http://schemas.openxmlformats.org/officeDocument/2006/relationships/tags" Target="../tags/tag545.xml"/><Relationship Id="rId6" Type="http://schemas.openxmlformats.org/officeDocument/2006/relationships/tags" Target="../tags/tag550.xml"/><Relationship Id="rId11" Type="http://schemas.openxmlformats.org/officeDocument/2006/relationships/tags" Target="../tags/tag555.xml"/><Relationship Id="rId5" Type="http://schemas.openxmlformats.org/officeDocument/2006/relationships/tags" Target="../tags/tag549.xml"/><Relationship Id="rId15" Type="http://schemas.openxmlformats.org/officeDocument/2006/relationships/image" Target="../media/image15.png"/><Relationship Id="rId10" Type="http://schemas.openxmlformats.org/officeDocument/2006/relationships/tags" Target="../tags/tag554.xml"/><Relationship Id="rId19" Type="http://schemas.openxmlformats.org/officeDocument/2006/relationships/image" Target="../media/image61.png"/><Relationship Id="rId4" Type="http://schemas.openxmlformats.org/officeDocument/2006/relationships/tags" Target="../tags/tag548.xml"/><Relationship Id="rId9" Type="http://schemas.openxmlformats.org/officeDocument/2006/relationships/tags" Target="../tags/tag553.xml"/><Relationship Id="rId14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tags" Target="../tags/tag565.xml"/><Relationship Id="rId13" Type="http://schemas.openxmlformats.org/officeDocument/2006/relationships/slideLayout" Target="../slideLayouts/slideLayout18.xml"/><Relationship Id="rId18" Type="http://schemas.openxmlformats.org/officeDocument/2006/relationships/image" Target="../media/image62.png"/><Relationship Id="rId3" Type="http://schemas.openxmlformats.org/officeDocument/2006/relationships/tags" Target="../tags/tag560.xml"/><Relationship Id="rId7" Type="http://schemas.openxmlformats.org/officeDocument/2006/relationships/tags" Target="../tags/tag564.xml"/><Relationship Id="rId12" Type="http://schemas.openxmlformats.org/officeDocument/2006/relationships/tags" Target="../tags/tag569.xml"/><Relationship Id="rId17" Type="http://schemas.openxmlformats.org/officeDocument/2006/relationships/image" Target="../media/image61.png"/><Relationship Id="rId2" Type="http://schemas.openxmlformats.org/officeDocument/2006/relationships/tags" Target="../tags/tag559.xml"/><Relationship Id="rId16" Type="http://schemas.openxmlformats.org/officeDocument/2006/relationships/image" Target="../media/image60.PNG"/><Relationship Id="rId1" Type="http://schemas.openxmlformats.org/officeDocument/2006/relationships/tags" Target="../tags/tag558.xml"/><Relationship Id="rId6" Type="http://schemas.openxmlformats.org/officeDocument/2006/relationships/tags" Target="../tags/tag563.xml"/><Relationship Id="rId11" Type="http://schemas.openxmlformats.org/officeDocument/2006/relationships/tags" Target="../tags/tag568.xml"/><Relationship Id="rId5" Type="http://schemas.openxmlformats.org/officeDocument/2006/relationships/tags" Target="../tags/tag562.xml"/><Relationship Id="rId15" Type="http://schemas.openxmlformats.org/officeDocument/2006/relationships/image" Target="../media/image16.svg"/><Relationship Id="rId10" Type="http://schemas.openxmlformats.org/officeDocument/2006/relationships/tags" Target="../tags/tag567.xml"/><Relationship Id="rId4" Type="http://schemas.openxmlformats.org/officeDocument/2006/relationships/tags" Target="../tags/tag561.xml"/><Relationship Id="rId9" Type="http://schemas.openxmlformats.org/officeDocument/2006/relationships/tags" Target="../tags/tag566.xml"/><Relationship Id="rId14" Type="http://schemas.openxmlformats.org/officeDocument/2006/relationships/image" Target="../media/image15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tags" Target="../tags/tag577.xml"/><Relationship Id="rId13" Type="http://schemas.openxmlformats.org/officeDocument/2006/relationships/slideLayout" Target="../slideLayouts/slideLayout18.xml"/><Relationship Id="rId18" Type="http://schemas.openxmlformats.org/officeDocument/2006/relationships/image" Target="../media/image61.png"/><Relationship Id="rId3" Type="http://schemas.openxmlformats.org/officeDocument/2006/relationships/tags" Target="../tags/tag572.xml"/><Relationship Id="rId7" Type="http://schemas.openxmlformats.org/officeDocument/2006/relationships/tags" Target="../tags/tag576.xml"/><Relationship Id="rId12" Type="http://schemas.openxmlformats.org/officeDocument/2006/relationships/tags" Target="../tags/tag581.xml"/><Relationship Id="rId17" Type="http://schemas.openxmlformats.org/officeDocument/2006/relationships/image" Target="../media/image65.png"/><Relationship Id="rId2" Type="http://schemas.openxmlformats.org/officeDocument/2006/relationships/tags" Target="../tags/tag571.xml"/><Relationship Id="rId16" Type="http://schemas.openxmlformats.org/officeDocument/2006/relationships/image" Target="../media/image59.png"/><Relationship Id="rId20" Type="http://schemas.microsoft.com/office/2007/relationships/hdphoto" Target="../media/hdphoto3.wdp"/><Relationship Id="rId1" Type="http://schemas.openxmlformats.org/officeDocument/2006/relationships/tags" Target="../tags/tag570.xml"/><Relationship Id="rId6" Type="http://schemas.openxmlformats.org/officeDocument/2006/relationships/tags" Target="../tags/tag575.xml"/><Relationship Id="rId11" Type="http://schemas.openxmlformats.org/officeDocument/2006/relationships/tags" Target="../tags/tag580.xml"/><Relationship Id="rId5" Type="http://schemas.openxmlformats.org/officeDocument/2006/relationships/tags" Target="../tags/tag574.xml"/><Relationship Id="rId15" Type="http://schemas.openxmlformats.org/officeDocument/2006/relationships/image" Target="../media/image16.svg"/><Relationship Id="rId10" Type="http://schemas.openxmlformats.org/officeDocument/2006/relationships/tags" Target="../tags/tag579.xml"/><Relationship Id="rId19" Type="http://schemas.openxmlformats.org/officeDocument/2006/relationships/image" Target="../media/image64.png"/><Relationship Id="rId4" Type="http://schemas.openxmlformats.org/officeDocument/2006/relationships/tags" Target="../tags/tag573.xml"/><Relationship Id="rId9" Type="http://schemas.openxmlformats.org/officeDocument/2006/relationships/tags" Target="../tags/tag578.xml"/><Relationship Id="rId14" Type="http://schemas.openxmlformats.org/officeDocument/2006/relationships/image" Target="../media/image15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tags" Target="../tags/tag589.xml"/><Relationship Id="rId13" Type="http://schemas.openxmlformats.org/officeDocument/2006/relationships/image" Target="../media/image15.png"/><Relationship Id="rId18" Type="http://schemas.openxmlformats.org/officeDocument/2006/relationships/image" Target="../media/image64.png"/><Relationship Id="rId3" Type="http://schemas.openxmlformats.org/officeDocument/2006/relationships/tags" Target="../tags/tag584.xml"/><Relationship Id="rId7" Type="http://schemas.openxmlformats.org/officeDocument/2006/relationships/tags" Target="../tags/tag588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61.png"/><Relationship Id="rId2" Type="http://schemas.openxmlformats.org/officeDocument/2006/relationships/tags" Target="../tags/tag583.xml"/><Relationship Id="rId16" Type="http://schemas.openxmlformats.org/officeDocument/2006/relationships/image" Target="../media/image65.png"/><Relationship Id="rId1" Type="http://schemas.openxmlformats.org/officeDocument/2006/relationships/tags" Target="../tags/tag582.xml"/><Relationship Id="rId6" Type="http://schemas.openxmlformats.org/officeDocument/2006/relationships/tags" Target="../tags/tag587.xml"/><Relationship Id="rId11" Type="http://schemas.openxmlformats.org/officeDocument/2006/relationships/tags" Target="../tags/tag592.xml"/><Relationship Id="rId5" Type="http://schemas.openxmlformats.org/officeDocument/2006/relationships/tags" Target="../tags/tag586.xml"/><Relationship Id="rId15" Type="http://schemas.openxmlformats.org/officeDocument/2006/relationships/image" Target="../media/image62.png"/><Relationship Id="rId10" Type="http://schemas.openxmlformats.org/officeDocument/2006/relationships/tags" Target="../tags/tag591.xml"/><Relationship Id="rId19" Type="http://schemas.microsoft.com/office/2007/relationships/hdphoto" Target="../media/hdphoto3.wdp"/><Relationship Id="rId4" Type="http://schemas.openxmlformats.org/officeDocument/2006/relationships/tags" Target="../tags/tag585.xml"/><Relationship Id="rId9" Type="http://schemas.openxmlformats.org/officeDocument/2006/relationships/tags" Target="../tags/tag590.xml"/><Relationship Id="rId14" Type="http://schemas.openxmlformats.org/officeDocument/2006/relationships/image" Target="../media/image16.sv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tags" Target="../tags/tag600.xml"/><Relationship Id="rId13" Type="http://schemas.openxmlformats.org/officeDocument/2006/relationships/image" Target="../media/image15.png"/><Relationship Id="rId18" Type="http://schemas.openxmlformats.org/officeDocument/2006/relationships/image" Target="../media/image67.PNG"/><Relationship Id="rId3" Type="http://schemas.openxmlformats.org/officeDocument/2006/relationships/tags" Target="../tags/tag595.xml"/><Relationship Id="rId7" Type="http://schemas.openxmlformats.org/officeDocument/2006/relationships/tags" Target="../tags/tag599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66.PNG"/><Relationship Id="rId2" Type="http://schemas.openxmlformats.org/officeDocument/2006/relationships/tags" Target="../tags/tag594.xml"/><Relationship Id="rId16" Type="http://schemas.openxmlformats.org/officeDocument/2006/relationships/image" Target="../media/image40.png"/><Relationship Id="rId1" Type="http://schemas.openxmlformats.org/officeDocument/2006/relationships/tags" Target="../tags/tag593.xml"/><Relationship Id="rId6" Type="http://schemas.openxmlformats.org/officeDocument/2006/relationships/tags" Target="../tags/tag598.xml"/><Relationship Id="rId11" Type="http://schemas.openxmlformats.org/officeDocument/2006/relationships/tags" Target="../tags/tag603.xml"/><Relationship Id="rId5" Type="http://schemas.openxmlformats.org/officeDocument/2006/relationships/tags" Target="../tags/tag597.xml"/><Relationship Id="rId15" Type="http://schemas.openxmlformats.org/officeDocument/2006/relationships/image" Target="../media/image59.png"/><Relationship Id="rId10" Type="http://schemas.openxmlformats.org/officeDocument/2006/relationships/tags" Target="../tags/tag602.xml"/><Relationship Id="rId4" Type="http://schemas.openxmlformats.org/officeDocument/2006/relationships/tags" Target="../tags/tag596.xml"/><Relationship Id="rId9" Type="http://schemas.openxmlformats.org/officeDocument/2006/relationships/tags" Target="../tags/tag601.xml"/><Relationship Id="rId14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67.xml"/><Relationship Id="rId13" Type="http://schemas.openxmlformats.org/officeDocument/2006/relationships/tags" Target="../tags/tag72.xml"/><Relationship Id="rId18" Type="http://schemas.openxmlformats.org/officeDocument/2006/relationships/slideLayout" Target="../slideLayouts/slideLayout18.xml"/><Relationship Id="rId3" Type="http://schemas.openxmlformats.org/officeDocument/2006/relationships/tags" Target="../tags/tag62.xml"/><Relationship Id="rId21" Type="http://schemas.openxmlformats.org/officeDocument/2006/relationships/image" Target="../media/image18.svg"/><Relationship Id="rId7" Type="http://schemas.openxmlformats.org/officeDocument/2006/relationships/tags" Target="../tags/tag66.xml"/><Relationship Id="rId12" Type="http://schemas.openxmlformats.org/officeDocument/2006/relationships/tags" Target="../tags/tag71.xml"/><Relationship Id="rId17" Type="http://schemas.openxmlformats.org/officeDocument/2006/relationships/tags" Target="../tags/tag76.xml"/><Relationship Id="rId25" Type="http://schemas.openxmlformats.org/officeDocument/2006/relationships/image" Target="../media/image29.png"/><Relationship Id="rId2" Type="http://schemas.openxmlformats.org/officeDocument/2006/relationships/tags" Target="../tags/tag61.xml"/><Relationship Id="rId16" Type="http://schemas.openxmlformats.org/officeDocument/2006/relationships/tags" Target="../tags/tag75.xml"/><Relationship Id="rId20" Type="http://schemas.openxmlformats.org/officeDocument/2006/relationships/image" Target="../media/image12.png"/><Relationship Id="rId1" Type="http://schemas.openxmlformats.org/officeDocument/2006/relationships/tags" Target="../tags/tag60.xml"/><Relationship Id="rId6" Type="http://schemas.openxmlformats.org/officeDocument/2006/relationships/tags" Target="../tags/tag65.xml"/><Relationship Id="rId11" Type="http://schemas.openxmlformats.org/officeDocument/2006/relationships/tags" Target="../tags/tag70.xml"/><Relationship Id="rId24" Type="http://schemas.openxmlformats.org/officeDocument/2006/relationships/image" Target="../media/image28.png"/><Relationship Id="rId5" Type="http://schemas.openxmlformats.org/officeDocument/2006/relationships/tags" Target="../tags/tag64.xml"/><Relationship Id="rId15" Type="http://schemas.openxmlformats.org/officeDocument/2006/relationships/tags" Target="../tags/tag74.xml"/><Relationship Id="rId23" Type="http://schemas.openxmlformats.org/officeDocument/2006/relationships/image" Target="../media/image27.png"/><Relationship Id="rId10" Type="http://schemas.openxmlformats.org/officeDocument/2006/relationships/tags" Target="../tags/tag69.xml"/><Relationship Id="rId19" Type="http://schemas.openxmlformats.org/officeDocument/2006/relationships/image" Target="../media/image2.jpeg"/><Relationship Id="rId4" Type="http://schemas.openxmlformats.org/officeDocument/2006/relationships/tags" Target="../tags/tag63.xml"/><Relationship Id="rId9" Type="http://schemas.openxmlformats.org/officeDocument/2006/relationships/tags" Target="../tags/tag68.xml"/><Relationship Id="rId14" Type="http://schemas.openxmlformats.org/officeDocument/2006/relationships/tags" Target="../tags/tag73.xml"/><Relationship Id="rId22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tags" Target="../tags/tag611.xml"/><Relationship Id="rId13" Type="http://schemas.openxmlformats.org/officeDocument/2006/relationships/image" Target="../media/image15.png"/><Relationship Id="rId18" Type="http://schemas.openxmlformats.org/officeDocument/2006/relationships/image" Target="../media/image68.PNG"/><Relationship Id="rId3" Type="http://schemas.openxmlformats.org/officeDocument/2006/relationships/tags" Target="../tags/tag606.xml"/><Relationship Id="rId7" Type="http://schemas.openxmlformats.org/officeDocument/2006/relationships/tags" Target="../tags/tag610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42.png"/><Relationship Id="rId2" Type="http://schemas.openxmlformats.org/officeDocument/2006/relationships/tags" Target="../tags/tag605.xml"/><Relationship Id="rId16" Type="http://schemas.openxmlformats.org/officeDocument/2006/relationships/image" Target="../media/image67.PNG"/><Relationship Id="rId1" Type="http://schemas.openxmlformats.org/officeDocument/2006/relationships/tags" Target="../tags/tag604.xml"/><Relationship Id="rId6" Type="http://schemas.openxmlformats.org/officeDocument/2006/relationships/tags" Target="../tags/tag609.xml"/><Relationship Id="rId11" Type="http://schemas.openxmlformats.org/officeDocument/2006/relationships/tags" Target="../tags/tag614.xml"/><Relationship Id="rId5" Type="http://schemas.openxmlformats.org/officeDocument/2006/relationships/tags" Target="../tags/tag608.xml"/><Relationship Id="rId15" Type="http://schemas.openxmlformats.org/officeDocument/2006/relationships/image" Target="../media/image59.png"/><Relationship Id="rId10" Type="http://schemas.openxmlformats.org/officeDocument/2006/relationships/tags" Target="../tags/tag613.xml"/><Relationship Id="rId4" Type="http://schemas.openxmlformats.org/officeDocument/2006/relationships/tags" Target="../tags/tag607.xml"/><Relationship Id="rId9" Type="http://schemas.openxmlformats.org/officeDocument/2006/relationships/tags" Target="../tags/tag612.xml"/><Relationship Id="rId14" Type="http://schemas.openxmlformats.org/officeDocument/2006/relationships/image" Target="../media/image16.sv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tags" Target="../tags/tag622.xml"/><Relationship Id="rId13" Type="http://schemas.openxmlformats.org/officeDocument/2006/relationships/slideLayout" Target="../slideLayouts/slideLayout18.xml"/><Relationship Id="rId18" Type="http://schemas.microsoft.com/office/2007/relationships/hdphoto" Target="../media/hdphoto4.wdp"/><Relationship Id="rId3" Type="http://schemas.openxmlformats.org/officeDocument/2006/relationships/tags" Target="../tags/tag617.xml"/><Relationship Id="rId7" Type="http://schemas.openxmlformats.org/officeDocument/2006/relationships/tags" Target="../tags/tag621.xml"/><Relationship Id="rId12" Type="http://schemas.openxmlformats.org/officeDocument/2006/relationships/tags" Target="../tags/tag626.xml"/><Relationship Id="rId17" Type="http://schemas.openxmlformats.org/officeDocument/2006/relationships/image" Target="../media/image69.png"/><Relationship Id="rId2" Type="http://schemas.openxmlformats.org/officeDocument/2006/relationships/tags" Target="../tags/tag616.xml"/><Relationship Id="rId16" Type="http://schemas.openxmlformats.org/officeDocument/2006/relationships/image" Target="../media/image59.png"/><Relationship Id="rId20" Type="http://schemas.openxmlformats.org/officeDocument/2006/relationships/image" Target="../media/image66.PNG"/><Relationship Id="rId1" Type="http://schemas.openxmlformats.org/officeDocument/2006/relationships/tags" Target="../tags/tag615.xml"/><Relationship Id="rId6" Type="http://schemas.openxmlformats.org/officeDocument/2006/relationships/tags" Target="../tags/tag620.xml"/><Relationship Id="rId11" Type="http://schemas.openxmlformats.org/officeDocument/2006/relationships/tags" Target="../tags/tag625.xml"/><Relationship Id="rId5" Type="http://schemas.openxmlformats.org/officeDocument/2006/relationships/tags" Target="../tags/tag619.xml"/><Relationship Id="rId15" Type="http://schemas.openxmlformats.org/officeDocument/2006/relationships/image" Target="../media/image16.svg"/><Relationship Id="rId10" Type="http://schemas.openxmlformats.org/officeDocument/2006/relationships/tags" Target="../tags/tag624.xml"/><Relationship Id="rId19" Type="http://schemas.openxmlformats.org/officeDocument/2006/relationships/image" Target="../media/image68.PNG"/><Relationship Id="rId4" Type="http://schemas.openxmlformats.org/officeDocument/2006/relationships/tags" Target="../tags/tag618.xml"/><Relationship Id="rId9" Type="http://schemas.openxmlformats.org/officeDocument/2006/relationships/tags" Target="../tags/tag623.xml"/><Relationship Id="rId14" Type="http://schemas.openxmlformats.org/officeDocument/2006/relationships/image" Target="../media/image15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tags" Target="../tags/tag629.xml"/><Relationship Id="rId7" Type="http://schemas.openxmlformats.org/officeDocument/2006/relationships/image" Target="../media/image16.svg"/><Relationship Id="rId2" Type="http://schemas.openxmlformats.org/officeDocument/2006/relationships/tags" Target="../tags/tag628.xml"/><Relationship Id="rId1" Type="http://schemas.openxmlformats.org/officeDocument/2006/relationships/tags" Target="../tags/tag627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1.PNG"/><Relationship Id="rId4" Type="http://schemas.openxmlformats.org/officeDocument/2006/relationships/tags" Target="../tags/tag630.xml"/><Relationship Id="rId9" Type="http://schemas.openxmlformats.org/officeDocument/2006/relationships/image" Target="../media/image40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tags" Target="../tags/tag633.xml"/><Relationship Id="rId7" Type="http://schemas.openxmlformats.org/officeDocument/2006/relationships/image" Target="../media/image16.svg"/><Relationship Id="rId2" Type="http://schemas.openxmlformats.org/officeDocument/2006/relationships/tags" Target="../tags/tag632.xml"/><Relationship Id="rId1" Type="http://schemas.openxmlformats.org/officeDocument/2006/relationships/tags" Target="../tags/tag631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8.PNG"/><Relationship Id="rId4" Type="http://schemas.openxmlformats.org/officeDocument/2006/relationships/tags" Target="../tags/tag634.xml"/><Relationship Id="rId9" Type="http://schemas.openxmlformats.org/officeDocument/2006/relationships/image" Target="../media/image41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tags" Target="../tags/tag637.xml"/><Relationship Id="rId7" Type="http://schemas.openxmlformats.org/officeDocument/2006/relationships/image" Target="../media/image16.svg"/><Relationship Id="rId2" Type="http://schemas.openxmlformats.org/officeDocument/2006/relationships/tags" Target="../tags/tag636.xml"/><Relationship Id="rId1" Type="http://schemas.openxmlformats.org/officeDocument/2006/relationships/tags" Target="../tags/tag635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1.PNG"/><Relationship Id="rId4" Type="http://schemas.openxmlformats.org/officeDocument/2006/relationships/tags" Target="../tags/tag638.xml"/><Relationship Id="rId9" Type="http://schemas.openxmlformats.org/officeDocument/2006/relationships/image" Target="../media/image42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tags" Target="../tags/tag641.xml"/><Relationship Id="rId7" Type="http://schemas.openxmlformats.org/officeDocument/2006/relationships/image" Target="../media/image16.svg"/><Relationship Id="rId2" Type="http://schemas.openxmlformats.org/officeDocument/2006/relationships/tags" Target="../tags/tag640.xml"/><Relationship Id="rId1" Type="http://schemas.openxmlformats.org/officeDocument/2006/relationships/tags" Target="../tags/tag639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8.PNG"/><Relationship Id="rId4" Type="http://schemas.openxmlformats.org/officeDocument/2006/relationships/tags" Target="../tags/tag642.xml"/><Relationship Id="rId9" Type="http://schemas.openxmlformats.org/officeDocument/2006/relationships/image" Target="../media/image39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tags" Target="../tags/tag648.xml"/><Relationship Id="rId13" Type="http://schemas.openxmlformats.org/officeDocument/2006/relationships/image" Target="../media/image16.svg"/><Relationship Id="rId3" Type="http://schemas.openxmlformats.org/officeDocument/2006/relationships/tags" Target="../tags/tag645.xml"/><Relationship Id="rId7" Type="http://schemas.openxmlformats.org/officeDocument/2006/relationships/tags" Target="../tags/tag647.xml"/><Relationship Id="rId12" Type="http://schemas.openxmlformats.org/officeDocument/2006/relationships/image" Target="../media/image15.png"/><Relationship Id="rId2" Type="http://schemas.openxmlformats.org/officeDocument/2006/relationships/tags" Target="../tags/tag644.xml"/><Relationship Id="rId1" Type="http://schemas.openxmlformats.org/officeDocument/2006/relationships/tags" Target="../tags/tag643.xml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18.xml"/><Relationship Id="rId5" Type="http://schemas.microsoft.com/office/2007/relationships/media" Target="../media/media4.mp3"/><Relationship Id="rId15" Type="http://schemas.openxmlformats.org/officeDocument/2006/relationships/image" Target="../media/image48.png"/><Relationship Id="rId10" Type="http://schemas.openxmlformats.org/officeDocument/2006/relationships/tags" Target="../tags/tag650.xml"/><Relationship Id="rId4" Type="http://schemas.openxmlformats.org/officeDocument/2006/relationships/tags" Target="../tags/tag646.xml"/><Relationship Id="rId9" Type="http://schemas.openxmlformats.org/officeDocument/2006/relationships/tags" Target="../tags/tag649.xml"/><Relationship Id="rId14" Type="http://schemas.openxmlformats.org/officeDocument/2006/relationships/image" Target="../media/image72.gif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tags" Target="../tags/tag658.xml"/><Relationship Id="rId13" Type="http://schemas.openxmlformats.org/officeDocument/2006/relationships/image" Target="../media/image73.jpg"/><Relationship Id="rId18" Type="http://schemas.openxmlformats.org/officeDocument/2006/relationships/image" Target="../media/image77.png"/><Relationship Id="rId3" Type="http://schemas.openxmlformats.org/officeDocument/2006/relationships/tags" Target="../tags/tag653.xml"/><Relationship Id="rId7" Type="http://schemas.openxmlformats.org/officeDocument/2006/relationships/tags" Target="../tags/tag657.xml"/><Relationship Id="rId12" Type="http://schemas.openxmlformats.org/officeDocument/2006/relationships/image" Target="../media/image16.svg"/><Relationship Id="rId17" Type="http://schemas.microsoft.com/office/2007/relationships/hdphoto" Target="../media/hdphoto5.wdp"/><Relationship Id="rId2" Type="http://schemas.openxmlformats.org/officeDocument/2006/relationships/tags" Target="../tags/tag652.xml"/><Relationship Id="rId16" Type="http://schemas.openxmlformats.org/officeDocument/2006/relationships/image" Target="../media/image76.png"/><Relationship Id="rId1" Type="http://schemas.openxmlformats.org/officeDocument/2006/relationships/tags" Target="../tags/tag651.xml"/><Relationship Id="rId6" Type="http://schemas.openxmlformats.org/officeDocument/2006/relationships/tags" Target="../tags/tag656.xml"/><Relationship Id="rId11" Type="http://schemas.openxmlformats.org/officeDocument/2006/relationships/image" Target="../media/image15.png"/><Relationship Id="rId5" Type="http://schemas.openxmlformats.org/officeDocument/2006/relationships/tags" Target="../tags/tag655.xml"/><Relationship Id="rId15" Type="http://schemas.openxmlformats.org/officeDocument/2006/relationships/image" Target="../media/image75.jpg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654.xml"/><Relationship Id="rId9" Type="http://schemas.openxmlformats.org/officeDocument/2006/relationships/tags" Target="../tags/tag659.xml"/><Relationship Id="rId14" Type="http://schemas.openxmlformats.org/officeDocument/2006/relationships/image" Target="../media/image74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tags" Target="../tags/tag667.xml"/><Relationship Id="rId13" Type="http://schemas.openxmlformats.org/officeDocument/2006/relationships/image" Target="../media/image78.png"/><Relationship Id="rId3" Type="http://schemas.openxmlformats.org/officeDocument/2006/relationships/tags" Target="../tags/tag662.xml"/><Relationship Id="rId7" Type="http://schemas.openxmlformats.org/officeDocument/2006/relationships/tags" Target="../tags/tag666.xml"/><Relationship Id="rId12" Type="http://schemas.openxmlformats.org/officeDocument/2006/relationships/image" Target="../media/image16.svg"/><Relationship Id="rId2" Type="http://schemas.openxmlformats.org/officeDocument/2006/relationships/tags" Target="../tags/tag661.xml"/><Relationship Id="rId1" Type="http://schemas.openxmlformats.org/officeDocument/2006/relationships/tags" Target="../tags/tag660.xml"/><Relationship Id="rId6" Type="http://schemas.openxmlformats.org/officeDocument/2006/relationships/tags" Target="../tags/tag665.xml"/><Relationship Id="rId11" Type="http://schemas.openxmlformats.org/officeDocument/2006/relationships/image" Target="../media/image15.png"/><Relationship Id="rId5" Type="http://schemas.openxmlformats.org/officeDocument/2006/relationships/tags" Target="../tags/tag664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663.xml"/><Relationship Id="rId9" Type="http://schemas.openxmlformats.org/officeDocument/2006/relationships/tags" Target="../tags/tag668.xml"/><Relationship Id="rId14" Type="http://schemas.openxmlformats.org/officeDocument/2006/relationships/image" Target="../media/image79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tags" Target="../tags/tag676.xml"/><Relationship Id="rId3" Type="http://schemas.openxmlformats.org/officeDocument/2006/relationships/tags" Target="../tags/tag671.xml"/><Relationship Id="rId7" Type="http://schemas.openxmlformats.org/officeDocument/2006/relationships/tags" Target="../tags/tag675.xml"/><Relationship Id="rId12" Type="http://schemas.openxmlformats.org/officeDocument/2006/relationships/image" Target="../media/image35.png"/><Relationship Id="rId2" Type="http://schemas.openxmlformats.org/officeDocument/2006/relationships/tags" Target="../tags/tag670.xml"/><Relationship Id="rId1" Type="http://schemas.openxmlformats.org/officeDocument/2006/relationships/tags" Target="../tags/tag669.xml"/><Relationship Id="rId6" Type="http://schemas.openxmlformats.org/officeDocument/2006/relationships/tags" Target="../tags/tag674.xml"/><Relationship Id="rId11" Type="http://schemas.openxmlformats.org/officeDocument/2006/relationships/image" Target="../media/image16.svg"/><Relationship Id="rId5" Type="http://schemas.openxmlformats.org/officeDocument/2006/relationships/tags" Target="../tags/tag673.xml"/><Relationship Id="rId10" Type="http://schemas.openxmlformats.org/officeDocument/2006/relationships/image" Target="../media/image15.png"/><Relationship Id="rId4" Type="http://schemas.openxmlformats.org/officeDocument/2006/relationships/tags" Target="../tags/tag672.xml"/><Relationship Id="rId9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79.xml"/><Relationship Id="rId7" Type="http://schemas.openxmlformats.org/officeDocument/2006/relationships/image" Target="../media/image18.sv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image" Target="../media/image12.png"/><Relationship Id="rId11" Type="http://schemas.microsoft.com/office/2007/relationships/hdphoto" Target="../media/hdphoto2.wdp"/><Relationship Id="rId5" Type="http://schemas.openxmlformats.org/officeDocument/2006/relationships/image" Target="../media/image2.jpeg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7.xml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82.xml"/><Relationship Id="rId7" Type="http://schemas.openxmlformats.org/officeDocument/2006/relationships/image" Target="../media/image2.jpe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6.svg"/><Relationship Id="rId5" Type="http://schemas.openxmlformats.org/officeDocument/2006/relationships/tags" Target="../tags/tag84.xml"/><Relationship Id="rId10" Type="http://schemas.openxmlformats.org/officeDocument/2006/relationships/image" Target="../media/image5.png"/><Relationship Id="rId4" Type="http://schemas.openxmlformats.org/officeDocument/2006/relationships/tags" Target="../tags/tag83.xml"/><Relationship Id="rId9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92.xml"/><Relationship Id="rId13" Type="http://schemas.openxmlformats.org/officeDocument/2006/relationships/image" Target="../media/image18.svg"/><Relationship Id="rId3" Type="http://schemas.openxmlformats.org/officeDocument/2006/relationships/tags" Target="../tags/tag87.xml"/><Relationship Id="rId7" Type="http://schemas.openxmlformats.org/officeDocument/2006/relationships/tags" Target="../tags/tag91.xml"/><Relationship Id="rId12" Type="http://schemas.openxmlformats.org/officeDocument/2006/relationships/image" Target="../media/image12.png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tags" Target="../tags/tag90.xml"/><Relationship Id="rId11" Type="http://schemas.openxmlformats.org/officeDocument/2006/relationships/image" Target="../media/image2.jpeg"/><Relationship Id="rId5" Type="http://schemas.openxmlformats.org/officeDocument/2006/relationships/tags" Target="../tags/tag89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88.xml"/><Relationship Id="rId9" Type="http://schemas.openxmlformats.org/officeDocument/2006/relationships/tags" Target="../tags/tag9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Freeform 9"/>
          <p:cNvSpPr/>
          <p:nvPr>
            <p:custDataLst>
              <p:tags r:id="rId2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3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212C47DE-24FE-3D2A-2BF4-CF85C52978E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437500" y="2237707"/>
            <a:ext cx="2232407" cy="2382389"/>
          </a:xfrm>
          <a:custGeom>
            <a:avLst/>
            <a:gdLst/>
            <a:ahLst/>
            <a:cxnLst/>
            <a:rect l="l" t="t" r="r" b="b"/>
            <a:pathLst>
              <a:path w="1446572" h="1650653">
                <a:moveTo>
                  <a:pt x="0" y="0"/>
                </a:moveTo>
                <a:lnTo>
                  <a:pt x="1446572" y="0"/>
                </a:lnTo>
                <a:lnTo>
                  <a:pt x="1446572" y="1650653"/>
                </a:lnTo>
                <a:lnTo>
                  <a:pt x="0" y="165065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B6C207-E5D2-BF11-2359-9226E7D8408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200401" y="4086296"/>
            <a:ext cx="6963158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7869"/>
              </a:lnSpc>
              <a:defRPr/>
            </a:pPr>
            <a:r>
              <a:rPr lang="en-US" sz="8001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Français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10F4B7C3-30C1-1BB2-02D4-6F424706D3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174729" y="2943079"/>
            <a:ext cx="2757950" cy="605935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Niveau</a:t>
            </a:r>
            <a:r>
              <a:rPr lang="en-US" sz="36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</a:t>
            </a:r>
            <a:r>
              <a:rPr lang="en-US" sz="32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</a:t>
            </a:r>
            <a:r>
              <a:rPr lang="en-US" sz="30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</a:t>
            </a:r>
            <a:r>
              <a:rPr lang="en-US" sz="33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    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4E4B761-C372-0F2B-E9CC-0DF7A0D44B7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867902" y="3516626"/>
            <a:ext cx="137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defRPr/>
            </a:pPr>
            <a:r>
              <a:rPr lang="en-US" sz="6000" b="1" dirty="0">
                <a:solidFill>
                  <a:srgbClr val="FCBF18"/>
                </a:solidFill>
                <a:latin typeface="Dosis Bold"/>
              </a:rPr>
              <a:t>2 </a:t>
            </a:r>
            <a:endParaRPr lang="fr-MA" sz="6000" b="1" dirty="0">
              <a:solidFill>
                <a:srgbClr val="FCBF18"/>
              </a:solidFill>
              <a:latin typeface="Dosis" pitchFamily="2" charset="0"/>
            </a:endParaRPr>
          </a:p>
        </p:txBody>
      </p:sp>
      <p:pic>
        <p:nvPicPr>
          <p:cNvPr id="8" name="Picture 2" descr="الصفحة الرئيسية">
            <a:extLst>
              <a:ext uri="{FF2B5EF4-FFF2-40B4-BE49-F238E27FC236}">
                <a16:creationId xmlns:a16="http://schemas.microsoft.com/office/drawing/2014/main" id="{C974ACDD-10FD-D838-8D0D-6B5470FEED51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623" y="753919"/>
            <a:ext cx="6963158" cy="105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11D2F2D-4AAE-4EEF-B851-D408755FBC0C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771711" y="7148621"/>
            <a:ext cx="6172578" cy="966680"/>
          </a:xfrm>
          <a:prstGeom prst="roundRect">
            <a:avLst>
              <a:gd name="adj" fmla="val 32324"/>
            </a:avLst>
          </a:prstGeom>
          <a:solidFill>
            <a:srgbClr val="21596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D13C3FE6-2C2A-82BC-D09A-A78C99C5328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3771711" y="7328993"/>
            <a:ext cx="6172578" cy="605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 err="1">
                <a:solidFill>
                  <a:prstClr val="white"/>
                </a:solidFill>
                <a:latin typeface="Dosis Bold"/>
              </a:rPr>
              <a:t>Semaine</a:t>
            </a:r>
            <a:r>
              <a:rPr lang="en-US" sz="4001" dirty="0">
                <a:solidFill>
                  <a:prstClr val="white"/>
                </a:solidFill>
                <a:latin typeface="Dosis Bold"/>
              </a:rPr>
              <a:t> 3 - Séance 5</a:t>
            </a: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A3E8B26A-E360-4F3F-FCFA-79DC61061806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99772" y="5354312"/>
            <a:ext cx="8164415" cy="898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5">
              <a:lnSpc>
                <a:spcPts val="7869"/>
              </a:lnSpc>
              <a:defRPr/>
            </a:pPr>
            <a:r>
              <a:rPr lang="en-US" sz="4800" b="1" dirty="0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Période 1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17E0C8-16BE-B035-04C3-D705EA2163D5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730000" y="8574280"/>
            <a:ext cx="253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spcAft>
                <a:spcPts val="1800"/>
              </a:spcAft>
            </a:pPr>
            <a:r>
              <a:rPr lang="fr-FR" sz="2400" b="1" i="1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endParaRPr lang="fr-FR" sz="2400" i="1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5683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8A8674-D5A2-9DFB-820F-755D6A1F4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90C01DE-5D0A-E391-6E96-20D36FFC5E1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1C1488EF-C257-1D90-C662-EE5780AAFEB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4151156"/>
            <a:ext cx="13683870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Programme de la semaine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61DD47B-87BA-6FC7-C934-80AB328F8AF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6194133C-C2A3-E417-3D0E-7CAAA2C789B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352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415020-08EB-0A61-6981-E1BC98171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32C9027-7F27-1F62-99EA-DB053785B7F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2C5CE2-5951-2731-84F9-2C8F5215A93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79174"/>
            <a:ext cx="12954000" cy="889137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69DFD83-0200-78C9-FA5E-3D2B18CA5192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C1A7C18-BD86-36E9-88F6-4E0908DB237A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ctr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48AE398D-9670-570A-A642-05165062FEC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1221" y="215597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FF95BD42-475E-9226-62E1-43794EF721C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81000" y="1227089"/>
            <a:ext cx="12954000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Contenus de la semaine 3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E46C0A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B749A9C4-6342-4CBF-993D-A09A5655DAC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17559" y="2786454"/>
            <a:ext cx="5405315" cy="1663890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EE78D281-C7B0-BA7A-C0BC-FF28DBA171B9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15885" y="2407828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7E93B08-DF1D-0EB9-BEBD-94BD473B7BC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27920" y="2482408"/>
            <a:ext cx="2076215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1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3743422A-6594-A023-59FF-E988CA1CB8E8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94472" y="3194774"/>
            <a:ext cx="4895067" cy="996017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5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C’est qui ?</a:t>
            </a:r>
          </a:p>
          <a:p>
            <a:pPr marL="342917" marR="0" lvl="0" indent="-342917" algn="just" defTabSz="685835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5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C’est / ce sont mes (…)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7267152-EF9B-9116-044D-947BCDD4AC22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8D36A54-0DAF-5A16-AEAA-674CDE58B1C1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27920" y="5285642"/>
            <a:ext cx="5405315" cy="1663890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D2DC6B13-8A89-C90F-23C6-290CF66BE1D0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826245" y="4907015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36D5B9B3-F61E-A293-96E5-D52483F154EE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838280" y="4981595"/>
            <a:ext cx="2076215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4AFE138F-A048-2818-C410-636F7C6F8282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838280" y="7764590"/>
            <a:ext cx="5405315" cy="1663890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AF89E15-2BEE-D717-BEBE-3855C0C06240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836606" y="7385963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6" name="TextBox 10">
            <a:extLst>
              <a:ext uri="{FF2B5EF4-FFF2-40B4-BE49-F238E27FC236}">
                <a16:creationId xmlns:a16="http://schemas.microsoft.com/office/drawing/2014/main" id="{32591060-D925-EF4E-166B-B93FBCE93B1B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848641" y="7460543"/>
            <a:ext cx="2076215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3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5" name="Rectangle : coins arrondis 44">
            <a:extLst>
              <a:ext uri="{FF2B5EF4-FFF2-40B4-BE49-F238E27FC236}">
                <a16:creationId xmlns:a16="http://schemas.microsoft.com/office/drawing/2014/main" id="{73C060F0-88EF-4175-2F2D-8703FBA37CE6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7256201" y="2756461"/>
            <a:ext cx="5405315" cy="1685027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ectangle : coins arrondis 45">
            <a:extLst>
              <a:ext uri="{FF2B5EF4-FFF2-40B4-BE49-F238E27FC236}">
                <a16:creationId xmlns:a16="http://schemas.microsoft.com/office/drawing/2014/main" id="{ACB3359B-BC2E-60F6-A4E7-2F4F116BAE4A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7254527" y="2377834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7" name="TextBox 10">
            <a:extLst>
              <a:ext uri="{FF2B5EF4-FFF2-40B4-BE49-F238E27FC236}">
                <a16:creationId xmlns:a16="http://schemas.microsoft.com/office/drawing/2014/main" id="{6AC6A05C-C26D-1320-67A9-84059271245A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7266562" y="2452414"/>
            <a:ext cx="2076215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4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9" name="Rectangle : coins arrondis 48">
            <a:extLst>
              <a:ext uri="{FF2B5EF4-FFF2-40B4-BE49-F238E27FC236}">
                <a16:creationId xmlns:a16="http://schemas.microsoft.com/office/drawing/2014/main" id="{3A8F9F5F-D14A-E8EE-0B15-61966D7065BF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7266562" y="5181899"/>
            <a:ext cx="5405315" cy="1829709"/>
          </a:xfrm>
          <a:prstGeom prst="roundRect">
            <a:avLst/>
          </a:prstGeom>
          <a:solidFill>
            <a:srgbClr val="FDEADA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ectangle : coins arrondis 49">
            <a:extLst>
              <a:ext uri="{FF2B5EF4-FFF2-40B4-BE49-F238E27FC236}">
                <a16:creationId xmlns:a16="http://schemas.microsoft.com/office/drawing/2014/main" id="{59BBE76A-DDA5-0BC7-8FF7-DCB825960B88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7264887" y="4803272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E46C0A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1" name="TextBox 10">
            <a:extLst>
              <a:ext uri="{FF2B5EF4-FFF2-40B4-BE49-F238E27FC236}">
                <a16:creationId xmlns:a16="http://schemas.microsoft.com/office/drawing/2014/main" id="{16D344C3-6188-287F-6E93-4567ADEAA46A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7276922" y="4877852"/>
            <a:ext cx="2076215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5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3" name="Rectangle : coins arrondis 52">
            <a:extLst>
              <a:ext uri="{FF2B5EF4-FFF2-40B4-BE49-F238E27FC236}">
                <a16:creationId xmlns:a16="http://schemas.microsoft.com/office/drawing/2014/main" id="{23C16C54-EBCA-E219-F22A-388C085FB679}"/>
              </a:ext>
            </a:extLst>
          </p:cNvPr>
          <p:cNvSpPr/>
          <p:nvPr>
            <p:custDataLst>
              <p:tags r:id="rId22"/>
            </p:custDataLst>
          </p:nvPr>
        </p:nvSpPr>
        <p:spPr>
          <a:xfrm>
            <a:off x="7276922" y="7749341"/>
            <a:ext cx="5405315" cy="166389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Rectangle : coins arrondis 53">
            <a:extLst>
              <a:ext uri="{FF2B5EF4-FFF2-40B4-BE49-F238E27FC236}">
                <a16:creationId xmlns:a16="http://schemas.microsoft.com/office/drawing/2014/main" id="{E24E3809-67DB-1C23-1029-1456D8E5B225}"/>
              </a:ext>
            </a:extLst>
          </p:cNvPr>
          <p:cNvSpPr/>
          <p:nvPr>
            <p:custDataLst>
              <p:tags r:id="rId23"/>
            </p:custDataLst>
          </p:nvPr>
        </p:nvSpPr>
        <p:spPr>
          <a:xfrm>
            <a:off x="7275248" y="7444454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5" name="TextBox 10">
            <a:extLst>
              <a:ext uri="{FF2B5EF4-FFF2-40B4-BE49-F238E27FC236}">
                <a16:creationId xmlns:a16="http://schemas.microsoft.com/office/drawing/2014/main" id="{CEA33145-44E4-A3A0-CC4E-AB9BF610F4C4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7287283" y="7519034"/>
            <a:ext cx="2076215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6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23956E-8272-1779-34D0-59D6C5275A48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1133413" y="5673722"/>
            <a:ext cx="4895067" cy="996017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5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Comment s’appelle [membre]</a:t>
            </a:r>
          </a:p>
          <a:p>
            <a:pPr marL="342917" marR="0" lvl="0" indent="-342917" algn="l" defTabSz="685835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5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Il/elle s’appelle [….]</a:t>
            </a:r>
          </a:p>
        </p:txBody>
      </p:sp>
      <p:sp>
        <p:nvSpPr>
          <p:cNvPr id="20" name="TextBox 10">
            <a:extLst>
              <a:ext uri="{FF2B5EF4-FFF2-40B4-BE49-F238E27FC236}">
                <a16:creationId xmlns:a16="http://schemas.microsoft.com/office/drawing/2014/main" id="{3AC71F0D-0A7A-12D6-49BC-23E2D3B88B19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7639041" y="2965100"/>
            <a:ext cx="4765844" cy="143017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55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Il y a combien de pièces dans ta maison ? </a:t>
            </a:r>
          </a:p>
          <a:p>
            <a:pPr marL="342917" marR="0" lvl="0" indent="-342917" algn="just" defTabSz="685835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55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Il y a (…)</a:t>
            </a:r>
          </a:p>
        </p:txBody>
      </p:sp>
      <p:sp>
        <p:nvSpPr>
          <p:cNvPr id="21" name="TextBox 10">
            <a:extLst>
              <a:ext uri="{FF2B5EF4-FFF2-40B4-BE49-F238E27FC236}">
                <a16:creationId xmlns:a16="http://schemas.microsoft.com/office/drawing/2014/main" id="{165E369F-6E0B-23D0-5721-1F9C0311E0A8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7639041" y="5635422"/>
            <a:ext cx="4895067" cy="996017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l" defTabSz="685835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550" b="1" dirty="0">
                <a:solidFill>
                  <a:srgbClr val="106585"/>
                </a:solidFill>
                <a:latin typeface="Dosis" pitchFamily="2" charset="0"/>
              </a:rPr>
              <a:t>Où est ton frère/ta sœurs  ? </a:t>
            </a:r>
          </a:p>
          <a:p>
            <a:pPr marL="342917" marR="0" lvl="0" indent="-342917" algn="just" defTabSz="685835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550" b="1" dirty="0">
                <a:solidFill>
                  <a:srgbClr val="106585"/>
                </a:solidFill>
                <a:latin typeface="Dosis" pitchFamily="2" charset="0"/>
              </a:rPr>
              <a:t>Il/Elle est dans (…)</a:t>
            </a: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055CF6CD-E150-BB11-D9A9-A28B245B7A24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7662161" y="8429134"/>
            <a:ext cx="4895067" cy="434161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5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 de la semaine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EE51A0B9-06D9-F036-7F9A-4277A21E1AD3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1150429" y="8153962"/>
            <a:ext cx="4895067" cy="996017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l" defTabSz="685835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5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Comment est ton [membre]</a:t>
            </a:r>
          </a:p>
          <a:p>
            <a:pPr marL="342917" marR="0" lvl="0" indent="-342917" algn="l" defTabSz="685835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5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Il/elle est (…)</a:t>
            </a:r>
          </a:p>
        </p:txBody>
      </p:sp>
    </p:spTree>
    <p:extLst>
      <p:ext uri="{BB962C8B-B14F-4D97-AF65-F5344CB8AC3E}">
        <p14:creationId xmlns:p14="http://schemas.microsoft.com/office/powerpoint/2010/main" val="2332369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CC9B9-F3E6-5866-0CAE-AE1111A5F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46874AB-0ABF-3566-2B17-EDFBB2CFCAE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16329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4FF97A39-3D0D-51DC-FD4D-9BC0F10FED0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471738" y="3291230"/>
            <a:ext cx="9172575" cy="47089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defTabSz="914445">
              <a:lnSpc>
                <a:spcPct val="150000"/>
              </a:lnSpc>
              <a:defRPr/>
            </a:pPr>
            <a:r>
              <a:rPr lang="fr-FR" sz="4400" b="1" dirty="0">
                <a:solidFill>
                  <a:srgbClr val="215968"/>
                </a:solidFill>
                <a:latin typeface="Dosis" pitchFamily="2" charset="0"/>
                <a:cs typeface="Calibri" panose="020F0502020204030204" pitchFamily="34" charset="0"/>
              </a:rPr>
              <a:t>1. Lecture </a:t>
            </a:r>
          </a:p>
          <a:p>
            <a:pPr lvl="0" defTabSz="914445">
              <a:spcAft>
                <a:spcPts val="1800"/>
              </a:spcAft>
              <a:defRPr/>
            </a:pPr>
            <a:r>
              <a:rPr lang="fr-FR" sz="3600" b="1" dirty="0">
                <a:solidFill>
                  <a:srgbClr val="4BACC6"/>
                </a:solidFill>
                <a:latin typeface="Dosis" pitchFamily="2" charset="0"/>
                <a:cs typeface="Calibri" panose="020F0502020204030204" pitchFamily="34" charset="0"/>
              </a:rPr>
              <a:t>Lettres – syllabes – Mots simples.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fr-FR" sz="3900" b="1" dirty="0">
                <a:solidFill>
                  <a:prstClr val="white">
                    <a:lumMod val="75000"/>
                  </a:prstClr>
                </a:solidFill>
                <a:latin typeface="Dosis" pitchFamily="2" charset="0"/>
                <a:cs typeface="Calibri" panose="020F0502020204030204" pitchFamily="34" charset="0"/>
              </a:rPr>
              <a:t>2</a:t>
            </a:r>
            <a:r>
              <a:rPr kumimoji="0" lang="fr-FR" sz="39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. Vocabulaire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prstClr val="white">
                    <a:lumMod val="75000"/>
                  </a:prstClr>
                </a:solidFill>
                <a:latin typeface="Dosis" pitchFamily="2" charset="0"/>
                <a:cs typeface="Calibri" panose="020F0502020204030204" pitchFamily="34" charset="0"/>
              </a:rPr>
              <a:t>d</a:t>
            </a:r>
            <a:r>
              <a:rPr kumimoji="0" lang="fr-FR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ormir</a:t>
            </a: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 – bébé – robot – buche – malade – radis 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fr-FR" sz="3900" b="1" dirty="0">
                <a:solidFill>
                  <a:prstClr val="white">
                    <a:lumMod val="75000"/>
                  </a:prstClr>
                </a:solidFill>
                <a:latin typeface="Dosis" pitchFamily="2" charset="0"/>
                <a:cs typeface="Calibri" panose="020F0502020204030204" pitchFamily="34" charset="0"/>
              </a:rPr>
              <a:t>3</a:t>
            </a:r>
            <a:r>
              <a:rPr kumimoji="0" lang="fr-FR" sz="39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. Outils de langue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Où est ton frère/ta sœur  ?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Il/Elle est dans (…)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143D8951-0AB3-BEA2-FC58-F87EDC62D36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8517834"/>
            <a:ext cx="1305233" cy="1765716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64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1CC1CD91-DCE5-8878-C1A0-68C8402057A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946193" y="8185354"/>
            <a:ext cx="1737677" cy="2098196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64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EB01A82-3203-8E60-060E-347EC458CA2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71976" y="3505082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43637E7B-837C-C8AA-F4E8-4435AE5224C0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790787" y="1051835"/>
            <a:ext cx="4719761" cy="10810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0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DF053F8-5A0D-CF36-7CD2-C096A74104A1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2028919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9DDB41-687E-D564-02BC-77019BCBD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458C8DF-E012-3741-7DF8-8A0F64BE3D9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D71EA5AD-AB31-2437-BD13-7E5F3F1A14E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33455"/>
            <a:ext cx="12954000" cy="8765811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1D427E1D-9C21-6F91-B933-E77D06BC214A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05203850-C6B0-DF83-25A8-136FD1D990D7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1A0C7D8E-1624-B67B-0980-AF494589C8C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6222" y="13625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759BE6DA-9BFD-2702-0B28-16D5D0153C1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343400" y="2135830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Objectifs de l’activité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A33BF43D-DD18-8A61-08C3-8584448A21A6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981636" y="3685238"/>
            <a:ext cx="11752727" cy="3432524"/>
            <a:chOff x="1021947" y="3100970"/>
            <a:chExt cx="11752727" cy="3654320"/>
          </a:xfrm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6734F84A-D8A6-BB23-364C-A4D9C8589817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CFAAB54E-6009-E649-BD3B-24CE764E6B3B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marL="0" marR="0" lvl="0" indent="0" algn="l" defTabSz="9144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AEE586D2-25B3-8BB8-B958-08C57E4BE2A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385485" y="4192094"/>
            <a:ext cx="504425" cy="5490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D6A0CBC-53F0-052A-439F-85F27EFA0FDF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49151" y="33334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8127DD62-2958-36C8-782F-3BE54E4F97A2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507528" y="4217480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Lire des lettres.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765C719-8B8E-17D7-85D0-15938B18C54A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385486" y="5187175"/>
            <a:ext cx="504425" cy="549068"/>
          </a:xfrm>
          <a:prstGeom prst="rect">
            <a:avLst/>
          </a:prstGeom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744D2F01-6B16-9A8C-9567-16AE452A437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507528" y="5192936"/>
            <a:ext cx="9780236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Lire des mots simples.</a:t>
            </a:r>
          </a:p>
        </p:txBody>
      </p:sp>
    </p:spTree>
    <p:extLst>
      <p:ext uri="{BB962C8B-B14F-4D97-AF65-F5344CB8AC3E}">
        <p14:creationId xmlns:p14="http://schemas.microsoft.com/office/powerpoint/2010/main" val="25889093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84789-ED0B-0869-940E-0E8EC53A2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04176CC-C62B-55ED-9924-CFDABDDD825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46F370C-5A85-48B7-0335-D93A5E48DBF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DFEE613-8FF2-F636-272A-256642E0398D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4BF6556-B75B-091F-5855-244D1AA798E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4E549BE-E621-6159-05FD-ED7527D62B48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A933B885-F7E4-CDAE-F264-AA4D63AA563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92668CB-67ED-14FF-9649-B236AAED5172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6388CE5-4FA5-3343-782A-854726BD8E88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C348725A-CB40-ABEC-1BE2-1056E755505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26808" y="81239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576BF1A-7EF6-8E4E-80BE-FB4C1A1296E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80396" y="732481"/>
            <a:ext cx="12181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Bonjour les enfants. Nous allons commencer une nouvelle leçon de français.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3B16AE5-1A4B-EED4-1835-5C0C2797344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475654" y="2507226"/>
            <a:ext cx="7106837" cy="583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018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00C44-0DEF-CDE8-96EE-9F8EC3D65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FEEEAEBD-130F-96E0-9659-5F6ECFD9648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473642" y="774787"/>
            <a:ext cx="8348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 vais lire les lettres. Répétez après moi.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5C4A2D2-A70B-8F0A-5A93-E9234E0EF73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90360" y="3693103"/>
            <a:ext cx="12935279" cy="2900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028804">
              <a:spcAft>
                <a:spcPts val="2700"/>
              </a:spcAft>
              <a:defRPr/>
            </a:pPr>
            <a:r>
              <a:rPr lang="fr-FR" sz="8000" b="1" kern="0" spc="480" dirty="0">
                <a:solidFill>
                  <a:srgbClr val="106585"/>
                </a:solidFill>
                <a:latin typeface="Dosis" pitchFamily="2" charset="0"/>
              </a:rPr>
              <a:t>m   x   </a:t>
            </a:r>
            <a:r>
              <a:rPr kumimoji="0" lang="fr-FR" sz="8000" b="1" i="0" u="none" strike="noStrike" kern="0" cap="none" spc="48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   o  w   b   p   </a:t>
            </a:r>
          </a:p>
          <a:p>
            <a:pPr lvl="0" algn="ctr" defTabSz="1028804">
              <a:spcAft>
                <a:spcPts val="2700"/>
              </a:spcAft>
              <a:defRPr/>
            </a:pPr>
            <a:r>
              <a:rPr kumimoji="0" lang="fr-FR" sz="8000" b="1" i="0" u="none" strike="noStrike" kern="0" cap="none" spc="48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z   n   é   q   v   </a:t>
            </a:r>
            <a:r>
              <a:rPr lang="fr-FR" sz="8000" b="1" kern="0" spc="480" dirty="0">
                <a:solidFill>
                  <a:srgbClr val="106585"/>
                </a:solidFill>
                <a:latin typeface="Dosis" pitchFamily="2" charset="0"/>
              </a:rPr>
              <a:t>l   </a:t>
            </a:r>
            <a:r>
              <a:rPr kumimoji="0" lang="fr-FR" sz="8000" b="1" i="0" u="none" strike="noStrike" kern="0" cap="none" spc="48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   a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5D621CA-FE05-35E6-D7D6-B5454D97CDF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37987" y="647490"/>
            <a:ext cx="1492309" cy="1252748"/>
          </a:xfrm>
          <a:prstGeom prst="rect">
            <a:avLst/>
          </a:prstGeom>
        </p:spPr>
      </p:pic>
      <p:sp>
        <p:nvSpPr>
          <p:cNvPr id="7" name="Freeform 8">
            <a:extLst>
              <a:ext uri="{FF2B5EF4-FFF2-40B4-BE49-F238E27FC236}">
                <a16:creationId xmlns:a16="http://schemas.microsoft.com/office/drawing/2014/main" id="{B7953A63-5858-1096-E840-3A9EDFC21E1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10800000" flipH="1">
            <a:off x="826919" y="84615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EE01A12-D403-38A4-EB9B-BAEF38C6B2AD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3703112916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21547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E173A-8DEB-9199-260E-AB31FB762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47FE8A09-C850-F18C-3BF9-E50E8A2FD24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26919" y="84615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9C954DF-B788-167D-FF4C-E60E683590B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73642" y="774787"/>
            <a:ext cx="8348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lire les lettres ?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C6F6C84-0576-A0E7-5E9F-65AC4DE5A75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0994939" y="604760"/>
            <a:ext cx="1894143" cy="1263383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B96A867F-AD6E-BD6F-4038-35BDCB8FE375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751142639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A9B629ED-1024-A32B-0604-92FA61CA6AE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90360" y="3693103"/>
            <a:ext cx="12935279" cy="2900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028804">
              <a:spcAft>
                <a:spcPts val="2700"/>
              </a:spcAft>
              <a:defRPr/>
            </a:pPr>
            <a:r>
              <a:rPr lang="fr-FR" sz="8000" b="1" kern="0" spc="480" dirty="0">
                <a:solidFill>
                  <a:srgbClr val="106585"/>
                </a:solidFill>
                <a:latin typeface="Dosis" pitchFamily="2" charset="0"/>
              </a:rPr>
              <a:t>m   x   </a:t>
            </a:r>
            <a:r>
              <a:rPr kumimoji="0" lang="fr-FR" sz="8000" b="1" i="0" u="none" strike="noStrike" kern="0" cap="none" spc="48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   o  w   b   p   </a:t>
            </a:r>
          </a:p>
          <a:p>
            <a:pPr lvl="0" algn="ctr" defTabSz="1028804">
              <a:spcAft>
                <a:spcPts val="2700"/>
              </a:spcAft>
              <a:defRPr/>
            </a:pPr>
            <a:r>
              <a:rPr kumimoji="0" lang="fr-FR" sz="8000" b="1" i="0" u="none" strike="noStrike" kern="0" cap="none" spc="48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z   n   é   q   v   </a:t>
            </a:r>
            <a:r>
              <a:rPr lang="fr-FR" sz="8000" b="1" kern="0" spc="480" dirty="0">
                <a:solidFill>
                  <a:srgbClr val="106585"/>
                </a:solidFill>
                <a:latin typeface="Dosis" pitchFamily="2" charset="0"/>
              </a:rPr>
              <a:t>l   </a:t>
            </a:r>
            <a:r>
              <a:rPr kumimoji="0" lang="fr-FR" sz="8000" b="1" i="0" u="none" strike="noStrike" kern="0" cap="none" spc="48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   a</a:t>
            </a:r>
          </a:p>
        </p:txBody>
      </p:sp>
    </p:spTree>
    <p:extLst>
      <p:ext uri="{BB962C8B-B14F-4D97-AF65-F5344CB8AC3E}">
        <p14:creationId xmlns:p14="http://schemas.microsoft.com/office/powerpoint/2010/main" val="801589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13598-025B-CE27-EE5B-B19A6E782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26E412B8-750B-2BA5-96E4-173C3514C51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26919" y="84615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6068462-CA1D-7A13-1494-F54E11417C4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73642" y="774787"/>
            <a:ext cx="8348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 vais lire les lettres. Répétez après moi.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4BF7BE8-C2C1-3785-D76F-437E3AFCBDE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90360" y="3693103"/>
            <a:ext cx="12935279" cy="2900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028804">
              <a:spcAft>
                <a:spcPts val="2700"/>
              </a:spcAft>
              <a:defRPr/>
            </a:pPr>
            <a:r>
              <a:rPr lang="fr-FR" sz="8000" b="1" kern="0" spc="480" dirty="0">
                <a:solidFill>
                  <a:srgbClr val="106585"/>
                </a:solidFill>
                <a:latin typeface="Dosis" pitchFamily="2" charset="0"/>
              </a:rPr>
              <a:t>v   </a:t>
            </a:r>
            <a:r>
              <a:rPr kumimoji="0" lang="fr-FR" sz="8000" b="1" i="0" u="none" strike="noStrike" kern="0" cap="none" spc="48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   e   g   </a:t>
            </a:r>
            <a:r>
              <a:rPr lang="fr-FR" sz="8000" b="1" kern="0" spc="480" dirty="0">
                <a:solidFill>
                  <a:srgbClr val="106585"/>
                </a:solidFill>
                <a:latin typeface="Dosis" pitchFamily="2" charset="0"/>
              </a:rPr>
              <a:t>k   </a:t>
            </a:r>
            <a:r>
              <a:rPr kumimoji="0" lang="fr-FR" sz="8000" b="1" i="0" u="none" strike="noStrike" kern="0" cap="none" spc="48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   u   ou</a:t>
            </a:r>
          </a:p>
          <a:p>
            <a:pPr lvl="0" algn="ctr" defTabSz="1028804">
              <a:spcAft>
                <a:spcPts val="2700"/>
              </a:spcAft>
              <a:defRPr/>
            </a:pPr>
            <a:r>
              <a:rPr kumimoji="0" lang="fr-FR" sz="8000" b="1" i="0" u="none" strike="noStrike" kern="0" cap="none" spc="48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f   y   h   </a:t>
            </a:r>
            <a:r>
              <a:rPr lang="fr-FR" sz="8000" b="1" kern="0" spc="480" dirty="0">
                <a:solidFill>
                  <a:srgbClr val="106585"/>
                </a:solidFill>
                <a:latin typeface="Dosis" pitchFamily="2" charset="0"/>
              </a:rPr>
              <a:t>n</a:t>
            </a:r>
            <a:r>
              <a:rPr kumimoji="0" lang="fr-FR" sz="8000" b="1" i="0" u="none" strike="noStrike" kern="0" cap="none" spc="48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</a:t>
            </a:r>
            <a:r>
              <a:rPr lang="fr-FR" sz="8000" b="1" kern="0" spc="480" dirty="0">
                <a:solidFill>
                  <a:srgbClr val="106585"/>
                </a:solidFill>
                <a:latin typeface="Dosis" pitchFamily="2" charset="0"/>
              </a:rPr>
              <a:t>j   i   c</a:t>
            </a:r>
            <a:endParaRPr kumimoji="0" lang="fr-FR" sz="8000" b="1" i="0" u="none" strike="noStrike" kern="0" cap="none" spc="48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8C6C9CE-4184-894F-3A21-F668D6F757F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37987" y="647490"/>
            <a:ext cx="1492309" cy="1252748"/>
          </a:xfrm>
          <a:prstGeom prst="rect">
            <a:avLst/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32637C98-7E28-9A5B-3491-689A93C61A7F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3703112916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15489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2E0720-DB93-2697-F73F-9A667CB135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62D283B8-DCA0-77AD-14C5-CE3A9B7B134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26919" y="84615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D9275B1-FD86-1AFC-D65D-08B3EBF3424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73642" y="774787"/>
            <a:ext cx="8348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lire les lettres ?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678BD9F-5E8D-33D7-13F3-AC3BE89B5DA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0994939" y="604760"/>
            <a:ext cx="1894143" cy="1263383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2F92B755-CC25-8B46-801B-AE1F9A3066D3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F5AD9641-90F9-A06B-42EA-4634A326029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90360" y="3693103"/>
            <a:ext cx="12935279" cy="2900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028804">
              <a:spcAft>
                <a:spcPts val="2700"/>
              </a:spcAft>
              <a:defRPr/>
            </a:pPr>
            <a:r>
              <a:rPr lang="fr-FR" sz="8000" b="1" kern="0" spc="480" dirty="0">
                <a:solidFill>
                  <a:srgbClr val="106585"/>
                </a:solidFill>
                <a:latin typeface="Dosis" pitchFamily="2" charset="0"/>
              </a:rPr>
              <a:t>v   </a:t>
            </a:r>
            <a:r>
              <a:rPr kumimoji="0" lang="fr-FR" sz="8000" b="1" i="0" u="none" strike="noStrike" kern="0" cap="none" spc="48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   e   g   </a:t>
            </a:r>
            <a:r>
              <a:rPr lang="fr-FR" sz="8000" b="1" kern="0" spc="480" dirty="0">
                <a:solidFill>
                  <a:srgbClr val="106585"/>
                </a:solidFill>
                <a:latin typeface="Dosis" pitchFamily="2" charset="0"/>
              </a:rPr>
              <a:t>k   </a:t>
            </a:r>
            <a:r>
              <a:rPr kumimoji="0" lang="fr-FR" sz="8000" b="1" i="0" u="none" strike="noStrike" kern="0" cap="none" spc="48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   u   ou</a:t>
            </a:r>
          </a:p>
          <a:p>
            <a:pPr lvl="0" algn="ctr" defTabSz="1028804">
              <a:spcAft>
                <a:spcPts val="2700"/>
              </a:spcAft>
              <a:defRPr/>
            </a:pPr>
            <a:r>
              <a:rPr kumimoji="0" lang="fr-FR" sz="8000" b="1" i="0" u="none" strike="noStrike" kern="0" cap="none" spc="48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f   y   h   </a:t>
            </a:r>
            <a:r>
              <a:rPr lang="fr-FR" sz="8000" b="1" kern="0" spc="480" dirty="0">
                <a:solidFill>
                  <a:srgbClr val="106585"/>
                </a:solidFill>
                <a:latin typeface="Dosis" pitchFamily="2" charset="0"/>
              </a:rPr>
              <a:t>n</a:t>
            </a:r>
            <a:r>
              <a:rPr kumimoji="0" lang="fr-FR" sz="8000" b="1" i="0" u="none" strike="noStrike" kern="0" cap="none" spc="48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</a:t>
            </a:r>
            <a:r>
              <a:rPr lang="fr-FR" sz="8000" b="1" kern="0" spc="480" dirty="0">
                <a:solidFill>
                  <a:srgbClr val="106585"/>
                </a:solidFill>
                <a:latin typeface="Dosis" pitchFamily="2" charset="0"/>
              </a:rPr>
              <a:t>j   i   c</a:t>
            </a:r>
            <a:endParaRPr kumimoji="0" lang="fr-FR" sz="8000" b="1" i="0" u="none" strike="noStrike" kern="0" cap="none" spc="48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1793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97538-C8CF-FA89-89E4-B49553143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F8BCEFDC-CF2D-86E2-1F7D-C49B0DD5BC99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03E50BA-A9FE-DA48-665A-D254271B3894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5CA6D04-AB02-10F8-7593-324AE445AA0B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096429D-E806-9582-D435-1E84EAA9F7B5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46DDA6CA-2496-914B-257E-43DBD8FA825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3E936BF-F8D7-12AA-A8F6-B54042D53B05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7EE00AF-3891-4639-4002-E8A301E3E6B1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3" name="Freeform 8">
            <a:extLst>
              <a:ext uri="{FF2B5EF4-FFF2-40B4-BE49-F238E27FC236}">
                <a16:creationId xmlns:a16="http://schemas.microsoft.com/office/drawing/2014/main" id="{841B2BA3-1974-FE04-1A1E-533DE90909D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782450" y="61202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96D442B-3FC9-B375-25D4-29F90D02A0E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21110" y="545561"/>
            <a:ext cx="92866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43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Maintenant, nous allons lire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des mots.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Écoutez comment je fais. </a:t>
            </a:r>
          </a:p>
          <a:p>
            <a:pPr marL="0" marR="0" lvl="0" indent="0" algn="l" defTabSz="1543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b/é  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bé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b/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é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b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é  bébé.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D57FADB-D2CE-C517-B417-0D215749CE8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89629"/>
            <a:ext cx="1446339" cy="14426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5C79148-1E78-C625-AFE2-10E8335D3A3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42900" y="3654631"/>
            <a:ext cx="13016058" cy="2977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750" b="1" dirty="0">
                <a:solidFill>
                  <a:srgbClr val="106585"/>
                </a:solidFill>
                <a:latin typeface="Dosis" pitchFamily="2" charset="0"/>
              </a:rPr>
              <a:t>bébé</a:t>
            </a:r>
            <a:endParaRPr kumimoji="0" lang="fr-MA" sz="187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3" name="Parenthèse ouvrante 12">
            <a:extLst>
              <a:ext uri="{FF2B5EF4-FFF2-40B4-BE49-F238E27FC236}">
                <a16:creationId xmlns:a16="http://schemas.microsoft.com/office/drawing/2014/main" id="{30F15ECD-39D4-6D3A-D7CC-69D280D290C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 rot="16200000">
            <a:off x="7839323" y="5356273"/>
            <a:ext cx="380490" cy="2171690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Parenthèse ouvrante 15">
            <a:extLst>
              <a:ext uri="{FF2B5EF4-FFF2-40B4-BE49-F238E27FC236}">
                <a16:creationId xmlns:a16="http://schemas.microsoft.com/office/drawing/2014/main" id="{4A40CA4A-2DB6-C009-E18F-1EC369A201FC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 rot="16200000">
            <a:off x="5539938" y="5355374"/>
            <a:ext cx="378690" cy="2171689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CDB89DBB-B8A3-FAC0-AB91-14C59F707842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2096437180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6102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5236" y="3484320"/>
            <a:ext cx="12769469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spcAft>
                <a:spcPts val="1800"/>
              </a:spcAft>
              <a:defRPr/>
            </a:pPr>
            <a:r>
              <a:rPr lang="fr-FR" sz="5400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fr-FR" sz="4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Ce support est optimisé pour un visionnage en mode diaporama sur un écran d’ordinateur. </a:t>
            </a:r>
            <a:endParaRPr lang="ar-MA" sz="54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9A77FA-585D-127F-845B-8EBC71313FA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77748" y="1189620"/>
            <a:ext cx="2360504" cy="205878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FA3FF9E-96AB-CA64-0E5A-B49A3A31BB7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rcRect t="3549" r="25825"/>
          <a:stretch/>
        </p:blipFill>
        <p:spPr>
          <a:xfrm>
            <a:off x="2569153" y="5661395"/>
            <a:ext cx="8969576" cy="1454457"/>
          </a:xfrm>
          <a:prstGeom prst="round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31DAD90C-01DC-919D-FDFB-9AC4E695309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373218" y="5739229"/>
            <a:ext cx="1363695" cy="129878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fr-FR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64429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1BB610-CBA2-0600-DD46-45ED1409F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E84870FA-5516-6A94-584D-3502E378E84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5EACB77-44D2-8289-50C9-EC6B1D6F7201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87C9AF6-9E2D-C1C3-F276-C2FE6F5709BF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AADE4600-38D0-816C-7EDB-8F120CA82A55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5A2F9A6-C4CC-1DA3-71E9-5C34145AEFBC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B0C19DC-1D52-B9CA-DB62-1FE3BC55A727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62FF234-2B83-C402-6279-58472DCC4685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3" name="Freeform 8">
            <a:extLst>
              <a:ext uri="{FF2B5EF4-FFF2-40B4-BE49-F238E27FC236}">
                <a16:creationId xmlns:a16="http://schemas.microsoft.com/office/drawing/2014/main" id="{FC6749D4-12DC-9337-CF1D-15C380C4E7E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664466" y="72017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87603D8-2701-01E5-803C-ACF79FAA841E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269419" y="660979"/>
            <a:ext cx="1227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lire le mot?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8D1F5C50-FBB9-5F59-43EF-60CA1FEFDD1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EE901AD-C122-FFB6-3132-FCD5DD789A4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87134" y="3654631"/>
            <a:ext cx="12941732" cy="2977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750" b="1" dirty="0">
                <a:solidFill>
                  <a:srgbClr val="106585"/>
                </a:solidFill>
                <a:latin typeface="Dosis" pitchFamily="2" charset="0"/>
              </a:rPr>
              <a:t>dormir</a:t>
            </a:r>
            <a:endParaRPr kumimoji="0" lang="fr-MA" sz="18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Parenthèse ouvrante 15">
            <a:extLst>
              <a:ext uri="{FF2B5EF4-FFF2-40B4-BE49-F238E27FC236}">
                <a16:creationId xmlns:a16="http://schemas.microsoft.com/office/drawing/2014/main" id="{F8BC7BA9-A05A-3D59-B261-F0F379D8C6F2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 rot="16200000">
            <a:off x="5028967" y="4799732"/>
            <a:ext cx="286479" cy="2912147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Parenthèse ouvrante 4">
            <a:extLst>
              <a:ext uri="{FF2B5EF4-FFF2-40B4-BE49-F238E27FC236}">
                <a16:creationId xmlns:a16="http://schemas.microsoft.com/office/drawing/2014/main" id="{EE9252F7-B159-2E81-304B-37AFE6D54A29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 rot="16200000">
            <a:off x="8379260" y="4719904"/>
            <a:ext cx="286477" cy="3071803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27FAE656-9815-54D2-CCD3-738F8FEA13D3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2096437180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52986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51E85-F3F1-879B-5E74-E62FA6702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84821E07-FEFA-BB83-B9A2-C95B6F57D61D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382046F-F371-484D-E5E9-BADB03D10D2A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63E2339D-FEF1-EA74-BCA2-706C59C05EB2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1716DB8-7530-15CE-C3DC-9D710A646D2D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B7F8579-4DF1-C9BE-8FEE-D8425F7EEC67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D906CDE3-D832-DE46-D2DC-95190A9461CF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C885320-532D-6BA0-F20D-FA9C41B0C27D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3" name="Freeform 8">
            <a:extLst>
              <a:ext uri="{FF2B5EF4-FFF2-40B4-BE49-F238E27FC236}">
                <a16:creationId xmlns:a16="http://schemas.microsoft.com/office/drawing/2014/main" id="{35159AF3-CE79-AA51-0D5D-0A6C8144BC6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803786" y="76456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5FEA46E-579E-F360-5BDE-256B723E4CAD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351841" y="699962"/>
            <a:ext cx="8036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43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le mot « radis ». Je ne prononce pas la lettre en gris.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A397D7FE-4DF6-D85D-A200-E1BDB54FF0D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89629"/>
            <a:ext cx="1446339" cy="1442600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0A84E954-EF98-50F4-B6C1-C55C55929271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096437180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4B5CC512-30B1-31BF-D47A-30E24653BB3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42900" y="3542606"/>
            <a:ext cx="13016058" cy="2977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750" b="1" dirty="0">
                <a:solidFill>
                  <a:srgbClr val="106585"/>
                </a:solidFill>
                <a:latin typeface="Dosis" pitchFamily="2" charset="0"/>
              </a:rPr>
              <a:t>radi</a:t>
            </a:r>
            <a:r>
              <a:rPr lang="pt-BR" sz="187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s</a:t>
            </a:r>
            <a:endParaRPr kumimoji="0" lang="fr-MA" sz="187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3" name="Parenthèse ouvrante 12">
            <a:extLst>
              <a:ext uri="{FF2B5EF4-FFF2-40B4-BE49-F238E27FC236}">
                <a16:creationId xmlns:a16="http://schemas.microsoft.com/office/drawing/2014/main" id="{3110892C-1C8D-87BB-EF0B-1DB7FAE6B01B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 rot="16200000">
            <a:off x="5283752" y="5403295"/>
            <a:ext cx="348150" cy="1885947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Parenthèse ouvrante 4">
            <a:extLst>
              <a:ext uri="{FF2B5EF4-FFF2-40B4-BE49-F238E27FC236}">
                <a16:creationId xmlns:a16="http://schemas.microsoft.com/office/drawing/2014/main" id="{842DB185-A9A1-0050-6252-7E20E73AFE63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 rot="16200000">
            <a:off x="7254867" y="5545607"/>
            <a:ext cx="348146" cy="1601321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20084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28B562-8BD0-C297-F940-8EEF1F8CA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8DA62AC8-EF4A-8C94-8DEF-9F1C094CABCE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E613828-02BC-AEE9-663B-72724BB67C10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8D95165-86B5-22B0-4540-7E8EFBC05383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315DA7D-115E-E96F-95CA-AB6958729D4F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693E1060-CDC7-D51A-6047-10B1154F8156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66AA37A-0FF0-B69B-4354-120E61B0A748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621F3354-43FD-4F85-D895-2435336421B9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3" name="Freeform 8">
            <a:extLst>
              <a:ext uri="{FF2B5EF4-FFF2-40B4-BE49-F238E27FC236}">
                <a16:creationId xmlns:a16="http://schemas.microsoft.com/office/drawing/2014/main" id="{10AA5776-68B0-B2C7-21E9-BED14CD287B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664466" y="72017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C8A7E57-9E55-E8AF-A8AB-0EDE0B81664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269419" y="660979"/>
            <a:ext cx="1227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lire le mot?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A772326-E658-2865-1AFB-B4E3573DF5A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91AB7E2-FBE2-D7EB-F327-9EFD65C3C8B1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C04288FD-583D-B7D4-9E5C-F2F4669B898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42900" y="3542606"/>
            <a:ext cx="13016058" cy="2977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750" b="1" dirty="0">
                <a:solidFill>
                  <a:srgbClr val="106585"/>
                </a:solidFill>
                <a:latin typeface="Dosis" pitchFamily="2" charset="0"/>
              </a:rPr>
              <a:t>buch</a:t>
            </a:r>
            <a:r>
              <a:rPr lang="pt-BR" sz="187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</a:t>
            </a:r>
            <a:endParaRPr kumimoji="0" lang="fr-MA" sz="187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Parenthèse ouvrante 5">
            <a:extLst>
              <a:ext uri="{FF2B5EF4-FFF2-40B4-BE49-F238E27FC236}">
                <a16:creationId xmlns:a16="http://schemas.microsoft.com/office/drawing/2014/main" id="{3EBEDC0D-E13F-D546-7164-E11B32A4E4B9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 rot="16200000">
            <a:off x="6193637" y="4021926"/>
            <a:ext cx="200018" cy="4529141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4158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D8D68-790C-4606-2936-029898BAE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D4B5E5C7-02D8-98C0-B6C1-F6EBFAE69FAA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4217F09-9111-2070-BF91-DE78EE20D8F7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D71A951B-295F-7B8D-7CBB-8344D7D0734E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AE6BA100-EF17-1F22-5CCD-5437FE0FDB66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BE76D95-C547-477D-5F13-17C7570B4A00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73F96B6B-A922-AA23-E3AE-5BC00B55629C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03D1429-FC32-CE46-6B8A-00548C6E4ED3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3" name="Freeform 8">
            <a:extLst>
              <a:ext uri="{FF2B5EF4-FFF2-40B4-BE49-F238E27FC236}">
                <a16:creationId xmlns:a16="http://schemas.microsoft.com/office/drawing/2014/main" id="{F39FD9EC-B01C-29A6-821E-07BED66B298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664466" y="72017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5D5B5CE-1F64-FCC8-89F2-08ED98745286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269419" y="660979"/>
            <a:ext cx="1227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lire le mot?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1151103B-2499-D414-CAE8-9794FC3FDF2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0DBD7CB-1F7B-3051-5036-F1F9A2448047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01A3EEFD-CEC4-7D51-E0BE-94D0CDEF5A23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42900" y="3542606"/>
            <a:ext cx="13016058" cy="2977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750" b="1" dirty="0">
                <a:solidFill>
                  <a:srgbClr val="106585"/>
                </a:solidFill>
                <a:latin typeface="Dosis" pitchFamily="2" charset="0"/>
              </a:rPr>
              <a:t>robo</a:t>
            </a:r>
            <a:r>
              <a:rPr lang="pt-BR" sz="187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t</a:t>
            </a:r>
            <a:endParaRPr kumimoji="0" lang="fr-MA" sz="187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Parenthèse ouvrante 5">
            <a:extLst>
              <a:ext uri="{FF2B5EF4-FFF2-40B4-BE49-F238E27FC236}">
                <a16:creationId xmlns:a16="http://schemas.microsoft.com/office/drawing/2014/main" id="{08609F68-23BA-B0CE-AE48-3F52991644A1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 rot="16200000">
            <a:off x="5112538" y="5269695"/>
            <a:ext cx="228608" cy="2005013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Parenthèse ouvrante 8">
            <a:extLst>
              <a:ext uri="{FF2B5EF4-FFF2-40B4-BE49-F238E27FC236}">
                <a16:creationId xmlns:a16="http://schemas.microsoft.com/office/drawing/2014/main" id="{4284BAFD-C9FA-E6AC-8DD9-9791FC3F6402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 rot="16200000">
            <a:off x="7438781" y="5172307"/>
            <a:ext cx="233854" cy="2205034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9603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C2CFD-0148-23FF-224D-1A106D613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2D3B22DD-498B-B730-CE76-8224372CA2A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17131" y="84320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A450798-788C-5310-4443-19916C2AA61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14649" y="774787"/>
            <a:ext cx="8348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Lisez silencieusement les mots suivants.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67F3082-D38B-BDCF-E9E7-AE34635C9B0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083" y="527666"/>
            <a:ext cx="1594538" cy="1509902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83EC5E9E-C1EC-79BC-5E8C-C2313A379C48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096437180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270307A1-9372-3591-AD4D-359DBEB7F24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38149" y="3916229"/>
            <a:ext cx="12839702" cy="2469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28804" rtl="0" eaLnBrk="1" fontAlgn="auto" latinLnBrk="0" hangingPunct="1"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lang="fr-FR" sz="6600" b="1" kern="0" spc="480" dirty="0">
                <a:solidFill>
                  <a:srgbClr val="106585"/>
                </a:solidFill>
                <a:latin typeface="Dosis" pitchFamily="2" charset="0"/>
              </a:rPr>
              <a:t>bébé   dormir   </a:t>
            </a:r>
            <a:r>
              <a:rPr lang="pt-BR" sz="6600" b="1" kern="0" spc="480" dirty="0">
                <a:solidFill>
                  <a:srgbClr val="106585"/>
                </a:solidFill>
                <a:latin typeface="Dosis" pitchFamily="2" charset="0"/>
              </a:rPr>
              <a:t>buch</a:t>
            </a:r>
            <a:r>
              <a:rPr lang="pt-BR" sz="6600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   </a:t>
            </a:r>
          </a:p>
          <a:p>
            <a:pPr marL="0" marR="0" lvl="0" indent="0" algn="ctr" defTabSz="1028804" rtl="0" eaLnBrk="1" fontAlgn="auto" latinLnBrk="0" hangingPunct="1"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lang="pt-BR" sz="6600" b="1" kern="0" spc="480" dirty="0">
                <a:solidFill>
                  <a:srgbClr val="106585"/>
                </a:solidFill>
                <a:latin typeface="Dosis" pitchFamily="2" charset="0"/>
              </a:rPr>
              <a:t>robo</a:t>
            </a:r>
            <a:r>
              <a:rPr lang="pt-BR" sz="6600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t</a:t>
            </a:r>
            <a:r>
              <a:rPr lang="pt-BR" sz="6600" b="1" kern="0" spc="480" dirty="0">
                <a:solidFill>
                  <a:srgbClr val="106585"/>
                </a:solidFill>
                <a:latin typeface="Dosis" pitchFamily="2" charset="0"/>
              </a:rPr>
              <a:t>   </a:t>
            </a:r>
            <a:r>
              <a:rPr lang="fr-FR" sz="6600" b="1" kern="0" spc="480" dirty="0">
                <a:solidFill>
                  <a:srgbClr val="106585"/>
                </a:solidFill>
                <a:latin typeface="Dosis" pitchFamily="2" charset="0"/>
              </a:rPr>
              <a:t>radi</a:t>
            </a:r>
            <a:r>
              <a:rPr lang="fr-FR" sz="6600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42716452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6C175-78CA-5DFF-10B6-CF9BDE052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E9F318F3-A562-1A24-D866-591B2F84785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27132" y="78651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FFF18FEE-288A-F6E3-335C-02EC82C81784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96437180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DE35A098-D521-C2E8-0DCA-2B67ABD840B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545081" y="646195"/>
            <a:ext cx="10044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chaque mot, je vais désigner un élève pour le lire. 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quel mot ? 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0D777D1-AED7-E213-D2AE-6EFD237D9F1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D822E62-9BFF-68F0-FA78-1E87F2681B9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38149" y="3916229"/>
            <a:ext cx="12839702" cy="2469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28804" rtl="0" eaLnBrk="1" fontAlgn="auto" latinLnBrk="0" hangingPunct="1"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lang="fr-FR" sz="6600" b="1" kern="0" spc="480" dirty="0">
                <a:solidFill>
                  <a:srgbClr val="106585"/>
                </a:solidFill>
                <a:latin typeface="Dosis" pitchFamily="2" charset="0"/>
              </a:rPr>
              <a:t>bébé   dormir   </a:t>
            </a:r>
            <a:r>
              <a:rPr lang="pt-BR" sz="6600" b="1" kern="0" spc="480" dirty="0">
                <a:solidFill>
                  <a:srgbClr val="106585"/>
                </a:solidFill>
                <a:latin typeface="Dosis" pitchFamily="2" charset="0"/>
              </a:rPr>
              <a:t>buch</a:t>
            </a:r>
            <a:r>
              <a:rPr lang="pt-BR" sz="6600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   </a:t>
            </a:r>
          </a:p>
          <a:p>
            <a:pPr marL="0" marR="0" lvl="0" indent="0" algn="ctr" defTabSz="1028804" rtl="0" eaLnBrk="1" fontAlgn="auto" latinLnBrk="0" hangingPunct="1"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lang="pt-BR" sz="6600" b="1" kern="0" spc="480" dirty="0">
                <a:solidFill>
                  <a:srgbClr val="106585"/>
                </a:solidFill>
                <a:latin typeface="Dosis" pitchFamily="2" charset="0"/>
              </a:rPr>
              <a:t>robo</a:t>
            </a:r>
            <a:r>
              <a:rPr lang="pt-BR" sz="6600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t</a:t>
            </a:r>
            <a:r>
              <a:rPr lang="pt-BR" sz="6600" b="1" kern="0" spc="480" dirty="0">
                <a:solidFill>
                  <a:srgbClr val="106585"/>
                </a:solidFill>
                <a:latin typeface="Dosis" pitchFamily="2" charset="0"/>
              </a:rPr>
              <a:t>   </a:t>
            </a:r>
            <a:r>
              <a:rPr lang="fr-FR" sz="6600" b="1" kern="0" spc="480" dirty="0">
                <a:solidFill>
                  <a:srgbClr val="106585"/>
                </a:solidFill>
                <a:latin typeface="Dosis" pitchFamily="2" charset="0"/>
              </a:rPr>
              <a:t>radi</a:t>
            </a:r>
            <a:r>
              <a:rPr lang="fr-FR" sz="6600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8198392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5026B-39E5-15C0-37CF-121F2BA3F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2C635F9F-99E5-1EF9-7EE7-C84BFF92E4A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2041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64269BC4-0AC9-0C72-DA2C-425871CA8D1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364862" y="3291230"/>
            <a:ext cx="10709586" cy="47859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defTabSz="914445">
              <a:lnSpc>
                <a:spcPct val="150000"/>
              </a:lnSpc>
              <a:defRPr/>
            </a:pPr>
            <a:r>
              <a:rPr lang="fr-FR" sz="4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Lecture </a:t>
            </a:r>
          </a:p>
          <a:p>
            <a:pPr lvl="0" defTabSz="914445">
              <a:spcAft>
                <a:spcPts val="1800"/>
              </a:spcAft>
              <a:defRPr/>
            </a:pPr>
            <a:r>
              <a:rPr lang="fr-FR" dirty="0">
                <a:solidFill>
                  <a:prstClr val="white">
                    <a:lumMod val="75000"/>
                  </a:prstClr>
                </a:solidFill>
                <a:latin typeface="Dosis" pitchFamily="2" charset="0"/>
                <a:cs typeface="Calibri" panose="020F0502020204030204" pitchFamily="34" charset="0"/>
              </a:rPr>
              <a:t>Lettres – syllabes – Mots simples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fr-FR" sz="4400" b="1" dirty="0">
                <a:solidFill>
                  <a:srgbClr val="215968"/>
                </a:solidFill>
                <a:latin typeface="Dosis" pitchFamily="2" charset="0"/>
                <a:cs typeface="Calibri" panose="020F0502020204030204" pitchFamily="34" charset="0"/>
              </a:rPr>
              <a:t>2. Vocabulaire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4BACC6"/>
                </a:solidFill>
                <a:latin typeface="Dosis" pitchFamily="2" charset="0"/>
                <a:cs typeface="Calibri" panose="020F0502020204030204" pitchFamily="34" charset="0"/>
              </a:rPr>
              <a:t>dormir – bébé – robot – buche – malade – radis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fr-FR" sz="3900" b="1" dirty="0">
                <a:solidFill>
                  <a:prstClr val="white">
                    <a:lumMod val="75000"/>
                  </a:prstClr>
                </a:solidFill>
                <a:latin typeface="Dosis" pitchFamily="2" charset="0"/>
                <a:cs typeface="Calibri" panose="020F0502020204030204" pitchFamily="34" charset="0"/>
              </a:rPr>
              <a:t>3</a:t>
            </a:r>
            <a:r>
              <a:rPr kumimoji="0" lang="fr-FR" sz="39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. Outils de langue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Où est ton frère/ta sœur  ?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Il/Elle est dans (…)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C65C5ADC-803F-1A2C-A900-676163ED1B6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8517834"/>
            <a:ext cx="1305233" cy="1765716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64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B1E02D53-6C28-2A72-0152-F20253A30C2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946193" y="8185354"/>
            <a:ext cx="1737677" cy="2098196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64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9E8DD47-835E-1CED-1745-44B977FF534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89485" y="4934290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E6B25B1E-9625-7BE6-13F3-DD3D7AC9A54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790787" y="1051835"/>
            <a:ext cx="4719761" cy="10810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0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F1046E7-65FA-ABF5-773C-0C72A8A98B42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20441577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C1D261BA-3ABE-2DE1-E789-F4046D0C8328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10800000" flipH="1">
            <a:off x="842298" y="3997486"/>
            <a:ext cx="12133869" cy="303525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90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95C32B6-3F71-2033-BA88-FCA970C59DCF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028369" y="4101762"/>
            <a:ext cx="706508" cy="2826705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90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CC5F9BE-BCEA-3D50-20D4-F48CE3775C7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281847" y="4422976"/>
            <a:ext cx="504425" cy="5490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686237" y="44130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5683CB8D-62DD-4AEA-52AA-6920064C1274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167272" y="4256955"/>
            <a:ext cx="11658600" cy="71508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lnSpc>
                <a:spcPct val="150000"/>
              </a:lnSpc>
              <a:spcAft>
                <a:spcPts val="1200"/>
              </a:spcAft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Comprendre et produire des mots de vocabulaire : 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94CA3E8C-445D-722E-8FD4-CFC125312283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648200" y="2361793"/>
            <a:ext cx="6339864" cy="5393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4001" b="1" dirty="0">
                <a:solidFill>
                  <a:srgbClr val="106585"/>
                </a:solidFill>
                <a:latin typeface="Carelia"/>
              </a:rPr>
              <a:t>Objectifs de l’activité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E63F807-6DBD-508E-F929-539AAB4A9751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356845" y="5233914"/>
            <a:ext cx="9601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45">
              <a:defRPr/>
            </a:pPr>
            <a:r>
              <a:rPr lang="fr-FR" sz="3200" b="1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dormir – bébé – robot – buche – malade – radis </a:t>
            </a:r>
          </a:p>
        </p:txBody>
      </p:sp>
    </p:spTree>
    <p:extLst>
      <p:ext uri="{BB962C8B-B14F-4D97-AF65-F5344CB8AC3E}">
        <p14:creationId xmlns:p14="http://schemas.microsoft.com/office/powerpoint/2010/main" val="41493920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311530-AF77-14FE-5865-2D1C3DC52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9E52257-8CA8-435A-9AC7-A94B7E6964C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3EC070D-4EC2-F225-6161-4112D5C737F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1B89589-4AFA-624E-EC14-57A99ADFF855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B675CF0-6C16-A28C-A1E5-AE5627E504F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82B741EE-1553-165F-ADDB-2257C74DF2E3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D224BE34-DCFB-36CC-A882-7B9458DC5FB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2BD3126F-AB21-2FFF-1806-5AEBC9D11ABE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8497870-1099-74B0-01B1-56208E080BCC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08927DC1-F5D4-5075-5413-28173E17247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26808" y="65999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FACE725-1F60-D2FD-CE34-DA98AEDE94A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80396" y="603889"/>
            <a:ext cx="1218167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Nous avons vu ces mots lors de la séance précédente.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Répétons ensemble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CC32824-3F75-8E0B-E36C-079D5CE61DDD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33264" y="694648"/>
            <a:ext cx="1657752" cy="1391633"/>
          </a:xfrm>
          <a:prstGeom prst="rect">
            <a:avLst/>
          </a:prstGeom>
        </p:spPr>
      </p:pic>
      <p:sp>
        <p:nvSpPr>
          <p:cNvPr id="9" name="ZoneTexte 15">
            <a:extLst>
              <a:ext uri="{FF2B5EF4-FFF2-40B4-BE49-F238E27FC236}">
                <a16:creationId xmlns:a16="http://schemas.microsoft.com/office/drawing/2014/main" id="{0FDECF76-B004-051B-E144-DD56ADAC03E3}"/>
              </a:ext>
            </a:extLst>
          </p:cNvPr>
          <p:cNvSpPr txBox="1"/>
          <p:nvPr/>
        </p:nvSpPr>
        <p:spPr>
          <a:xfrm>
            <a:off x="2728913" y="8601980"/>
            <a:ext cx="4129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la salle de bain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9" name="ZoneTexte 13">
            <a:extLst>
              <a:ext uri="{FF2B5EF4-FFF2-40B4-BE49-F238E27FC236}">
                <a16:creationId xmlns:a16="http://schemas.microsoft.com/office/drawing/2014/main" id="{543FAD6D-B898-CAF8-1D79-C1C9C86823BA}"/>
              </a:ext>
            </a:extLst>
          </p:cNvPr>
          <p:cNvSpPr txBox="1"/>
          <p:nvPr/>
        </p:nvSpPr>
        <p:spPr>
          <a:xfrm>
            <a:off x="1343025" y="4904458"/>
            <a:ext cx="3414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une chambre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30" name="ZoneTexte 15">
            <a:extLst>
              <a:ext uri="{FF2B5EF4-FFF2-40B4-BE49-F238E27FC236}">
                <a16:creationId xmlns:a16="http://schemas.microsoft.com/office/drawing/2014/main" id="{0474D45F-3E04-4878-6C69-FDA21CB3769B}"/>
              </a:ext>
            </a:extLst>
          </p:cNvPr>
          <p:cNvSpPr txBox="1"/>
          <p:nvPr/>
        </p:nvSpPr>
        <p:spPr>
          <a:xfrm>
            <a:off x="5394018" y="4923310"/>
            <a:ext cx="2875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la cuisine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31" name="ZoneTexte 16">
            <a:extLst>
              <a:ext uri="{FF2B5EF4-FFF2-40B4-BE49-F238E27FC236}">
                <a16:creationId xmlns:a16="http://schemas.microsoft.com/office/drawing/2014/main" id="{3E705719-8064-8E16-E6D1-0DB5B1D84A31}"/>
              </a:ext>
            </a:extLst>
          </p:cNvPr>
          <p:cNvSpPr txBox="1"/>
          <p:nvPr/>
        </p:nvSpPr>
        <p:spPr>
          <a:xfrm>
            <a:off x="8958265" y="4916391"/>
            <a:ext cx="3414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le salon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E9988193-98F9-F4D4-3A31-D139789EDAC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72256" y="2058349"/>
            <a:ext cx="2489020" cy="3060429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5B8F8CC2-9CF9-8319-8751-C6624FCE80E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90217" y="2176525"/>
            <a:ext cx="2335566" cy="2871747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ADFF5F10-9197-2808-8B64-714A85D7010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48117" y="1985907"/>
            <a:ext cx="2524871" cy="3104511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28D4C424-5827-0D9C-22AD-C99A386502D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589955" y="5889993"/>
            <a:ext cx="2335566" cy="2871746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404DF964-D92E-059C-7D48-A785AE7F9C7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90481" y="5950980"/>
            <a:ext cx="2524871" cy="3104511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C6B87B14-0CE4-3A9B-A9E0-517F7ECC19EF}"/>
              </a:ext>
            </a:extLst>
          </p:cNvPr>
          <p:cNvSpPr txBox="1"/>
          <p:nvPr/>
        </p:nvSpPr>
        <p:spPr>
          <a:xfrm>
            <a:off x="7072313" y="8611674"/>
            <a:ext cx="3922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la salle à manger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graphicFrame>
        <p:nvGraphicFramePr>
          <p:cNvPr id="38" name="Tableau 37">
            <a:extLst>
              <a:ext uri="{FF2B5EF4-FFF2-40B4-BE49-F238E27FC236}">
                <a16:creationId xmlns:a16="http://schemas.microsoft.com/office/drawing/2014/main" id="{75DDE2A0-D361-F213-1628-0A2305B3C260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1087580575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37110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7070A2-FA39-9D39-9926-7D351951D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385DEBA-C77E-8677-9C64-B4AC7CD53B0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2C93E9B-1F99-1FB2-FC96-96F9323FA578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C261766-33FC-95DC-FBAC-ADE702692FD6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A4AC14A-3F06-4CEB-9A18-C8A43230E182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AD46D3A-B6F2-871B-BB9A-92AAE03D2CA7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431277D7-5764-5553-0E4C-18B9711A023D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ED4BF577-2B79-8D94-C238-2A7B40890AEA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F4C2475-01A8-6EF2-E3AD-C87EEC5029F4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A3B7D9A0-5CEC-A231-93E7-288B06F4809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69672" y="74095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75F1B95-15D6-23AE-6B32-5DA0A941B8C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73641" y="589043"/>
            <a:ext cx="10044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chaque image, je vais désigner un élève pour dire le mot.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quel mot ?  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72DF6403-ACF7-AF10-7D43-5C9336FBF0E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01253CB-025A-26B1-340C-41A648C95D6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72256" y="2462830"/>
            <a:ext cx="2489020" cy="306042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FA3C4DA-9A36-A987-B35B-0477CF704BF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90217" y="2581006"/>
            <a:ext cx="2335566" cy="2871747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F8FF93DF-1F8F-FEE7-D1D7-EEBFDC29B5C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448117" y="2390388"/>
            <a:ext cx="2524871" cy="3104511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B4A56444-96B1-0C63-5F20-ACD21835D57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589955" y="5889993"/>
            <a:ext cx="2335566" cy="2871746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4118ED5D-09FD-3B5A-D571-859BF2EFC38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790481" y="5950980"/>
            <a:ext cx="2524871" cy="3104511"/>
          </a:xfrm>
          <a:prstGeom prst="rect">
            <a:avLst/>
          </a:prstGeom>
        </p:spPr>
      </p:pic>
      <p:graphicFrame>
        <p:nvGraphicFramePr>
          <p:cNvPr id="31" name="Tableau 30">
            <a:extLst>
              <a:ext uri="{FF2B5EF4-FFF2-40B4-BE49-F238E27FC236}">
                <a16:creationId xmlns:a16="http://schemas.microsoft.com/office/drawing/2014/main" id="{2C6AB999-06ED-44E6-BF93-452F11DCC1A4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087580575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7823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9F00D-D07C-EE65-46D7-DE1EFF610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EA0FF86-03C1-7471-9D02-DBBAA86AAE1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86FE25E-65D8-0AC6-5ED5-571034E6C83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28612" y="4168131"/>
            <a:ext cx="13387387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7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Orientations générales</a:t>
            </a:r>
            <a:endParaRPr lang="ar-MA" sz="72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7461ECD-4F55-1BA7-6454-C23E4F6522F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F78ACEFD-3581-D36A-D867-652608948DB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445A75A-908C-6A9A-2F13-085FCA47F42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33986233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7ABAD-6D4F-5884-D500-D3BA349F7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B56996F-8A36-5ADD-F51B-8EFFF263B63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0DB4791-4225-B220-0450-4C3B5DF5039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B354801-1089-A7A4-8214-A411E8F5FE1D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3C646B14-2B44-B7CA-F26B-5B774A5BCB17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AC8605C8-86EC-7DB7-A51B-94E4CC9CA520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8650114-05F9-655E-43A9-6A1D263C9607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959F369-1C93-044C-17A2-6B94B91424B6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85E1326-47E4-A5D6-D03F-4EF7E43C4E5A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DED65CE5-908B-FB32-AAB5-F056B9D6EC8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59540" y="76814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98DA2D2-6A9D-C73B-C833-76727114B78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89933" y="664759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Soyez attentifs ! Nous allons apprendre de nouveaux mots en français. 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E39558C-94AB-CA03-FA1F-8FB1A793970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072812" y="3168311"/>
            <a:ext cx="5855106" cy="4727576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8305739-A47E-7007-9D60-BFBBE64BF783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2925100809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13786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E8FB9-D232-8058-CC62-65381FA68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247A289-03F7-4CA3-6390-8CBF8D08237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444809D-FC90-3C68-503B-252C005D547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EDAF25F-E101-65D6-AE00-8A6E709AE6C9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A7DFE4B4-3BE2-AFA2-9B02-6F7131A88F71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E83220E-E4F8-24E1-57AF-8CCBFF630B5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63C728B4-ADFC-F883-43A1-D92F5E2AF07F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82495CD0-3E3D-AE66-A919-93A92B1F499C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6DF2D01-FF4F-6FCD-26D2-C7A963FDD0EE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5575035F-DEDC-23B9-CA3E-5D075783DE3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33D63C6-16CA-D748-3DBF-441FC73F6BC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C’est qui ? Dites le mot en arabe ou en français.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CB638DC-699B-910B-7000-2CD33D1A8D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11D42E7C-E959-83EC-71D5-5414567BD5C6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14F0BB52-4E7C-4DD1-837E-6C1DC08C90B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98144" y="2124895"/>
            <a:ext cx="5319712" cy="654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6094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67EEF-982F-E7F9-DABD-540BFA67F8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F8847B5-6842-FAAB-F34C-991BE50DA56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1240138-2E20-62DB-03C9-4DE619386F5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D0F215F-77DA-6813-CE9D-BE98AA5C1232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7B9EC84-4D44-4998-6797-BFC3F50FA5F1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97687C13-9852-9BFB-F37A-2BD4AE52C5ED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3A7A0C3-6183-F7E5-4A6C-30AD341C7A7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DBE56D36-9A01-B585-0B84-4B3EA1ECEB6B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A1BA4C3F-60EC-296A-CBF4-0287BAFE0F44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27F00464-364E-337A-EAE1-E389D3AF9CD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65837" y="6868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33C0847-8816-F976-296E-5963151A5AF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57718" y="585974"/>
            <a:ext cx="118872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Un bébé.</a:t>
            </a:r>
          </a:p>
          <a:p>
            <a:pPr defTabSz="1543013"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4AC678F-BF0C-7E73-63DB-447C8AC4958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FFB83A5A-417B-301C-93D2-1EEF09C26D2C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6" name="ZoneTexte 15">
            <a:extLst>
              <a:ext uri="{FF2B5EF4-FFF2-40B4-BE49-F238E27FC236}">
                <a16:creationId xmlns:a16="http://schemas.microsoft.com/office/drawing/2014/main" id="{56F48FAF-DF6C-48BD-E4E4-93E139234F2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873050" y="4502422"/>
            <a:ext cx="57180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9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 bébé</a:t>
            </a:r>
            <a:endParaRPr lang="fr-FR" sz="99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81D28F1-30EA-94FB-225E-961CB4A17F8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44800" y="2293145"/>
            <a:ext cx="4526352" cy="556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402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CBB19-A7A4-7F4F-D8D0-F60D25131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93BC107-687A-8409-5529-901A2892781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15AD9B6-550E-DB3E-7419-381098CA6ED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9921514-774A-D848-DE56-D25C7A77DD3E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4849BD0-F8ED-90B7-D59F-4EF52469809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C2E188C-06BC-B34D-4384-6C6694173299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A8F4DEC-4D07-F081-79E7-E02681A42AC0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2F7D6E56-4051-F01B-3AD0-F621D97FFEE8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19F4AB3-0446-1FE3-6DFC-AEB94F68FEAC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3C370A50-3A79-EB09-51B7-7B9423B4EEC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111B326-619B-4F97-CCFC-F384BA8DE8D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Que fait le garçon ? Dites le mot en arabe ou en français.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A65BAF5-54E8-0CED-B590-E9A3C9361DC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E9043547-CB55-17CB-37C1-14FB6E8094CB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925100809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11539E40-9B94-F9CC-2F68-7F52CDC9C7B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61460" y="2879601"/>
            <a:ext cx="4350107" cy="534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8922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B957B-C6B5-5E6D-F06D-1B8FBD5ED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E3F606F-9299-A39D-6978-683DE05C07B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5789F7D-1340-FA49-3C7A-2BE0FEF3D64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5A8F6E0-C376-7F7F-7DB9-0CEE4D9CFD36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8889503-0BE7-B4A0-9BB9-A952199C2589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BF8479F9-6C37-6C4C-8A76-9FE167574F5A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C20D39B8-3F3F-A22B-2DF8-25CAD502071D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F0B95F51-2E5B-BA88-FD37-84CCBEAD8EE7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AF0AFE0-F552-876D-64AE-C8D5F71E8D64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2FA389F1-CD86-1818-56C7-06910571710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7544" y="67061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F489EC8-DE17-061B-9600-444BFF2EB1F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49001" y="564994"/>
            <a:ext cx="118872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Le garçon dort.</a:t>
            </a:r>
          </a:p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37CA902-D942-2860-E8EB-0B43488059C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861285" y="2403181"/>
            <a:ext cx="9950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5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Le garçon dort.</a:t>
            </a:r>
            <a:endParaRPr lang="fr-FR" sz="54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11B876A-B0A0-C36D-4495-C04ACAE7D68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3F1D37CC-61A1-131A-033C-22417F149D36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2" name="Image 11">
            <a:extLst>
              <a:ext uri="{FF2B5EF4-FFF2-40B4-BE49-F238E27FC236}">
                <a16:creationId xmlns:a16="http://schemas.microsoft.com/office/drawing/2014/main" id="{6A97B6AC-ECD5-3BCE-4D9A-BB5AE17F791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23936" y="3978345"/>
            <a:ext cx="3468128" cy="4264313"/>
          </a:xfrm>
          <a:prstGeom prst="rect">
            <a:avLst/>
          </a:prstGeom>
        </p:spPr>
      </p:pic>
      <p:pic>
        <p:nvPicPr>
          <p:cNvPr id="14" name="le garçon dort">
            <a:hlinkClick r:id="" action="ppaction://media"/>
            <a:extLst>
              <a:ext uri="{FF2B5EF4-FFF2-40B4-BE49-F238E27FC236}">
                <a16:creationId xmlns:a16="http://schemas.microsoft.com/office/drawing/2014/main" id="{D72AE1B4-A46E-48AA-0FC5-FB06B700717D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079412" y="7687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01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13169-0F2E-F1A7-BBE3-ECE634E07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E85AD96-86F4-4598-FAC9-EB53D57E096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76A8CEB9-C147-7AE1-2423-4D64C26FD86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AFCD8EF-FB69-E36C-730A-0F839B798FC5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C867E7A-F2EB-1EE5-7245-B54B0C02D826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6BA9D39-CDAA-4819-B47B-6825ADDBBD36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F9EA1E3B-6EB6-AB99-7058-7CA715BD9939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AB8C9AC-022C-4511-EA7E-351598BC29BA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F4E3BD06-F73C-5711-5A11-1A8729F2CF1E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C54AD3D5-B6A2-BA3A-76F1-886B5D1B795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65837" y="84403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519402C-A400-6EC3-05CB-E08946B2AD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3852" y="743142"/>
            <a:ext cx="11621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C’est le verbe dormir.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8A29CD6-B8F4-4164-E174-CA856BFD984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EFF57242-6DE9-ABCC-7373-409B8763C685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2925100809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6" name="ZoneTexte 15">
            <a:extLst>
              <a:ext uri="{FF2B5EF4-FFF2-40B4-BE49-F238E27FC236}">
                <a16:creationId xmlns:a16="http://schemas.microsoft.com/office/drawing/2014/main" id="{5DF8D8F1-2DF6-7B16-8041-6A7803E4B3CC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873050" y="4502422"/>
            <a:ext cx="57180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9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dormir</a:t>
            </a:r>
            <a:endParaRPr lang="fr-FR" sz="99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F89E556-AD20-969D-07F4-DEFBC8341CF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04000" y="3568211"/>
            <a:ext cx="3010926" cy="370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9975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B957B-C6B5-5E6D-F06D-1B8FBD5ED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E3F606F-9299-A39D-6978-683DE05C07B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5789F7D-1340-FA49-3C7A-2BE0FEF3D64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5A8F6E0-C376-7F7F-7DB9-0CEE4D9CFD36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8889503-0BE7-B4A0-9BB9-A952199C2589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BF8479F9-6C37-6C4C-8A76-9FE167574F5A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C20D39B8-3F3F-A22B-2DF8-25CAD502071D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F0B95F51-2E5B-BA88-FD37-84CCBEAD8EE7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AF0AFE0-F552-876D-64AE-C8D5F71E8D64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2FA389F1-CD86-1818-56C7-06910571710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7544" y="67061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F489EC8-DE17-061B-9600-444BFF2EB1F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49001" y="564994"/>
            <a:ext cx="118872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Le bébé dort dans son lit. </a:t>
            </a:r>
          </a:p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37CA902-D942-2860-E8EB-0B43488059C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861285" y="2403181"/>
            <a:ext cx="9950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5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Le bébé dort dans son lit.</a:t>
            </a:r>
            <a:endParaRPr lang="fr-FR" sz="54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11B876A-B0A0-C36D-4495-C04ACAE7D68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3F1D37CC-61A1-131A-033C-22417F149D36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2925100809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3" name="Image 12" descr="Une image contenant dessin, clipart, croquis, illustration&#10;&#10;Description générée automatiquement">
            <a:extLst>
              <a:ext uri="{FF2B5EF4-FFF2-40B4-BE49-F238E27FC236}">
                <a16:creationId xmlns:a16="http://schemas.microsoft.com/office/drawing/2014/main" id="{90106C86-2E06-2AFB-15F5-B960D2BD8F6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477" y="4320369"/>
            <a:ext cx="5814073" cy="4345495"/>
          </a:xfrm>
          <a:prstGeom prst="rect">
            <a:avLst/>
          </a:prstGeom>
        </p:spPr>
      </p:pic>
      <p:pic>
        <p:nvPicPr>
          <p:cNvPr id="16" name="bébédort">
            <a:hlinkClick r:id="" action="ppaction://media"/>
            <a:extLst>
              <a:ext uri="{FF2B5EF4-FFF2-40B4-BE49-F238E27FC236}">
                <a16:creationId xmlns:a16="http://schemas.microsoft.com/office/drawing/2014/main" id="{1317C6D2-5ADD-A649-652F-927C739F3F12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013950" y="8340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32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A83F3-7F7F-1BBA-0D2D-843D776053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D5D2470-9AF2-B132-D9C3-672A92F4212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21BA3FB-FBCA-652E-6A0C-1BF8A23E1878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8CF5B7F-A09C-45D2-900E-15E0E5A6C8D2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BFEA6D15-B10D-0C65-C0BF-0DF1CE21BE4E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C0E23B00-2B69-BB11-E0A5-8DA7C0A7DC9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A8FDE875-C116-B803-1722-30708222702F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73DA2725-EEE3-C48F-6EDF-5ED67CEA427A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A34FA6AC-F333-8E31-21F7-AE4C129118EE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2921E848-5FA8-09B2-263C-323A5AD4354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34310C9-A526-B83D-2C47-D0238BDBA2D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C’est quoi ? Dites le mot en arabe ou en français.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41126A1-484D-1238-3946-2A1E93DB230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DA6001D4-93A0-0ECE-342E-CC3F6AAB2ED2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7" name="Image 16">
            <a:extLst>
              <a:ext uri="{FF2B5EF4-FFF2-40B4-BE49-F238E27FC236}">
                <a16:creationId xmlns:a16="http://schemas.microsoft.com/office/drawing/2014/main" id="{AD942934-23C5-71BB-0148-7F68DD30CEE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330" y="2674827"/>
            <a:ext cx="4468368" cy="568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8776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A532B-B851-5B0A-EC9E-7789D7077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729CB63-351A-8027-0B18-F78739C8EFC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A087A9A-40B8-8D82-2030-E7C1307DDD1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EAF9A94-60D1-F3C4-71DA-2C64DD98C4F7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F37D394-9695-A78C-B782-DA7A6F852C06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F24FF81-53BC-B972-D7EF-F830F4178ADD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D87EE02B-8ECB-CF36-BC3D-6286C7FD0C29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2262D90D-B83A-3952-26BD-857BFF0E6EB2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F52F223-6F5F-35A3-D25B-7E4BE31871E4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CF159F20-00B0-7A87-2A67-70F6B201067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65837" y="6868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D094FE6-371A-D644-FCFA-D5A739009C9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57718" y="585974"/>
            <a:ext cx="118872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Un robot.</a:t>
            </a:r>
          </a:p>
          <a:p>
            <a:pPr defTabSz="1543013"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3B7C5DC-C93B-BA0A-63C8-B0CDCAD3E23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DD051279-F767-829D-4C35-6052C21369AC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6" name="ZoneTexte 15">
            <a:extLst>
              <a:ext uri="{FF2B5EF4-FFF2-40B4-BE49-F238E27FC236}">
                <a16:creationId xmlns:a16="http://schemas.microsoft.com/office/drawing/2014/main" id="{6DC9C3E0-0734-6DA3-C4CC-2661B603C2E8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596337" y="4502422"/>
            <a:ext cx="59948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9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 robot</a:t>
            </a:r>
            <a:endParaRPr lang="fr-FR" sz="99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7" name="Image 16" descr="Une image contenant clipart, dessin humoristique, dessin, illustration&#10;&#10;Description générée automatiquement">
            <a:extLst>
              <a:ext uri="{FF2B5EF4-FFF2-40B4-BE49-F238E27FC236}">
                <a16:creationId xmlns:a16="http://schemas.microsoft.com/office/drawing/2014/main" id="{408EDAB8-3095-0686-3CFD-A9625263F4A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309" y="2879548"/>
            <a:ext cx="3525728" cy="448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354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3E62CA-0357-F0A8-EBBE-43E60380B0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76ECEAA-38D3-A1CE-53CD-C911EB2A166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B73D01B8-C68C-0E36-F500-A808CFFC820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BB7CAD-995A-4AAE-F160-266AEC877040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11F30FAD-B490-A1AB-25EF-73EDD018FBD6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85F75B05-8CB4-6829-E43C-12FB273B7D99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AC633B1-FEB1-98F0-7EEA-EEC1600A2DB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90013D8-4F5A-E0BF-B09F-51F9CD7034CA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877D4AA-4DD7-5C0E-21C2-4B1EC7635292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92068427-8D53-FFEC-DCDC-80EDB9403D8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5126830-648C-281F-EE48-5ECDE763290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C’est quoi ? Dites le mot en arabe ou en français.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408F7BB-F492-8DF1-C590-B2A5E01A417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658B771E-D7B2-AF7D-6015-452317C5EC07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3" name="Image 12">
            <a:extLst>
              <a:ext uri="{FF2B5EF4-FFF2-40B4-BE49-F238E27FC236}">
                <a16:creationId xmlns:a16="http://schemas.microsoft.com/office/drawing/2014/main" id="{D065E34E-A170-88B8-EBC1-E4BDEACE82C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789" y="3110059"/>
            <a:ext cx="5654421" cy="505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97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13485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5555" b="-5555"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/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3276600" y="2476501"/>
            <a:ext cx="8019621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Conventions pour l’usage des supports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/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289EC27-7BBE-1564-F14F-8F211F9440E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776932" y="366680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2180162-B144-7FD4-BB9F-A0EAFFD8A3D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3762221"/>
            <a:ext cx="1374914" cy="762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B715999-34C4-2141-4830-610FF1FFFA4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606084" y="3955716"/>
            <a:ext cx="5416073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Pages réservées à l’enseignant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F8696B5-768D-1B28-07DD-B75235E312F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5351607"/>
            <a:ext cx="1374914" cy="762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10E672A-213D-5DC3-723E-374E0022336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606083" y="5545103"/>
            <a:ext cx="8401995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Explications et consignes à dire aux élèves</a:t>
            </a: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953CC148-4B93-BBCE-4E28-D9EC27DDD162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rot="10800000" flipH="1">
            <a:off x="1910312" y="5545103"/>
            <a:ext cx="929375" cy="627953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23503FF-8B75-175E-D636-720EC89779C2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1" y="7033208"/>
            <a:ext cx="1374914" cy="7620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5E1446DD-0BB2-867F-17EC-2511CA95D91E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4713291" y="7169141"/>
            <a:ext cx="8019621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Audio enregistré (déclenchement automatique)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2ABBF97-DB21-AAF2-60D3-362648DC1197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718466" y="6989980"/>
            <a:ext cx="1543266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712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686412-641F-91BD-473F-54E04326B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2F10CA3-7632-719D-22DA-829EFADEAF2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0F516C5-1EA3-4764-C8BA-24C0368A19B8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8D407F0-76A2-4163-2BA9-28B07832E0B9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6E708392-48D2-2285-9EC4-2CAA67674E08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8FCE934-84A4-89D2-0A5C-25A25BB73049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4472E762-72E9-D201-44D6-F2FDD5EC301B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38CA0B1D-4B41-909B-C0CE-D4190DE6F463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78FF3BB-4A6C-0042-73F8-AF912CF8B7D1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CE01FE7F-57B9-38C1-245B-ABC356AAAF0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65837" y="6868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13BD7FA-79B1-B04F-EC4A-5EF314098E9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57718" y="585974"/>
            <a:ext cx="118872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Des buches.</a:t>
            </a:r>
          </a:p>
          <a:p>
            <a:pPr defTabSz="1543013"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90AE632-ED74-F475-C03A-158CF910215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0F86D928-3C3B-6152-356B-7F7C46005A0D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6" name="ZoneTexte 15">
            <a:extLst>
              <a:ext uri="{FF2B5EF4-FFF2-40B4-BE49-F238E27FC236}">
                <a16:creationId xmlns:a16="http://schemas.microsoft.com/office/drawing/2014/main" id="{6B05D7EF-65BC-54D5-A45F-64DD17AA6C0B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596337" y="4502422"/>
            <a:ext cx="59948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9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des buches</a:t>
            </a:r>
            <a:endParaRPr lang="fr-FR" sz="99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78B76C4-FEE8-DEBB-3A72-FE16A1BD857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825" y="3802000"/>
            <a:ext cx="3432268" cy="306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7297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D1FED9-ED24-86CC-B7F9-D97DAC414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F224819-3F37-D3A6-D9EA-773082D0976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7FC24002-9A05-5E7B-F2F8-3A84ABE102DF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CCCA18D-AAB0-04BD-A3FC-31907839BF38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FC9B165-84CA-38BA-EF45-F1DE9B31BFB8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C1D4A51D-725F-7D70-7D17-D0D35787798C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687345F2-0147-8730-2D88-C4EB1146A8E8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43650F3B-333A-249F-636B-9104E0327C46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FBF4BA0D-6AB0-9DC0-C05D-A93E985827C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4A37204D-58D2-72F2-FC79-316758A34BE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EC658B8-8BD2-ECF8-555D-89A23D6AEDE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Comment est le garçon ? Dites le mot en arabe ou en français.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294DFA9-F7FE-EB14-F959-F439FD5261D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0AF906E2-9C5A-AFAB-061A-A5951782C518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1BEA1E76-A660-4EDD-5B4C-3A11AE78F09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41298" y="2304106"/>
            <a:ext cx="5173961" cy="636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9791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ACA32-56A7-8127-FE4D-81EB37C61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1E94E97-C1D8-B685-CBBC-53103F810E5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7AEC38C-650B-E52A-2CC3-6F0C05AB72D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A7F89FB-9A6C-47F3-3F7E-D4235056C1C3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4EB55DB-CA1D-4DA7-2D45-856027C96B86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F6A4361D-FB44-2231-6A65-72FEFBEF8499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C5787CD-9B3B-5E16-623A-F031F0C2E1F7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3604FD8B-37D4-76F8-6BD0-C28988BE311A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BB158C9-6CC5-1ED2-4F38-425ADC55810F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08C552BF-83E5-E950-38A1-F73B56F82D2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9420" y="718622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20CCD8D-7953-7289-8005-7003047E004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3718" y="603464"/>
            <a:ext cx="12420602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garçon est malade.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?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8193AC0-23CB-2558-DFC9-590DFB2D2D1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3469" y="393274"/>
            <a:ext cx="1446339" cy="1442600"/>
          </a:xfrm>
          <a:prstGeom prst="rect">
            <a:avLst/>
          </a:prstGeom>
        </p:spPr>
      </p:pic>
      <p:graphicFrame>
        <p:nvGraphicFramePr>
          <p:cNvPr id="20" name="Tableau 19">
            <a:extLst>
              <a:ext uri="{FF2B5EF4-FFF2-40B4-BE49-F238E27FC236}">
                <a16:creationId xmlns:a16="http://schemas.microsoft.com/office/drawing/2014/main" id="{7899C7E2-EB03-DD2D-A047-1D5A54B9643A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4" name="Image 13">
            <a:extLst>
              <a:ext uri="{FF2B5EF4-FFF2-40B4-BE49-F238E27FC236}">
                <a16:creationId xmlns:a16="http://schemas.microsoft.com/office/drawing/2014/main" id="{B910B0CC-1357-056B-D43C-6B985A98FCB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80354" y="3058596"/>
            <a:ext cx="4895850" cy="60198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969F81A-5095-29E9-E22F-C7ABF0E05A7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63107" y="2476501"/>
            <a:ext cx="114140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 garçon est malade.</a:t>
            </a:r>
          </a:p>
        </p:txBody>
      </p:sp>
      <p:pic>
        <p:nvPicPr>
          <p:cNvPr id="6" name="garçon malade">
            <a:hlinkClick r:id="" action="ppaction://media"/>
            <a:extLst>
              <a:ext uri="{FF2B5EF4-FFF2-40B4-BE49-F238E27FC236}">
                <a16:creationId xmlns:a16="http://schemas.microsoft.com/office/drawing/2014/main" id="{81FDD08F-CCFC-6A47-3238-715021E53C58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328275" y="7740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C7FDBB-C63C-CB60-B284-66A64C10F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55F370A2-5AF6-7082-5E59-2313D8A4D67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81B0BA3-BADF-5846-3C56-8B4B69E488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2643971-1247-7092-7DFD-9814839662D7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1E6BE701-6D00-9844-DE6B-0DF071219BCD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0807FBFF-DEFC-6B5F-3CE5-47CD1243F793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D50AC8FD-EB8E-3E4C-34C0-C24E1309696F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0AB0770-6E4A-3273-94A4-2BE46687634E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33ADAA5-AFB6-EB17-5B50-53D2B1888536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E185421A-A779-302A-626E-664EFBCA2C7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65837" y="6868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26BC1D3-599B-5A62-2BDD-1A79DEF0398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57718" y="585974"/>
            <a:ext cx="118872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Malade.</a:t>
            </a:r>
          </a:p>
          <a:p>
            <a:pPr defTabSz="1543013"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9FC9AF8-7A7E-0B68-84C7-1F2D949FADD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AB1C66EA-6E1D-AE46-8A8C-E5B4338839F2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6" name="ZoneTexte 15">
            <a:extLst>
              <a:ext uri="{FF2B5EF4-FFF2-40B4-BE49-F238E27FC236}">
                <a16:creationId xmlns:a16="http://schemas.microsoft.com/office/drawing/2014/main" id="{59B15B85-E37C-F328-CB84-7C638023575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873050" y="4502422"/>
            <a:ext cx="57180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9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malade</a:t>
            </a:r>
            <a:endParaRPr lang="fr-FR" sz="99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B6DAD12-40ED-61F6-F3F1-C8DF897CE9E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91147" y="2761250"/>
            <a:ext cx="4033658" cy="495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5010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FEFA64-9857-B78D-B195-F27B2A800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C7A846B-5244-C0A6-E3C4-E5FC1125581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143153C7-82E0-E6AA-EB03-3B2F3C23269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79FDCD5-2491-4541-E9BE-2333FD66F8E9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3724AF8A-B4FE-2EEC-6248-D14526F96033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F3B11EF1-9E9A-E573-F7DA-53B20829D3E0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A87BA61F-6A2D-880F-7D74-3AC132FFC6FE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3769D817-B129-1886-2CC1-87A673E5897E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F7DB637A-5F6B-15D5-D68B-65924BA0BCE1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BC61A215-A5E7-78B1-BF16-A75F6E98BFC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16A7070-A655-4402-7E34-52962BD38C5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C’est quoi ? Dites le mot en arabe ou en français.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9D718D4-4F50-1BC8-CEB5-02BC4F64240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D007BA0D-137A-F8C5-CD5C-649EBE851036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4A0A0570-C29E-D60F-0235-E6443F0FAF1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05221" y="2674827"/>
            <a:ext cx="5353241" cy="547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5604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878B07-1041-DEE4-04C4-171D6FE5C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D42AA84-B1CB-4F8B-12CE-415568386A3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338D9CE-B6B9-5F25-8F6E-9558D27879C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CA9AAA9-ACF2-F373-5639-DE1BD19D2C8A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0258B0F9-2ED0-9467-E963-290ECD642D56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8FA6EAA4-086F-EAF3-68A7-26A93F62AD76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9BDE529C-8A3A-C0AE-642A-01E2547BE8D7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37AB220B-54EC-23CB-848E-49B2AC049355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4AE2A3E-5AA1-E755-D844-AF93344E1E38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3782DBC3-A3B0-63E7-C25E-45D727AB224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65837" y="6868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6A76BD0-0144-1A14-6B17-F10A12C1D45D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57718" y="585974"/>
            <a:ext cx="118872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Un radis.</a:t>
            </a:r>
          </a:p>
          <a:p>
            <a:pPr defTabSz="1543013"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8E9E7F5-D9CE-B7B5-2069-82AC7ED26CC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7B69C734-A9D9-A1C8-92E4-9CB8649D4095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6" name="ZoneTexte 15">
            <a:extLst>
              <a:ext uri="{FF2B5EF4-FFF2-40B4-BE49-F238E27FC236}">
                <a16:creationId xmlns:a16="http://schemas.microsoft.com/office/drawing/2014/main" id="{19062E1A-5DF8-0522-92D4-8777A83A6424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873050" y="4502422"/>
            <a:ext cx="57180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9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 radis</a:t>
            </a:r>
            <a:endParaRPr lang="fr-FR" sz="99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8511E17-3AEF-CD53-0D8C-D1218CC4919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47623" y="2896366"/>
            <a:ext cx="4395274" cy="449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6375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0D7BB-1E5A-6E7E-887D-6EAC1655D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7B5FDB4-4B4E-37C9-2960-0145B607924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B02CA446-69BE-93EC-275A-091CA1B8DCD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-5869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0C39029-211D-0BBB-023B-0D54DD73E983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FC036D6-7B5F-B4D4-709E-B55BCA243FF2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18B64763-3D57-ED78-2C2E-FFCDA08B2D44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4C885FF6-4E9E-70F9-3197-0BB38B499194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772032"/>
                <a:chOff x="195880" y="180292"/>
                <a:chExt cx="8769597" cy="772032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EB9EB63D-579F-57C6-8207-8308CA1CC18A}"/>
                    </a:ext>
                  </a:extLst>
                </p:cNvPr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EC422AF-A673-900C-77CA-7CB17CA100CB}"/>
                    </a:ext>
                  </a:extLst>
                </p:cNvPr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196724" y="746104"/>
                  <a:ext cx="8763377" cy="206220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731386D9-D63F-61CF-E7FD-4A677E4454F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DDE9567-B82A-997C-86A5-7731173A4F6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Répétons ensemble </a:t>
            </a:r>
            <a:r>
              <a:rPr lang="fr-FR" sz="2400" b="1" u="sng" dirty="0">
                <a:solidFill>
                  <a:srgbClr val="A6A6A6"/>
                </a:solidFill>
                <a:latin typeface="Calibri"/>
              </a:rPr>
              <a:t>les mots</a:t>
            </a:r>
            <a:r>
              <a:rPr lang="fr-FR" sz="2400" b="1" dirty="0">
                <a:solidFill>
                  <a:srgbClr val="A6A6A6"/>
                </a:solidFill>
                <a:latin typeface="Calibri"/>
              </a:rPr>
              <a:t>.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5AADB115-0506-D1EA-AFF7-A2D8BBB380E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614492CF-43F6-38D0-8476-95390BAAEFE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371602" y="4988166"/>
            <a:ext cx="3465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 bébé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748E137-8300-739D-2B13-A5AA8F9793BC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4837100" y="4984658"/>
            <a:ext cx="4041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dormir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FE10BD98-6674-69E6-C295-8DB15886968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8338910" y="4984601"/>
            <a:ext cx="4005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 robot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graphicFrame>
        <p:nvGraphicFramePr>
          <p:cNvPr id="32" name="Tableau 31">
            <a:extLst>
              <a:ext uri="{FF2B5EF4-FFF2-40B4-BE49-F238E27FC236}">
                <a16:creationId xmlns:a16="http://schemas.microsoft.com/office/drawing/2014/main" id="{F3D90AD1-0172-9776-6B8B-3FFF0D42C8F0}"/>
              </a:ext>
            </a:extLst>
          </p:cNvPr>
          <p:cNvGraphicFramePr>
            <a:graphicFrameLocks noGrp="1"/>
          </p:cNvGraphicFramePr>
          <p:nvPr>
            <p:custDataLst>
              <p:tags r:id="rId9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4" name="ZoneTexte 13">
            <a:extLst>
              <a:ext uri="{FF2B5EF4-FFF2-40B4-BE49-F238E27FC236}">
                <a16:creationId xmlns:a16="http://schemas.microsoft.com/office/drawing/2014/main" id="{510AC415-406D-8683-C874-AC3C666AC0A3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371602" y="8601622"/>
            <a:ext cx="3465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des buches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5A250BF-84B2-170A-6A6B-8B490D356363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878903" y="8571352"/>
            <a:ext cx="3465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 radis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C2D74A8-57F7-BE52-6A9E-271B0CCFCA9A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4837098" y="8595281"/>
            <a:ext cx="4041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malade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D14644B-59C6-4342-9CE2-2162D511475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797762" y="6270960"/>
            <a:ext cx="2094805" cy="214198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82B7748-EEE1-841B-B9AE-552103F2B41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704795" y="5845225"/>
            <a:ext cx="2306408" cy="283589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3F192E9-2FFB-47A7-7C4B-34F2A221318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516" y="6296063"/>
            <a:ext cx="2344665" cy="2097004"/>
          </a:xfrm>
          <a:prstGeom prst="rect">
            <a:avLst/>
          </a:prstGeom>
        </p:spPr>
      </p:pic>
      <p:pic>
        <p:nvPicPr>
          <p:cNvPr id="19" name="Image 18" descr="Une image contenant clipart, dessin humoristique, dessin, illustration&#10;&#10;Description générée automatiquement">
            <a:extLst>
              <a:ext uri="{FF2B5EF4-FFF2-40B4-BE49-F238E27FC236}">
                <a16:creationId xmlns:a16="http://schemas.microsoft.com/office/drawing/2014/main" id="{9CE32B58-CB19-91C9-8539-FDF7457C675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387" y="2256292"/>
            <a:ext cx="1870534" cy="237963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0E7E13A-A6C0-6012-7094-3096460C496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897928" y="2274337"/>
            <a:ext cx="1943517" cy="238969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2FC32F8-380E-4349-3E11-8D8C613C99A1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791937" y="1989881"/>
            <a:ext cx="2463821" cy="302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739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C5F8E0-DDBA-091F-1113-0301123EC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1CD803E-ED5E-3A86-28BA-5673589F6BC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255A81F-1030-A040-7C2C-EC743D74FA0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78FB08E-4F78-5EA2-8E55-8BAC5EF56140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34738A7F-B19D-0ED6-9723-CB2E4C9D7BFE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8B45E1D8-10FE-B9B3-FC63-08A64249B507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9513D553-BADC-0467-FE2E-6FE0A373DCA4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FF87F535-E2D8-FE07-6D37-4DE8CEE46EAE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618A18CF-F747-F974-6A07-D346CB396BF5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61904"/>
                  <a:ext cx="8748473" cy="228697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BCD8ADBA-0F91-F024-C043-D2D57E041B6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86620" y="84146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BF1B088-FB93-36D4-136B-B9687BF6F3E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066811" y="2748696"/>
            <a:ext cx="335901" cy="3699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fr-FR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27" name="Tableau 26">
            <a:extLst>
              <a:ext uri="{FF2B5EF4-FFF2-40B4-BE49-F238E27FC236}">
                <a16:creationId xmlns:a16="http://schemas.microsoft.com/office/drawing/2014/main" id="{687BFFEB-DAF6-18AF-6F61-A1D54F11FD47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925100809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8" name="ZoneTexte 17">
            <a:extLst>
              <a:ext uri="{FF2B5EF4-FFF2-40B4-BE49-F238E27FC236}">
                <a16:creationId xmlns:a16="http://schemas.microsoft.com/office/drawing/2014/main" id="{15FEF6D4-F6AE-621F-AF83-4CD5968707A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473641" y="589043"/>
            <a:ext cx="10044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chaque image, je vais désigner un élève pour dire le mot.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quel mot ?  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0F6AEFF-BE8C-1675-AF1E-978DB6B434FA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8777430-2EF0-1F61-E75F-8AFFEE916D0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786075" y="6497579"/>
            <a:ext cx="2094805" cy="214198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3B8EC73-52CC-A473-70E8-3E947C46C17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693108" y="6071844"/>
            <a:ext cx="2306408" cy="283589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88B554C-7D72-EC27-08F3-DE60C6AC7A9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829" y="6522682"/>
            <a:ext cx="2344665" cy="2097004"/>
          </a:xfrm>
          <a:prstGeom prst="rect">
            <a:avLst/>
          </a:prstGeom>
        </p:spPr>
      </p:pic>
      <p:pic>
        <p:nvPicPr>
          <p:cNvPr id="14" name="Image 13" descr="Une image contenant clipart, dessin humoristique, dessin, illustration&#10;&#10;Description générée automatiquement">
            <a:extLst>
              <a:ext uri="{FF2B5EF4-FFF2-40B4-BE49-F238E27FC236}">
                <a16:creationId xmlns:a16="http://schemas.microsoft.com/office/drawing/2014/main" id="{5BD43357-4468-85BE-B50E-6A869D02BC9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700" y="2954403"/>
            <a:ext cx="1870534" cy="237963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7ED02EE-00C0-94C5-528A-588B6D87E17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886241" y="2972448"/>
            <a:ext cx="1943517" cy="238969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1850371-0D09-8F08-6E0A-315E06A4284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780250" y="2687992"/>
            <a:ext cx="2463821" cy="302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2089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B208D6-1B64-B857-0A02-A053E9713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FD41111-33BA-F986-EF5C-E7B5D5C43D4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C4807C0-2510-1011-CF56-A13A8954BE5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-5869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13BE5B3-3C53-0BCA-9894-8ED116CE9E3C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4CD3E423-31C1-AF8D-9548-95217C3AA707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5A5F1F76-88F0-B92A-EC2A-C6EF2DA5A745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717FF9D-22B9-E0DD-86A5-F6873F2C2E9E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772032"/>
                <a:chOff x="195880" y="180292"/>
                <a:chExt cx="8769597" cy="772032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A79A40AB-79E0-68FA-4EC4-F9DBF5E7E41A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7BE09CA-309F-A137-910C-1080D61B731D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4" y="746104"/>
                  <a:ext cx="8763377" cy="206220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C9D736BA-C6BC-E3C9-E128-1D009B824D2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99922" y="73191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2" name="Tableau 31">
            <a:extLst>
              <a:ext uri="{FF2B5EF4-FFF2-40B4-BE49-F238E27FC236}">
                <a16:creationId xmlns:a16="http://schemas.microsoft.com/office/drawing/2014/main" id="{580EE013-24F2-8D66-2131-F2BB39B3B318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50" name="ZoneTexte 49">
            <a:extLst>
              <a:ext uri="{FF2B5EF4-FFF2-40B4-BE49-F238E27FC236}">
                <a16:creationId xmlns:a16="http://schemas.microsoft.com/office/drawing/2014/main" id="{DDE42B46-9EA8-E3C1-B34F-A1D19CBD07C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328572" y="677515"/>
            <a:ext cx="9216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passer au tableau pour dire </a:t>
            </a: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 phrases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28A5008D-E6D2-13F7-459A-DC1E8BCE1CE4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1372169" y="564683"/>
            <a:ext cx="1784910" cy="1102940"/>
          </a:xfrm>
          <a:prstGeom prst="roundRect">
            <a:avLst>
              <a:gd name="adj" fmla="val 31362"/>
            </a:avLst>
          </a:prstGeom>
        </p:spPr>
      </p:pic>
      <p:pic>
        <p:nvPicPr>
          <p:cNvPr id="6" name="Image 5" descr="Une image contenant dessin, clipart, croquis, illustration&#10;&#10;Description générée automatiquement">
            <a:extLst>
              <a:ext uri="{FF2B5EF4-FFF2-40B4-BE49-F238E27FC236}">
                <a16:creationId xmlns:a16="http://schemas.microsoft.com/office/drawing/2014/main" id="{2117CDFE-4411-799A-B692-40036F03001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329" y="3843338"/>
            <a:ext cx="4300926" cy="321455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A218847-148A-5BC1-CF78-A81662FEE58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5624" y="2903596"/>
            <a:ext cx="3643388" cy="447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7902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9D356F-EF5B-C5CB-EE72-2713D888F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F89BC5D9-36CD-BB2C-39D2-59569A7BC6A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16329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13EEDDC5-2D2E-383A-24B9-319A8E0EEC3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364862" y="3362660"/>
            <a:ext cx="9122288" cy="48013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defTabSz="914445">
              <a:lnSpc>
                <a:spcPct val="150000"/>
              </a:lnSpc>
              <a:defRPr/>
            </a:pPr>
            <a:r>
              <a:rPr lang="fr-FR" sz="4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Lecture </a:t>
            </a:r>
          </a:p>
          <a:p>
            <a:pPr lvl="0" defTabSz="914445">
              <a:spcAft>
                <a:spcPts val="1800"/>
              </a:spcAft>
              <a:defRPr/>
            </a:pPr>
            <a:r>
              <a:rPr lang="fr-FR" dirty="0">
                <a:solidFill>
                  <a:prstClr val="white">
                    <a:lumMod val="75000"/>
                  </a:prstClr>
                </a:solidFill>
                <a:latin typeface="Dosis" pitchFamily="2" charset="0"/>
                <a:cs typeface="Calibri" panose="020F0502020204030204" pitchFamily="34" charset="0"/>
              </a:rPr>
              <a:t>Lettres – syllabes – Mots simples.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fr-FR" sz="3900" b="1" dirty="0">
                <a:solidFill>
                  <a:prstClr val="white">
                    <a:lumMod val="75000"/>
                  </a:prstClr>
                </a:solidFill>
                <a:latin typeface="Dosis" pitchFamily="2" charset="0"/>
                <a:cs typeface="Calibri" panose="020F0502020204030204" pitchFamily="34" charset="0"/>
              </a:rPr>
              <a:t>2</a:t>
            </a:r>
            <a:r>
              <a:rPr kumimoji="0" lang="fr-FR" sz="39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. Vocabulaire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prstClr val="white">
                    <a:lumMod val="75000"/>
                  </a:prstClr>
                </a:solidFill>
                <a:latin typeface="Dosis" pitchFamily="2" charset="0"/>
                <a:cs typeface="Calibri" panose="020F0502020204030204" pitchFamily="34" charset="0"/>
              </a:rPr>
              <a:t>d</a:t>
            </a:r>
            <a:r>
              <a:rPr kumimoji="0" lang="fr-FR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ormir</a:t>
            </a: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 – bébé – robot – buche – malade – radis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fr-FR" sz="4400" b="1" dirty="0">
                <a:solidFill>
                  <a:srgbClr val="215968"/>
                </a:solidFill>
                <a:latin typeface="Dosis" pitchFamily="2" charset="0"/>
                <a:cs typeface="Calibri" panose="020F0502020204030204" pitchFamily="34" charset="0"/>
              </a:rPr>
              <a:t>3. Outils de langue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solidFill>
                  <a:srgbClr val="4BACC6"/>
                </a:solidFill>
                <a:latin typeface="Dosis" pitchFamily="2" charset="0"/>
                <a:cs typeface="Calibri" panose="020F0502020204030204" pitchFamily="34" charset="0"/>
              </a:rPr>
              <a:t>Où est ton frère/ta sœur  ?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solidFill>
                  <a:srgbClr val="4BACC6"/>
                </a:solidFill>
                <a:latin typeface="Dosis" pitchFamily="2" charset="0"/>
                <a:cs typeface="Calibri" panose="020F0502020204030204" pitchFamily="34" charset="0"/>
              </a:rPr>
              <a:t>Il/Elle est dans (…)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5F5CC7D0-261B-3608-B2D7-9B1B5ACE695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8517834"/>
            <a:ext cx="1305233" cy="1765716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64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EEC21A11-F380-5A9C-D4B8-A222424D33D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946193" y="8185354"/>
            <a:ext cx="1737677" cy="2098196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64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FA0D357-8106-1779-F1D5-477BD8F3DCF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6677" y="6262569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FA096658-D4A9-C273-E3F6-594C726963DE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790787" y="1051835"/>
            <a:ext cx="4719761" cy="10810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0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</a:t>
            </a:r>
            <a:r>
              <a:rPr lang="fr-FR" sz="4800" b="1" dirty="0">
                <a:solidFill>
                  <a:srgbClr val="215968"/>
                </a:solidFill>
                <a:latin typeface="Dosis" pitchFamily="2" charset="0"/>
              </a:rPr>
              <a:t>5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E69296F-3FC3-6C41-0DBB-F4A6C9452D1E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3118135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F84DB-06AD-D0E2-8538-3F09DE4C4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D27F43D-2AAC-3924-3C8D-F1B03F83B3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828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t="-5555" b="-5555"/>
            </a:stretch>
          </a:blipFill>
        </p:spPr>
        <p:txBody>
          <a:bodyPr/>
          <a:lstStyle/>
          <a:p>
            <a:pPr algn="just" defTabSz="685869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314923F-69FD-5D4C-611C-138FFCB9BA7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5EB3374-A76C-2A54-6038-72818B2CDB51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69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758D412-727A-87EE-D7AD-DF9242B11ED6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69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AFDA5764-B6A4-60C6-DCDA-6856AC1D5FD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8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69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EA470B7-E062-15E0-33DE-CF45AE1EF64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399060" y="1865443"/>
            <a:ext cx="7271961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69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Pictogrammes pour la gestion de la leçon.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3FF3D4-5F97-F646-3844-63C78EA24D1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2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9A451E6-42B1-DFF1-7AE4-A7F2056EC01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21877" y="4825441"/>
            <a:ext cx="3796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Modelage. 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Les élèves écoutent.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EE9A24F-D8C5-7E23-497C-A5D00EB35DF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68" y="3043457"/>
            <a:ext cx="1636031" cy="163180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5BB7C58-97F4-D723-60E8-49521E84193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4116141" y="2982991"/>
            <a:ext cx="2566257" cy="171167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EC96FEE-CB37-D47D-DC7D-94A02B44A065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592847" y="4828795"/>
            <a:ext cx="330403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Questions directes.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L’enseignant désigne des élèves.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B73E3A4-703C-71EA-8A0D-2E42F69B21D4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86454" y="2977902"/>
            <a:ext cx="1747521" cy="146699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7A78D7E-4EA3-8F6B-EB49-9380B2CCBAA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379759" y="4770771"/>
            <a:ext cx="43085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Répétition chorale.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Toute la classe participe. 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CD71421-7E63-0887-15F3-9B3C58CC5617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4320255" y="6452250"/>
            <a:ext cx="1849217" cy="1142676"/>
          </a:xfrm>
          <a:prstGeom prst="roundRect">
            <a:avLst>
              <a:gd name="adj" fmla="val 31362"/>
            </a:avLst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519DECAF-6F46-F2D9-3C43-0C5075904C4D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3377368" y="7796687"/>
            <a:ext cx="3915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Passage au tableau. 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Un élève réalise la tâche.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1BAC82B-025C-D00A-B7BA-2FDECC2C4E40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681" y="6436705"/>
            <a:ext cx="1412672" cy="133768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C7C708A-7CF6-ABB8-7BF8-C9174CC9466A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04402" y="7824353"/>
            <a:ext cx="354956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Lecture silencieuse.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30520AD-873E-13AF-FDF7-426FBF1C62A8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908" y="6452250"/>
            <a:ext cx="1846817" cy="129171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C81664E-77EA-659F-4F1A-E015F091A3C5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7101467" y="7822195"/>
            <a:ext cx="34957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Pratique autonome.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L’enseignant circule entre les rangs.  </a:t>
            </a:r>
          </a:p>
        </p:txBody>
      </p:sp>
      <p:pic>
        <p:nvPicPr>
          <p:cNvPr id="18" name="Image 17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A3012CF-2363-2ED8-3431-EDCB4ED9ADCA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64688" y="6013322"/>
            <a:ext cx="1250264" cy="151277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9A6834E-AFB5-023D-9381-B94F5B6F48A0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0220480" y="7796190"/>
            <a:ext cx="3304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Observation. 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Les élèves observent.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DCA9C8A-9242-4256-6CC5-A41CF76EF40C}"/>
              </a:ext>
            </a:extLst>
          </p:cNvPr>
          <p:cNvGrpSpPr/>
          <p:nvPr/>
        </p:nvGrpSpPr>
        <p:grpSpPr>
          <a:xfrm>
            <a:off x="7535534" y="3219398"/>
            <a:ext cx="1961535" cy="1238864"/>
            <a:chOff x="7152968" y="2374490"/>
            <a:chExt cx="1961535" cy="1238864"/>
          </a:xfrm>
        </p:grpSpPr>
        <p:sp>
          <p:nvSpPr>
            <p:cNvPr id="21" name="Bulle narrative : ronde 20">
              <a:extLst>
                <a:ext uri="{FF2B5EF4-FFF2-40B4-BE49-F238E27FC236}">
                  <a16:creationId xmlns:a16="http://schemas.microsoft.com/office/drawing/2014/main" id="{9FF31181-CF52-0696-E904-1C18160AA31D}"/>
                </a:ext>
              </a:extLst>
            </p:cNvPr>
            <p:cNvSpPr/>
            <p:nvPr/>
          </p:nvSpPr>
          <p:spPr>
            <a:xfrm>
              <a:off x="7152968" y="2374490"/>
              <a:ext cx="1961535" cy="1224116"/>
            </a:xfrm>
            <a:prstGeom prst="wedgeEllipseCallou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CEB0F0D4-5E2D-4A78-A130-A42049559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40077" y="2415547"/>
              <a:ext cx="1553200" cy="1197807"/>
            </a:xfrm>
            <a:prstGeom prst="rect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05BDA0A1-C1DE-3363-14D1-25382633DF61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6922745" y="4827084"/>
            <a:ext cx="295513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Dites-le en arabe. 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Les élèves disent le mot en arabe. </a:t>
            </a:r>
          </a:p>
        </p:txBody>
      </p:sp>
    </p:spTree>
    <p:extLst>
      <p:ext uri="{BB962C8B-B14F-4D97-AF65-F5344CB8AC3E}">
        <p14:creationId xmlns:p14="http://schemas.microsoft.com/office/powerpoint/2010/main" val="26352967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733455"/>
            <a:ext cx="12954000" cy="8765811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6222" y="13625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747428" y="1822448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3200" dirty="0">
                <a:solidFill>
                  <a:srgbClr val="106585"/>
                </a:solidFill>
                <a:latin typeface="Carelia"/>
              </a:rPr>
              <a:t>Objectifs de l’activité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7C03ED0A-C5B0-D998-5D5C-0C9D119281B4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981638" y="3335592"/>
            <a:ext cx="11752727" cy="4200876"/>
            <a:chOff x="1021947" y="3100970"/>
            <a:chExt cx="11752727" cy="3654320"/>
          </a:xfrm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C1D261BA-3ABE-2DE1-E789-F4046D0C8328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395C32B6-3F71-2033-BA88-FCA970C59DCF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CCC5F9BE-BCEA-3D50-20D4-F48CE3775C7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480252" y="3962089"/>
            <a:ext cx="504425" cy="5490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49151" y="33334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Dosis"/>
              </a:rPr>
              <a:t>Pour l’enseignant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507530" y="4010714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S’approprier des actes de parole : 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943224" y="4684736"/>
            <a:ext cx="8242967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90">
              <a:defRPr/>
            </a:pPr>
            <a:r>
              <a:rPr lang="fr-FR" sz="3200" b="1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Où est ton frère/ta sœur  ?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7C75934-EA09-FAF7-A0F8-3A93E9B0AD9D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525597" y="5880388"/>
            <a:ext cx="504425" cy="549068"/>
          </a:xfrm>
          <a:prstGeom prst="rect">
            <a:avLst/>
          </a:prstGeom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940A627E-03E1-78D4-52F2-DAEFE422D83B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52875" y="5886149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Utiliser des outils de langue : 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2DA6B2EC-A123-8022-FC7A-ECF860402227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2943224" y="6534212"/>
            <a:ext cx="8479603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90">
              <a:defRPr/>
            </a:pPr>
            <a:r>
              <a:rPr lang="fr-FR" sz="3200" b="1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Il/Elle est dans (…)</a:t>
            </a:r>
          </a:p>
        </p:txBody>
      </p:sp>
    </p:spTree>
    <p:extLst>
      <p:ext uri="{BB962C8B-B14F-4D97-AF65-F5344CB8AC3E}">
        <p14:creationId xmlns:p14="http://schemas.microsoft.com/office/powerpoint/2010/main" val="16431639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730EA-CD15-9A0E-BE35-95D47268D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B3188FA-D6A4-5975-1022-8A3ABDEA3DA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897A553-4FA8-7BA7-7B68-C0BFD705D47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7AC4E15-1540-7D29-E91C-52DDA8FFACE5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D079BE5-3F72-27A1-550D-818E4FA03551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370443B5-2423-16FA-92B2-BE1A5F98AE41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4DD71BC0-49D1-9B5C-5E55-CAED6598B76B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24B5A14-C4E5-7E01-A897-A5FA84EF7C7C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9437528-A0CA-8F3A-0211-711428C5C439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9CA4D3DE-AC87-C50E-7F65-371B8EAEAB6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145A9D4-2310-7B50-0B98-6DDE30D4A32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Rita dit « Où est ton frère ?». </a:t>
            </a:r>
          </a:p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?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001D892-B50C-8243-1D34-46C207D30E4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pic>
        <p:nvPicPr>
          <p:cNvPr id="13" name="Image 12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9E509B7A-9078-69E8-783E-7BF54893B474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2188" y="3981465"/>
            <a:ext cx="3096699" cy="523824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B0130CA-4C29-8986-7648-89FCD85D4D6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6857983" y="4586287"/>
            <a:ext cx="3357579" cy="4280923"/>
          </a:xfrm>
          <a:prstGeom prst="rect">
            <a:avLst/>
          </a:prstGeom>
        </p:spPr>
      </p:pic>
      <p:sp>
        <p:nvSpPr>
          <p:cNvPr id="6" name="Bulle narrative : ronde 5">
            <a:extLst>
              <a:ext uri="{FF2B5EF4-FFF2-40B4-BE49-F238E27FC236}">
                <a16:creationId xmlns:a16="http://schemas.microsoft.com/office/drawing/2014/main" id="{992AE6D6-CCE4-508B-4242-942EE68703F0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8742757" y="2651180"/>
            <a:ext cx="3684044" cy="1381262"/>
          </a:xfrm>
          <a:prstGeom prst="wedgeEllipseCallout">
            <a:avLst>
              <a:gd name="adj1" fmla="val -27214"/>
              <a:gd name="adj2" fmla="val 75531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C335631-7886-E3A9-25C7-77DEAE0FEA01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8758814" y="3057159"/>
            <a:ext cx="3640264" cy="595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Où</a:t>
            </a: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</a:t>
            </a: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ton frère ?</a:t>
            </a: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10A37392-7F38-6EC5-D1D9-767B7AB0A68E}"/>
              </a:ext>
            </a:extLst>
          </p:cNvPr>
          <p:cNvGraphicFramePr>
            <a:graphicFrameLocks noGrp="1"/>
          </p:cNvGraphicFramePr>
          <p:nvPr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3364608997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52783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E3DE1-94F4-19B5-D541-0D1F79EC9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F78E64E-FBCD-E09C-34A8-11702C7A1E6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16A4255-CB2A-DA21-17C7-AA8215FC5CF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8120AEA-AE59-1682-FAF9-80E06C07B2D8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1E23195D-80DB-C2CC-1747-C443046DA20A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C5EFC3C0-1283-20FC-74AD-10A187004D58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264BF303-798C-2359-68ED-59C2D4488AB7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8EAAEB22-8331-48FD-911A-7735DB47F8BA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4E643E5-98C9-BE4D-FD8B-CD2345F5055E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54940E9B-C322-0955-0EB5-982731D078C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75158" y="813735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F2ED714-10B7-17A7-7992-DA1D833B8D1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55984" y="697808"/>
            <a:ext cx="10001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 signifie «  Où est ton frère » en arabe ? </a:t>
            </a:r>
          </a:p>
        </p:txBody>
      </p:sp>
      <p:pic>
        <p:nvPicPr>
          <p:cNvPr id="13" name="Image 12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4EBA31A7-CF79-E183-D657-C2969FC041F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2188" y="3981465"/>
            <a:ext cx="3096699" cy="523824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F4122D5-22E0-AED8-380A-B4D9BD4B0C9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857983" y="4586287"/>
            <a:ext cx="3357579" cy="428092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DB31AE1-1502-4BF7-F7DA-45970DCE082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sp>
        <p:nvSpPr>
          <p:cNvPr id="14" name="Bulle narrative : ronde 13">
            <a:extLst>
              <a:ext uri="{FF2B5EF4-FFF2-40B4-BE49-F238E27FC236}">
                <a16:creationId xmlns:a16="http://schemas.microsoft.com/office/drawing/2014/main" id="{36956B7E-D0E5-EB60-002B-7BD539807E6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742757" y="2651180"/>
            <a:ext cx="3684044" cy="1381262"/>
          </a:xfrm>
          <a:prstGeom prst="wedgeEllipseCallout">
            <a:avLst>
              <a:gd name="adj1" fmla="val -27214"/>
              <a:gd name="adj2" fmla="val 75531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B49EF84-2F52-7D6C-AF60-7A5E9CDFEA9C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58814" y="3057159"/>
            <a:ext cx="3640264" cy="595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Où</a:t>
            </a: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</a:t>
            </a: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ton frère ?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D1E9AE1-C523-B031-A717-7D113AEA780D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884789047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2903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34C78-42CE-330F-F19F-52CD1224F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57B406E8-8902-D2AA-CEB7-8BA51441AB2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19FBFCA-DDBF-5B27-3A2C-65CF442855D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62D902D-F7DF-CA8E-6B40-F3C21443A1FE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6B49B497-D8E8-5246-4E51-0DEAA70E8680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CB1C9F6E-8264-4D60-46DE-AF01FB470447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BD75CC9-A902-BF8E-A57B-9BF5FA2E442C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0B07DF92-25DE-20C5-DDA7-7DE32CAB7884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E8E11FA-EED0-7F05-52C7-E0E731F451D5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2F12646D-5002-4693-FC09-9A63A2B5B80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6CC67D3-4D93-73C2-F782-B3D52B0BE18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Karim dit « Il est dans le salon. » </a:t>
            </a:r>
          </a:p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?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4C86049-85D0-EEC9-CF5F-CDDCDD1AF01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CFC0816-6568-49F2-F040-1BEE8AC5385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8235695" y="4457191"/>
            <a:ext cx="3357579" cy="4280923"/>
          </a:xfrm>
          <a:prstGeom prst="rect">
            <a:avLst/>
          </a:prstGeom>
        </p:spPr>
      </p:pic>
      <p:sp>
        <p:nvSpPr>
          <p:cNvPr id="6" name="Bulle narrative : ronde 5">
            <a:extLst>
              <a:ext uri="{FF2B5EF4-FFF2-40B4-BE49-F238E27FC236}">
                <a16:creationId xmlns:a16="http://schemas.microsoft.com/office/drawing/2014/main" id="{203F237C-7275-CE54-0B35-E7F4B8FED6D4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2609282" y="2218882"/>
            <a:ext cx="3684044" cy="1813363"/>
          </a:xfrm>
          <a:prstGeom prst="wedgeEllipseCallout">
            <a:avLst>
              <a:gd name="adj1" fmla="val 25179"/>
              <a:gd name="adj2" fmla="val 62786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89DE8B8-9AB2-0300-FF0D-49E83174E668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631172" y="2827597"/>
            <a:ext cx="3640264" cy="595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Il est dans </a:t>
            </a: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 salon.</a:t>
            </a:r>
          </a:p>
        </p:txBody>
      </p:sp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FFDFF3AC-4E52-F51A-E571-1BB4032B0C91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884789047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9" name="Image 18">
            <a:extLst>
              <a:ext uri="{FF2B5EF4-FFF2-40B4-BE49-F238E27FC236}">
                <a16:creationId xmlns:a16="http://schemas.microsoft.com/office/drawing/2014/main" id="{0DF5EF72-E54D-818E-4787-663211BA410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51823" y="4957764"/>
            <a:ext cx="3158698" cy="2862570"/>
          </a:xfrm>
          <a:prstGeom prst="rect">
            <a:avLst/>
          </a:prstGeom>
        </p:spPr>
      </p:pic>
      <p:pic>
        <p:nvPicPr>
          <p:cNvPr id="20" name="Image 19" descr="Une image contenant dessin, illustration, croquis, Dessin d’enfant&#10;&#10;Description générée automatiquement">
            <a:extLst>
              <a:ext uri="{FF2B5EF4-FFF2-40B4-BE49-F238E27FC236}">
                <a16:creationId xmlns:a16="http://schemas.microsoft.com/office/drawing/2014/main" id="{2B93AB23-481A-4ECD-55AA-3280F75206D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05" b="94204" l="9962" r="89943">
                        <a14:foregroundMark x1="25047" y1="42571" x2="17078" y2="46365"/>
                        <a14:foregroundMark x1="17078" y1="46365" x2="17268" y2="89146"/>
                        <a14:foregroundMark x1="17268" y1="89146" x2="24668" y2="94204"/>
                        <a14:foregroundMark x1="24668" y1="94204" x2="28463" y2="74605"/>
                        <a14:foregroundMark x1="28463" y1="74605" x2="28273" y2="64067"/>
                        <a14:foregroundMark x1="28273" y1="64067" x2="31309" y2="53846"/>
                        <a14:foregroundMark x1="31309" y1="53846" x2="28748" y2="44573"/>
                        <a14:foregroundMark x1="28748" y1="44573" x2="31689" y2="477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42959" y="1001434"/>
            <a:ext cx="8572291" cy="791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5592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7A716-CA65-A61F-B095-2AA1AB0EA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A8A5B7F-A1E0-A408-2F70-5697AF4F198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19E4FBDE-DF2B-FEF7-750D-5D0F351828D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5647055-C140-4C3E-A92C-0F02514E62D7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A94F0B27-17C4-216C-43BE-AFD17F10B145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8403C971-603A-3280-10B2-982DC821C44E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22367527-6F30-AF49-1D32-88601607FD02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7174198-B2B9-E48D-4B81-95C4DCBD14EF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E167854-D2EC-B38D-9E21-E3E7DB338B5D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6" name="Freeform 8">
            <a:extLst>
              <a:ext uri="{FF2B5EF4-FFF2-40B4-BE49-F238E27FC236}">
                <a16:creationId xmlns:a16="http://schemas.microsoft.com/office/drawing/2014/main" id="{C70D97DD-4876-4E78-91C9-222209AEF64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75158" y="813735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35FD001-C5C9-9891-CD34-D60F33630D6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55984" y="697808"/>
            <a:ext cx="10001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 signifie « Il est dans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le salon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» en arabe ? 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958AA77-EC17-7395-F6CD-42D78BAE0F3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sp>
        <p:nvSpPr>
          <p:cNvPr id="21" name="Bulle narrative : ronde 20">
            <a:extLst>
              <a:ext uri="{FF2B5EF4-FFF2-40B4-BE49-F238E27FC236}">
                <a16:creationId xmlns:a16="http://schemas.microsoft.com/office/drawing/2014/main" id="{E8B3AB74-CD33-AB2B-599F-FFE9C5B6A0FD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609282" y="2218882"/>
            <a:ext cx="3684044" cy="1813363"/>
          </a:xfrm>
          <a:prstGeom prst="wedgeEllipseCallout">
            <a:avLst>
              <a:gd name="adj1" fmla="val 25179"/>
              <a:gd name="adj2" fmla="val 62786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5903BE3-A144-1BD6-B6E9-964D82C4A6C4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884789047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43F103CB-FF1B-79B8-708A-DD53EA673A9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1823" y="4957764"/>
            <a:ext cx="3158698" cy="286257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5621E14-B107-0EE8-5400-539788EB73C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8235695" y="4457191"/>
            <a:ext cx="3357579" cy="428092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DA86B94-4816-EAF7-36AD-BE724EEC9188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631172" y="2827597"/>
            <a:ext cx="3640264" cy="595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Il est dans </a:t>
            </a: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 salon.</a:t>
            </a:r>
          </a:p>
        </p:txBody>
      </p:sp>
      <p:pic>
        <p:nvPicPr>
          <p:cNvPr id="18" name="Image 17" descr="Une image contenant dessin, illustration, croquis, Dessin d’enfant&#10;&#10;Description générée automatiquement">
            <a:extLst>
              <a:ext uri="{FF2B5EF4-FFF2-40B4-BE49-F238E27FC236}">
                <a16:creationId xmlns:a16="http://schemas.microsoft.com/office/drawing/2014/main" id="{A2A2F291-34E2-320A-2C3A-3BE671FE52C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905" b="94204" l="9962" r="89943">
                        <a14:foregroundMark x1="25047" y1="42571" x2="17078" y2="46365"/>
                        <a14:foregroundMark x1="17078" y1="46365" x2="17268" y2="89146"/>
                        <a14:foregroundMark x1="17268" y1="89146" x2="24668" y2="94204"/>
                        <a14:foregroundMark x1="24668" y1="94204" x2="28463" y2="74605"/>
                        <a14:foregroundMark x1="28463" y1="74605" x2="28273" y2="64067"/>
                        <a14:foregroundMark x1="28273" y1="64067" x2="31309" y2="53846"/>
                        <a14:foregroundMark x1="31309" y1="53846" x2="28748" y2="44573"/>
                        <a14:foregroundMark x1="28748" y1="44573" x2="31689" y2="477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42959" y="1001434"/>
            <a:ext cx="8572291" cy="791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6308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858EDC-253A-A0E7-1C0F-30DB8F34F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10BB630-E601-3708-DB67-1A48D8A98BB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EF8E5E2-3B0E-1845-8871-BBA643D68148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449B003-3056-B325-E0B9-22743DD3B611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94CF2392-6E87-CA04-5CCA-742B8F153C92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F51EA2E-5592-77F0-F198-932787477B3A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4C8DC86D-3139-E205-7360-2F936550EF27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222AF295-6FAD-9954-34DA-6DC4F9459110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F56259B-23EA-86EF-1F33-D4DA8093D238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76F91773-A2D8-186B-EB5C-4E765D9BA03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B3E2FC6-5265-294F-5CEB-C248811D60C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Rita dit « Où est ta sœur ?». </a:t>
            </a:r>
          </a:p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?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31B323D-090A-3926-4C4B-ED95D75257E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pic>
        <p:nvPicPr>
          <p:cNvPr id="13" name="Image 12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DA6B7210-7882-D44D-6036-E2A3B7923C77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2188" y="3981465"/>
            <a:ext cx="3096699" cy="523824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A4E500D-072A-8E3F-C259-5B359826D3A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6857983" y="4586287"/>
            <a:ext cx="3357579" cy="4280923"/>
          </a:xfrm>
          <a:prstGeom prst="rect">
            <a:avLst/>
          </a:prstGeom>
        </p:spPr>
      </p:pic>
      <p:sp>
        <p:nvSpPr>
          <p:cNvPr id="6" name="Bulle narrative : ronde 5">
            <a:extLst>
              <a:ext uri="{FF2B5EF4-FFF2-40B4-BE49-F238E27FC236}">
                <a16:creationId xmlns:a16="http://schemas.microsoft.com/office/drawing/2014/main" id="{582CE4ED-BDCF-DD75-56FF-9D2EC31B3EA6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8742757" y="2651180"/>
            <a:ext cx="3684044" cy="1381262"/>
          </a:xfrm>
          <a:prstGeom prst="wedgeEllipseCallout">
            <a:avLst>
              <a:gd name="adj1" fmla="val -27214"/>
              <a:gd name="adj2" fmla="val 75531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15C2CBD-BB28-27CA-6BC5-61D1063EBB5B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8758814" y="3057159"/>
            <a:ext cx="3640264" cy="595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Où</a:t>
            </a: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</a:t>
            </a: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 sœur ?</a:t>
            </a: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B8F1EC3D-097A-73E5-A245-449BEBB083C3}"/>
              </a:ext>
            </a:extLst>
          </p:cNvPr>
          <p:cNvGraphicFramePr>
            <a:graphicFrameLocks noGrp="1"/>
          </p:cNvGraphicFramePr>
          <p:nvPr>
            <p:custDataLst>
              <p:tags r:id="rId9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66968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956352-069D-E5B3-FC1E-CF52AAF4A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9CA8C65-97C0-2B67-04F7-3894D0619DB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C521AE1-E4BB-2B83-2AFB-FE08504956F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D492182-078E-C553-2452-55C07CFE0757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3B0331F7-D8E7-9F67-A0CD-CDABAAE386A6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F8A8F6F9-4E32-919A-B7ED-4C059671B55D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0077487E-7805-304E-717A-1A149A2E57D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0DB0F4E2-B735-DF68-9CFE-9F39ADAFFADD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14E0930-CBA2-16EB-FB1A-1A0664564BD8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151FF6AD-9240-318A-DDE2-BA1489B5CB4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75158" y="813735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94023CA-87DB-E0A0-AADF-7B9BBBACD77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55984" y="697808"/>
            <a:ext cx="10001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 signifie «  Où est ta sœur » en arabe ? </a:t>
            </a:r>
          </a:p>
        </p:txBody>
      </p:sp>
      <p:pic>
        <p:nvPicPr>
          <p:cNvPr id="13" name="Image 12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287723E6-7F4F-FA37-C3EA-0E0AC57248D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2188" y="3981465"/>
            <a:ext cx="3096699" cy="523824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BB50DDF-9C89-0B18-FF1D-408DE788188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857983" y="4586287"/>
            <a:ext cx="3357579" cy="428092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3F454A2-EB74-7E73-7207-62FCFD6B567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sp>
        <p:nvSpPr>
          <p:cNvPr id="14" name="Bulle narrative : ronde 13">
            <a:extLst>
              <a:ext uri="{FF2B5EF4-FFF2-40B4-BE49-F238E27FC236}">
                <a16:creationId xmlns:a16="http://schemas.microsoft.com/office/drawing/2014/main" id="{692D49A1-3354-80CF-1CC5-3823DEA7A1D9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742757" y="2651180"/>
            <a:ext cx="3684044" cy="1381262"/>
          </a:xfrm>
          <a:prstGeom prst="wedgeEllipseCallout">
            <a:avLst>
              <a:gd name="adj1" fmla="val -27214"/>
              <a:gd name="adj2" fmla="val 75531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06C1AE2-E7E4-17F1-C900-EFE4B85499C9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58814" y="3057159"/>
            <a:ext cx="3640264" cy="595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Où</a:t>
            </a: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</a:t>
            </a: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 sœur ?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B063293-2D5B-50A3-3429-E780C9EE0B95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69155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22D59-016A-3067-5A9A-CCF96AD63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283F340-ADC0-35B9-BC1A-618ED52DC63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9512316-3A1E-D485-B1AB-0FA49080E868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ECDCE49-F4A8-5212-A89D-C22614B15A69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1FE9D6F4-FD1F-33C4-6176-5466223D323F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B243897-2941-C090-BB7F-4BE118DBD023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87EA085-9511-E461-9E04-79F1045EFEE4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F8E83C78-4909-0DCA-CE8C-4AEC62BD3E5A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DACE983-F600-EF7F-F87F-CAD222ACA11B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EDABC2D1-2255-71C2-C033-32984B390AB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8A26A54-3ECE-765E-2941-D57120F66B6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Karim dit « elle est dans la chambre. » </a:t>
            </a:r>
          </a:p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?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081C60C-93C4-AAD7-C44F-42572D78BE2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sp>
        <p:nvSpPr>
          <p:cNvPr id="6" name="Bulle narrative : ronde 5">
            <a:extLst>
              <a:ext uri="{FF2B5EF4-FFF2-40B4-BE49-F238E27FC236}">
                <a16:creationId xmlns:a16="http://schemas.microsoft.com/office/drawing/2014/main" id="{1AD2D0D3-5210-4FB3-1B55-ED5E21138FE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2609282" y="2218882"/>
            <a:ext cx="3684044" cy="1813363"/>
          </a:xfrm>
          <a:prstGeom prst="wedgeEllipseCallout">
            <a:avLst>
              <a:gd name="adj1" fmla="val 25179"/>
              <a:gd name="adj2" fmla="val 62786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E874EB9-329A-5736-3FD7-44A9DD67AFC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631172" y="2592345"/>
            <a:ext cx="3640264" cy="1122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Elle est dans </a:t>
            </a: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chambre.</a:t>
            </a:r>
          </a:p>
        </p:txBody>
      </p:sp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8B6787B3-F121-7EDF-E3C8-82D34BF1FC0C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8" name="Image 17">
            <a:extLst>
              <a:ext uri="{FF2B5EF4-FFF2-40B4-BE49-F238E27FC236}">
                <a16:creationId xmlns:a16="http://schemas.microsoft.com/office/drawing/2014/main" id="{FE25EDA8-6B7C-70F3-EC6F-E8E5DB7A7A3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27374" y="5041997"/>
            <a:ext cx="3163816" cy="269410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9E5CF16-D99E-96B9-DE53-E022A53B3E1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8235695" y="4457191"/>
            <a:ext cx="3357579" cy="4280923"/>
          </a:xfrm>
          <a:prstGeom prst="rect">
            <a:avLst/>
          </a:prstGeom>
        </p:spPr>
      </p:pic>
      <p:pic>
        <p:nvPicPr>
          <p:cNvPr id="20" name="Image 19" descr="Une image contenant dessin, illustration, croquis, Dessin d’enfant&#10;&#10;Description générée automatiquement">
            <a:extLst>
              <a:ext uri="{FF2B5EF4-FFF2-40B4-BE49-F238E27FC236}">
                <a16:creationId xmlns:a16="http://schemas.microsoft.com/office/drawing/2014/main" id="{AF40362D-8B0D-A7BD-F3DC-D14DBB76D6E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05" b="94204" l="9962" r="89943">
                        <a14:foregroundMark x1="25047" y1="42571" x2="17078" y2="46365"/>
                        <a14:foregroundMark x1="17078" y1="46365" x2="17268" y2="89146"/>
                        <a14:foregroundMark x1="17268" y1="89146" x2="24668" y2="94204"/>
                        <a14:foregroundMark x1="24668" y1="94204" x2="28463" y2="74605"/>
                        <a14:foregroundMark x1="28463" y1="74605" x2="28273" y2="64067"/>
                        <a14:foregroundMark x1="28273" y1="64067" x2="31309" y2="53846"/>
                        <a14:foregroundMark x1="31309" y1="53846" x2="28748" y2="44573"/>
                        <a14:foregroundMark x1="28748" y1="44573" x2="31689" y2="477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42959" y="1001434"/>
            <a:ext cx="8572291" cy="791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7886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28B85-A4F9-47D5-9369-6FEB52A65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8169B1F-D0BC-1D19-54A2-116DAB92B6A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C4BE407A-FA75-8742-49CC-8FC9994E160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58BE764-CD11-188C-9638-0B8725285B8E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F04C93F-73AC-5CD1-12EB-5380712794CB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EFD90930-3468-A2D5-A8A1-A41DF1171148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A702A725-C668-A5DA-9128-E1E566C9DFAF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4ED319F9-8FC3-57F4-26A2-9F9F75A2F0F0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1E41D51-C1AB-7286-9855-99275D2D27A6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6" name="Freeform 8">
            <a:extLst>
              <a:ext uri="{FF2B5EF4-FFF2-40B4-BE49-F238E27FC236}">
                <a16:creationId xmlns:a16="http://schemas.microsoft.com/office/drawing/2014/main" id="{3FE33D65-264B-AF6B-0F92-F71DCA570D1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75158" y="813735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E6C397C-1BB2-C126-5B9D-AB65D834084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55984" y="697808"/>
            <a:ext cx="10001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 signifie « elle est dans la chambre. » en arabe ? 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23F7B92-2419-898F-19AF-D7D17FC60D7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sp>
        <p:nvSpPr>
          <p:cNvPr id="21" name="Bulle narrative : ronde 20">
            <a:extLst>
              <a:ext uri="{FF2B5EF4-FFF2-40B4-BE49-F238E27FC236}">
                <a16:creationId xmlns:a16="http://schemas.microsoft.com/office/drawing/2014/main" id="{3E8C518F-400D-41C2-7E5D-B2F8A4E4664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609282" y="2218882"/>
            <a:ext cx="3684044" cy="1813363"/>
          </a:xfrm>
          <a:prstGeom prst="wedgeEllipseCallout">
            <a:avLst>
              <a:gd name="adj1" fmla="val 25179"/>
              <a:gd name="adj2" fmla="val 62786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62559B1-A5A3-25C2-3A45-7F343606DDD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631172" y="2592345"/>
            <a:ext cx="3640264" cy="1122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Elle est dans </a:t>
            </a: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chambre.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8FCEEBE-5535-A1F6-942F-428714E2FAA5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4" name="Image 13">
            <a:extLst>
              <a:ext uri="{FF2B5EF4-FFF2-40B4-BE49-F238E27FC236}">
                <a16:creationId xmlns:a16="http://schemas.microsoft.com/office/drawing/2014/main" id="{F7B19C72-AD06-5F80-74AD-CA54C8F1F7A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27374" y="5041997"/>
            <a:ext cx="3163816" cy="269410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DB245CA-B2FA-03D7-B3A9-82A4D98D6E9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8235695" y="4457191"/>
            <a:ext cx="3357579" cy="4280923"/>
          </a:xfrm>
          <a:prstGeom prst="rect">
            <a:avLst/>
          </a:prstGeom>
        </p:spPr>
      </p:pic>
      <p:pic>
        <p:nvPicPr>
          <p:cNvPr id="19" name="Image 18" descr="Une image contenant dessin, illustration, croquis, Dessin d’enfant&#10;&#10;Description générée automatiquement">
            <a:extLst>
              <a:ext uri="{FF2B5EF4-FFF2-40B4-BE49-F238E27FC236}">
                <a16:creationId xmlns:a16="http://schemas.microsoft.com/office/drawing/2014/main" id="{B0C0F455-B203-3FD5-4DE8-395E77482F9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905" b="94204" l="9962" r="89943">
                        <a14:foregroundMark x1="25047" y1="42571" x2="17078" y2="46365"/>
                        <a14:foregroundMark x1="17078" y1="46365" x2="17268" y2="89146"/>
                        <a14:foregroundMark x1="17268" y1="89146" x2="24668" y2="94204"/>
                        <a14:foregroundMark x1="24668" y1="94204" x2="28463" y2="74605"/>
                        <a14:foregroundMark x1="28463" y1="74605" x2="28273" y2="64067"/>
                        <a14:foregroundMark x1="28273" y1="64067" x2="31309" y2="53846"/>
                        <a14:foregroundMark x1="31309" y1="53846" x2="28748" y2="44573"/>
                        <a14:foregroundMark x1="28748" y1="44573" x2="31689" y2="477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42959" y="1001434"/>
            <a:ext cx="8572291" cy="791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109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0743B8-6D46-46DD-8FF8-E83FA8C78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8E682CF-E21A-FC10-7BF8-9E5A5D4F1B0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48E8BAD-CF4B-4619-0E79-4EB2A3CD9FF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2C20E16-A7C5-49FE-FB82-077E50649A01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42E4AB6-FEFC-30FF-1F88-AE1811392764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5A3E40B3-D1AD-156E-B9B8-34113FBA4AAA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8D3D7125-5893-1E73-6B9E-2879BF2940F8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0AD50E34-ECA2-E473-614E-F82E63031A93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32AD8D2-3460-04B2-93F8-DE1E259C9C0B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4DCD8E87-FE6F-06FD-8F8F-A6CCA2BEA42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76C92A4-33D2-38D0-A0CE-E6A72591D29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Imad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dit : « Il est dans la cuisine. » </a:t>
            </a:r>
          </a:p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?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DFD0CC3-F574-F607-6361-9ADB76EF3FB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DF52BFD0-573E-F848-D982-CBFC54DAB26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055613" y="2140078"/>
            <a:ext cx="9934493" cy="10810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0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Il est dans 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la cuisine.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1FE5470-2E56-7287-99E4-E7D5AC21397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00914" y="3425330"/>
            <a:ext cx="3829050" cy="4708093"/>
          </a:xfrm>
          <a:prstGeom prst="rect">
            <a:avLst/>
          </a:prstGeom>
        </p:spPr>
      </p:pic>
      <p:pic>
        <p:nvPicPr>
          <p:cNvPr id="17" name="Image 16" descr="Une image contenant dessin humoristique, clipart&#10;&#10;Description générée automatiquement">
            <a:extLst>
              <a:ext uri="{FF2B5EF4-FFF2-40B4-BE49-F238E27FC236}">
                <a16:creationId xmlns:a16="http://schemas.microsoft.com/office/drawing/2014/main" id="{54FBF02C-E2D0-F109-198D-5C019DD018D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85612" y="4512529"/>
            <a:ext cx="1727051" cy="2859716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E5F16504-CA3F-CC1B-EA23-FBA4F18B787F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884789047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3" name="Image 12" descr="Une image contenant clipart, sourire, habits, dessin humoristique&#10;&#10;Description générée automatiquement">
            <a:extLst>
              <a:ext uri="{FF2B5EF4-FFF2-40B4-BE49-F238E27FC236}">
                <a16:creationId xmlns:a16="http://schemas.microsoft.com/office/drawing/2014/main" id="{8B2592C6-1405-5335-9D0A-1C2DB448927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968" y="4007930"/>
            <a:ext cx="2446852" cy="413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222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CB165543-4DBF-48F7-57E1-EF9DF479B2E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F708FCD2-6BF9-00A9-A27E-4ABFC613E86D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CF0E36C0-C341-AACC-60EE-1249E2D9C505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6856C84E-5D28-B1BE-B422-DE634E79C01D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E467593A-A3AA-574E-C98C-D79D5650552D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EBF35789-EF5A-9231-2393-AA2D13C5F56A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04888450-80DC-3049-7195-02CD36824DB4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0">
                  <a:extLst>
                    <a:ext uri="{96DAC541-7B7A-43D3-8B79-37D633B846F1}">
                      <asvg:svgBlip xmlns:asvg="http://schemas.microsoft.com/office/drawing/2016/SVG/main" r:embed="rId2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9" name="TextBox 9"/>
          <p:cNvSpPr txBox="1"/>
          <p:nvPr>
            <p:custDataLst>
              <p:tags r:id="rId2"/>
            </p:custDataLst>
          </p:nvPr>
        </p:nvSpPr>
        <p:spPr>
          <a:xfrm>
            <a:off x="3097817" y="5576964"/>
            <a:ext cx="7520366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didactique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EFB9B008-41AC-BDC5-4B91-5A497B148B4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00099" y="1307095"/>
            <a:ext cx="12001499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technique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15D381-18F3-43EC-F8E3-6D366476685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2236820" y="2616211"/>
            <a:ext cx="1912502" cy="1668047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9441BD0-3475-3561-9867-7AA9199CD64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843777" y="4366210"/>
            <a:ext cx="2504181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5AF469B-2419-1460-4D0E-2A3F112415E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426822" y="4365188"/>
            <a:ext cx="1425005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PC + PPT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3544874-45A9-6686-34C5-F066052CB44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631546" y="4366211"/>
            <a:ext cx="2269574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E08D40C-2D68-A73A-2381-029481DAF74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051576" y="4378364"/>
            <a:ext cx="134370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Pointeur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31C257C-687C-6F5D-9E7D-C97F5E15A1E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05503" y="2096299"/>
            <a:ext cx="2232162" cy="2229782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CC74D983-3D6D-C529-D40A-5A387E869EC4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715210" y="4346080"/>
            <a:ext cx="3254772" cy="549254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DA954E7-6A2C-C5AF-3AE0-19B26D8976E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008736" y="4372229"/>
            <a:ext cx="2582566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Projection ajustée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E53E6545-78B9-1C0F-4AE2-7DEF0DA141E8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8762004" y="2866718"/>
            <a:ext cx="3160415" cy="992903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D3E0DBCB-E98C-6943-0AAE-117B0145F952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3059D7B6-BA47-8DD3-F828-51685E88A9A2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25"/>
          <a:srcRect l="1" t="974" r="78882" b="31320"/>
          <a:stretch/>
        </p:blipFill>
        <p:spPr>
          <a:xfrm>
            <a:off x="5688840" y="6458516"/>
            <a:ext cx="2338320" cy="1627212"/>
          </a:xfrm>
          <a:prstGeom prst="rect">
            <a:avLst/>
          </a:prstGeom>
        </p:spPr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id="{908C2B51-585D-27DA-A793-7E4EE9CF1F3E}"/>
              </a:ext>
            </a:extLst>
          </p:cNvPr>
          <p:cNvGrpSpPr/>
          <p:nvPr>
            <p:custDataLst>
              <p:tags r:id="rId15"/>
            </p:custDataLst>
          </p:nvPr>
        </p:nvGrpSpPr>
        <p:grpSpPr>
          <a:xfrm>
            <a:off x="5875750" y="8482874"/>
            <a:ext cx="1779566" cy="538610"/>
            <a:chOff x="5802255" y="5807067"/>
            <a:chExt cx="1186377" cy="359073"/>
          </a:xfrm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9685BA3B-0D0F-8702-9D05-2E629E5A77AC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A350015D-FE97-9F7F-B922-609EEEFE7B2B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6044951" y="5815169"/>
              <a:ext cx="89507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Ardoise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87468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BC32FB-84D7-FBBB-C246-42E07BB50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FB9A3C8-4A1D-47CA-E9E7-D36CB1EFBE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E752956-3E37-2A69-ACEB-5AEF4CE6221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0DAF1E6-4231-4200-38B9-FD70D35D6F3A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E38869A-D085-426C-BDC2-CFF9F9443E72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D01D6C8D-96B3-CA67-A486-532AE7A92471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A1DD91FB-B9AE-7FAE-BD38-E84671B8BABC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C97F517F-72C4-83A8-34AC-19D1D26367B3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2AEB8DA-96E7-C118-7C62-F73FFFC1DFC0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BE94DC97-FB50-9C94-F7D5-856490C7DED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6004F2E-2F52-B624-231C-AE07F5DA005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Elle est dans la salle de bain. </a:t>
            </a:r>
          </a:p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?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AAFBC7D-09EC-B72D-72AE-619397A5C32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82BC0AF6-D171-88E1-D079-3AD720A492E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055613" y="2140078"/>
            <a:ext cx="9934493" cy="10810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0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Elle est dans 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la salle de bain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</a:t>
            </a:r>
          </a:p>
        </p:txBody>
      </p:sp>
      <p:pic>
        <p:nvPicPr>
          <p:cNvPr id="24" name="Image 23" descr="Une image contenant clipart, sourire, habits, dessin humoristique&#10;&#10;Description générée automatiquement">
            <a:extLst>
              <a:ext uri="{FF2B5EF4-FFF2-40B4-BE49-F238E27FC236}">
                <a16:creationId xmlns:a16="http://schemas.microsoft.com/office/drawing/2014/main" id="{A9263C55-76E9-D20B-0B10-C21EDEC36AE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968" y="4007930"/>
            <a:ext cx="2446852" cy="413899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1681510-D1C1-AD98-F452-C1352492E00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30937" y="3857306"/>
            <a:ext cx="3680992" cy="4526043"/>
          </a:xfrm>
          <a:prstGeom prst="rect">
            <a:avLst/>
          </a:prstGeom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6D35D297-C032-90EB-489A-93DEE4B4A96A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884789047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4" name="Image 13" descr="Une image contenant dessin, clipart, illustration, dessin humoristique&#10;&#10;Description générée automatiquement">
            <a:extLst>
              <a:ext uri="{FF2B5EF4-FFF2-40B4-BE49-F238E27FC236}">
                <a16:creationId xmlns:a16="http://schemas.microsoft.com/office/drawing/2014/main" id="{9E9709EA-DABA-C297-48E4-46B28E3C918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82173" y="4846761"/>
            <a:ext cx="1762051" cy="300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9978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4F758-44FD-01FA-EA7D-C10CD2915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C23FC2D8-9417-4A7F-CD4F-42A2AA08519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12A244E-19D4-2372-46B0-F69F0798A389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C13E180-2331-08D5-04C8-0AEFD26E5C2D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30F5E6EF-2A6D-948A-6CEB-D6022C7AA881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0B3CC6D2-C86C-90DA-AD63-9EE7BFC659B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FF60224E-E746-3857-85B8-53D536D901A0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FB827B7-80BD-3871-B594-37B6D47DD72F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3" name="Freeform 8">
            <a:extLst>
              <a:ext uri="{FF2B5EF4-FFF2-40B4-BE49-F238E27FC236}">
                <a16:creationId xmlns:a16="http://schemas.microsoft.com/office/drawing/2014/main" id="{0F3B93CC-6872-291C-035A-59C4004A553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838472" y="76207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047E51A-1FBD-2B59-4124-9A2AB0E97B9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01401" y="596179"/>
            <a:ext cx="1227114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retenir ! Il est dans la chambre/ elle est dans la chambre.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Répétez.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252FA41-0549-AF2C-378A-26D9CF1B3DD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9877" y="398932"/>
            <a:ext cx="1350354" cy="1490828"/>
          </a:xfrm>
          <a:prstGeom prst="rect">
            <a:avLst/>
          </a:prstGeom>
        </p:spPr>
      </p:pic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92AD7D3E-DBF4-FE80-0549-523BF32AA350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795867" y="3511877"/>
            <a:ext cx="9893145" cy="4031923"/>
          </a:xfrm>
          <a:prstGeom prst="roundRect">
            <a:avLst>
              <a:gd name="adj" fmla="val 1180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A0AC4E0-28F0-DAB6-156B-E905BB26EB9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889255" y="3944497"/>
            <a:ext cx="4853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il</a:t>
            </a: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est dans …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C4362B1-F328-F816-E164-040C6BE7871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835827" y="3944497"/>
            <a:ext cx="4853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elle</a:t>
            </a: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est dans …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3682C261-57FF-2EF7-5E5E-1580D7EBE452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884789047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2" name="Image 11">
            <a:extLst>
              <a:ext uri="{FF2B5EF4-FFF2-40B4-BE49-F238E27FC236}">
                <a16:creationId xmlns:a16="http://schemas.microsoft.com/office/drawing/2014/main" id="{1FE9EAFA-B6F5-3706-5EAF-CF624594979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7518" y="4538113"/>
            <a:ext cx="2608034" cy="320676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7B93A71-9134-D101-D6A0-C2FD01204E6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08718" y="4504044"/>
            <a:ext cx="2608034" cy="3206765"/>
          </a:xfrm>
          <a:prstGeom prst="rect">
            <a:avLst/>
          </a:prstGeom>
        </p:spPr>
      </p:pic>
      <p:pic>
        <p:nvPicPr>
          <p:cNvPr id="20" name="Image 19" descr="Une image contenant dessin, clipart, illustration, dessin humoristique&#10;&#10;Description générée automatiquement">
            <a:extLst>
              <a:ext uri="{FF2B5EF4-FFF2-40B4-BE49-F238E27FC236}">
                <a16:creationId xmlns:a16="http://schemas.microsoft.com/office/drawing/2014/main" id="{D1FCAB70-5072-10D2-2F03-086C23A2CBE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007" y="4981417"/>
            <a:ext cx="1256658" cy="2252018"/>
          </a:xfrm>
          <a:prstGeom prst="rect">
            <a:avLst/>
          </a:prstGeom>
        </p:spPr>
      </p:pic>
      <p:pic>
        <p:nvPicPr>
          <p:cNvPr id="21" name="Image 20" descr="Une image contenant dessin humoristique, clipart&#10;&#10;Description générée automatiquement">
            <a:extLst>
              <a:ext uri="{FF2B5EF4-FFF2-40B4-BE49-F238E27FC236}">
                <a16:creationId xmlns:a16="http://schemas.microsoft.com/office/drawing/2014/main" id="{9F0894E5-4872-02B6-83CF-214EC4CFB2C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9922" y="4992135"/>
            <a:ext cx="1347101" cy="223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8594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F626D-5665-BFE5-AD5B-CA712B3EC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787519C9-070E-3F1F-CF92-9776F8765A7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67546" y="601321"/>
            <a:ext cx="8687274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Où est le garçon ? </a:t>
            </a:r>
          </a:p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répondre avec une phrase ? </a:t>
            </a: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CB5D1B92-509A-6E5C-7DE6-990DC1DA1AA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760051" y="72995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D37FA98-269E-21E4-DA04-157D87FAF85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30440" y="758840"/>
            <a:ext cx="2125510" cy="147519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6E8DB59-60B3-941C-7EDE-54B8DFB341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8430" y="2510329"/>
            <a:ext cx="5619698" cy="690982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4A56612-365C-7CFF-9092-EEA849F7B22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861285" y="2510329"/>
            <a:ext cx="99504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Où est le garçon ?</a:t>
            </a:r>
            <a:endParaRPr kumimoji="0" lang="fr-FR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12" name="Image 11" descr="Une image contenant dessin humoristique, clipart, jeune enfant, garçon&#10;&#10;Description générée automatiquement">
            <a:extLst>
              <a:ext uri="{FF2B5EF4-FFF2-40B4-BE49-F238E27FC236}">
                <a16:creationId xmlns:a16="http://schemas.microsoft.com/office/drawing/2014/main" id="{81B0C2F7-80AA-3B10-8332-10420C100D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063" y="4504626"/>
            <a:ext cx="2136731" cy="3614405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7AA1A6B2-2249-2911-058D-D6D352BFC79C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884789047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366308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E3E9A-DFFD-C31E-F3C8-107706F32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10211994-A980-9B10-5FE3-36AC086566B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67546" y="601321"/>
            <a:ext cx="8687274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Où est la fille ? </a:t>
            </a:r>
          </a:p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répondre avec une phrase ? </a:t>
            </a: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C995DC11-5FD4-90FB-96BC-3754F8C8FBA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760051" y="72995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C0C562E-4ABD-9752-3947-D51C6665452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30440" y="758840"/>
            <a:ext cx="2125510" cy="147519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EB49956-163F-BF6A-6F1A-E10AA310CD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42905" y="2234036"/>
            <a:ext cx="5830190" cy="716863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108781A-DE31-44C2-67ED-BC7001591E0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861285" y="2510329"/>
            <a:ext cx="99504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Où est la fille ?</a:t>
            </a:r>
            <a:endParaRPr kumimoji="0" lang="fr-FR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26E02F49-6ABE-A63B-EE26-F2190099B2D3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 descr="Une image contenant dessin, clipart, illustration, dessin humoristique&#10;&#10;Description générée automatiquement">
            <a:extLst>
              <a:ext uri="{FF2B5EF4-FFF2-40B4-BE49-F238E27FC236}">
                <a16:creationId xmlns:a16="http://schemas.microsoft.com/office/drawing/2014/main" id="{0579977B-3DF2-4FC5-B701-656D67C855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34023" y="5003923"/>
            <a:ext cx="1762051" cy="300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70445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948285-C478-F83B-DEDF-A7CE9CAB6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DD8CAB11-CBBE-3B34-33F2-F4DBBC84B3F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67546" y="601321"/>
            <a:ext cx="8687274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Où est le garçon ? </a:t>
            </a:r>
          </a:p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répondre avec une phrase ? </a:t>
            </a: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DB7B9377-2AC7-D01E-0137-B9DDD206F93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760051" y="72995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0EA0F14-60E5-9E15-D235-3F5D4F40048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30440" y="758840"/>
            <a:ext cx="2125510" cy="1475196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BEC3C66B-42B0-D3CA-7A63-9F804EBA6F03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C89ADE2B-03D3-D055-0A83-F13F848070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06173" y="3196133"/>
            <a:ext cx="5103653" cy="6275306"/>
          </a:xfrm>
          <a:prstGeom prst="rect">
            <a:avLst/>
          </a:prstGeom>
        </p:spPr>
      </p:pic>
      <p:pic>
        <p:nvPicPr>
          <p:cNvPr id="12" name="Image 11" descr="Une image contenant dessin humoristique, clipart, jeune enfant, garçon&#10;&#10;Description générée automatiquement">
            <a:extLst>
              <a:ext uri="{FF2B5EF4-FFF2-40B4-BE49-F238E27FC236}">
                <a16:creationId xmlns:a16="http://schemas.microsoft.com/office/drawing/2014/main" id="{3948A98D-002D-E2FF-020E-0A3CF45EAB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063" y="4747518"/>
            <a:ext cx="2136731" cy="361440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50024A7-14A9-F729-5C5F-B56237358E4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861285" y="2510329"/>
            <a:ext cx="99504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Où est le garçon ?</a:t>
            </a:r>
            <a:endParaRPr kumimoji="0" lang="fr-FR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58657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78228A-C26A-F74A-4F6E-1ADD6678A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B53B17F8-A1FD-BA87-4B6E-0E230DF9E250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67546" y="601321"/>
            <a:ext cx="8687274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Où est la fille ? </a:t>
            </a:r>
          </a:p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répondre avec une phrase ? </a:t>
            </a: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51664768-9376-7F95-9AA8-4832D7D7DA6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760051" y="72995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F1BBCDA-B4B5-F651-43AC-D449D8C4264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30440" y="758840"/>
            <a:ext cx="2125510" cy="1475196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17831004-D243-13DB-EB15-09F123827C9A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653A8FFA-C594-632F-0BE8-22DB6F2D54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7601" y="2616561"/>
            <a:ext cx="5620797" cy="6911173"/>
          </a:xfrm>
          <a:prstGeom prst="rect">
            <a:avLst/>
          </a:prstGeom>
        </p:spPr>
      </p:pic>
      <p:pic>
        <p:nvPicPr>
          <p:cNvPr id="3" name="Image 2" descr="Une image contenant dessin, clipart, illustration, dessin humoristique&#10;&#10;Description générée automatiquement">
            <a:extLst>
              <a:ext uri="{FF2B5EF4-FFF2-40B4-BE49-F238E27FC236}">
                <a16:creationId xmlns:a16="http://schemas.microsoft.com/office/drawing/2014/main" id="{CE2ABB9D-D77A-FB83-C0D5-3B6EFDF0A8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34023" y="5003923"/>
            <a:ext cx="1762051" cy="300668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EA9586E-BB3A-FF1F-816A-E7100F5A7DA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861285" y="2510329"/>
            <a:ext cx="99504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Où est la fille ?</a:t>
            </a:r>
            <a:endParaRPr kumimoji="0" lang="fr-FR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53731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B2F8E-8E4B-B38D-6EC6-157DBEC6A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79DA564-4137-0B35-B63C-8F406A7ED7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949B5E2-9DAF-EBAC-1584-E8498FE5713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AD6A8CE-237D-E11D-FB38-6BE34B3E0835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E41AF00-29B6-0559-7392-CBB24DC9BCAE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FD85179-174A-845C-7CFE-54051F108E84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2C9BBAC-CE86-4C53-77DA-E5814234D2A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8EE3136-876C-FF1D-9374-917F6058570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E779AC7-DF84-D22B-4141-20259CB8CD57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67910BF-C541-2939-C8A2-4188E783FEA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3011" y="67243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A48166C-A99A-AD99-DFDD-88B1259120E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24601" y="548413"/>
            <a:ext cx="1218167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le moment de l’étoile.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gagnant de l’étoile est : [nom de l’élève]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02DA9B2-0104-78F5-925E-F3EFC6122AD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46" y="3462101"/>
            <a:ext cx="8007737" cy="6005802"/>
          </a:xfrm>
          <a:prstGeom prst="rect">
            <a:avLst/>
          </a:prstGeom>
        </p:spPr>
      </p:pic>
      <p:pic>
        <p:nvPicPr>
          <p:cNvPr id="12" name="goodresult-82807">
            <a:hlinkClick r:id="" action="ppaction://media"/>
            <a:extLst>
              <a:ext uri="{FF2B5EF4-FFF2-40B4-BE49-F238E27FC236}">
                <a16:creationId xmlns:a16="http://schemas.microsoft.com/office/drawing/2014/main" id="{00BACA63-FA03-9C5C-8E5A-BE3B170E69F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627789" y="676802"/>
            <a:ext cx="731045" cy="73104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ACF6A0C-1D26-EB93-1786-0291DD2083DC}"/>
              </a:ext>
            </a:extLst>
          </p:cNvPr>
          <p:cNvSpPr txBox="1"/>
          <p:nvPr/>
        </p:nvSpPr>
        <p:spPr>
          <a:xfrm>
            <a:off x="4401711" y="2584939"/>
            <a:ext cx="47820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Moment de l’étoile</a:t>
            </a:r>
          </a:p>
        </p:txBody>
      </p:sp>
    </p:spTree>
    <p:extLst>
      <p:ext uri="{BB962C8B-B14F-4D97-AF65-F5344CB8AC3E}">
        <p14:creationId xmlns:p14="http://schemas.microsoft.com/office/powerpoint/2010/main" val="269835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9B8FA-863E-0A82-E69A-F5094FF52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55B0195-4F66-E8A5-F293-11C0A390DC6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E2A5C97-6BB8-D6D8-C67A-601C6631652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D6024E-998E-FB4A-9827-13921424A66F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B5626B3-8F11-1A4C-1C5A-C28AD40230C8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3E1DD92-4DB6-E0AA-412D-880EF865E549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24834BD-DE93-3723-5883-A79737C09FD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28C95BA-718C-F15D-88E2-7F89511330A9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AAEA53E-4E9D-CE10-2E0C-E3F71C468384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4DB08214-4D5B-0B77-354D-1EB3C43212A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79034" y="8543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0C40AA9-C224-10BA-2578-435199DE8B5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91428" y="755605"/>
            <a:ext cx="12181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peut me dire pourquoi [prénom] a obtenu l’étoile ? </a:t>
            </a:r>
          </a:p>
        </p:txBody>
      </p:sp>
      <p:pic>
        <p:nvPicPr>
          <p:cNvPr id="5" name="Image 4" descr="Une image contenant dessin humoristique, dessin, illustration, Dessin animé&#10;&#10;Description générée automatiquement">
            <a:extLst>
              <a:ext uri="{FF2B5EF4-FFF2-40B4-BE49-F238E27FC236}">
                <a16:creationId xmlns:a16="http://schemas.microsoft.com/office/drawing/2014/main" id="{2965A4B0-67DD-88DB-9DE5-8E7CA5AD68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6" r="50000" b="19885"/>
          <a:stretch/>
        </p:blipFill>
        <p:spPr>
          <a:xfrm>
            <a:off x="4954556" y="2048287"/>
            <a:ext cx="4387476" cy="3824222"/>
          </a:xfrm>
          <a:prstGeom prst="rect">
            <a:avLst/>
          </a:prstGeom>
        </p:spPr>
      </p:pic>
      <p:pic>
        <p:nvPicPr>
          <p:cNvPr id="6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167A14FC-01BC-6364-3F1D-81A4B18CB16A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164559" y="3015512"/>
            <a:ext cx="1803809" cy="223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56EF663-2508-E0E8-4B29-3BDE8F510E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634" y="2674828"/>
            <a:ext cx="2390028" cy="271473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5D338E8-2E62-4CCD-ADCB-16E5C4451C5B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3040"/>
          <a:stretch/>
        </p:blipFill>
        <p:spPr>
          <a:xfrm>
            <a:off x="907633" y="5208703"/>
            <a:ext cx="11641322" cy="85304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7556267-D5D0-9C5E-BFC6-0B9E11A120E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51195" y="6349561"/>
            <a:ext cx="3042222" cy="293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2731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52BD67-30BF-C1DB-5074-500377720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A83FFCE-E7A0-676B-3341-9E82FDFEFD5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AF503C4-E48D-9BD1-FAED-143714BFCA4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2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DF47658-E1E1-B507-D79E-2057C8934EF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75855" y="266701"/>
            <a:ext cx="13164293" cy="9749864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70DA2F46-49E3-B01E-7D23-0FF8ECD69DDF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71463" y="270439"/>
            <a:ext cx="13154396" cy="895868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1F2B428-3BD8-B1CA-8054-15F684AD4C0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95088" y="1106531"/>
            <a:ext cx="13164293" cy="36826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6861D93D-BDC4-67C2-B326-6414AF22C00C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500399" y="671359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9A212EF-EF0E-E5B0-2879-63B587B8E49F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20205" y="424361"/>
            <a:ext cx="12195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La leçon est terminée ! </a:t>
            </a:r>
          </a:p>
          <a:p>
            <a:pPr defTabSz="1028727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À la maison, faites les exercices de lecture de la page 13.  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C3BB9368-D199-B202-BACA-3D9A5AC15D02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915918" y="2497816"/>
            <a:ext cx="4944951" cy="6682655"/>
            <a:chOff x="610612" y="1665210"/>
            <a:chExt cx="3296634" cy="4455103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CF51DA1F-AD4F-FA78-8321-B7375BA14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10612" y="1665210"/>
              <a:ext cx="3296634" cy="4455103"/>
            </a:xfrm>
            <a:prstGeom prst="rect">
              <a:avLst/>
            </a:prstGeom>
          </p:spPr>
        </p:pic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DFF34470-1991-9407-1BB2-636FD2BB5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l="7564" t="42404" r="88250" b="55389"/>
            <a:stretch/>
          </p:blipFill>
          <p:spPr>
            <a:xfrm>
              <a:off x="923527" y="3608439"/>
              <a:ext cx="234607" cy="167149"/>
            </a:xfrm>
            <a:prstGeom prst="rect">
              <a:avLst/>
            </a:prstGeom>
          </p:spPr>
        </p:pic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1AC8DCCA-8DC5-ADF4-6CA6-43A506C8F512}"/>
                </a:ext>
              </a:extLst>
            </p:cNvPr>
            <p:cNvSpPr txBox="1"/>
            <p:nvPr/>
          </p:nvSpPr>
          <p:spPr>
            <a:xfrm>
              <a:off x="889987" y="3487420"/>
              <a:ext cx="2267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fr-FR" sz="2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2</a:t>
              </a:r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5004AB61-BEE1-B002-254B-CA49EBB8323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58000" y="1741489"/>
            <a:ext cx="5564284" cy="782791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8CD9544-DE27-90DD-1048-6FEA2AA310F6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6675371" y="2486013"/>
            <a:ext cx="5746913" cy="33432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986466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43431-2DAE-B0A0-289F-1265A76E1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DDBB83C-A7AF-E07F-408E-0827D3C3933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14A3DD-1893-7306-011C-27C3290DABC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2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623224B-7F15-AE1F-354E-C41300F980D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75855" y="266701"/>
            <a:ext cx="13164293" cy="9749864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5F1FF7F2-4AED-1DB9-ACE0-11D5DDB8C50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71463" y="270439"/>
            <a:ext cx="13154396" cy="895868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E00DC08-E4DB-CE47-0688-40FEDE9E04B9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95088" y="1106531"/>
            <a:ext cx="13164293" cy="36826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3D78CAC1-1553-5CE5-26BC-B640F9981849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708158" y="742244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07DB6FF-0A4A-2BE7-AD76-24D7A1E86B9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F89F129-6774-1282-AEFD-58D377815BC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228913" y="598700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45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Au revoir ! </a:t>
            </a:r>
          </a:p>
        </p:txBody>
      </p:sp>
    </p:spTree>
    <p:extLst>
      <p:ext uri="{BB962C8B-B14F-4D97-AF65-F5344CB8AC3E}">
        <p14:creationId xmlns:p14="http://schemas.microsoft.com/office/powerpoint/2010/main" val="816639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18098-65E3-31C9-CE7D-49857F747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41B91B76-2A60-DF51-1350-92E0875FBDC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C219C2DB-1D6E-A29D-F77C-09590E1A3393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5555" b="-5555"/>
              </a:stretch>
            </a:blipFill>
          </p:spPr>
          <p:txBody>
            <a:bodyPr/>
            <a:lstStyle/>
            <a:p>
              <a:pPr defTabSz="914490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D43D12F6-0094-868E-4887-AD45CB6FD089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7AC9F87B-A6FC-0F3F-8438-E3DE63D8BB21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DC44881D-FFE1-709C-0B11-CCA9D335342A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90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6DEF2B2F-E576-DFFD-8399-E50C22FC7DF7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90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232A479E-7CF0-BB20-7403-63D5CD4EAC07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90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1C340341-1BB1-F6E8-6167-449AF8F847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00100" y="1617970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904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Exemples de projections bien ajustées 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0E6E7F1-8C5D-A744-2451-2C3AAAA8DF2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683F1D80-5E5D-94B9-BC94-826AC18B6C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8226" b="4216"/>
          <a:stretch/>
        </p:blipFill>
        <p:spPr>
          <a:xfrm>
            <a:off x="3404623" y="3061172"/>
            <a:ext cx="6601130" cy="2723318"/>
          </a:xfrm>
          <a:prstGeom prst="roundRect">
            <a:avLst>
              <a:gd name="adj" fmla="val 12597"/>
            </a:avLst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D9E8320-52FD-BC9F-E33E-E6E63E5397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3047"/>
          <a:stretch/>
        </p:blipFill>
        <p:spPr>
          <a:xfrm>
            <a:off x="3159373" y="6660790"/>
            <a:ext cx="7142603" cy="1917890"/>
          </a:xfrm>
          <a:prstGeom prst="roundRect">
            <a:avLst>
              <a:gd name="adj" fmla="val 13055"/>
            </a:avLst>
          </a:prstGeom>
        </p:spPr>
      </p:pic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A0A45337-F82C-CDA1-7832-70798E696A51}"/>
              </a:ext>
            </a:extLst>
          </p:cNvPr>
          <p:cNvCxnSpPr>
            <a:cxnSpLocks/>
          </p:cNvCxnSpPr>
          <p:nvPr/>
        </p:nvCxnSpPr>
        <p:spPr>
          <a:xfrm>
            <a:off x="4530437" y="6306794"/>
            <a:ext cx="831273" cy="87283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533E49BF-E1DF-DE67-87C6-6B4EA6B194BD}"/>
              </a:ext>
            </a:extLst>
          </p:cNvPr>
          <p:cNvCxnSpPr>
            <a:cxnSpLocks/>
          </p:cNvCxnSpPr>
          <p:nvPr/>
        </p:nvCxnSpPr>
        <p:spPr>
          <a:xfrm>
            <a:off x="4530437" y="2883527"/>
            <a:ext cx="1039091" cy="105048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74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4D853-9A8B-A09C-2310-C37E1BAF1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1DE7BB3E-6390-1C50-18A4-BCDFD52D11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1520CC2-BAA8-D301-162C-A465799DA8D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93948" y="4165443"/>
            <a:ext cx="11128104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Organisation pédagogique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B6A7112-7B25-F615-C8CD-747F1AABA0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3373C81-CB0E-8516-83E4-138442C6741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8C5153-31AA-0C6B-28A6-C3E9051B93C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491171" y="300758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34456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4F410-4BCC-4A6A-8C64-D566F2430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AD7AECF-C1BF-8311-9244-8E3BB4CA504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EFCFD14-1E82-0356-EC79-E7FFE0D2C15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441300"/>
            <a:ext cx="12954000" cy="90579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A8565BE-8587-EE12-0FDD-11E6991B9488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AA32D00-B2D8-2293-F056-5AE587E26A74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B34FD747-C30E-E0AB-6CD3-9EEE522E0C1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86384" y="3134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B319638-CFCF-BEE0-C1A3-DB5071C1CBF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211267" y="831689"/>
            <a:ext cx="7238546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pédagogique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94B8504D-C843-3262-D2C0-142A1F25F35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35183" y="1586275"/>
            <a:ext cx="12192000" cy="5407034"/>
          </a:xfrm>
          <a:prstGeom prst="roundRect">
            <a:avLst>
              <a:gd name="adj" fmla="val 835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1DD44DDA-8376-1144-5CA4-E9AC843407B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34798" y="1777649"/>
            <a:ext cx="11963400" cy="532379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L'enseignement du français en 2</a:t>
            </a:r>
            <a:r>
              <a:rPr lang="fr-FR" sz="2400" baseline="30000" noProof="1">
                <a:solidFill>
                  <a:srgbClr val="106585"/>
                </a:solidFill>
                <a:latin typeface="Dosis" pitchFamily="2" charset="0"/>
              </a:rPr>
              <a:t>ème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année a pour objectif d'amener les élèves au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palier 4 en lecture</a:t>
            </a:r>
            <a:r>
              <a:rPr lang="fr-FR" sz="2400" b="1" noProof="1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pour être capables de lire des mots avec des graphèmes complexes, ainsi qu'au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niveau A1  à l’oral et à l’écrit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en compréhension et en production.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L’année scolaire est structurée en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5 périodes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de 6 semaines. Les 5 premières semaines de chaque période sont dédiées à l’étude d’un thème, tandis que la sixième semaine est consacrée au rebrassage et à l’évaluation des compétences acquises.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La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première période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est réservée au rebrassage des apprentissages des années précédentes, selon une approche spiralaire, afin de consolider les bases requises pour les périodes suivantes.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Lors de cette première période, chaque séance suit une organisation commune autour de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quatre activités clés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: vocabulaire, outils de langue, lecture et écriture.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endParaRPr lang="fr-FR" sz="2100" noProof="1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437462-F7F5-AE53-D834-01EDCFD32DC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831317" y="4821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FB32DC9-3DD7-DDE8-5057-C00C962270D0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686382" y="7234442"/>
            <a:ext cx="12256725" cy="2071133"/>
            <a:chOff x="457588" y="4537445"/>
            <a:chExt cx="8171150" cy="1380755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6449314D-753C-6389-7F12-91793FC4DFA6}"/>
                </a:ext>
              </a:extLst>
            </p:cNvPr>
            <p:cNvSpPr/>
            <p:nvPr/>
          </p:nvSpPr>
          <p:spPr>
            <a:xfrm>
              <a:off x="457588" y="4537445"/>
              <a:ext cx="8160533" cy="1380755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>
                <a:defRPr/>
              </a:pPr>
              <a:endParaRPr lang="fr-FR" sz="1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B20CFC84-9C14-5078-FD01-23AF13E02E32}"/>
                </a:ext>
              </a:extLst>
            </p:cNvPr>
            <p:cNvSpPr txBox="1"/>
            <p:nvPr/>
          </p:nvSpPr>
          <p:spPr>
            <a:xfrm>
              <a:off x="537925" y="4699000"/>
              <a:ext cx="4034075" cy="1058446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 1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Rebrassage spiralaire 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2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classe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3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famille et ma maison</a:t>
              </a:r>
              <a:endParaRPr lang="fr-FR" sz="2100" b="1" dirty="0">
                <a:solidFill>
                  <a:srgbClr val="106585"/>
                </a:solidFill>
                <a:latin typeface="Dosis" pitchFamily="2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7CEF19C-EABA-3900-4506-32DB619CEF11}"/>
                </a:ext>
              </a:extLst>
            </p:cNvPr>
            <p:cNvSpPr txBox="1"/>
            <p:nvPr/>
          </p:nvSpPr>
          <p:spPr>
            <a:xfrm>
              <a:off x="4340662" y="4710249"/>
              <a:ext cx="4288076" cy="6591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4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Mon corps et mon alimentation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5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journée</a:t>
              </a: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1E8C8F29-02E0-6C7F-38D9-50B44C9015A8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9856200" y="6383618"/>
            <a:ext cx="7735527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br>
              <a:rPr lang="fr-FR" dirty="0">
                <a:solidFill>
                  <a:prstClr val="black"/>
                </a:solidFill>
                <a:latin typeface="Calibri"/>
              </a:rPr>
            </a:br>
            <a:br>
              <a:rPr lang="fr-FR" dirty="0">
                <a:solidFill>
                  <a:prstClr val="black"/>
                </a:solidFill>
                <a:latin typeface="Calibri"/>
              </a:rPr>
            </a:br>
            <a:endParaRPr lang="fr-FR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993047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9698</TotalTime>
  <Words>1993</Words>
  <PresentationFormat>Personnalisé</PresentationFormat>
  <Paragraphs>395</Paragraphs>
  <Slides>69</Slides>
  <Notes>0</Notes>
  <HiddenSlides>0</HiddenSlides>
  <MMClips>4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69</vt:i4>
      </vt:variant>
    </vt:vector>
  </HeadingPairs>
  <TitlesOfParts>
    <vt:vector size="77" baseType="lpstr">
      <vt:lpstr>Dosis Bold</vt:lpstr>
      <vt:lpstr>Dosis</vt:lpstr>
      <vt:lpstr>Calibri</vt:lpstr>
      <vt:lpstr>Cambria</vt:lpstr>
      <vt:lpstr>Arial</vt:lpstr>
      <vt:lpstr>Carelia</vt:lpstr>
      <vt:lpstr>1_Office Theme</vt:lpstr>
      <vt:lpstr>2_Office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2023-09-22T04:26:48Z</dcterms:created>
  <dcterms:modified xsi:type="dcterms:W3CDTF">2025-08-16T20:06:57Z</dcterms:modified>
</cp:coreProperties>
</file>