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2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858" r:id="rId13"/>
    <p:sldId id="2134808837" r:id="rId14"/>
    <p:sldId id="2134808838" r:id="rId15"/>
    <p:sldId id="2134808127" r:id="rId16"/>
    <p:sldId id="2134808846" r:id="rId17"/>
    <p:sldId id="2134808885" r:id="rId18"/>
    <p:sldId id="2134808861" r:id="rId19"/>
    <p:sldId id="2134808943" r:id="rId20"/>
    <p:sldId id="2134808842" r:id="rId21"/>
    <p:sldId id="2134808843" r:id="rId22"/>
    <p:sldId id="2134808844" r:id="rId23"/>
    <p:sldId id="2134808920" r:id="rId24"/>
    <p:sldId id="2134808944" r:id="rId25"/>
    <p:sldId id="2134808847" r:id="rId26"/>
    <p:sldId id="2134808848" r:id="rId27"/>
    <p:sldId id="2134808852" r:id="rId28"/>
    <p:sldId id="2134807641" r:id="rId29"/>
    <p:sldId id="2134808543" r:id="rId30"/>
    <p:sldId id="2134808542" r:id="rId31"/>
    <p:sldId id="2134808142" r:id="rId32"/>
    <p:sldId id="2134808923" r:id="rId33"/>
    <p:sldId id="2134808924" r:id="rId34"/>
    <p:sldId id="2134808129" r:id="rId35"/>
    <p:sldId id="2134808945" r:id="rId36"/>
    <p:sldId id="2134808385" r:id="rId37"/>
    <p:sldId id="2134808247" r:id="rId38"/>
    <p:sldId id="2134808925" r:id="rId39"/>
    <p:sldId id="2134808926" r:id="rId40"/>
    <p:sldId id="2134808946" r:id="rId41"/>
    <p:sldId id="2134808947" r:id="rId42"/>
    <p:sldId id="2134808929" r:id="rId43"/>
    <p:sldId id="2134808674" r:id="rId44"/>
    <p:sldId id="2134808930" r:id="rId45"/>
    <p:sldId id="2134808927" r:id="rId46"/>
    <p:sldId id="2134808928" r:id="rId47"/>
    <p:sldId id="2134808916" r:id="rId48"/>
    <p:sldId id="2134808530" r:id="rId49"/>
    <p:sldId id="2134808878" r:id="rId50"/>
    <p:sldId id="2134808853" r:id="rId51"/>
    <p:sldId id="2134806216" r:id="rId52"/>
    <p:sldId id="2134808862" r:id="rId53"/>
    <p:sldId id="2134808615" r:id="rId54"/>
    <p:sldId id="2134808617" r:id="rId55"/>
    <p:sldId id="2134808619" r:id="rId56"/>
    <p:sldId id="2134808952" r:id="rId57"/>
    <p:sldId id="2134808953" r:id="rId58"/>
    <p:sldId id="2134808954" r:id="rId59"/>
    <p:sldId id="2134808955" r:id="rId60"/>
    <p:sldId id="2134808911" r:id="rId61"/>
    <p:sldId id="2134808912" r:id="rId62"/>
    <p:sldId id="2134808914" r:id="rId63"/>
    <p:sldId id="2134808951" r:id="rId64"/>
    <p:sldId id="2134808956" r:id="rId65"/>
    <p:sldId id="2134808957" r:id="rId66"/>
    <p:sldId id="2134808958" r:id="rId67"/>
    <p:sldId id="2134808805" r:id="rId68"/>
    <p:sldId id="2134808775" r:id="rId69"/>
    <p:sldId id="2134808544" r:id="rId70"/>
    <p:sldId id="2134808345" r:id="rId71"/>
  </p:sldIdLst>
  <p:sldSz cx="13716000" cy="10287000"/>
  <p:notesSz cx="6858000" cy="9144000"/>
  <p:embeddedFontLst>
    <p:embeddedFont>
      <p:font typeface="Cambria" panose="02040503050406030204" pitchFamily="18" charset="0"/>
      <p:regular r:id="rId73"/>
      <p:bold r:id="rId74"/>
      <p:italic r:id="rId75"/>
      <p:boldItalic r:id="rId76"/>
    </p:embeddedFont>
    <p:embeddedFont>
      <p:font typeface="Carelia" panose="020B0604020202020204" charset="0"/>
      <p:regular r:id="rId77"/>
    </p:embeddedFont>
    <p:embeddedFont>
      <p:font typeface="Dosis" pitchFamily="2" charset="0"/>
      <p:regular r:id="rId78"/>
      <p:bold r:id="rId79"/>
    </p:embeddedFont>
    <p:embeddedFont>
      <p:font typeface="Dosis Bold" pitchFamily="2" charset="0"/>
      <p:regular r:id="rId80"/>
      <p:bold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E46C0A"/>
    <a:srgbClr val="FDEADA"/>
    <a:srgbClr val="7DBE00"/>
    <a:srgbClr val="215968"/>
    <a:srgbClr val="8D5E2F"/>
    <a:srgbClr val="996633"/>
    <a:srgbClr val="FF66CC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878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6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3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4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16/08/2025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8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55.xml"/><Relationship Id="rId7" Type="http://schemas.openxmlformats.org/officeDocument/2006/relationships/image" Target="../media/image21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5.xml"/><Relationship Id="rId7" Type="http://schemas.openxmlformats.org/officeDocument/2006/relationships/image" Target="../media/image15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2" Type="http://schemas.openxmlformats.org/officeDocument/2006/relationships/tags" Target="../tags/tag174.xml"/><Relationship Id="rId16" Type="http://schemas.openxmlformats.org/officeDocument/2006/relationships/image" Target="../media/image36.jpeg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image" Target="../media/image16.svg"/><Relationship Id="rId10" Type="http://schemas.openxmlformats.org/officeDocument/2006/relationships/tags" Target="../tags/tag182.xml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12" Type="http://schemas.openxmlformats.org/officeDocument/2006/relationships/tags" Target="../tags/tag196.xml"/><Relationship Id="rId2" Type="http://schemas.openxmlformats.org/officeDocument/2006/relationships/tags" Target="../tags/tag186.xml"/><Relationship Id="rId16" Type="http://schemas.openxmlformats.org/officeDocument/2006/relationships/image" Target="../media/image20.png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tags" Target="../tags/tag195.xml"/><Relationship Id="rId5" Type="http://schemas.openxmlformats.org/officeDocument/2006/relationships/tags" Target="../tags/tag189.xml"/><Relationship Id="rId15" Type="http://schemas.openxmlformats.org/officeDocument/2006/relationships/image" Target="../media/image16.svg"/><Relationship Id="rId10" Type="http://schemas.openxmlformats.org/officeDocument/2006/relationships/tags" Target="../tags/tag194.xml"/><Relationship Id="rId4" Type="http://schemas.openxmlformats.org/officeDocument/2006/relationships/tags" Target="../tags/tag188.xml"/><Relationship Id="rId9" Type="http://schemas.openxmlformats.org/officeDocument/2006/relationships/tags" Target="../tags/tag193.xml"/><Relationship Id="rId1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2" Type="http://schemas.openxmlformats.org/officeDocument/2006/relationships/tags" Target="../tags/tag198.xml"/><Relationship Id="rId16" Type="http://schemas.openxmlformats.org/officeDocument/2006/relationships/image" Target="../media/image36.jpeg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5" Type="http://schemas.openxmlformats.org/officeDocument/2006/relationships/image" Target="../media/image16.svg"/><Relationship Id="rId10" Type="http://schemas.openxmlformats.org/officeDocument/2006/relationships/tags" Target="../tags/tag206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13" Type="http://schemas.openxmlformats.org/officeDocument/2006/relationships/image" Target="../media/image15.png"/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tags" Target="../tags/tag219.xml"/><Relationship Id="rId5" Type="http://schemas.openxmlformats.org/officeDocument/2006/relationships/tags" Target="../tags/tag213.xml"/><Relationship Id="rId15" Type="http://schemas.openxmlformats.org/officeDocument/2006/relationships/image" Target="../media/image20.png"/><Relationship Id="rId10" Type="http://schemas.openxmlformats.org/officeDocument/2006/relationships/tags" Target="../tags/tag218.xml"/><Relationship Id="rId4" Type="http://schemas.openxmlformats.org/officeDocument/2006/relationships/tags" Target="../tags/tag212.xml"/><Relationship Id="rId9" Type="http://schemas.openxmlformats.org/officeDocument/2006/relationships/tags" Target="../tags/tag217.xml"/><Relationship Id="rId1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12" Type="http://schemas.openxmlformats.org/officeDocument/2006/relationships/tags" Target="../tags/tag231.xml"/><Relationship Id="rId2" Type="http://schemas.openxmlformats.org/officeDocument/2006/relationships/tags" Target="../tags/tag221.xml"/><Relationship Id="rId16" Type="http://schemas.openxmlformats.org/officeDocument/2006/relationships/image" Target="../media/image20.png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tags" Target="../tags/tag230.xml"/><Relationship Id="rId5" Type="http://schemas.openxmlformats.org/officeDocument/2006/relationships/tags" Target="../tags/tag224.xml"/><Relationship Id="rId15" Type="http://schemas.openxmlformats.org/officeDocument/2006/relationships/image" Target="../media/image16.svg"/><Relationship Id="rId10" Type="http://schemas.openxmlformats.org/officeDocument/2006/relationships/tags" Target="../tags/tag229.xml"/><Relationship Id="rId4" Type="http://schemas.openxmlformats.org/officeDocument/2006/relationships/tags" Target="../tags/tag223.xml"/><Relationship Id="rId9" Type="http://schemas.openxmlformats.org/officeDocument/2006/relationships/tags" Target="../tags/tag228.xml"/><Relationship Id="rId1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4.xml"/><Relationship Id="rId7" Type="http://schemas.openxmlformats.org/officeDocument/2006/relationships/image" Target="../media/image15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9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9.xml"/><Relationship Id="rId7" Type="http://schemas.openxmlformats.org/officeDocument/2006/relationships/image" Target="../media/image15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9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.svg"/><Relationship Id="rId3" Type="http://schemas.openxmlformats.org/officeDocument/2006/relationships/tags" Target="../tags/tag244.xml"/><Relationship Id="rId7" Type="http://schemas.openxmlformats.org/officeDocument/2006/relationships/tags" Target="../tags/tag248.xml"/><Relationship Id="rId12" Type="http://schemas.openxmlformats.org/officeDocument/2006/relationships/image" Target="../media/image5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image" Target="../media/image4.svg"/><Relationship Id="rId5" Type="http://schemas.openxmlformats.org/officeDocument/2006/relationships/tags" Target="../tags/tag246.xml"/><Relationship Id="rId10" Type="http://schemas.openxmlformats.org/officeDocument/2006/relationships/image" Target="../media/image3.png"/><Relationship Id="rId4" Type="http://schemas.openxmlformats.org/officeDocument/2006/relationships/tags" Target="../tags/tag245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250.xml"/><Relationship Id="rId16" Type="http://schemas.openxmlformats.org/officeDocument/2006/relationships/image" Target="../media/image38.svg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53.xml"/><Relationship Id="rId15" Type="http://schemas.openxmlformats.org/officeDocument/2006/relationships/image" Target="../media/image32.png"/><Relationship Id="rId10" Type="http://schemas.openxmlformats.org/officeDocument/2006/relationships/tags" Target="../tags/tag258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image" Target="../media/image13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image" Target="../media/image21.png"/><Relationship Id="rId18" Type="http://schemas.openxmlformats.org/officeDocument/2006/relationships/image" Target="../media/image43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image" Target="../media/image16.svg"/><Relationship Id="rId17" Type="http://schemas.openxmlformats.org/officeDocument/2006/relationships/image" Target="../media/image42.png"/><Relationship Id="rId2" Type="http://schemas.openxmlformats.org/officeDocument/2006/relationships/tags" Target="../tags/tag260.xml"/><Relationship Id="rId16" Type="http://schemas.openxmlformats.org/officeDocument/2006/relationships/image" Target="../media/image41.png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image" Target="../media/image15.png"/><Relationship Id="rId5" Type="http://schemas.openxmlformats.org/officeDocument/2006/relationships/tags" Target="../tags/tag263.xml"/><Relationship Id="rId15" Type="http://schemas.openxmlformats.org/officeDocument/2006/relationships/image" Target="../media/image40.pn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62.xml"/><Relationship Id="rId9" Type="http://schemas.openxmlformats.org/officeDocument/2006/relationships/tags" Target="../tags/tag267.xml"/><Relationship Id="rId1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image" Target="../media/image16.svg"/><Relationship Id="rId18" Type="http://schemas.openxmlformats.org/officeDocument/2006/relationships/image" Target="../media/image42.png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image" Target="../media/image15.png"/><Relationship Id="rId17" Type="http://schemas.openxmlformats.org/officeDocument/2006/relationships/image" Target="../media/image41.png"/><Relationship Id="rId2" Type="http://schemas.openxmlformats.org/officeDocument/2006/relationships/tags" Target="../tags/tag269.xml"/><Relationship Id="rId16" Type="http://schemas.openxmlformats.org/officeDocument/2006/relationships/image" Target="../media/image40.png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72.xml"/><Relationship Id="rId15" Type="http://schemas.openxmlformats.org/officeDocument/2006/relationships/image" Target="../media/image39.png"/><Relationship Id="rId10" Type="http://schemas.openxmlformats.org/officeDocument/2006/relationships/tags" Target="../tags/tag277.xml"/><Relationship Id="rId19" Type="http://schemas.openxmlformats.org/officeDocument/2006/relationships/image" Target="../media/image43.png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13" Type="http://schemas.openxmlformats.org/officeDocument/2006/relationships/image" Target="../media/image16.svg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12" Type="http://schemas.openxmlformats.org/officeDocument/2006/relationships/image" Target="../media/image15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82.xml"/><Relationship Id="rId10" Type="http://schemas.openxmlformats.org/officeDocument/2006/relationships/tags" Target="../tags/tag287.xml"/><Relationship Id="rId4" Type="http://schemas.openxmlformats.org/officeDocument/2006/relationships/tags" Target="../tags/tag281.xml"/><Relationship Id="rId9" Type="http://schemas.openxmlformats.org/officeDocument/2006/relationships/tags" Target="../tags/tag286.xml"/><Relationship Id="rId1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image" Target="../media/image45.png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12" Type="http://schemas.openxmlformats.org/officeDocument/2006/relationships/image" Target="../media/image16.sv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image" Target="../media/image15.png"/><Relationship Id="rId5" Type="http://schemas.openxmlformats.org/officeDocument/2006/relationships/tags" Target="../tags/tag29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image" Target="../media/image15.pn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98.xml"/><Relationship Id="rId16" Type="http://schemas.openxmlformats.org/officeDocument/2006/relationships/image" Target="../media/image46.png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5" Type="http://schemas.openxmlformats.org/officeDocument/2006/relationships/image" Target="../media/image36.jpeg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image" Target="../media/image45.png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image" Target="../media/image16.sv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image" Target="../media/image15.png"/><Relationship Id="rId5" Type="http://schemas.openxmlformats.org/officeDocument/2006/relationships/tags" Target="../tags/tag31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327.xml"/><Relationship Id="rId18" Type="http://schemas.openxmlformats.org/officeDocument/2006/relationships/image" Target="../media/image47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tags" Target="../tags/tag326.xml"/><Relationship Id="rId17" Type="http://schemas.openxmlformats.org/officeDocument/2006/relationships/image" Target="../media/image36.jpeg"/><Relationship Id="rId2" Type="http://schemas.openxmlformats.org/officeDocument/2006/relationships/tags" Target="../tags/tag318.xml"/><Relationship Id="rId16" Type="http://schemas.openxmlformats.org/officeDocument/2006/relationships/image" Target="../media/image16.svg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tags" Target="../tags/tag325.xml"/><Relationship Id="rId5" Type="http://schemas.openxmlformats.org/officeDocument/2006/relationships/tags" Target="../tags/tag321.xml"/><Relationship Id="rId15" Type="http://schemas.openxmlformats.org/officeDocument/2006/relationships/image" Target="../media/image15.png"/><Relationship Id="rId10" Type="http://schemas.openxmlformats.org/officeDocument/2006/relationships/tags" Target="../tags/tag324.xml"/><Relationship Id="rId19" Type="http://schemas.openxmlformats.org/officeDocument/2006/relationships/image" Target="../media/image48.png"/><Relationship Id="rId4" Type="http://schemas.openxmlformats.org/officeDocument/2006/relationships/tags" Target="../tags/tag320.xml"/><Relationship Id="rId9" Type="http://schemas.openxmlformats.org/officeDocument/2006/relationships/audio" Target="../media/media1.wav"/><Relationship Id="rId14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13" Type="http://schemas.openxmlformats.org/officeDocument/2006/relationships/image" Target="../media/image15.png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29.xml"/><Relationship Id="rId16" Type="http://schemas.openxmlformats.org/officeDocument/2006/relationships/image" Target="../media/image47.png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tags" Target="../tags/tag338.xml"/><Relationship Id="rId5" Type="http://schemas.openxmlformats.org/officeDocument/2006/relationships/tags" Target="../tags/tag332.xml"/><Relationship Id="rId15" Type="http://schemas.openxmlformats.org/officeDocument/2006/relationships/image" Target="../media/image36.jpeg"/><Relationship Id="rId10" Type="http://schemas.openxmlformats.org/officeDocument/2006/relationships/tags" Target="../tags/tag337.xml"/><Relationship Id="rId4" Type="http://schemas.openxmlformats.org/officeDocument/2006/relationships/tags" Target="../tags/tag331.xml"/><Relationship Id="rId9" Type="http://schemas.openxmlformats.org/officeDocument/2006/relationships/tags" Target="../tags/tag336.xml"/><Relationship Id="rId14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13" Type="http://schemas.openxmlformats.org/officeDocument/2006/relationships/tags" Target="../tags/tag349.xml"/><Relationship Id="rId18" Type="http://schemas.openxmlformats.org/officeDocument/2006/relationships/image" Target="../media/image49.jpeg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tags" Target="../tags/tag348.xml"/><Relationship Id="rId17" Type="http://schemas.openxmlformats.org/officeDocument/2006/relationships/image" Target="../media/image36.jpeg"/><Relationship Id="rId2" Type="http://schemas.openxmlformats.org/officeDocument/2006/relationships/tags" Target="../tags/tag340.xml"/><Relationship Id="rId16" Type="http://schemas.openxmlformats.org/officeDocument/2006/relationships/image" Target="../media/image16.svg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tags" Target="../tags/tag347.xml"/><Relationship Id="rId5" Type="http://schemas.openxmlformats.org/officeDocument/2006/relationships/tags" Target="../tags/tag343.xml"/><Relationship Id="rId15" Type="http://schemas.openxmlformats.org/officeDocument/2006/relationships/image" Target="../media/image15.png"/><Relationship Id="rId10" Type="http://schemas.openxmlformats.org/officeDocument/2006/relationships/tags" Target="../tags/tag346.xml"/><Relationship Id="rId19" Type="http://schemas.openxmlformats.org/officeDocument/2006/relationships/image" Target="../media/image48.png"/><Relationship Id="rId4" Type="http://schemas.openxmlformats.org/officeDocument/2006/relationships/tags" Target="../tags/tag342.xml"/><Relationship Id="rId9" Type="http://schemas.openxmlformats.org/officeDocument/2006/relationships/audio" Target="../media/media2.wav"/><Relationship Id="rId14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image" Target="../media/image45.png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image" Target="../media/image16.svg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image" Target="../media/image15.png"/><Relationship Id="rId5" Type="http://schemas.openxmlformats.org/officeDocument/2006/relationships/tags" Target="../tags/tag35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13" Type="http://schemas.openxmlformats.org/officeDocument/2006/relationships/image" Target="../media/image15.png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60.xml"/><Relationship Id="rId16" Type="http://schemas.openxmlformats.org/officeDocument/2006/relationships/image" Target="../media/image51.jpeg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tags" Target="../tags/tag369.xml"/><Relationship Id="rId5" Type="http://schemas.openxmlformats.org/officeDocument/2006/relationships/tags" Target="../tags/tag363.xml"/><Relationship Id="rId15" Type="http://schemas.openxmlformats.org/officeDocument/2006/relationships/image" Target="../media/image36.jpeg"/><Relationship Id="rId10" Type="http://schemas.openxmlformats.org/officeDocument/2006/relationships/tags" Target="../tags/tag368.xml"/><Relationship Id="rId4" Type="http://schemas.openxmlformats.org/officeDocument/2006/relationships/tags" Target="../tags/tag362.xml"/><Relationship Id="rId9" Type="http://schemas.openxmlformats.org/officeDocument/2006/relationships/tags" Target="../tags/tag367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45.pn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image" Target="../media/image16.sv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image" Target="../media/image15.png"/><Relationship Id="rId5" Type="http://schemas.openxmlformats.org/officeDocument/2006/relationships/tags" Target="../tags/tag37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image" Target="../media/image15.pn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80.xml"/><Relationship Id="rId16" Type="http://schemas.openxmlformats.org/officeDocument/2006/relationships/image" Target="../media/image53.jpeg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tags" Target="../tags/tag389.xml"/><Relationship Id="rId5" Type="http://schemas.openxmlformats.org/officeDocument/2006/relationships/tags" Target="../tags/tag383.xml"/><Relationship Id="rId15" Type="http://schemas.openxmlformats.org/officeDocument/2006/relationships/image" Target="../media/image36.jpeg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image" Target="../media/image45.png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image" Target="../media/image16.sv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image" Target="../media/image15.png"/><Relationship Id="rId5" Type="http://schemas.openxmlformats.org/officeDocument/2006/relationships/tags" Target="../tags/tag39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media" Target="../media/media3.wav"/><Relationship Id="rId13" Type="http://schemas.openxmlformats.org/officeDocument/2006/relationships/tags" Target="../tags/tag409.xml"/><Relationship Id="rId18" Type="http://schemas.openxmlformats.org/officeDocument/2006/relationships/image" Target="../media/image54.png"/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12" Type="http://schemas.openxmlformats.org/officeDocument/2006/relationships/tags" Target="../tags/tag408.xml"/><Relationship Id="rId17" Type="http://schemas.openxmlformats.org/officeDocument/2006/relationships/image" Target="../media/image36.jpeg"/><Relationship Id="rId2" Type="http://schemas.openxmlformats.org/officeDocument/2006/relationships/tags" Target="../tags/tag400.xml"/><Relationship Id="rId16" Type="http://schemas.openxmlformats.org/officeDocument/2006/relationships/image" Target="../media/image16.svg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7.xml"/><Relationship Id="rId5" Type="http://schemas.openxmlformats.org/officeDocument/2006/relationships/tags" Target="../tags/tag403.xml"/><Relationship Id="rId15" Type="http://schemas.openxmlformats.org/officeDocument/2006/relationships/image" Target="../media/image15.png"/><Relationship Id="rId10" Type="http://schemas.openxmlformats.org/officeDocument/2006/relationships/tags" Target="../tags/tag406.xml"/><Relationship Id="rId19" Type="http://schemas.openxmlformats.org/officeDocument/2006/relationships/image" Target="../media/image48.png"/><Relationship Id="rId4" Type="http://schemas.openxmlformats.org/officeDocument/2006/relationships/tags" Target="../tags/tag402.xml"/><Relationship Id="rId9" Type="http://schemas.openxmlformats.org/officeDocument/2006/relationships/audio" Target="../media/media3.wav"/><Relationship Id="rId14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13" Type="http://schemas.openxmlformats.org/officeDocument/2006/relationships/image" Target="../media/image15.png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11.xml"/><Relationship Id="rId16" Type="http://schemas.openxmlformats.org/officeDocument/2006/relationships/image" Target="../media/image54.png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tags" Target="../tags/tag420.xml"/><Relationship Id="rId5" Type="http://schemas.openxmlformats.org/officeDocument/2006/relationships/tags" Target="../tags/tag414.xml"/><Relationship Id="rId15" Type="http://schemas.openxmlformats.org/officeDocument/2006/relationships/image" Target="../media/image36.jpeg"/><Relationship Id="rId10" Type="http://schemas.openxmlformats.org/officeDocument/2006/relationships/tags" Target="../tags/tag419.xml"/><Relationship Id="rId4" Type="http://schemas.openxmlformats.org/officeDocument/2006/relationships/tags" Target="../tags/tag413.xml"/><Relationship Id="rId9" Type="http://schemas.openxmlformats.org/officeDocument/2006/relationships/tags" Target="../tags/tag418.xml"/><Relationship Id="rId14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45.pn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16.sv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image" Target="../media/image15.png"/><Relationship Id="rId5" Type="http://schemas.openxmlformats.org/officeDocument/2006/relationships/tags" Target="../tags/tag42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image" Target="../media/image15.png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31.xml"/><Relationship Id="rId16" Type="http://schemas.openxmlformats.org/officeDocument/2006/relationships/image" Target="../media/image55.png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tags" Target="../tags/tag440.xml"/><Relationship Id="rId5" Type="http://schemas.openxmlformats.org/officeDocument/2006/relationships/tags" Target="../tags/tag434.xml"/><Relationship Id="rId15" Type="http://schemas.openxmlformats.org/officeDocument/2006/relationships/image" Target="../media/image36.jpeg"/><Relationship Id="rId10" Type="http://schemas.openxmlformats.org/officeDocument/2006/relationships/tags" Target="../tags/tag439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image" Target="../media/image16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tags" Target="../tags/tag453.xml"/><Relationship Id="rId18" Type="http://schemas.openxmlformats.org/officeDocument/2006/relationships/image" Target="../media/image15.png"/><Relationship Id="rId26" Type="http://schemas.openxmlformats.org/officeDocument/2006/relationships/image" Target="../media/image46.png"/><Relationship Id="rId3" Type="http://schemas.openxmlformats.org/officeDocument/2006/relationships/tags" Target="../tags/tag443.xml"/><Relationship Id="rId21" Type="http://schemas.openxmlformats.org/officeDocument/2006/relationships/image" Target="../media/image55.png"/><Relationship Id="rId7" Type="http://schemas.openxmlformats.org/officeDocument/2006/relationships/tags" Target="../tags/tag447.xml"/><Relationship Id="rId12" Type="http://schemas.openxmlformats.org/officeDocument/2006/relationships/tags" Target="../tags/tag452.xml"/><Relationship Id="rId17" Type="http://schemas.openxmlformats.org/officeDocument/2006/relationships/slideLayout" Target="../slideLayouts/slideLayout18.xml"/><Relationship Id="rId25" Type="http://schemas.openxmlformats.org/officeDocument/2006/relationships/image" Target="../media/image47.png"/><Relationship Id="rId2" Type="http://schemas.openxmlformats.org/officeDocument/2006/relationships/tags" Target="../tags/tag442.xml"/><Relationship Id="rId16" Type="http://schemas.openxmlformats.org/officeDocument/2006/relationships/tags" Target="../tags/tag456.xml"/><Relationship Id="rId20" Type="http://schemas.openxmlformats.org/officeDocument/2006/relationships/image" Target="../media/image21.png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tags" Target="../tags/tag451.xml"/><Relationship Id="rId24" Type="http://schemas.openxmlformats.org/officeDocument/2006/relationships/image" Target="../media/image57.jpeg"/><Relationship Id="rId5" Type="http://schemas.openxmlformats.org/officeDocument/2006/relationships/tags" Target="../tags/tag445.xml"/><Relationship Id="rId15" Type="http://schemas.openxmlformats.org/officeDocument/2006/relationships/tags" Target="../tags/tag455.xml"/><Relationship Id="rId23" Type="http://schemas.openxmlformats.org/officeDocument/2006/relationships/image" Target="../media/image56.jpeg"/><Relationship Id="rId10" Type="http://schemas.openxmlformats.org/officeDocument/2006/relationships/tags" Target="../tags/tag450.xml"/><Relationship Id="rId19" Type="http://schemas.openxmlformats.org/officeDocument/2006/relationships/image" Target="../media/image16.svg"/><Relationship Id="rId4" Type="http://schemas.openxmlformats.org/officeDocument/2006/relationships/tags" Target="../tags/tag444.xml"/><Relationship Id="rId9" Type="http://schemas.openxmlformats.org/officeDocument/2006/relationships/tags" Target="../tags/tag449.xml"/><Relationship Id="rId14" Type="http://schemas.openxmlformats.org/officeDocument/2006/relationships/tags" Target="../tags/tag454.xml"/><Relationship Id="rId22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13" Type="http://schemas.openxmlformats.org/officeDocument/2006/relationships/image" Target="../media/image15.png"/><Relationship Id="rId18" Type="http://schemas.openxmlformats.org/officeDocument/2006/relationships/image" Target="../media/image56.jpeg"/><Relationship Id="rId3" Type="http://schemas.openxmlformats.org/officeDocument/2006/relationships/tags" Target="../tags/tag459.xml"/><Relationship Id="rId21" Type="http://schemas.openxmlformats.org/officeDocument/2006/relationships/image" Target="../media/image46.png"/><Relationship Id="rId7" Type="http://schemas.openxmlformats.org/officeDocument/2006/relationships/tags" Target="../tags/tag46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4.png"/><Relationship Id="rId2" Type="http://schemas.openxmlformats.org/officeDocument/2006/relationships/tags" Target="../tags/tag458.xml"/><Relationship Id="rId16" Type="http://schemas.openxmlformats.org/officeDocument/2006/relationships/image" Target="../media/image55.png"/><Relationship Id="rId20" Type="http://schemas.openxmlformats.org/officeDocument/2006/relationships/image" Target="../media/image47.png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11" Type="http://schemas.openxmlformats.org/officeDocument/2006/relationships/tags" Target="../tags/tag467.xml"/><Relationship Id="rId5" Type="http://schemas.openxmlformats.org/officeDocument/2006/relationships/tags" Target="../tags/tag461.xml"/><Relationship Id="rId15" Type="http://schemas.openxmlformats.org/officeDocument/2006/relationships/image" Target="../media/image20.png"/><Relationship Id="rId10" Type="http://schemas.openxmlformats.org/officeDocument/2006/relationships/tags" Target="../tags/tag466.xml"/><Relationship Id="rId19" Type="http://schemas.openxmlformats.org/officeDocument/2006/relationships/image" Target="../media/image57.jpeg"/><Relationship Id="rId4" Type="http://schemas.openxmlformats.org/officeDocument/2006/relationships/tags" Target="../tags/tag460.xml"/><Relationship Id="rId9" Type="http://schemas.openxmlformats.org/officeDocument/2006/relationships/tags" Target="../tags/tag465.xml"/><Relationship Id="rId1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image" Target="../media/image16.svg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12" Type="http://schemas.openxmlformats.org/officeDocument/2006/relationships/image" Target="../media/image15.png"/><Relationship Id="rId2" Type="http://schemas.openxmlformats.org/officeDocument/2006/relationships/tags" Target="../tags/tag469.xml"/><Relationship Id="rId16" Type="http://schemas.openxmlformats.org/officeDocument/2006/relationships/image" Target="../media/image54.png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72.xml"/><Relationship Id="rId15" Type="http://schemas.openxmlformats.org/officeDocument/2006/relationships/image" Target="../media/image58.jpeg"/><Relationship Id="rId10" Type="http://schemas.openxmlformats.org/officeDocument/2006/relationships/tags" Target="../tags/tag477.xml"/><Relationship Id="rId4" Type="http://schemas.openxmlformats.org/officeDocument/2006/relationships/tags" Target="../tags/tag471.xml"/><Relationship Id="rId9" Type="http://schemas.openxmlformats.org/officeDocument/2006/relationships/tags" Target="../tags/tag476.xml"/><Relationship Id="rId14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12" Type="http://schemas.openxmlformats.org/officeDocument/2006/relationships/image" Target="../media/image5.png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image" Target="../media/image4.svg"/><Relationship Id="rId5" Type="http://schemas.openxmlformats.org/officeDocument/2006/relationships/tags" Target="../tags/tag482.xml"/><Relationship Id="rId10" Type="http://schemas.openxmlformats.org/officeDocument/2006/relationships/image" Target="../media/image3.png"/><Relationship Id="rId4" Type="http://schemas.openxmlformats.org/officeDocument/2006/relationships/tags" Target="../tags/tag481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487.xml"/><Relationship Id="rId7" Type="http://schemas.openxmlformats.org/officeDocument/2006/relationships/tags" Target="../tags/tag491.xml"/><Relationship Id="rId12" Type="http://schemas.openxmlformats.org/officeDocument/2006/relationships/tags" Target="../tags/tag496.xml"/><Relationship Id="rId17" Type="http://schemas.openxmlformats.org/officeDocument/2006/relationships/image" Target="../media/image32.png"/><Relationship Id="rId2" Type="http://schemas.openxmlformats.org/officeDocument/2006/relationships/tags" Target="../tags/tag486.xml"/><Relationship Id="rId16" Type="http://schemas.openxmlformats.org/officeDocument/2006/relationships/image" Target="../media/image18.svg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11" Type="http://schemas.openxmlformats.org/officeDocument/2006/relationships/tags" Target="../tags/tag495.xml"/><Relationship Id="rId5" Type="http://schemas.openxmlformats.org/officeDocument/2006/relationships/tags" Target="../tags/tag489.xml"/><Relationship Id="rId15" Type="http://schemas.openxmlformats.org/officeDocument/2006/relationships/image" Target="../media/image12.png"/><Relationship Id="rId10" Type="http://schemas.openxmlformats.org/officeDocument/2006/relationships/tags" Target="../tags/tag494.xml"/><Relationship Id="rId19" Type="http://schemas.openxmlformats.org/officeDocument/2006/relationships/image" Target="../media/image34.png"/><Relationship Id="rId4" Type="http://schemas.openxmlformats.org/officeDocument/2006/relationships/tags" Target="../tags/tag488.xml"/><Relationship Id="rId9" Type="http://schemas.openxmlformats.org/officeDocument/2006/relationships/tags" Target="../tags/tag493.xml"/><Relationship Id="rId1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04.xml"/><Relationship Id="rId13" Type="http://schemas.openxmlformats.org/officeDocument/2006/relationships/tags" Target="../tags/tag509.xml"/><Relationship Id="rId18" Type="http://schemas.openxmlformats.org/officeDocument/2006/relationships/image" Target="../media/image60.PNG"/><Relationship Id="rId3" Type="http://schemas.openxmlformats.org/officeDocument/2006/relationships/tags" Target="../tags/tag499.xml"/><Relationship Id="rId7" Type="http://schemas.openxmlformats.org/officeDocument/2006/relationships/tags" Target="../tags/tag503.xml"/><Relationship Id="rId12" Type="http://schemas.openxmlformats.org/officeDocument/2006/relationships/tags" Target="../tags/tag508.xml"/><Relationship Id="rId17" Type="http://schemas.openxmlformats.org/officeDocument/2006/relationships/image" Target="../media/image59.png"/><Relationship Id="rId2" Type="http://schemas.openxmlformats.org/officeDocument/2006/relationships/tags" Target="../tags/tag498.xml"/><Relationship Id="rId16" Type="http://schemas.openxmlformats.org/officeDocument/2006/relationships/image" Target="../media/image16.svg"/><Relationship Id="rId1" Type="http://schemas.openxmlformats.org/officeDocument/2006/relationships/tags" Target="../tags/tag497.xml"/><Relationship Id="rId6" Type="http://schemas.openxmlformats.org/officeDocument/2006/relationships/tags" Target="../tags/tag502.xml"/><Relationship Id="rId11" Type="http://schemas.openxmlformats.org/officeDocument/2006/relationships/tags" Target="../tags/tag507.xml"/><Relationship Id="rId5" Type="http://schemas.openxmlformats.org/officeDocument/2006/relationships/tags" Target="../tags/tag501.xml"/><Relationship Id="rId15" Type="http://schemas.openxmlformats.org/officeDocument/2006/relationships/image" Target="../media/image15.png"/><Relationship Id="rId10" Type="http://schemas.openxmlformats.org/officeDocument/2006/relationships/tags" Target="../tags/tag506.xml"/><Relationship Id="rId19" Type="http://schemas.openxmlformats.org/officeDocument/2006/relationships/image" Target="../media/image61.png"/><Relationship Id="rId4" Type="http://schemas.openxmlformats.org/officeDocument/2006/relationships/tags" Target="../tags/tag500.xml"/><Relationship Id="rId9" Type="http://schemas.openxmlformats.org/officeDocument/2006/relationships/tags" Target="../tags/tag505.xml"/><Relationship Id="rId14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2.png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12" Type="http://schemas.openxmlformats.org/officeDocument/2006/relationships/tags" Target="../tags/tag521.xml"/><Relationship Id="rId17" Type="http://schemas.openxmlformats.org/officeDocument/2006/relationships/image" Target="../media/image61.png"/><Relationship Id="rId2" Type="http://schemas.openxmlformats.org/officeDocument/2006/relationships/tags" Target="../tags/tag511.xml"/><Relationship Id="rId16" Type="http://schemas.openxmlformats.org/officeDocument/2006/relationships/image" Target="../media/image60.PNG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tags" Target="../tags/tag520.xml"/><Relationship Id="rId5" Type="http://schemas.openxmlformats.org/officeDocument/2006/relationships/tags" Target="../tags/tag514.xml"/><Relationship Id="rId15" Type="http://schemas.openxmlformats.org/officeDocument/2006/relationships/image" Target="../media/image16.svg"/><Relationship Id="rId10" Type="http://schemas.openxmlformats.org/officeDocument/2006/relationships/tags" Target="../tags/tag519.xml"/><Relationship Id="rId4" Type="http://schemas.openxmlformats.org/officeDocument/2006/relationships/tags" Target="../tags/tag513.xml"/><Relationship Id="rId9" Type="http://schemas.openxmlformats.org/officeDocument/2006/relationships/tags" Target="../tags/tag518.xml"/><Relationship Id="rId1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29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3.png"/><Relationship Id="rId3" Type="http://schemas.openxmlformats.org/officeDocument/2006/relationships/tags" Target="../tags/tag524.xml"/><Relationship Id="rId7" Type="http://schemas.openxmlformats.org/officeDocument/2006/relationships/tags" Target="../tags/tag528.xml"/><Relationship Id="rId12" Type="http://schemas.openxmlformats.org/officeDocument/2006/relationships/tags" Target="../tags/tag533.xml"/><Relationship Id="rId17" Type="http://schemas.openxmlformats.org/officeDocument/2006/relationships/image" Target="../media/image61.png"/><Relationship Id="rId2" Type="http://schemas.openxmlformats.org/officeDocument/2006/relationships/tags" Target="../tags/tag523.xml"/><Relationship Id="rId16" Type="http://schemas.openxmlformats.org/officeDocument/2006/relationships/image" Target="../media/image59.png"/><Relationship Id="rId20" Type="http://schemas.microsoft.com/office/2007/relationships/hdphoto" Target="../media/hdphoto3.wdp"/><Relationship Id="rId1" Type="http://schemas.openxmlformats.org/officeDocument/2006/relationships/tags" Target="../tags/tag522.xml"/><Relationship Id="rId6" Type="http://schemas.openxmlformats.org/officeDocument/2006/relationships/tags" Target="../tags/tag527.xml"/><Relationship Id="rId11" Type="http://schemas.openxmlformats.org/officeDocument/2006/relationships/tags" Target="../tags/tag532.xml"/><Relationship Id="rId5" Type="http://schemas.openxmlformats.org/officeDocument/2006/relationships/tags" Target="../tags/tag526.xml"/><Relationship Id="rId15" Type="http://schemas.openxmlformats.org/officeDocument/2006/relationships/image" Target="../media/image16.svg"/><Relationship Id="rId10" Type="http://schemas.openxmlformats.org/officeDocument/2006/relationships/tags" Target="../tags/tag531.xml"/><Relationship Id="rId19" Type="http://schemas.openxmlformats.org/officeDocument/2006/relationships/image" Target="../media/image64.png"/><Relationship Id="rId4" Type="http://schemas.openxmlformats.org/officeDocument/2006/relationships/tags" Target="../tags/tag525.xml"/><Relationship Id="rId9" Type="http://schemas.openxmlformats.org/officeDocument/2006/relationships/tags" Target="../tags/tag530.xml"/><Relationship Id="rId1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41.xml"/><Relationship Id="rId13" Type="http://schemas.openxmlformats.org/officeDocument/2006/relationships/image" Target="../media/image15.png"/><Relationship Id="rId18" Type="http://schemas.openxmlformats.org/officeDocument/2006/relationships/image" Target="../media/image64.png"/><Relationship Id="rId3" Type="http://schemas.openxmlformats.org/officeDocument/2006/relationships/tags" Target="../tags/tag536.xml"/><Relationship Id="rId7" Type="http://schemas.openxmlformats.org/officeDocument/2006/relationships/tags" Target="../tags/tag540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535.xml"/><Relationship Id="rId16" Type="http://schemas.openxmlformats.org/officeDocument/2006/relationships/image" Target="../media/image63.png"/><Relationship Id="rId1" Type="http://schemas.openxmlformats.org/officeDocument/2006/relationships/tags" Target="../tags/tag534.xml"/><Relationship Id="rId6" Type="http://schemas.openxmlformats.org/officeDocument/2006/relationships/tags" Target="../tags/tag539.xml"/><Relationship Id="rId11" Type="http://schemas.openxmlformats.org/officeDocument/2006/relationships/tags" Target="../tags/tag544.xml"/><Relationship Id="rId5" Type="http://schemas.openxmlformats.org/officeDocument/2006/relationships/tags" Target="../tags/tag538.xml"/><Relationship Id="rId15" Type="http://schemas.openxmlformats.org/officeDocument/2006/relationships/image" Target="../media/image62.png"/><Relationship Id="rId10" Type="http://schemas.openxmlformats.org/officeDocument/2006/relationships/tags" Target="../tags/tag543.xml"/><Relationship Id="rId19" Type="http://schemas.microsoft.com/office/2007/relationships/hdphoto" Target="../media/hdphoto3.wdp"/><Relationship Id="rId4" Type="http://schemas.openxmlformats.org/officeDocument/2006/relationships/tags" Target="../tags/tag537.xml"/><Relationship Id="rId9" Type="http://schemas.openxmlformats.org/officeDocument/2006/relationships/tags" Target="../tags/tag542.xml"/><Relationship Id="rId14" Type="http://schemas.openxmlformats.org/officeDocument/2006/relationships/image" Target="../media/image1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52.xml"/><Relationship Id="rId13" Type="http://schemas.openxmlformats.org/officeDocument/2006/relationships/tags" Target="../tags/tag557.xml"/><Relationship Id="rId18" Type="http://schemas.openxmlformats.org/officeDocument/2006/relationships/image" Target="../media/image60.PNG"/><Relationship Id="rId3" Type="http://schemas.openxmlformats.org/officeDocument/2006/relationships/tags" Target="../tags/tag547.xml"/><Relationship Id="rId7" Type="http://schemas.openxmlformats.org/officeDocument/2006/relationships/tags" Target="../tags/tag551.xml"/><Relationship Id="rId12" Type="http://schemas.openxmlformats.org/officeDocument/2006/relationships/tags" Target="../tags/tag556.xml"/><Relationship Id="rId17" Type="http://schemas.openxmlformats.org/officeDocument/2006/relationships/image" Target="../media/image59.png"/><Relationship Id="rId2" Type="http://schemas.openxmlformats.org/officeDocument/2006/relationships/tags" Target="../tags/tag546.xml"/><Relationship Id="rId16" Type="http://schemas.openxmlformats.org/officeDocument/2006/relationships/image" Target="../media/image16.svg"/><Relationship Id="rId1" Type="http://schemas.openxmlformats.org/officeDocument/2006/relationships/tags" Target="../tags/tag545.xml"/><Relationship Id="rId6" Type="http://schemas.openxmlformats.org/officeDocument/2006/relationships/tags" Target="../tags/tag550.xml"/><Relationship Id="rId11" Type="http://schemas.openxmlformats.org/officeDocument/2006/relationships/tags" Target="../tags/tag555.xml"/><Relationship Id="rId5" Type="http://schemas.openxmlformats.org/officeDocument/2006/relationships/tags" Target="../tags/tag549.xml"/><Relationship Id="rId15" Type="http://schemas.openxmlformats.org/officeDocument/2006/relationships/image" Target="../media/image15.png"/><Relationship Id="rId10" Type="http://schemas.openxmlformats.org/officeDocument/2006/relationships/tags" Target="../tags/tag554.xml"/><Relationship Id="rId19" Type="http://schemas.openxmlformats.org/officeDocument/2006/relationships/image" Target="../media/image61.png"/><Relationship Id="rId4" Type="http://schemas.openxmlformats.org/officeDocument/2006/relationships/tags" Target="../tags/tag548.xml"/><Relationship Id="rId9" Type="http://schemas.openxmlformats.org/officeDocument/2006/relationships/tags" Target="../tags/tag553.xml"/><Relationship Id="rId14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65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2.png"/><Relationship Id="rId3" Type="http://schemas.openxmlformats.org/officeDocument/2006/relationships/tags" Target="../tags/tag560.xml"/><Relationship Id="rId7" Type="http://schemas.openxmlformats.org/officeDocument/2006/relationships/tags" Target="../tags/tag564.xml"/><Relationship Id="rId12" Type="http://schemas.openxmlformats.org/officeDocument/2006/relationships/tags" Target="../tags/tag569.xml"/><Relationship Id="rId17" Type="http://schemas.openxmlformats.org/officeDocument/2006/relationships/image" Target="../media/image61.png"/><Relationship Id="rId2" Type="http://schemas.openxmlformats.org/officeDocument/2006/relationships/tags" Target="../tags/tag559.xml"/><Relationship Id="rId16" Type="http://schemas.openxmlformats.org/officeDocument/2006/relationships/image" Target="../media/image60.PNG"/><Relationship Id="rId1" Type="http://schemas.openxmlformats.org/officeDocument/2006/relationships/tags" Target="../tags/tag558.xml"/><Relationship Id="rId6" Type="http://schemas.openxmlformats.org/officeDocument/2006/relationships/tags" Target="../tags/tag563.xml"/><Relationship Id="rId11" Type="http://schemas.openxmlformats.org/officeDocument/2006/relationships/tags" Target="../tags/tag568.xml"/><Relationship Id="rId5" Type="http://schemas.openxmlformats.org/officeDocument/2006/relationships/tags" Target="../tags/tag562.xml"/><Relationship Id="rId15" Type="http://schemas.openxmlformats.org/officeDocument/2006/relationships/image" Target="../media/image16.svg"/><Relationship Id="rId10" Type="http://schemas.openxmlformats.org/officeDocument/2006/relationships/tags" Target="../tags/tag567.xml"/><Relationship Id="rId4" Type="http://schemas.openxmlformats.org/officeDocument/2006/relationships/tags" Target="../tags/tag561.xml"/><Relationship Id="rId9" Type="http://schemas.openxmlformats.org/officeDocument/2006/relationships/tags" Target="../tags/tag566.xml"/><Relationship Id="rId14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77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572.xml"/><Relationship Id="rId7" Type="http://schemas.openxmlformats.org/officeDocument/2006/relationships/tags" Target="../tags/tag576.xml"/><Relationship Id="rId12" Type="http://schemas.openxmlformats.org/officeDocument/2006/relationships/tags" Target="../tags/tag581.xml"/><Relationship Id="rId17" Type="http://schemas.openxmlformats.org/officeDocument/2006/relationships/image" Target="../media/image65.png"/><Relationship Id="rId2" Type="http://schemas.openxmlformats.org/officeDocument/2006/relationships/tags" Target="../tags/tag571.xml"/><Relationship Id="rId16" Type="http://schemas.openxmlformats.org/officeDocument/2006/relationships/image" Target="../media/image59.png"/><Relationship Id="rId20" Type="http://schemas.microsoft.com/office/2007/relationships/hdphoto" Target="../media/hdphoto3.wdp"/><Relationship Id="rId1" Type="http://schemas.openxmlformats.org/officeDocument/2006/relationships/tags" Target="../tags/tag570.xml"/><Relationship Id="rId6" Type="http://schemas.openxmlformats.org/officeDocument/2006/relationships/tags" Target="../tags/tag575.xml"/><Relationship Id="rId11" Type="http://schemas.openxmlformats.org/officeDocument/2006/relationships/tags" Target="../tags/tag580.xml"/><Relationship Id="rId5" Type="http://schemas.openxmlformats.org/officeDocument/2006/relationships/tags" Target="../tags/tag574.xml"/><Relationship Id="rId15" Type="http://schemas.openxmlformats.org/officeDocument/2006/relationships/image" Target="../media/image16.svg"/><Relationship Id="rId10" Type="http://schemas.openxmlformats.org/officeDocument/2006/relationships/tags" Target="../tags/tag579.xml"/><Relationship Id="rId19" Type="http://schemas.openxmlformats.org/officeDocument/2006/relationships/image" Target="../media/image64.png"/><Relationship Id="rId4" Type="http://schemas.openxmlformats.org/officeDocument/2006/relationships/tags" Target="../tags/tag573.xml"/><Relationship Id="rId9" Type="http://schemas.openxmlformats.org/officeDocument/2006/relationships/tags" Target="../tags/tag578.xml"/><Relationship Id="rId1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89.xml"/><Relationship Id="rId13" Type="http://schemas.openxmlformats.org/officeDocument/2006/relationships/image" Target="../media/image15.png"/><Relationship Id="rId18" Type="http://schemas.openxmlformats.org/officeDocument/2006/relationships/image" Target="../media/image64.png"/><Relationship Id="rId3" Type="http://schemas.openxmlformats.org/officeDocument/2006/relationships/tags" Target="../tags/tag584.xml"/><Relationship Id="rId7" Type="http://schemas.openxmlformats.org/officeDocument/2006/relationships/tags" Target="../tags/tag58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583.xml"/><Relationship Id="rId16" Type="http://schemas.openxmlformats.org/officeDocument/2006/relationships/image" Target="../media/image65.png"/><Relationship Id="rId1" Type="http://schemas.openxmlformats.org/officeDocument/2006/relationships/tags" Target="../tags/tag582.xml"/><Relationship Id="rId6" Type="http://schemas.openxmlformats.org/officeDocument/2006/relationships/tags" Target="../tags/tag587.xml"/><Relationship Id="rId11" Type="http://schemas.openxmlformats.org/officeDocument/2006/relationships/tags" Target="../tags/tag592.xml"/><Relationship Id="rId5" Type="http://schemas.openxmlformats.org/officeDocument/2006/relationships/tags" Target="../tags/tag586.xml"/><Relationship Id="rId15" Type="http://schemas.openxmlformats.org/officeDocument/2006/relationships/image" Target="../media/image62.png"/><Relationship Id="rId10" Type="http://schemas.openxmlformats.org/officeDocument/2006/relationships/tags" Target="../tags/tag591.xml"/><Relationship Id="rId19" Type="http://schemas.microsoft.com/office/2007/relationships/hdphoto" Target="../media/hdphoto3.wdp"/><Relationship Id="rId4" Type="http://schemas.openxmlformats.org/officeDocument/2006/relationships/tags" Target="../tags/tag585.xml"/><Relationship Id="rId9" Type="http://schemas.openxmlformats.org/officeDocument/2006/relationships/tags" Target="../tags/tag590.xml"/><Relationship Id="rId14" Type="http://schemas.openxmlformats.org/officeDocument/2006/relationships/image" Target="../media/image16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600.xml"/><Relationship Id="rId13" Type="http://schemas.openxmlformats.org/officeDocument/2006/relationships/image" Target="../media/image15.png"/><Relationship Id="rId18" Type="http://schemas.openxmlformats.org/officeDocument/2006/relationships/image" Target="../media/image67.PNG"/><Relationship Id="rId3" Type="http://schemas.openxmlformats.org/officeDocument/2006/relationships/tags" Target="../tags/tag595.xml"/><Relationship Id="rId7" Type="http://schemas.openxmlformats.org/officeDocument/2006/relationships/tags" Target="../tags/tag599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6.PNG"/><Relationship Id="rId2" Type="http://schemas.openxmlformats.org/officeDocument/2006/relationships/tags" Target="../tags/tag594.xml"/><Relationship Id="rId16" Type="http://schemas.openxmlformats.org/officeDocument/2006/relationships/image" Target="../media/image40.png"/><Relationship Id="rId1" Type="http://schemas.openxmlformats.org/officeDocument/2006/relationships/tags" Target="../tags/tag593.xml"/><Relationship Id="rId6" Type="http://schemas.openxmlformats.org/officeDocument/2006/relationships/tags" Target="../tags/tag598.xml"/><Relationship Id="rId11" Type="http://schemas.openxmlformats.org/officeDocument/2006/relationships/tags" Target="../tags/tag603.xml"/><Relationship Id="rId5" Type="http://schemas.openxmlformats.org/officeDocument/2006/relationships/tags" Target="../tags/tag597.xml"/><Relationship Id="rId15" Type="http://schemas.openxmlformats.org/officeDocument/2006/relationships/image" Target="../media/image59.png"/><Relationship Id="rId10" Type="http://schemas.openxmlformats.org/officeDocument/2006/relationships/tags" Target="../tags/tag602.xml"/><Relationship Id="rId4" Type="http://schemas.openxmlformats.org/officeDocument/2006/relationships/tags" Target="../tags/tag596.xml"/><Relationship Id="rId9" Type="http://schemas.openxmlformats.org/officeDocument/2006/relationships/tags" Target="../tags/tag601.xml"/><Relationship Id="rId1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611.xml"/><Relationship Id="rId13" Type="http://schemas.openxmlformats.org/officeDocument/2006/relationships/image" Target="../media/image15.png"/><Relationship Id="rId18" Type="http://schemas.openxmlformats.org/officeDocument/2006/relationships/image" Target="../media/image68.PNG"/><Relationship Id="rId3" Type="http://schemas.openxmlformats.org/officeDocument/2006/relationships/tags" Target="../tags/tag606.xml"/><Relationship Id="rId7" Type="http://schemas.openxmlformats.org/officeDocument/2006/relationships/tags" Target="../tags/tag610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2.png"/><Relationship Id="rId2" Type="http://schemas.openxmlformats.org/officeDocument/2006/relationships/tags" Target="../tags/tag605.xml"/><Relationship Id="rId16" Type="http://schemas.openxmlformats.org/officeDocument/2006/relationships/image" Target="../media/image67.PNG"/><Relationship Id="rId1" Type="http://schemas.openxmlformats.org/officeDocument/2006/relationships/tags" Target="../tags/tag604.xml"/><Relationship Id="rId6" Type="http://schemas.openxmlformats.org/officeDocument/2006/relationships/tags" Target="../tags/tag609.xml"/><Relationship Id="rId11" Type="http://schemas.openxmlformats.org/officeDocument/2006/relationships/tags" Target="../tags/tag614.xml"/><Relationship Id="rId5" Type="http://schemas.openxmlformats.org/officeDocument/2006/relationships/tags" Target="../tags/tag608.xml"/><Relationship Id="rId15" Type="http://schemas.openxmlformats.org/officeDocument/2006/relationships/image" Target="../media/image59.png"/><Relationship Id="rId10" Type="http://schemas.openxmlformats.org/officeDocument/2006/relationships/tags" Target="../tags/tag613.xml"/><Relationship Id="rId4" Type="http://schemas.openxmlformats.org/officeDocument/2006/relationships/tags" Target="../tags/tag607.xml"/><Relationship Id="rId9" Type="http://schemas.openxmlformats.org/officeDocument/2006/relationships/tags" Target="../tags/tag612.xml"/><Relationship Id="rId14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622.xml"/><Relationship Id="rId13" Type="http://schemas.openxmlformats.org/officeDocument/2006/relationships/slideLayout" Target="../slideLayouts/slideLayout18.xml"/><Relationship Id="rId18" Type="http://schemas.microsoft.com/office/2007/relationships/hdphoto" Target="../media/hdphoto4.wdp"/><Relationship Id="rId3" Type="http://schemas.openxmlformats.org/officeDocument/2006/relationships/tags" Target="../tags/tag617.xml"/><Relationship Id="rId7" Type="http://schemas.openxmlformats.org/officeDocument/2006/relationships/tags" Target="../tags/tag621.xml"/><Relationship Id="rId12" Type="http://schemas.openxmlformats.org/officeDocument/2006/relationships/tags" Target="../tags/tag626.xml"/><Relationship Id="rId17" Type="http://schemas.openxmlformats.org/officeDocument/2006/relationships/image" Target="../media/image69.png"/><Relationship Id="rId2" Type="http://schemas.openxmlformats.org/officeDocument/2006/relationships/tags" Target="../tags/tag616.xml"/><Relationship Id="rId16" Type="http://schemas.openxmlformats.org/officeDocument/2006/relationships/image" Target="../media/image59.png"/><Relationship Id="rId20" Type="http://schemas.openxmlformats.org/officeDocument/2006/relationships/image" Target="../media/image66.PNG"/><Relationship Id="rId1" Type="http://schemas.openxmlformats.org/officeDocument/2006/relationships/tags" Target="../tags/tag615.xml"/><Relationship Id="rId6" Type="http://schemas.openxmlformats.org/officeDocument/2006/relationships/tags" Target="../tags/tag620.xml"/><Relationship Id="rId11" Type="http://schemas.openxmlformats.org/officeDocument/2006/relationships/tags" Target="../tags/tag625.xml"/><Relationship Id="rId5" Type="http://schemas.openxmlformats.org/officeDocument/2006/relationships/tags" Target="../tags/tag619.xml"/><Relationship Id="rId15" Type="http://schemas.openxmlformats.org/officeDocument/2006/relationships/image" Target="../media/image16.svg"/><Relationship Id="rId10" Type="http://schemas.openxmlformats.org/officeDocument/2006/relationships/tags" Target="../tags/tag624.xml"/><Relationship Id="rId19" Type="http://schemas.openxmlformats.org/officeDocument/2006/relationships/image" Target="../media/image68.PNG"/><Relationship Id="rId4" Type="http://schemas.openxmlformats.org/officeDocument/2006/relationships/tags" Target="../tags/tag618.xml"/><Relationship Id="rId9" Type="http://schemas.openxmlformats.org/officeDocument/2006/relationships/tags" Target="../tags/tag623.xml"/><Relationship Id="rId1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629.xml"/><Relationship Id="rId7" Type="http://schemas.openxmlformats.org/officeDocument/2006/relationships/image" Target="../media/image16.svg"/><Relationship Id="rId2" Type="http://schemas.openxmlformats.org/officeDocument/2006/relationships/tags" Target="../tags/tag628.xml"/><Relationship Id="rId1" Type="http://schemas.openxmlformats.org/officeDocument/2006/relationships/tags" Target="../tags/tag62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1.PNG"/><Relationship Id="rId4" Type="http://schemas.openxmlformats.org/officeDocument/2006/relationships/tags" Target="../tags/tag630.xml"/><Relationship Id="rId9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633.xml"/><Relationship Id="rId7" Type="http://schemas.openxmlformats.org/officeDocument/2006/relationships/image" Target="../media/image16.svg"/><Relationship Id="rId2" Type="http://schemas.openxmlformats.org/officeDocument/2006/relationships/tags" Target="../tags/tag632.xml"/><Relationship Id="rId1" Type="http://schemas.openxmlformats.org/officeDocument/2006/relationships/tags" Target="../tags/tag63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8.PNG"/><Relationship Id="rId4" Type="http://schemas.openxmlformats.org/officeDocument/2006/relationships/tags" Target="../tags/tag634.xml"/><Relationship Id="rId9" Type="http://schemas.openxmlformats.org/officeDocument/2006/relationships/image" Target="../media/image4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637.xml"/><Relationship Id="rId7" Type="http://schemas.openxmlformats.org/officeDocument/2006/relationships/image" Target="../media/image16.svg"/><Relationship Id="rId2" Type="http://schemas.openxmlformats.org/officeDocument/2006/relationships/tags" Target="../tags/tag636.xml"/><Relationship Id="rId1" Type="http://schemas.openxmlformats.org/officeDocument/2006/relationships/tags" Target="../tags/tag63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1.PNG"/><Relationship Id="rId4" Type="http://schemas.openxmlformats.org/officeDocument/2006/relationships/tags" Target="../tags/tag638.xml"/><Relationship Id="rId9" Type="http://schemas.openxmlformats.org/officeDocument/2006/relationships/image" Target="../media/image4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641.xml"/><Relationship Id="rId7" Type="http://schemas.openxmlformats.org/officeDocument/2006/relationships/image" Target="../media/image16.svg"/><Relationship Id="rId2" Type="http://schemas.openxmlformats.org/officeDocument/2006/relationships/tags" Target="../tags/tag640.xml"/><Relationship Id="rId1" Type="http://schemas.openxmlformats.org/officeDocument/2006/relationships/tags" Target="../tags/tag63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8.PNG"/><Relationship Id="rId4" Type="http://schemas.openxmlformats.org/officeDocument/2006/relationships/tags" Target="../tags/tag642.xml"/><Relationship Id="rId9" Type="http://schemas.openxmlformats.org/officeDocument/2006/relationships/image" Target="../media/image3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48.xml"/><Relationship Id="rId13" Type="http://schemas.openxmlformats.org/officeDocument/2006/relationships/image" Target="../media/image16.svg"/><Relationship Id="rId3" Type="http://schemas.openxmlformats.org/officeDocument/2006/relationships/tags" Target="../tags/tag645.xml"/><Relationship Id="rId7" Type="http://schemas.openxmlformats.org/officeDocument/2006/relationships/tags" Target="../tags/tag647.xml"/><Relationship Id="rId12" Type="http://schemas.openxmlformats.org/officeDocument/2006/relationships/image" Target="../media/image15.png"/><Relationship Id="rId2" Type="http://schemas.openxmlformats.org/officeDocument/2006/relationships/tags" Target="../tags/tag644.xml"/><Relationship Id="rId1" Type="http://schemas.openxmlformats.org/officeDocument/2006/relationships/tags" Target="../tags/tag643.xml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18.xml"/><Relationship Id="rId5" Type="http://schemas.microsoft.com/office/2007/relationships/media" Target="../media/media4.mp3"/><Relationship Id="rId15" Type="http://schemas.openxmlformats.org/officeDocument/2006/relationships/image" Target="../media/image48.png"/><Relationship Id="rId10" Type="http://schemas.openxmlformats.org/officeDocument/2006/relationships/tags" Target="../tags/tag650.xml"/><Relationship Id="rId4" Type="http://schemas.openxmlformats.org/officeDocument/2006/relationships/tags" Target="../tags/tag646.xml"/><Relationship Id="rId9" Type="http://schemas.openxmlformats.org/officeDocument/2006/relationships/tags" Target="../tags/tag649.xml"/><Relationship Id="rId14" Type="http://schemas.openxmlformats.org/officeDocument/2006/relationships/image" Target="../media/image72.gi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58.xml"/><Relationship Id="rId13" Type="http://schemas.openxmlformats.org/officeDocument/2006/relationships/image" Target="../media/image73.jpg"/><Relationship Id="rId18" Type="http://schemas.openxmlformats.org/officeDocument/2006/relationships/image" Target="../media/image77.png"/><Relationship Id="rId3" Type="http://schemas.openxmlformats.org/officeDocument/2006/relationships/tags" Target="../tags/tag653.xml"/><Relationship Id="rId7" Type="http://schemas.openxmlformats.org/officeDocument/2006/relationships/tags" Target="../tags/tag657.xml"/><Relationship Id="rId12" Type="http://schemas.openxmlformats.org/officeDocument/2006/relationships/image" Target="../media/image16.svg"/><Relationship Id="rId17" Type="http://schemas.microsoft.com/office/2007/relationships/hdphoto" Target="../media/hdphoto5.wdp"/><Relationship Id="rId2" Type="http://schemas.openxmlformats.org/officeDocument/2006/relationships/tags" Target="../tags/tag652.xml"/><Relationship Id="rId16" Type="http://schemas.openxmlformats.org/officeDocument/2006/relationships/image" Target="../media/image76.png"/><Relationship Id="rId1" Type="http://schemas.openxmlformats.org/officeDocument/2006/relationships/tags" Target="../tags/tag651.xml"/><Relationship Id="rId6" Type="http://schemas.openxmlformats.org/officeDocument/2006/relationships/tags" Target="../tags/tag656.xml"/><Relationship Id="rId11" Type="http://schemas.openxmlformats.org/officeDocument/2006/relationships/image" Target="../media/image15.png"/><Relationship Id="rId5" Type="http://schemas.openxmlformats.org/officeDocument/2006/relationships/tags" Target="../tags/tag655.xml"/><Relationship Id="rId15" Type="http://schemas.openxmlformats.org/officeDocument/2006/relationships/image" Target="../media/image75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54.xml"/><Relationship Id="rId9" Type="http://schemas.openxmlformats.org/officeDocument/2006/relationships/tags" Target="../tags/tag659.xml"/><Relationship Id="rId14" Type="http://schemas.openxmlformats.org/officeDocument/2006/relationships/image" Target="../media/image74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67.xml"/><Relationship Id="rId13" Type="http://schemas.openxmlformats.org/officeDocument/2006/relationships/image" Target="../media/image78.png"/><Relationship Id="rId3" Type="http://schemas.openxmlformats.org/officeDocument/2006/relationships/tags" Target="../tags/tag662.xml"/><Relationship Id="rId7" Type="http://schemas.openxmlformats.org/officeDocument/2006/relationships/tags" Target="../tags/tag666.xml"/><Relationship Id="rId12" Type="http://schemas.openxmlformats.org/officeDocument/2006/relationships/image" Target="../media/image16.svg"/><Relationship Id="rId2" Type="http://schemas.openxmlformats.org/officeDocument/2006/relationships/tags" Target="../tags/tag661.xml"/><Relationship Id="rId1" Type="http://schemas.openxmlformats.org/officeDocument/2006/relationships/tags" Target="../tags/tag660.xml"/><Relationship Id="rId6" Type="http://schemas.openxmlformats.org/officeDocument/2006/relationships/tags" Target="../tags/tag665.xml"/><Relationship Id="rId11" Type="http://schemas.openxmlformats.org/officeDocument/2006/relationships/image" Target="../media/image15.png"/><Relationship Id="rId5" Type="http://schemas.openxmlformats.org/officeDocument/2006/relationships/tags" Target="../tags/tag66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63.xml"/><Relationship Id="rId9" Type="http://schemas.openxmlformats.org/officeDocument/2006/relationships/tags" Target="../tags/tag668.xml"/><Relationship Id="rId14" Type="http://schemas.openxmlformats.org/officeDocument/2006/relationships/image" Target="../media/image79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676.xml"/><Relationship Id="rId3" Type="http://schemas.openxmlformats.org/officeDocument/2006/relationships/tags" Target="../tags/tag671.xml"/><Relationship Id="rId7" Type="http://schemas.openxmlformats.org/officeDocument/2006/relationships/tags" Target="../tags/tag675.xml"/><Relationship Id="rId12" Type="http://schemas.openxmlformats.org/officeDocument/2006/relationships/image" Target="../media/image35.png"/><Relationship Id="rId2" Type="http://schemas.openxmlformats.org/officeDocument/2006/relationships/tags" Target="../tags/tag670.xml"/><Relationship Id="rId1" Type="http://schemas.openxmlformats.org/officeDocument/2006/relationships/tags" Target="../tags/tag669.xml"/><Relationship Id="rId6" Type="http://schemas.openxmlformats.org/officeDocument/2006/relationships/tags" Target="../tags/tag674.xml"/><Relationship Id="rId11" Type="http://schemas.openxmlformats.org/officeDocument/2006/relationships/image" Target="../media/image16.svg"/><Relationship Id="rId5" Type="http://schemas.openxmlformats.org/officeDocument/2006/relationships/tags" Target="../tags/tag673.xml"/><Relationship Id="rId10" Type="http://schemas.openxmlformats.org/officeDocument/2006/relationships/image" Target="../media/image15.png"/><Relationship Id="rId4" Type="http://schemas.openxmlformats.org/officeDocument/2006/relationships/tags" Target="../tags/tag672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5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0" y="4151156"/>
            <a:ext cx="13683870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3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4472" y="319477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qui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/ ce sont mes (…)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133413" y="567372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Comment s’appelle [membre]</a:t>
            </a:r>
          </a:p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Il/elle s’appelle [….]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639041" y="2965100"/>
            <a:ext cx="4765844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combien de pièces dans ta maison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(…)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39041" y="563542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Où est ton frère/ta sœurs  ? 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Il/Elle est dans (…)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EE51A0B9-06D9-F036-7F9A-4277A21E1AD3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1150429" y="815396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Comment est ton [membre]</a:t>
            </a:r>
          </a:p>
          <a:p>
            <a:pPr marL="342917" marR="0" lvl="0" indent="-342917" algn="l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Il/elle est (…)</a:t>
            </a:r>
          </a:p>
        </p:txBody>
      </p:sp>
    </p:spTree>
    <p:extLst>
      <p:ext uri="{BB962C8B-B14F-4D97-AF65-F5344CB8AC3E}">
        <p14:creationId xmlns:p14="http://schemas.microsoft.com/office/powerpoint/2010/main" val="233236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471738" y="3291230"/>
            <a:ext cx="9172575" cy="4708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d</a:t>
            </a:r>
            <a:r>
              <a:rPr kumimoji="0" lang="fr-FR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ormir</a:t>
            </a: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 – bébé – robot – buche – malade – radis 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Où est ton frère/ta sœur 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Il/Elle est dans (…)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1976" y="350508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58890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0C44-0DEF-CDE8-96EE-9F8EC3D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EEAEBD-130F-96E0-9659-5F6ECFD96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C4A2D2-A70B-8F0A-5A93-E9234E0EF7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   x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   o  w   b   p   </a:t>
            </a: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z   n   é   q   v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   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D621CA-FE05-35E6-D7D6-B5454D97CD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7953A63-5858-1096-E840-3A9EDFC21E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EE01A12-D403-38A4-EB9B-BAEF38C6B2A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03112916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154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E173A-8DEB-9199-260E-AB31FB76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47FE8A09-C850-F18C-3BF9-E50E8A2FD2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C954DF-B788-167D-FF4C-E60E683590B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lettres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C6F6C84-0576-A0E7-5E9F-65AC4DE5A75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96A867F-AD6E-BD6F-4038-35BDCB8FE3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5114263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9B629ED-1024-A32B-0604-92FA61CA6AE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   x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   o  w   b   p   </a:t>
            </a: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z   n   é   q   v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   a</a:t>
            </a:r>
          </a:p>
        </p:txBody>
      </p:sp>
    </p:spTree>
    <p:extLst>
      <p:ext uri="{BB962C8B-B14F-4D97-AF65-F5344CB8AC3E}">
        <p14:creationId xmlns:p14="http://schemas.microsoft.com/office/powerpoint/2010/main" val="801589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3598-025B-CE27-EE5B-B19A6E78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6E412B8-750B-2BA5-96E4-173C3514C5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68462-CA1D-7A13-1494-F54E11417C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F7BE8-C2C1-3785-D76F-437E3AFCBDE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v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   e   g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k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u   ou</a:t>
            </a: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   y   h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n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j   i   c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C6C9CE-4184-894F-3A21-F668D6F757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637C98-7E28-9A5B-3491-689A93C61A7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03112916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548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E0720-DB93-2697-F73F-9A667CB13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62D283B8-DCA0-77AD-14C5-CE3A9B7B13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D9275B1-FD86-1AFC-D65D-08B3EBF3424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lettres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78BD9F-5E8D-33D7-13F3-AC3BE89B5DA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2B755-CC25-8B46-801B-AE1F9A3066D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5AD9641-90F9-A06B-42EA-4634A326029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28804"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v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   e   g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k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u   ou</a:t>
            </a:r>
          </a:p>
          <a:p>
            <a:pPr lvl="0" algn="ctr" defTabSz="1028804">
              <a:spcAft>
                <a:spcPts val="2700"/>
              </a:spcAft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   y   h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n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j   i   c</a:t>
            </a:r>
            <a:endParaRPr kumimoji="0" lang="fr-FR" sz="8000" b="1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179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97538-C8CF-FA89-89E4-B49553143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F8BCEFDC-CF2D-86E2-1F7D-C49B0DD5BC9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3E50BA-A9FE-DA48-665A-D254271B389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CA6D04-AB02-10F8-7593-324AE445AA0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096429D-E806-9582-D435-1E84EAA9F7B5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6DDA6CA-2496-914B-257E-43DBD8FA825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3E936BF-F8D7-12AA-A8F6-B54042D53B0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7EE00AF-3891-4639-4002-E8A301E3E6B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841B2BA3-1974-FE04-1A1E-533DE90909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82450" y="6120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96D442B-3FC9-B375-25D4-29F90D02A0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21110" y="545561"/>
            <a:ext cx="9286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nous allons lire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mots.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Écoutez comment je fais. </a:t>
            </a:r>
          </a:p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b/é  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b/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  bébé.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D57FADB-D2CE-C517-B417-0D215749CE8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5C79148-1E78-C625-AFE2-10E8335D3A3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654631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bébé</a:t>
            </a:r>
            <a:endParaRPr kumimoji="0" lang="fr-MA" sz="187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30F15ECD-39D4-6D3A-D7CC-69D280D290C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7839323" y="5356273"/>
            <a:ext cx="380490" cy="217169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4A40CA4A-2DB6-C009-E18F-1EC369A201F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5539938" y="5355374"/>
            <a:ext cx="378690" cy="217168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DB89DBB-B8A3-FAC0-AB91-14C59F70784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096437180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10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BB610-CBA2-0600-DD46-45ED1409F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E84870FA-5516-6A94-584D-3502E378E84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EACB77-44D2-8289-50C9-EC6B1D6F720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87C9AF6-9E2D-C1C3-F276-C2FE6F5709B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ADE4600-38D0-816C-7EDB-8F120CA82A55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A2F9A6-C4CC-1DA3-71E9-5C34145AEF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B0C19DC-1D52-B9CA-DB62-1FE3BC55A72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62FF234-2B83-C402-6279-58472DCC468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FC6749D4-12DC-9337-CF1D-15C380C4E7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64466" y="72017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87603D8-2701-01E5-803C-ACF79FAA841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9419" y="66097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 mot?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D1F5C50-FBB9-5F59-43EF-60CA1FEFDD1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EE901AD-C122-FFB6-3132-FCD5DD789A4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7134" y="3654631"/>
            <a:ext cx="12941732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dormir</a:t>
            </a:r>
            <a:endParaRPr kumimoji="0" lang="fr-MA" sz="18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F8BC7BA9-A05A-3D59-B261-F0F379D8C6F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028967" y="4799732"/>
            <a:ext cx="286479" cy="291214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EE9252F7-B159-2E81-304B-37AFE6D54A2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8379260" y="4719904"/>
            <a:ext cx="286477" cy="307180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7FAE656-9815-54D2-CCD3-738F8FEA13D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096437180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298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821E07-FEFA-BB83-B9A2-C95B6F57D61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82046F-F371-484D-E5E9-BADB03D10D2A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3E2339D-FEF1-EA74-BCA2-706C59C05EB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1716DB8-7530-15CE-C3DC-9D710A646D2D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B7F8579-4DF1-C9BE-8FEE-D8425F7EEC6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06CDE3-D832-DE46-D2DC-95190A9461C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885320-532D-6BA0-F20D-FA9C41B0C27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radis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84E954-EF98-50F4-B6C1-C55C5592927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96437180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B5CC512-30B1-31BF-D47A-30E24653BB3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2900" y="3542606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radi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  <a:endParaRPr kumimoji="0" lang="fr-MA" sz="187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3110892C-1C8D-87BB-EF0B-1DB7FAE6B01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5283752" y="5403295"/>
            <a:ext cx="348150" cy="188594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842DB185-A9A1-0050-6252-7E20E73AFE6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7254867" y="5545607"/>
            <a:ext cx="348146" cy="160132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8B562-8BD0-C297-F940-8EEF1F8CA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8DA62AC8-EF4A-8C94-8DEF-9F1C094CABC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613828-02BC-AEE9-663B-72724BB67C1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8D95165-86B5-22B0-4540-7E8EFBC0538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315DA7D-115E-E96F-95CA-AB6958729D4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93E1060-CDC7-D51A-6047-10B1154F815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66AA37A-0FF0-B69B-4354-120E61B0A74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21F3354-43FD-4F85-D895-2435336421B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10AA5776-68B0-B2C7-21E9-BED14CD287B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64466" y="72017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8A7E57-9E55-E8AF-A8AB-0EDE0B81664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9419" y="66097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 mot?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A772326-E658-2865-1AFB-B4E3573DF5A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91AB7E2-FBE2-D7EB-F327-9EFD65C3C8B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04288FD-583D-B7D4-9E5C-F2F4669B898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2900" y="3542606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buch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endParaRPr kumimoji="0" lang="fr-MA" sz="187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3EBEDC0D-E13F-D546-7164-E11B32A4E4B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6193637" y="4021926"/>
            <a:ext cx="200018" cy="452914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15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D8D68-790C-4606-2936-029898BAE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4B5E5C7-02D8-98C0-B6C1-F6EBFAE69FA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217F09-9111-2070-BF91-DE78EE20D8F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71A951B-295F-7B8D-7CBB-8344D7D0734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E6BA100-EF17-1F22-5CCD-5437FE0FDB6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BE76D95-C547-477D-5F13-17C7570B4A0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3F96B6B-A922-AA23-E3AE-5BC00B55629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03D1429-FC32-CE46-6B8A-00548C6E4ED3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F39FD9EC-B01C-29A6-821E-07BED66B298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64466" y="72017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5D5B5CE-1F64-FCC8-89F2-08ED987452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9419" y="66097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 mot?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151103B-2499-D414-CAE8-9794FC3FDF2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DBD7CB-1F7B-3051-5036-F1F9A244804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1A3EEFD-CEC4-7D51-E0BE-94D0CDEF5A2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2900" y="3542606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robo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  <a:endParaRPr kumimoji="0" lang="fr-MA" sz="187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08609F68-23BA-B0CE-AE48-3F52991644A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5112538" y="5269695"/>
            <a:ext cx="228608" cy="200501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4284BAFD-C9FA-E6AC-8DD9-9791FC3F640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7438781" y="5172307"/>
            <a:ext cx="233854" cy="22050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60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C2CFD-0148-23FF-224D-1A106D613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D3B22DD-498B-B730-CE76-8224372CA2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450798-788C-5310-4443-19916C2AA61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7F3082-D38B-BDCF-E9E7-AE34635C9B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3EC5E9E-C1EC-79BC-5E8C-C2313A379C4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96437180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70307A1-9372-3591-AD4D-359DBEB7F24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8149" y="3916229"/>
            <a:ext cx="12839702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6600" b="1" kern="0" spc="480" dirty="0">
                <a:solidFill>
                  <a:srgbClr val="106585"/>
                </a:solidFill>
                <a:latin typeface="Dosis" pitchFamily="2" charset="0"/>
              </a:rPr>
              <a:t>bébé   dormir   </a:t>
            </a:r>
            <a:r>
              <a:rPr lang="pt-BR" sz="6600" b="1" kern="0" spc="480" dirty="0">
                <a:solidFill>
                  <a:srgbClr val="106585"/>
                </a:solidFill>
                <a:latin typeface="Dosis" pitchFamily="2" charset="0"/>
              </a:rPr>
              <a:t>buch</a:t>
            </a:r>
            <a:r>
              <a:rPr lang="pt-B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  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pt-BR" sz="6600" b="1" kern="0" spc="480" dirty="0">
                <a:solidFill>
                  <a:srgbClr val="106585"/>
                </a:solidFill>
                <a:latin typeface="Dosis" pitchFamily="2" charset="0"/>
              </a:rPr>
              <a:t>robo</a:t>
            </a:r>
            <a:r>
              <a:rPr lang="pt-B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pt-BR" sz="66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6600" b="1" kern="0" spc="480" dirty="0">
                <a:solidFill>
                  <a:srgbClr val="106585"/>
                </a:solidFill>
                <a:latin typeface="Dosis" pitchFamily="2" charset="0"/>
              </a:rPr>
              <a:t>radi</a:t>
            </a:r>
            <a:r>
              <a:rPr lang="fr-F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4271645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6C175-78CA-5DFF-10B6-CF9BDE052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9F318F3-A562-1A24-D866-591B2F8478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7132" y="78651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F18FEE-288A-F6E3-335C-02EC82C8178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6437180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E35A098-D521-C2E8-0DCA-2B67ABD840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45081" y="646195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mot, je vais désigner un élève pour le lire.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D777D1-AED7-E213-D2AE-6EFD237D9F1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822E62-9BFF-68F0-FA78-1E87F2681B9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8149" y="3916229"/>
            <a:ext cx="12839702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6600" b="1" kern="0" spc="480" dirty="0">
                <a:solidFill>
                  <a:srgbClr val="106585"/>
                </a:solidFill>
                <a:latin typeface="Dosis" pitchFamily="2" charset="0"/>
              </a:rPr>
              <a:t>bébé   dormir   </a:t>
            </a:r>
            <a:r>
              <a:rPr lang="pt-BR" sz="6600" b="1" kern="0" spc="480" dirty="0">
                <a:solidFill>
                  <a:srgbClr val="106585"/>
                </a:solidFill>
                <a:latin typeface="Dosis" pitchFamily="2" charset="0"/>
              </a:rPr>
              <a:t>buch</a:t>
            </a:r>
            <a:r>
              <a:rPr lang="pt-B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  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pt-BR" sz="6600" b="1" kern="0" spc="480" dirty="0">
                <a:solidFill>
                  <a:srgbClr val="106585"/>
                </a:solidFill>
                <a:latin typeface="Dosis" pitchFamily="2" charset="0"/>
              </a:rPr>
              <a:t>robo</a:t>
            </a:r>
            <a:r>
              <a:rPr lang="pt-B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pt-BR" sz="66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6600" b="1" kern="0" spc="480" dirty="0">
                <a:solidFill>
                  <a:srgbClr val="106585"/>
                </a:solidFill>
                <a:latin typeface="Dosis" pitchFamily="2" charset="0"/>
              </a:rPr>
              <a:t>radi</a:t>
            </a:r>
            <a:r>
              <a:rPr lang="fr-FR" sz="6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819839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5026B-39E5-15C0-37CF-121F2BA3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C635F9F-99E5-1EF9-7EE7-C84BFF92E4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04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269BC4-0AC9-0C72-DA2C-425871CA8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7859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dormir – bébé – robot – buche – malade – radis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Où est ton frère/ta sœur 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Il/Elle est dans (…)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65C5ADC-803F-1A2C-A900-676163ED1B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1E02D53-6C28-2A72-0152-F20253A30C2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E8DD47-835E-1CED-1745-44B977FF53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9485" y="493429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6B25B1E-9625-7BE6-13F3-DD3D7AC9A54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1046E7-65FA-ABF5-773C-0C72A8A98B4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44157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281847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67272" y="4256955"/>
            <a:ext cx="11658600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356845" y="5233914"/>
            <a:ext cx="9601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dormir – bébé – robot – buche – malade – radis 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lors de la séance précédente.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sp>
        <p:nvSpPr>
          <p:cNvPr id="9" name="ZoneTexte 15">
            <a:extLst>
              <a:ext uri="{FF2B5EF4-FFF2-40B4-BE49-F238E27FC236}">
                <a16:creationId xmlns:a16="http://schemas.microsoft.com/office/drawing/2014/main" id="{0FDECF76-B004-051B-E144-DD56ADAC03E3}"/>
              </a:ext>
            </a:extLst>
          </p:cNvPr>
          <p:cNvSpPr txBox="1"/>
          <p:nvPr/>
        </p:nvSpPr>
        <p:spPr>
          <a:xfrm>
            <a:off x="2728913" y="8601980"/>
            <a:ext cx="4129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de bain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9" name="ZoneTexte 13">
            <a:extLst>
              <a:ext uri="{FF2B5EF4-FFF2-40B4-BE49-F238E27FC236}">
                <a16:creationId xmlns:a16="http://schemas.microsoft.com/office/drawing/2014/main" id="{543FAD6D-B898-CAF8-1D79-C1C9C86823BA}"/>
              </a:ext>
            </a:extLst>
          </p:cNvPr>
          <p:cNvSpPr txBox="1"/>
          <p:nvPr/>
        </p:nvSpPr>
        <p:spPr>
          <a:xfrm>
            <a:off x="1343025" y="4904458"/>
            <a:ext cx="3414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chambre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0" name="ZoneTexte 15">
            <a:extLst>
              <a:ext uri="{FF2B5EF4-FFF2-40B4-BE49-F238E27FC236}">
                <a16:creationId xmlns:a16="http://schemas.microsoft.com/office/drawing/2014/main" id="{0474D45F-3E04-4878-6C69-FDA21CB3769B}"/>
              </a:ext>
            </a:extLst>
          </p:cNvPr>
          <p:cNvSpPr txBox="1"/>
          <p:nvPr/>
        </p:nvSpPr>
        <p:spPr>
          <a:xfrm>
            <a:off x="5394018" y="4923310"/>
            <a:ext cx="2875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cuisine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1" name="ZoneTexte 16">
            <a:extLst>
              <a:ext uri="{FF2B5EF4-FFF2-40B4-BE49-F238E27FC236}">
                <a16:creationId xmlns:a16="http://schemas.microsoft.com/office/drawing/2014/main" id="{3E705719-8064-8E16-E6D1-0DB5B1D84A31}"/>
              </a:ext>
            </a:extLst>
          </p:cNvPr>
          <p:cNvSpPr txBox="1"/>
          <p:nvPr/>
        </p:nvSpPr>
        <p:spPr>
          <a:xfrm>
            <a:off x="8958265" y="4916391"/>
            <a:ext cx="34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salon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E9988193-98F9-F4D4-3A31-D139789EDAC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72256" y="2058349"/>
            <a:ext cx="2489020" cy="306042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B8F8CC2-9CF9-8319-8751-C6624FCE80E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90217" y="2176525"/>
            <a:ext cx="2335566" cy="287174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DFF5F10-9197-2808-8B64-714A85D7010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48117" y="1985907"/>
            <a:ext cx="2524871" cy="310451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8D4C424-5827-0D9C-22AD-C99A386502D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89955" y="5889993"/>
            <a:ext cx="2335566" cy="287174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04DF964-D92E-059C-7D48-A785AE7F9C7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90481" y="5950980"/>
            <a:ext cx="2524871" cy="3104511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C6B87B14-0CE4-3A9B-A9E0-517F7ECC19EF}"/>
              </a:ext>
            </a:extLst>
          </p:cNvPr>
          <p:cNvSpPr txBox="1"/>
          <p:nvPr/>
        </p:nvSpPr>
        <p:spPr>
          <a:xfrm>
            <a:off x="7072313" y="8611674"/>
            <a:ext cx="392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à manger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8" name="Tableau 37">
            <a:extLst>
              <a:ext uri="{FF2B5EF4-FFF2-40B4-BE49-F238E27FC236}">
                <a16:creationId xmlns:a16="http://schemas.microsoft.com/office/drawing/2014/main" id="{75DDE2A0-D361-F213-1628-0A2305B3C26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87580575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9672" y="740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75F1B95-15D6-23AE-6B32-5DA0A941B8C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72DF6403-ACF7-AF10-7D43-5C9336FBF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01253CB-025A-26B1-340C-41A648C95D6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72256" y="2462830"/>
            <a:ext cx="2489020" cy="306042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FA3C4DA-9A36-A987-B35B-0477CF704BF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90217" y="2581006"/>
            <a:ext cx="2335566" cy="287174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8FF93DF-1F8F-FEE7-D1D7-EEBFDC29B5C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48117" y="2390388"/>
            <a:ext cx="2524871" cy="310451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4A56444-96B1-0C63-5F20-ACD21835D5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89955" y="5889993"/>
            <a:ext cx="2335566" cy="287174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118ED5D-09FD-3B5A-D571-859BF2EFC38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90481" y="5950980"/>
            <a:ext cx="2524871" cy="3104511"/>
          </a:xfrm>
          <a:prstGeom prst="rect">
            <a:avLst/>
          </a:prstGeom>
        </p:spPr>
      </p:pic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2C6AB999-06ED-44E6-BF93-452F11DCC1A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87580575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823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305739-A47E-7007-9D60-BFBBE64BF78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E8FB9-D232-8058-CC62-65381FA68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247A289-03F7-4CA3-6390-8CBF8D0823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444809D-FC90-3C68-503B-252C005D54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DAF25F-E101-65D6-AE00-8A6E709AE6C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7DFE4B4-3BE2-AFA2-9B02-6F7131A88F7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E83220E-E4F8-24E1-57AF-8CCBFF630B5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3C728B4-ADFC-F883-43A1-D92F5E2AF07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2495CD0-3E3D-AE66-A919-93A92B1F499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6DF2D01-FF4F-6FCD-26D2-C7A963FDD0E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575035F-DEDC-23B9-CA3E-5D075783DE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33D63C6-16CA-D748-3DBF-441FC73F6BC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B638DC-699B-910B-7000-2CD33D1A8D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1D42E7C-E959-83EC-71D5-5414567BD5C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4F0BB52-4E7C-4DD1-837E-6C1DC08C90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98144" y="2124895"/>
            <a:ext cx="5319712" cy="654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09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67EEF-982F-E7F9-DABD-540BFA67F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F8847B5-6842-FAAB-F34C-991BE50DA5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1240138-2E20-62DB-03C9-4DE619386F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0F215F-77DA-6813-CE9D-BE98AA5C123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B9EC84-4D44-4998-6797-BFC3F50FA5F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7687C13-9852-9BFB-F37A-2BD4AE52C5E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3A7A0C3-6183-F7E5-4A6C-30AD341C7A7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BE56D36-9A01-B585-0B84-4B3EA1ECEB6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1BA4C3F-60EC-296A-CBF4-0287BAFE0F4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7F00464-364E-337A-EAE1-E389D3AF9C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3C0847-8816-F976-296E-5963151A5AF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bébé.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AC678F-BF0C-7E73-63DB-447C8AC495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FB83A5A-417B-301C-93D2-1EEF09C26D2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56F48FAF-DF6C-48BD-E4E4-93E139234F2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bébé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1D28F1-30EA-94FB-225E-961CB4A17F8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44800" y="2293145"/>
            <a:ext cx="4526352" cy="556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02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9043547-CB55-17CB-37C1-14FB6E8094C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1539E40-9B94-F9CC-2F68-7F52CDC9C7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1460" y="2879601"/>
            <a:ext cx="4350107" cy="534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dort.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dort.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F1D37CC-61A1-131A-033C-22417F149D3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A97B6AC-ECD5-3BCE-4D9A-BB5AE17F791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3936" y="3978345"/>
            <a:ext cx="3468128" cy="4264313"/>
          </a:xfrm>
          <a:prstGeom prst="rect">
            <a:avLst/>
          </a:prstGeom>
        </p:spPr>
      </p:pic>
      <p:pic>
        <p:nvPicPr>
          <p:cNvPr id="14" name="le garçon dort">
            <a:hlinkClick r:id="" action="ppaction://media"/>
            <a:extLst>
              <a:ext uri="{FF2B5EF4-FFF2-40B4-BE49-F238E27FC236}">
                <a16:creationId xmlns:a16="http://schemas.microsoft.com/office/drawing/2014/main" id="{D72AE1B4-A46E-48AA-0FC5-FB06B700717D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079412" y="7687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1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44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43142"/>
            <a:ext cx="11621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dormir.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FF57242-6DE9-ABCC-7373-409B8763C68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5DF8D8F1-2DF6-7B16-8041-6A7803E4B3C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dormir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89E556-AD20-969D-07F4-DEFBC8341CF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04000" y="3568211"/>
            <a:ext cx="3010926" cy="370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bébé dort dans son lit.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bébé dort dans son lit.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F1D37CC-61A1-131A-033C-22417F149D3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dessin, clipart, croquis, illustration&#10;&#10;Description générée automatiquement">
            <a:extLst>
              <a:ext uri="{FF2B5EF4-FFF2-40B4-BE49-F238E27FC236}">
                <a16:creationId xmlns:a16="http://schemas.microsoft.com/office/drawing/2014/main" id="{90106C86-2E06-2AFB-15F5-B960D2BD8F6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477" y="4320369"/>
            <a:ext cx="5814073" cy="4345495"/>
          </a:xfrm>
          <a:prstGeom prst="rect">
            <a:avLst/>
          </a:prstGeom>
        </p:spPr>
      </p:pic>
      <p:pic>
        <p:nvPicPr>
          <p:cNvPr id="16" name="bébédort">
            <a:hlinkClick r:id="" action="ppaction://media"/>
            <a:extLst>
              <a:ext uri="{FF2B5EF4-FFF2-40B4-BE49-F238E27FC236}">
                <a16:creationId xmlns:a16="http://schemas.microsoft.com/office/drawing/2014/main" id="{1317C6D2-5ADD-A649-652F-927C739F3F12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013950" y="8340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A83F3-7F7F-1BBA-0D2D-843D77605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D5D2470-9AF2-B132-D9C3-672A92F4212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21BA3FB-FBCA-652E-6A0C-1BF8A23E18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8CF5B7F-A09C-45D2-900E-15E0E5A6C8D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FEA6D15-B10D-0C65-C0BF-0DF1CE21BE4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0E23B00-2B69-BB11-E0A5-8DA7C0A7DC9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8FDE875-C116-B803-1722-30708222702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3DA2725-EEE3-C48F-6EDF-5ED67CEA427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34FA6AC-F333-8E31-21F7-AE4C129118E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21E848-5FA8-09B2-263C-323A5AD435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34310C9-A526-B83D-2C47-D0238BDBA2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1126A1-484D-1238-3946-2A1E93DB23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A6001D4-93A0-0ECE-342E-CC3F6AAB2ED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AD942934-23C5-71BB-0148-7F68DD30CEE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330" y="2674827"/>
            <a:ext cx="4468368" cy="56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776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A532B-B851-5B0A-EC9E-7789D7077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729CB63-351A-8027-0B18-F78739C8EF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087A9A-40B8-8D82-2030-E7C1307DDD1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AF9A94-60D1-F3C4-71DA-2C64DD98C4F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F37D394-9695-A78C-B782-DA7A6F852C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F24FF81-53BC-B972-D7EF-F830F4178AD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87EE02B-8ECB-CF36-BC3D-6286C7FD0C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262D90D-B83A-3952-26BD-857BFF0E6EB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F52F223-6F5F-35A3-D25B-7E4BE31871E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F159F20-00B0-7A87-2A67-70F6B20106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094FE6-371A-D644-FCFA-D5A739009C9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robot.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B7C5DC-C93B-BA0A-63C8-B0CDCAD3E23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D051279-F767-829D-4C35-6052C21369A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6DC9C3E0-0734-6DA3-C4CC-2661B603C2E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596337" y="4502422"/>
            <a:ext cx="5994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robot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408EDAB8-3095-0686-3CFD-A9625263F4A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309" y="2879548"/>
            <a:ext cx="3525728" cy="448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54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E62CA-0357-F0A8-EBBE-43E60380B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76ECEAA-38D3-A1CE-53CD-C911EB2A16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73D01B8-C68C-0E36-F500-A808CFFC82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BB7CAD-995A-4AAE-F160-266AEC87704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1F30FAD-B490-A1AB-25EF-73EDD018FBD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5F75B05-8CB4-6829-E43C-12FB273B7D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C633B1-FEB1-98F0-7EEA-EEC1600A2D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0013D8-4F5A-E0BF-B09F-51F9CD7034C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877D4AA-4DD7-5C0E-21C2-4B1EC763529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2068427-8D53-FFEC-DCDC-80EDB9403D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126830-648C-281F-EE48-5ECDE763290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08F7BB-F492-8DF1-C590-B2A5E01A41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58B771E-D7B2-AF7D-6015-452317C5EC0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D065E34E-A170-88B8-EBC1-E4BDEACE82C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89" y="3110059"/>
            <a:ext cx="5654421" cy="505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7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86412-641F-91BD-473F-54E04326B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F10CA3-7632-719D-22DA-829EFADEAF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F516C5-1EA3-4764-C8BA-24C0368A19B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D407F0-76A2-4163-2BA9-28B07832E0B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E708392-48D2-2285-9EC4-2CAA67674E0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8FCE934-84A4-89D2-0A5C-25A25BB7304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472E762-72E9-D201-44D6-F2FDD5EC301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8CA0B1D-4B41-909B-C0CE-D4190DE6F46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78FF3BB-4A6C-0042-73F8-AF912CF8B7D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E01FE7F-57B9-38C1-245B-ABC356AAAF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3BD7FA-79B1-B04F-EC4A-5EF314098E9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buches.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0AE632-ED74-F475-C03A-158CF910215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86D928-3C3B-6152-356B-7F7C46005A0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6B05D7EF-65BC-54D5-A45F-64DD17AA6C0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596337" y="4502422"/>
            <a:ext cx="5994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buches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78B76C4-FEE8-DEBB-3A72-FE16A1BD857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825" y="3802000"/>
            <a:ext cx="3432268" cy="306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297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1FED9-ED24-86CC-B7F9-D97DAC414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F224819-3F37-D3A6-D9EA-773082D0976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FC24002-9A05-5E7B-F2F8-3A84ABE102D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CCA18D-AAB0-04BD-A3FC-31907839BF3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C9B165-84CA-38BA-EF45-F1DE9B31BF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1D4A51D-725F-7D70-7D17-D0D35787798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87345F2-0147-8730-2D88-C4EB1146A8E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3650F3B-333A-249F-636B-9104E0327C4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BF4BA0D-6AB0-9DC0-C05D-A93E985827C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A37204D-58D2-72F2-FC79-316758A34BE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EC658B8-8BD2-ECF8-555D-89A23D6AED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Comment est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294DFA9-F7FE-EB14-F959-F439FD5261D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AF906E2-9C5A-AFAB-061A-A5951782C51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BEA1E76-A660-4EDD-5B4C-3A11AE78F0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41298" y="2304106"/>
            <a:ext cx="5173961" cy="636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79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ACA32-56A7-8127-FE4D-81EB37C6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1E94E97-C1D8-B685-CBBC-53103F810E5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7AEC38C-650B-E52A-2CC3-6F0C05AB72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7F89FB-9A6C-47F3-3F7E-D4235056C1C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4EB55DB-CA1D-4DA7-2D45-856027C96B86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6A4361D-FB44-2231-6A65-72FEFBEF849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C5787CD-9B3B-5E16-623A-F031F0C2E1F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604FD8B-37D4-76F8-6BD0-C28988BE311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B158C9-6CC5-1ED2-4F38-425ADC55810F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C552BF-83E5-E950-38A1-F73B56F82D2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9420" y="7186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0CCD8D-7953-7289-8005-7003047E004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718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est malade.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193AC0-23CB-2558-DFC9-590DFB2D2D1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469" y="393274"/>
            <a:ext cx="1446339" cy="1442600"/>
          </a:xfrm>
          <a:prstGeom prst="rect">
            <a:avLst/>
          </a:prstGeom>
        </p:spPr>
      </p:pic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7899C7E2-EB03-DD2D-A047-1D5A54B9643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B910B0CC-1357-056B-D43C-6B985A98FCB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80354" y="3058596"/>
            <a:ext cx="4895850" cy="60198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969F81A-5095-29E9-E22F-C7ABF0E05A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63107" y="2476501"/>
            <a:ext cx="11414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est malade.</a:t>
            </a:r>
          </a:p>
        </p:txBody>
      </p:sp>
      <p:pic>
        <p:nvPicPr>
          <p:cNvPr id="6" name="garçon malade">
            <a:hlinkClick r:id="" action="ppaction://media"/>
            <a:extLst>
              <a:ext uri="{FF2B5EF4-FFF2-40B4-BE49-F238E27FC236}">
                <a16:creationId xmlns:a16="http://schemas.microsoft.com/office/drawing/2014/main" id="{81FDD08F-CCFC-6A47-3238-715021E53C58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328275" y="7740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FDBB-C63C-CB60-B284-66A64C10F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F370A2-5AF6-7082-5E59-2313D8A4D6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81B0BA3-BADF-5846-3C56-8B4B69E488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2643971-1247-7092-7DFD-9814839662D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6BE701-6D00-9844-DE6B-0DF071219BC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807FBFF-DEFC-6B5F-3CE5-47CD1243F79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50AC8FD-EB8E-3E4C-34C0-C24E1309696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AB0770-6E4A-3273-94A4-2BE46687634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33ADAA5-AFB6-EB17-5B50-53D2B188853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185421A-A779-302A-626E-664EFBCA2C7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6BC1D3-599B-5A62-2BDD-1A79DEF039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Malade.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FC9AF8-7A7E-0B68-84C7-1F2D949FAD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B1C66EA-6E1D-AE46-8A8C-E5B4338839F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59B15B85-E37C-F328-CB84-7C638023575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malade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6DAD12-40ED-61F6-F3F1-C8DF897CE9E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91147" y="2761250"/>
            <a:ext cx="4033658" cy="495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010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EFA64-9857-B78D-B195-F27B2A800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7A846B-5244-C0A6-E3C4-E5FC1125581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3153C7-82E0-E6AA-EB03-3B2F3C23269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9FDCD5-2491-4541-E9BE-2333FD66F8E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724AF8A-B4FE-2EEC-6248-D14526F9603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3B11EF1-9E9A-E573-F7DA-53B20829D3E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87BA61F-6A2D-880F-7D74-3AC132FFC6F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769D817-B129-1886-2CC1-87A673E5897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DB637A-5F6B-15D5-D68B-65924BA0BCE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61A215-A5E7-78B1-BF16-A75F6E98B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16A7070-A655-4402-7E34-52962BD38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D718D4-4F50-1BC8-CEB5-02BC4F6424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007BA0D-137A-F8C5-CD5C-649EBE85103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A0A0570-C29E-D60F-0235-E6443F0FAF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05221" y="2674827"/>
            <a:ext cx="5353241" cy="547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604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78B07-1041-DEE4-04C4-171D6FE5C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D42AA84-B1CB-4F8B-12CE-415568386A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338D9CE-B6B9-5F25-8F6E-9558D27879C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A9AAA9-ACF2-F373-5639-DE1BD19D2C8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258B0F9-2ED0-9467-E963-290ECD642D5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FA6EAA4-086F-EAF3-68A7-26A93F62AD7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BDE529C-8A3A-C0AE-642A-01E2547BE8D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7AB220B-54EC-23CB-848E-49B2AC04935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AE2A3E-5AA1-E755-D844-AF93344E1E3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782DBC3-A3B0-63E7-C25E-45D727AB224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A76BD0-0144-1A14-6B17-F10A12C1D45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radis.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E9E7F5-D9CE-B7B5-2069-82AC7ED26CC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B69C734-A9D9-A1C8-92E4-9CB8649D409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19062E1A-5DF8-0522-92D4-8777A83A642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radis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8511E17-3AEF-CD53-0D8C-D1218CC491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47623" y="2896366"/>
            <a:ext cx="4395274" cy="449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6375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0D7BB-1E5A-6E7E-887D-6EAC1655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B5FDB4-4B4E-37C9-2960-0145B60792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2CA446-69BE-93EC-275A-091CA1B8DCD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C39029-211D-0BBB-023B-0D54DD73E983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C036D6-7B5F-B4D4-709E-B55BCA243FF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8B64763-3D57-ED78-2C2E-FFCDA08B2D44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885FF6-4E9E-70F9-3197-0BB38B49919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9EB63D-579F-57C6-8207-8308CA1CC18A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EC422AF-A673-900C-77CA-7CB17CA100CB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31386D9-D63F-61CF-E7FD-4A677E4454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DE9567-B82A-997C-86A5-7731173A4F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ADB115-0506-D1EA-AFF7-A2D8BBB38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14492CF-43F6-38D0-8476-95390BAAEFE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2" y="4988166"/>
            <a:ext cx="34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bébé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748E137-8300-739D-2B13-A5AA8F9793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837100" y="4984658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dormir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10BD98-6674-69E6-C295-8DB15886968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338910" y="4984601"/>
            <a:ext cx="4005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robot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F3D90AD1-0172-9776-6B8B-3FFF0D42C8F0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10AC415-406D-8683-C874-AC3C666AC0A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371602" y="8601622"/>
            <a:ext cx="3465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buches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5A250BF-84B2-170A-6A6B-8B490D35636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878903" y="8571352"/>
            <a:ext cx="34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radis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2D74A8-57F7-BE52-6A9E-271B0CCFCA9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837098" y="8595281"/>
            <a:ext cx="404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malade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14644B-59C6-4342-9CE2-2162D511475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97762" y="6270960"/>
            <a:ext cx="2094805" cy="214198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82B7748-EEE1-841B-B9AE-552103F2B41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04795" y="5845225"/>
            <a:ext cx="2306408" cy="28358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3F192E9-2FFB-47A7-7C4B-34F2A2213188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516" y="6296063"/>
            <a:ext cx="2344665" cy="2097004"/>
          </a:xfrm>
          <a:prstGeom prst="rect">
            <a:avLst/>
          </a:prstGeom>
        </p:spPr>
      </p:pic>
      <p:pic>
        <p:nvPicPr>
          <p:cNvPr id="19" name="Image 18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9CE32B58-CB19-91C9-8539-FDF7457C675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387" y="2256292"/>
            <a:ext cx="1870534" cy="237963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0E7E13A-A6C0-6012-7094-3096460C496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897928" y="2274337"/>
            <a:ext cx="1943517" cy="238969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2FC32F8-380E-4349-3E11-8D8C613C99A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791937" y="1989881"/>
            <a:ext cx="2463821" cy="302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739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687BFFEB-DAF6-18AF-6F61-A1D54F11FD4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15FEF6D4-F6AE-621F-AF83-4CD5968707A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0F6AEFF-BE8C-1675-AF1E-978DB6B434F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777430-2EF0-1F61-E75F-8AFFEE916D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86075" y="6497579"/>
            <a:ext cx="2094805" cy="214198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3B8EC73-52CC-A473-70E8-3E947C46C17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93108" y="6071844"/>
            <a:ext cx="2306408" cy="28358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88B554C-7D72-EC27-08F3-DE60C6AC7A9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829" y="6522682"/>
            <a:ext cx="2344665" cy="2097004"/>
          </a:xfrm>
          <a:prstGeom prst="rect">
            <a:avLst/>
          </a:prstGeom>
        </p:spPr>
      </p:pic>
      <p:pic>
        <p:nvPicPr>
          <p:cNvPr id="14" name="Image 13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5BD43357-4468-85BE-B50E-6A869D02BC9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700" y="2954403"/>
            <a:ext cx="1870534" cy="23796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7ED02EE-00C0-94C5-528A-588B6D87E1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86241" y="2972448"/>
            <a:ext cx="1943517" cy="238969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1850371-0D09-8F08-6E0A-315E06A4284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80250" y="2687992"/>
            <a:ext cx="2463821" cy="302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208D6-1B64-B857-0A02-A053E9713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D41111-33BA-F986-EF5C-E7B5D5C43D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4807C0-2510-1011-CF56-A13A8954BE5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3BE5B3-3C53-0BCA-9894-8ED116CE9E3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CD3E423-31C1-AF8D-9548-95217C3AA7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5F1F76-88F0-B92A-EC2A-C6EF2DA5A74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717FF9D-22B9-E0DD-86A5-F6873F2C2E9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9A40AB-79E0-68FA-4EC4-F9DBF5E7E41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7BE09CA-309F-A137-910C-1080D61B731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9D736BA-C6BC-E3C9-E128-1D009B824D2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99922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580EE013-24F2-8D66-2131-F2BB39B3B31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0" name="ZoneTexte 49">
            <a:extLst>
              <a:ext uri="{FF2B5EF4-FFF2-40B4-BE49-F238E27FC236}">
                <a16:creationId xmlns:a16="http://schemas.microsoft.com/office/drawing/2014/main" id="{DDE42B46-9EA8-E3C1-B34F-A1D19CBD07C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28572" y="677515"/>
            <a:ext cx="921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 phrases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28A5008D-E6D2-13F7-459A-DC1E8BCE1CE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 descr="Une image contenant dessin, clipart, croquis, illustration&#10;&#10;Description générée automatiquement">
            <a:extLst>
              <a:ext uri="{FF2B5EF4-FFF2-40B4-BE49-F238E27FC236}">
                <a16:creationId xmlns:a16="http://schemas.microsoft.com/office/drawing/2014/main" id="{2117CDFE-4411-799A-B692-40036F03001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29" y="3843338"/>
            <a:ext cx="4300926" cy="32145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218847-148A-5BC1-CF78-A81662FEE58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5624" y="2903596"/>
            <a:ext cx="3643388" cy="447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902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D356F-EF5B-C5CB-EE72-2713D888F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89BC5D9-36CD-BB2C-39D2-59569A7BC6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3EEDDC5-2D2E-383A-24B9-319A8E0EEC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362660"/>
            <a:ext cx="9122288" cy="4801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d</a:t>
            </a:r>
            <a:r>
              <a:rPr kumimoji="0" lang="fr-FR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ormir</a:t>
            </a: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 – bébé – robot – buche – malade – radis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Où est ton frère/ta sœur 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Il/Elle est dans (…)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F5CC7D0-261B-3608-B2D7-9B1B5ACE695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EC21A11-F380-5A9C-D4B8-A222424D3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A0D357-8106-1779-F1D5-477BD8F3DCF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6677" y="626256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A096658-D4A9-C273-E3F6-594C726963D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</a:t>
            </a: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5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E69296F-3FC3-6C41-0DBB-F4A6C9452D1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11813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43224" y="4684736"/>
            <a:ext cx="824296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Où est ton frère/ta sœur 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43224" y="6534212"/>
            <a:ext cx="8479603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Il/Elle est dans (…)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Où est ton frère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992AE6D6-CCE4-508B-4242-942EE68703F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742757" y="2651180"/>
            <a:ext cx="3684044" cy="1381262"/>
          </a:xfrm>
          <a:prstGeom prst="wedgeEllipseCallout">
            <a:avLst>
              <a:gd name="adj1" fmla="val -27214"/>
              <a:gd name="adj2" fmla="val 7553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C335631-7886-E3A9-25C7-77DEAE0FEA0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758814" y="3057159"/>
            <a:ext cx="36402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ton frère ?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0A37392-7F38-6EC5-D1D9-767B7AB0A68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36460899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 Où est ton frère » en arabe ? 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EBA31A7-CF79-E183-D657-C2969FC041F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4122D5-22E0-AED8-380A-B4D9BD4B0C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36956B7E-D0E5-EB60-002B-7BD539807E6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742757" y="2651180"/>
            <a:ext cx="3684044" cy="1381262"/>
          </a:xfrm>
          <a:prstGeom prst="wedgeEllipseCallout">
            <a:avLst>
              <a:gd name="adj1" fmla="val -27214"/>
              <a:gd name="adj2" fmla="val 7553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49EF84-2F52-7D6C-AF60-7A5E9CDFEA9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58814" y="3057159"/>
            <a:ext cx="36402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ton frère 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1E9AE1-C523-B031-A717-7D113AEA780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847890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Il est dans le salon.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8235695" y="4457191"/>
            <a:ext cx="3357579" cy="4280923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203F237C-7275-CE54-0B35-E7F4B8FED6D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609282" y="2218882"/>
            <a:ext cx="3684044" cy="1813363"/>
          </a:xfrm>
          <a:prstGeom prst="wedgeEllipseCallout">
            <a:avLst>
              <a:gd name="adj1" fmla="val 25179"/>
              <a:gd name="adj2" fmla="val 6278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89DE8B8-9AB2-0300-FF0D-49E83174E66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631172" y="2827597"/>
            <a:ext cx="36402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dans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salon.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FDFF3AC-4E52-F51A-E571-1BB4032B0C9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847890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0DF5EF72-E54D-818E-4787-663211BA410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1823" y="4957764"/>
            <a:ext cx="3158698" cy="2862570"/>
          </a:xfrm>
          <a:prstGeom prst="rect">
            <a:avLst/>
          </a:prstGeom>
        </p:spPr>
      </p:pic>
      <p:pic>
        <p:nvPicPr>
          <p:cNvPr id="20" name="Image 19" descr="Une image contenant dessin, illustration, croquis, Dessin d’enfant&#10;&#10;Description générée automatiquement">
            <a:extLst>
              <a:ext uri="{FF2B5EF4-FFF2-40B4-BE49-F238E27FC236}">
                <a16:creationId xmlns:a16="http://schemas.microsoft.com/office/drawing/2014/main" id="{2B93AB23-481A-4ECD-55AA-3280F75206D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05" b="94204" l="9962" r="89943">
                        <a14:foregroundMark x1="25047" y1="42571" x2="17078" y2="46365"/>
                        <a14:foregroundMark x1="17078" y1="46365" x2="17268" y2="89146"/>
                        <a14:foregroundMark x1="17268" y1="89146" x2="24668" y2="94204"/>
                        <a14:foregroundMark x1="24668" y1="94204" x2="28463" y2="74605"/>
                        <a14:foregroundMark x1="28463" y1="74605" x2="28273" y2="64067"/>
                        <a14:foregroundMark x1="28273" y1="64067" x2="31309" y2="53846"/>
                        <a14:foregroundMark x1="31309" y1="53846" x2="28748" y2="44573"/>
                        <a14:foregroundMark x1="28748" y1="44573" x2="31689" y2="47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2959" y="1001434"/>
            <a:ext cx="8572291" cy="791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7A716-CA65-A61F-B095-2AA1AB0E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8A5B7F-A1E0-A408-2F70-5697AF4F19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E4FBDE-DF2B-FEF7-750D-5D0F351828D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647055-C140-4C3E-A92C-0F02514E62D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94F0B27-17C4-216C-43BE-AFD17F10B14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403C971-603A-3280-10B2-982DC821C44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367527-6F30-AF49-1D32-88601607FD0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7174198-B2B9-E48D-4B81-95C4DCBD14E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E167854-D2EC-B38D-9E21-E3E7DB338B5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C70D97DD-4876-4E78-91C9-222209AEF64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5FD001-C5C9-9891-CD34-D60F33630D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Il est dans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salon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58AA77-EC17-7395-F6CD-42D78BAE0F3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21" name="Bulle narrative : ronde 20">
            <a:extLst>
              <a:ext uri="{FF2B5EF4-FFF2-40B4-BE49-F238E27FC236}">
                <a16:creationId xmlns:a16="http://schemas.microsoft.com/office/drawing/2014/main" id="{E8B3AB74-CD33-AB2B-599F-FFE9C5B6A0F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609282" y="2218882"/>
            <a:ext cx="3684044" cy="1813363"/>
          </a:xfrm>
          <a:prstGeom prst="wedgeEllipseCallout">
            <a:avLst>
              <a:gd name="adj1" fmla="val 25179"/>
              <a:gd name="adj2" fmla="val 6278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5903BE3-A144-1BD6-B6E9-964D82C4A6C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8847890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3F103CB-FF1B-79B8-708A-DD53EA673A9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1823" y="4957764"/>
            <a:ext cx="3158698" cy="28625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5621E14-B107-0EE8-5400-539788EB73C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8235695" y="4457191"/>
            <a:ext cx="3357579" cy="428092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DA86B94-4816-EAF7-36AD-BE724EEC918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631172" y="2827597"/>
            <a:ext cx="36402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dans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salon.</a:t>
            </a:r>
          </a:p>
        </p:txBody>
      </p:sp>
      <p:pic>
        <p:nvPicPr>
          <p:cNvPr id="18" name="Image 17" descr="Une image contenant dessin, illustration, croquis, Dessin d’enfant&#10;&#10;Description générée automatiquement">
            <a:extLst>
              <a:ext uri="{FF2B5EF4-FFF2-40B4-BE49-F238E27FC236}">
                <a16:creationId xmlns:a16="http://schemas.microsoft.com/office/drawing/2014/main" id="{A2A2F291-34E2-320A-2C3A-3BE671FE52C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905" b="94204" l="9962" r="89943">
                        <a14:foregroundMark x1="25047" y1="42571" x2="17078" y2="46365"/>
                        <a14:foregroundMark x1="17078" y1="46365" x2="17268" y2="89146"/>
                        <a14:foregroundMark x1="17268" y1="89146" x2="24668" y2="94204"/>
                        <a14:foregroundMark x1="24668" y1="94204" x2="28463" y2="74605"/>
                        <a14:foregroundMark x1="28463" y1="74605" x2="28273" y2="64067"/>
                        <a14:foregroundMark x1="28273" y1="64067" x2="31309" y2="53846"/>
                        <a14:foregroundMark x1="31309" y1="53846" x2="28748" y2="44573"/>
                        <a14:foregroundMark x1="28748" y1="44573" x2="31689" y2="47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2959" y="1001434"/>
            <a:ext cx="8572291" cy="791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308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58EDC-253A-A0E7-1C0F-30DB8F34F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0BB630-E601-3708-DB67-1A48D8A98B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F8E5E2-3B0E-1845-8871-BBA643D6814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49B003-3056-B325-E0B9-22743DD3B611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4CF2392-6E87-CA04-5CCA-742B8F153C9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51EA2E-5592-77F0-F198-932787477B3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8DC86D-3139-E205-7360-2F936550EF2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22AF295-6FAD-9954-34DA-6DC4F945911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F56259B-23EA-86EF-1F33-D4DA8093D23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F91773-A2D8-186B-EB5C-4E765D9BA0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3E2FC6-5265-294F-5CEB-C248811D60C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Où est ta sœur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31B323D-090A-3926-4C4B-ED95D75257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A6B7210-7882-D44D-6036-E2A3B7923C7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A4E500D-072A-8E3F-C259-5B359826D3A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582CE4ED-BDCF-DD75-56FF-9D2EC31B3EA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742757" y="2651180"/>
            <a:ext cx="3684044" cy="1381262"/>
          </a:xfrm>
          <a:prstGeom prst="wedgeEllipseCallout">
            <a:avLst>
              <a:gd name="adj1" fmla="val -27214"/>
              <a:gd name="adj2" fmla="val 7553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15C2CBD-BB28-27CA-6BC5-61D1063EBB5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758814" y="3057159"/>
            <a:ext cx="36402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sœur ?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8F1EC3D-097A-73E5-A245-449BEBB083C3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968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56352-069D-E5B3-FC1E-CF52AAF4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CA8C65-97C0-2B67-04F7-3894D0619DB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C521AE1-E4BB-2B83-2AFB-FE08504956F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492182-078E-C553-2452-55C07CFE075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0331F7-D8E7-9F67-A0CD-CDABAAE386A6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8A8F6F9-4E32-919A-B7ED-4C059671B55D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077487E-7805-304E-717A-1A149A2E57D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DB0F4E2-B735-DF68-9CFE-9F39ADAFFAD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4E0930-CBA2-16EB-FB1A-1A0664564BD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1FF6AD-9240-318A-DDE2-BA1489B5CB4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4023CA-87DB-E0A0-AADF-7B9BBBACD7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 Où est ta sœur » en arabe ? 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287723E6-7F4F-FA37-C3EA-0E0AC57248D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B50DDF-9C89-0B18-FF1D-408DE788188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3F454A2-EB74-7E73-7207-62FCFD6B56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692D49A1-3354-80CF-1CC5-3823DEA7A1D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742757" y="2651180"/>
            <a:ext cx="3684044" cy="1381262"/>
          </a:xfrm>
          <a:prstGeom prst="wedgeEllipseCallout">
            <a:avLst>
              <a:gd name="adj1" fmla="val -27214"/>
              <a:gd name="adj2" fmla="val 7553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6C1AE2-E7E4-17F1-C900-EFE4B85499C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58814" y="3057159"/>
            <a:ext cx="36402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sœur 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B063293-2D5B-50A3-3429-E780C9EE0B9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9155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22D59-016A-3067-5A9A-CCF96AD63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283F340-ADC0-35B9-BC1A-618ED52DC63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512316-3A1E-D485-B1AB-0FA49080E86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CDCE49-F4A8-5212-A89D-C22614B15A6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FE9D6F4-FD1F-33C4-6176-5466223D323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B243897-2941-C090-BB7F-4BE118DBD023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87EA085-9511-E461-9E04-79F1045EFEE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8E83C78-4909-0DCA-CE8C-4AEC62BD3E5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DACE983-F600-EF7F-F87F-CAD222ACA11B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DABC2D1-2255-71C2-C033-32984B390AB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A26A54-3ECE-765E-2941-D57120F66B6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elle est dans la chambre.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081C60C-93C4-AAD7-C44F-42572D78BE2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1AD2D0D3-5210-4FB3-1B55-ED5E21138F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609282" y="2218882"/>
            <a:ext cx="3684044" cy="1813363"/>
          </a:xfrm>
          <a:prstGeom prst="wedgeEllipseCallout">
            <a:avLst>
              <a:gd name="adj1" fmla="val 25179"/>
              <a:gd name="adj2" fmla="val 6278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874EB9-329A-5736-3FD7-44A9DD67AF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631172" y="2592345"/>
            <a:ext cx="36402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est dans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chambre.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B6787B3-F121-7EDF-E3C8-82D34BF1FC0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FE25EDA8-6B7C-70F3-EC6F-E8E5DB7A7A3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7374" y="5041997"/>
            <a:ext cx="3163816" cy="269410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9E5CF16-D99E-96B9-DE53-E022A53B3E1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8235695" y="4457191"/>
            <a:ext cx="3357579" cy="4280923"/>
          </a:xfrm>
          <a:prstGeom prst="rect">
            <a:avLst/>
          </a:prstGeom>
        </p:spPr>
      </p:pic>
      <p:pic>
        <p:nvPicPr>
          <p:cNvPr id="20" name="Image 19" descr="Une image contenant dessin, illustration, croquis, Dessin d’enfant&#10;&#10;Description générée automatiquement">
            <a:extLst>
              <a:ext uri="{FF2B5EF4-FFF2-40B4-BE49-F238E27FC236}">
                <a16:creationId xmlns:a16="http://schemas.microsoft.com/office/drawing/2014/main" id="{AF40362D-8B0D-A7BD-F3DC-D14DBB76D6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05" b="94204" l="9962" r="89943">
                        <a14:foregroundMark x1="25047" y1="42571" x2="17078" y2="46365"/>
                        <a14:foregroundMark x1="17078" y1="46365" x2="17268" y2="89146"/>
                        <a14:foregroundMark x1="17268" y1="89146" x2="24668" y2="94204"/>
                        <a14:foregroundMark x1="24668" y1="94204" x2="28463" y2="74605"/>
                        <a14:foregroundMark x1="28463" y1="74605" x2="28273" y2="64067"/>
                        <a14:foregroundMark x1="28273" y1="64067" x2="31309" y2="53846"/>
                        <a14:foregroundMark x1="31309" y1="53846" x2="28748" y2="44573"/>
                        <a14:foregroundMark x1="28748" y1="44573" x2="31689" y2="47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2959" y="1001434"/>
            <a:ext cx="8572291" cy="791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886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28B85-A4F9-47D5-9369-6FEB52A65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169B1F-D0BC-1D19-54A2-116DAB92B6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BE407A-FA75-8742-49CC-8FC9994E160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58BE764-CD11-188C-9638-0B8725285B8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F04C93F-73AC-5CD1-12EB-5380712794C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D90930-3468-A2D5-A8A1-A41DF117114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702A725-C668-A5DA-9128-E1E566C9DFA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ED319F9-8FC3-57F4-26A2-9F9F75A2F0F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E41D51-C1AB-7286-9855-99275D2D27A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3FE33D65-264B-AF6B-0F92-F71DCA570D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E6C397C-1BB2-C126-5B9D-AB65D83408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elle est dans la chambre. 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23F7B92-2419-898F-19AF-D7D17FC60D7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21" name="Bulle narrative : ronde 20">
            <a:extLst>
              <a:ext uri="{FF2B5EF4-FFF2-40B4-BE49-F238E27FC236}">
                <a16:creationId xmlns:a16="http://schemas.microsoft.com/office/drawing/2014/main" id="{3E8C518F-400D-41C2-7E5D-B2F8A4E46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609282" y="2218882"/>
            <a:ext cx="3684044" cy="1813363"/>
          </a:xfrm>
          <a:prstGeom prst="wedgeEllipseCallout">
            <a:avLst>
              <a:gd name="adj1" fmla="val 25179"/>
              <a:gd name="adj2" fmla="val 6278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62559B1-A5A3-25C2-3A45-7F343606DDD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631172" y="2592345"/>
            <a:ext cx="36402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est dans 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chambre.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8FCEEBE-5535-A1F6-942F-428714E2FAA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F7B19C72-AD06-5F80-74AD-CA54C8F1F7A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74" y="5041997"/>
            <a:ext cx="3163816" cy="26941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DB245CA-B2FA-03D7-B3A9-82A4D98D6E9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8235695" y="4457191"/>
            <a:ext cx="3357579" cy="4280923"/>
          </a:xfrm>
          <a:prstGeom prst="rect">
            <a:avLst/>
          </a:prstGeom>
        </p:spPr>
      </p:pic>
      <p:pic>
        <p:nvPicPr>
          <p:cNvPr id="19" name="Image 18" descr="Une image contenant dessin, illustration, croquis, Dessin d’enfant&#10;&#10;Description générée automatiquement">
            <a:extLst>
              <a:ext uri="{FF2B5EF4-FFF2-40B4-BE49-F238E27FC236}">
                <a16:creationId xmlns:a16="http://schemas.microsoft.com/office/drawing/2014/main" id="{B0C0F455-B203-3FD5-4DE8-395E77482F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905" b="94204" l="9962" r="89943">
                        <a14:foregroundMark x1="25047" y1="42571" x2="17078" y2="46365"/>
                        <a14:foregroundMark x1="17078" y1="46365" x2="17268" y2="89146"/>
                        <a14:foregroundMark x1="17268" y1="89146" x2="24668" y2="94204"/>
                        <a14:foregroundMark x1="24668" y1="94204" x2="28463" y2="74605"/>
                        <a14:foregroundMark x1="28463" y1="74605" x2="28273" y2="64067"/>
                        <a14:foregroundMark x1="28273" y1="64067" x2="31309" y2="53846"/>
                        <a14:foregroundMark x1="31309" y1="53846" x2="28748" y2="44573"/>
                        <a14:foregroundMark x1="28748" y1="44573" x2="31689" y2="47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2959" y="1001434"/>
            <a:ext cx="8572291" cy="791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109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743B8-6D46-46DD-8FF8-E83FA8C78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8E682CF-E21A-FC10-7BF8-9E5A5D4F1B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48E8BAD-CF4B-4619-0E79-4EB2A3CD9F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2C20E16-A7C5-49FE-FB82-077E50649A0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42E4AB6-FEFC-30FF-1F88-AE1811392764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E40B3-D1AD-156E-B9B8-34113FBA4AA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D3D7125-5893-1E73-6B9E-2879BF2940F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AD50E34-ECA2-E473-614E-F82E63031A9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32AD8D2-3460-04B2-93F8-DE1E259C9C0B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CD8E87-FE6F-06FD-8F8F-A6CCA2BEA4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6C92A4-33D2-38D0-A0CE-E6A72591D29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Imad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dit : « Il est dans la cuisine. 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DFD0CC3-F574-F607-6361-9ADB76EF3FB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20" name="TextBox 9">
            <a:extLst>
              <a:ext uri="{FF2B5EF4-FFF2-40B4-BE49-F238E27FC236}">
                <a16:creationId xmlns:a16="http://schemas.microsoft.com/office/drawing/2014/main" id="{DF52BFD0-573E-F848-D982-CBFC54DAB26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55613" y="2140078"/>
            <a:ext cx="9934493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est dans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cuisine.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1FE5470-2E56-7287-99E4-E7D5AC21397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00914" y="3425330"/>
            <a:ext cx="3829050" cy="4708093"/>
          </a:xfrm>
          <a:prstGeom prst="rect">
            <a:avLst/>
          </a:prstGeom>
        </p:spPr>
      </p:pic>
      <p:pic>
        <p:nvPicPr>
          <p:cNvPr id="17" name="Image 16" descr="Une image contenant dessin humoristique, clipart&#10;&#10;Description générée automatiquement">
            <a:extLst>
              <a:ext uri="{FF2B5EF4-FFF2-40B4-BE49-F238E27FC236}">
                <a16:creationId xmlns:a16="http://schemas.microsoft.com/office/drawing/2014/main" id="{54FBF02C-E2D0-F109-198D-5C019DD018D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5612" y="4512529"/>
            <a:ext cx="1727051" cy="285971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5F16504-CA3F-CC1B-EA23-FBA4F18B787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8847890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clipart, sourire, habits, dessin humoristique&#10;&#10;Description générée automatiquement">
            <a:extLst>
              <a:ext uri="{FF2B5EF4-FFF2-40B4-BE49-F238E27FC236}">
                <a16:creationId xmlns:a16="http://schemas.microsoft.com/office/drawing/2014/main" id="{8B2592C6-1405-5335-9D0A-1C2DB448927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8" y="4007930"/>
            <a:ext cx="2446852" cy="41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22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C32FB-84D7-FBBB-C246-42E07BB50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B9A3C8-4A1D-47CA-E9E7-D36CB1EFBE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E752956-3E37-2A69-ACEB-5AEF4CE622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DAF1E6-4231-4200-38B9-FD70D35D6F3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8869A-D085-426C-BDC2-CFF9F9443E7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01D6C8D-96B3-CA67-A486-532AE7A9247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1DD91FB-B9AE-7FAE-BD38-E84671B8BA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97F517F-72C4-83A8-34AC-19D1D26367B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2AEB8DA-96E7-C118-7C62-F73FFFC1DFC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E94DC97-FB50-9C94-F7D5-856490C7DE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004F2E-2F52-B624-231C-AE07F5DA005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Elle est dans la salle de bain.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AAFBC7D-09EC-B72D-72AE-619397A5C3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20" name="TextBox 9">
            <a:extLst>
              <a:ext uri="{FF2B5EF4-FFF2-40B4-BE49-F238E27FC236}">
                <a16:creationId xmlns:a16="http://schemas.microsoft.com/office/drawing/2014/main" id="{82BC0AF6-D171-88E1-D079-3AD720A492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55613" y="2140078"/>
            <a:ext cx="9934493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est dans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salle de bain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24" name="Image 23" descr="Une image contenant clipart, sourire, habits, dessin humoristique&#10;&#10;Description générée automatiquement">
            <a:extLst>
              <a:ext uri="{FF2B5EF4-FFF2-40B4-BE49-F238E27FC236}">
                <a16:creationId xmlns:a16="http://schemas.microsoft.com/office/drawing/2014/main" id="{A9263C55-76E9-D20B-0B10-C21EDEC36AE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8" y="4007930"/>
            <a:ext cx="2446852" cy="413899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681510-D1C1-AD98-F452-C1352492E00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30937" y="3857306"/>
            <a:ext cx="3680992" cy="452604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D35D297-C032-90EB-489A-93DEE4B4A96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8847890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E9709EA-DABA-C297-48E4-46B28E3C918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82173" y="4846761"/>
            <a:ext cx="1762051" cy="30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978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Il est dans la chambre/ elle est dans la chambre.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4031923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889255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dans 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35827" y="394449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dans …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682C261-57FF-2EF7-5E5E-1580D7EBE45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847890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1FE9EAFA-B6F5-3706-5EAF-CF624594979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7518" y="4538113"/>
            <a:ext cx="2608034" cy="320676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B93A71-9134-D101-D6A0-C2FD01204E6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8718" y="4504044"/>
            <a:ext cx="2608034" cy="3206765"/>
          </a:xfrm>
          <a:prstGeom prst="rect">
            <a:avLst/>
          </a:prstGeom>
        </p:spPr>
      </p:pic>
      <p:pic>
        <p:nvPicPr>
          <p:cNvPr id="20" name="Image 19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D1FCAB70-5072-10D2-2F03-086C23A2CBE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007" y="4981417"/>
            <a:ext cx="1256658" cy="2252018"/>
          </a:xfrm>
          <a:prstGeom prst="rect">
            <a:avLst/>
          </a:prstGeom>
        </p:spPr>
      </p:pic>
      <p:pic>
        <p:nvPicPr>
          <p:cNvPr id="21" name="Image 20" descr="Une image contenant dessin humoristique, clipart&#10;&#10;Description générée automatiquement">
            <a:extLst>
              <a:ext uri="{FF2B5EF4-FFF2-40B4-BE49-F238E27FC236}">
                <a16:creationId xmlns:a16="http://schemas.microsoft.com/office/drawing/2014/main" id="{9F0894E5-4872-02B6-83CF-214EC4CFB2C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9922" y="4992135"/>
            <a:ext cx="1347101" cy="223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859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le garçon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6E8DB59-60B3-941C-7EDE-54B8DFB341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8430" y="2510329"/>
            <a:ext cx="5619698" cy="690982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4A56612-365C-7CFF-9092-EEA849F7B2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le garçon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2" name="Image 11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81B0C2F7-80AA-3B10-8332-10420C100D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063" y="4504626"/>
            <a:ext cx="2136731" cy="361440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1A6B2-2249-2911-058D-D6D352BFC79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8847890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6630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E3E9A-DFFD-C31E-F3C8-107706F32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10211994-A980-9B10-5FE3-36AC086566B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la fille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995DC11-5FD4-90FB-96BC-3754F8C8FBA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C0C562E-4ABD-9752-3947-D51C6665452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B49956-163F-BF6A-6F1A-E10AA310CD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2905" y="2234036"/>
            <a:ext cx="5830190" cy="716863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108781A-DE31-44C2-67ED-BC7001591E0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la fille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6E02F49-6ABE-A63B-EE26-F2190099B2D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0579977B-3DF2-4FC5-B701-656D67C855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4023" y="5003923"/>
            <a:ext cx="1762051" cy="30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044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48285-C478-F83B-DEDF-A7CE9CAB6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DD8CAB11-CBBE-3B34-33F2-F4DBBC84B3F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le garçon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B7B9377-2AC7-D01E-0137-B9DDD206F93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0EA0F14-60E5-9E15-D235-3F5D4F40048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C3C66B-42B0-D3CA-7A63-9F804EBA6F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89ADE2B-03D3-D055-0A83-F13F848070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6173" y="3196133"/>
            <a:ext cx="5103653" cy="6275306"/>
          </a:xfrm>
          <a:prstGeom prst="rect">
            <a:avLst/>
          </a:prstGeom>
        </p:spPr>
      </p:pic>
      <p:pic>
        <p:nvPicPr>
          <p:cNvPr id="12" name="Image 11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3948A98D-002D-E2FF-020E-0A3CF45EAB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063" y="4747518"/>
            <a:ext cx="2136731" cy="361440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50024A7-14A9-F729-5C5F-B56237358E4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le garçon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5865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8228A-C26A-F74A-4F6E-1ADD6678A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B53B17F8-A1FD-BA87-4B6E-0E230DF9E25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la fille ?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1664768-9376-7F95-9AA8-4832D7D7DA6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F1BBCDA-B4B5-F651-43AC-D449D8C4264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0440" y="758840"/>
            <a:ext cx="2125510" cy="147519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831004-D243-13DB-EB15-09F123827C9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53A8FFA-C594-632F-0BE8-22DB6F2D54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7601" y="2616561"/>
            <a:ext cx="5620797" cy="6911173"/>
          </a:xfrm>
          <a:prstGeom prst="rect">
            <a:avLst/>
          </a:prstGeom>
        </p:spPr>
      </p:pic>
      <p:pic>
        <p:nvPicPr>
          <p:cNvPr id="3" name="Image 2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CE2ABB9D-D77A-FB83-C0D5-3B6EFDF0A8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4023" y="5003923"/>
            <a:ext cx="1762051" cy="300668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EA9586E-BB3A-FF1F-816A-E7100F5A7D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la fille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3731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de lecture de la page 13.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5004AB61-BEE1-B002-254B-CA49EBB832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0" y="1741489"/>
            <a:ext cx="5564284" cy="782791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2486013"/>
            <a:ext cx="5746913" cy="3343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9698</TotalTime>
  <Words>1993</Words>
  <PresentationFormat>Personnalisé</PresentationFormat>
  <Paragraphs>395</Paragraphs>
  <Slides>69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69</vt:i4>
      </vt:variant>
    </vt:vector>
  </HeadingPairs>
  <TitlesOfParts>
    <vt:vector size="77" baseType="lpstr">
      <vt:lpstr>Dosis Bold</vt:lpstr>
      <vt:lpstr>Dosis</vt:lpstr>
      <vt:lpstr>Calibri</vt:lpstr>
      <vt:lpstr>Cambria</vt:lpstr>
      <vt:lpstr>Arial</vt:lpstr>
      <vt:lpstr>Carelia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2025-08-16T20:06:57Z</dcterms:modified>
</cp:coreProperties>
</file>