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slideLayout" Target="../slideLayouts/slideLayout1.xml"/><Relationship Id="rId1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slideLayout" Target="../slideLayouts/slideLayout1.xml"/><Relationship Id="rId2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slideLayout" Target="../slideLayouts/slideLayout1.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slideLayout" Target="../slideLayouts/slideLayout1.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image" Target="../media/image-22-16.png"/><Relationship Id="rId17" Type="http://schemas.openxmlformats.org/officeDocument/2006/relationships/image" Target="../media/image-22-17.png"/><Relationship Id="rId18" Type="http://schemas.openxmlformats.org/officeDocument/2006/relationships/image" Target="../media/image-22-18.png"/><Relationship Id="rId19" Type="http://schemas.openxmlformats.org/officeDocument/2006/relationships/image" Target="../media/image-22-19.png"/><Relationship Id="rId20" Type="http://schemas.openxmlformats.org/officeDocument/2006/relationships/image" Target="../media/image-22-20.png"/><Relationship Id="rId21" Type="http://schemas.openxmlformats.org/officeDocument/2006/relationships/image" Target="../media/image-22-21.png"/><Relationship Id="rId22" Type="http://schemas.openxmlformats.org/officeDocument/2006/relationships/image" Target="../media/image-22-22.png"/><Relationship Id="rId23" Type="http://schemas.openxmlformats.org/officeDocument/2006/relationships/image" Target="../media/image-22-23.png"/><Relationship Id="rId24" Type="http://schemas.openxmlformats.org/officeDocument/2006/relationships/image" Target="../media/image-22-24.png"/><Relationship Id="rId25" Type="http://schemas.openxmlformats.org/officeDocument/2006/relationships/image" Target="../media/image-22-25.png"/><Relationship Id="rId26" Type="http://schemas.openxmlformats.org/officeDocument/2006/relationships/image" Target="../media/image-22-26.png"/><Relationship Id="rId27" Type="http://schemas.openxmlformats.org/officeDocument/2006/relationships/image" Target="../media/image-22-27.png"/><Relationship Id="rId28" Type="http://schemas.openxmlformats.org/officeDocument/2006/relationships/image" Target="../media/image-22-28.png"/><Relationship Id="rId29" Type="http://schemas.openxmlformats.org/officeDocument/2006/relationships/image" Target="../media/image-22-29.png"/><Relationship Id="rId30" Type="http://schemas.openxmlformats.org/officeDocument/2006/relationships/image" Target="../media/image-22-30.png"/><Relationship Id="rId31" Type="http://schemas.openxmlformats.org/officeDocument/2006/relationships/image" Target="../media/image-22-31.png"/><Relationship Id="rId32" Type="http://schemas.openxmlformats.org/officeDocument/2006/relationships/image" Target="../media/image-22-32.png"/><Relationship Id="rId33" Type="http://schemas.openxmlformats.org/officeDocument/2006/relationships/image" Target="../media/image-22-33.png"/><Relationship Id="rId34" Type="http://schemas.openxmlformats.org/officeDocument/2006/relationships/image" Target="../media/image-22-34.png"/><Relationship Id="rId35" Type="http://schemas.openxmlformats.org/officeDocument/2006/relationships/image" Target="../media/image-22-35.png"/><Relationship Id="rId36" Type="http://schemas.openxmlformats.org/officeDocument/2006/relationships/image" Target="../media/image-22-36.png"/><Relationship Id="rId37" Type="http://schemas.openxmlformats.org/officeDocument/2006/relationships/image" Target="../media/image-22-37.png"/><Relationship Id="rId38" Type="http://schemas.openxmlformats.org/officeDocument/2006/relationships/slideLayout" Target="../slideLayouts/slideLayout1.xml"/><Relationship Id="rId3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slideLayout" Target="../slideLayouts/slideLayout1.xml"/><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5"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6" Type="http://schemas.openxmlformats.org/officeDocument/2006/relationships/slideLayout" Target="../slideLayouts/slideLayout1.xml"/><Relationship Id="rId7"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slideLayout" Target="../slideLayouts/slideLayout1.xml"/><Relationship Id="rId1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1.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1.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png"/><Relationship Id="rId14" Type="http://schemas.openxmlformats.org/officeDocument/2006/relationships/image" Target="../media/image-8-14.png"/><Relationship Id="rId15" Type="http://schemas.openxmlformats.org/officeDocument/2006/relationships/image" Target="../media/image-8-15.png"/><Relationship Id="rId16" Type="http://schemas.openxmlformats.org/officeDocument/2006/relationships/image" Target="../media/image-8-16.png"/><Relationship Id="rId17" Type="http://schemas.openxmlformats.org/officeDocument/2006/relationships/slideLayout" Target="../slideLayouts/slideLayout1.xml"/><Relationship Id="rId1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EEAD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8268733" y="685800"/>
            <a:ext cx="8391515"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Ventilation</a:t>
            </a:r>
            <a:endParaRPr lang="en-US" sz="12800" dirty="0"/>
          </a:p>
        </p:txBody>
      </p:sp>
      <p:sp>
        <p:nvSpPr>
          <p:cNvPr id="4" name="Text 1"/>
          <p:cNvSpPr/>
          <p:nvPr/>
        </p:nvSpPr>
        <p:spPr>
          <a:xfrm>
            <a:off x="5677610" y="3149600"/>
            <a:ext cx="13302796" cy="13250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DM Sans Bold" pitchFamily="34" charset="0"/>
                <a:ea typeface="DM Sans Bold" pitchFamily="34" charset="-122"/>
                <a:cs typeface="DM Sans Bold" pitchFamily="34" charset="-120"/>
              </a:rPr>
              <a:t>FREE PRESENTATION TEMPLATE</a:t>
            </a:r>
            <a:endParaRPr lang="en-US" sz="6400" dirty="0"/>
          </a:p>
        </p:txBody>
      </p:sp>
      <p:sp>
        <p:nvSpPr>
          <p:cNvPr id="5" name="Shape 2"/>
          <p:cNvSpPr/>
          <p:nvPr/>
        </p:nvSpPr>
        <p:spPr>
          <a:xfrm>
            <a:off x="23370921" y="10515600"/>
            <a:ext cx="1016127" cy="32004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7" name="Image 2" descr="preencoded.png">    </p:cNvPr>
          <p:cNvPicPr>
            <a:picLocks noChangeAspect="1"/>
          </p:cNvPicPr>
          <p:nvPr/>
        </p:nvPicPr>
        <p:blipFill>
          <a:blip r:embed="rId3"/>
          <a:stretch>
            <a:fillRect/>
          </a:stretch>
        </p:blipFill>
        <p:spPr>
          <a:xfrm>
            <a:off x="3353219" y="4445000"/>
            <a:ext cx="17673688" cy="92707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9107038" y="469900"/>
            <a:ext cx="5736884"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Pricing Plan</a:t>
            </a:r>
            <a:endParaRPr lang="en-US" sz="8000" dirty="0"/>
          </a:p>
        </p:txBody>
      </p:sp>
      <p:sp>
        <p:nvSpPr>
          <p:cNvPr id="6" name="Shape 2"/>
          <p:cNvSpPr/>
          <p:nvPr/>
        </p:nvSpPr>
        <p:spPr>
          <a:xfrm>
            <a:off x="1778222" y="2489200"/>
            <a:ext cx="20843305" cy="9804400"/>
          </a:xfrm>
          <a:prstGeom prst="rect">
            <a:avLst/>
          </a:prstGeom>
          <a:noFill/>
          <a:ln/>
        </p:spPr>
      </p:sp>
      <p:sp>
        <p:nvSpPr>
          <p:cNvPr id="7" name="Shape 3"/>
          <p:cNvSpPr/>
          <p:nvPr/>
        </p:nvSpPr>
        <p:spPr>
          <a:xfrm>
            <a:off x="1778222" y="2489200"/>
            <a:ext cx="6439705" cy="9804400"/>
          </a:xfrm>
          <a:prstGeom prst="roundRect">
            <a:avLst>
              <a:gd name="adj" fmla="val 3124"/>
            </a:avLst>
          </a:prstGeom>
          <a:noFill/>
          <a:ln w="12700">
            <a:solidFill>
              <a:srgbClr val="279398"/>
            </a:solidFill>
            <a:prstDash val="solid"/>
          </a:ln>
        </p:spPr>
      </p:sp>
      <p:pic>
        <p:nvPicPr>
          <p:cNvPr id="8" name="Image 2" descr="preencoded.png">    </p:cNvPr>
          <p:cNvPicPr>
            <a:picLocks noChangeAspect="1"/>
          </p:cNvPicPr>
          <p:nvPr/>
        </p:nvPicPr>
        <p:blipFill>
          <a:blip r:embed="rId3"/>
          <a:stretch>
            <a:fillRect/>
          </a:stretch>
        </p:blipFill>
        <p:spPr>
          <a:xfrm>
            <a:off x="4284296" y="2946400"/>
            <a:ext cx="1427558" cy="1625600"/>
          </a:xfrm>
          <a:prstGeom prst="rect">
            <a:avLst/>
          </a:prstGeom>
        </p:spPr>
      </p:pic>
      <p:sp>
        <p:nvSpPr>
          <p:cNvPr id="9" name="Text 4"/>
          <p:cNvSpPr/>
          <p:nvPr/>
        </p:nvSpPr>
        <p:spPr>
          <a:xfrm>
            <a:off x="4185173" y="4876800"/>
            <a:ext cx="1625803" cy="1041400"/>
          </a:xfrm>
          <a:prstGeom prst="rect">
            <a:avLst/>
          </a:prstGeom>
          <a:noFill/>
          <a:ln/>
        </p:spPr>
        <p:txBody>
          <a:bodyPr wrap="square" lIns="0" tIns="0" rIns="0" bIns="0" rtlCol="0" anchor="t"/>
          <a:lstStyle/>
          <a:p>
            <a:pPr algn="ctr"/>
            <a:r>
              <a:rPr lang="en-US" sz="4800" dirty="0">
                <a:solidFill>
                  <a:srgbClr val="279398">
                    <a:alpha val="100000"/>
                  </a:srgbClr>
                </a:solidFill>
                <a:latin typeface="DM Serif Display Regular" pitchFamily="34" charset="0"/>
                <a:ea typeface="DM Serif Display Regular" pitchFamily="34" charset="-122"/>
                <a:cs typeface="DM Serif Display Regular" pitchFamily="34" charset="-120"/>
              </a:rPr>
              <a:t>Basic</a:t>
            </a:r>
            <a:endParaRPr lang="en-US" sz="4800" dirty="0"/>
          </a:p>
        </p:txBody>
      </p:sp>
      <p:sp>
        <p:nvSpPr>
          <p:cNvPr id="10" name="Text 5"/>
          <p:cNvSpPr/>
          <p:nvPr/>
        </p:nvSpPr>
        <p:spPr>
          <a:xfrm>
            <a:off x="2235479"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1" name="Text 6"/>
          <p:cNvSpPr/>
          <p:nvPr/>
        </p:nvSpPr>
        <p:spPr>
          <a:xfrm>
            <a:off x="3480235" y="10998200"/>
            <a:ext cx="3035679"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$10/month</a:t>
            </a:r>
            <a:endParaRPr lang="en-US" sz="4800" dirty="0"/>
          </a:p>
        </p:txBody>
      </p:sp>
      <p:sp>
        <p:nvSpPr>
          <p:cNvPr id="12" name="Shape 7"/>
          <p:cNvSpPr/>
          <p:nvPr/>
        </p:nvSpPr>
        <p:spPr>
          <a:xfrm>
            <a:off x="8980022" y="2489200"/>
            <a:ext cx="6439705" cy="9804400"/>
          </a:xfrm>
          <a:prstGeom prst="roundRect">
            <a:avLst>
              <a:gd name="adj" fmla="val 3124"/>
            </a:avLst>
          </a:prstGeom>
          <a:noFill/>
          <a:ln w="12700">
            <a:solidFill>
              <a:srgbClr val="279398"/>
            </a:solidFill>
            <a:prstDash val="solid"/>
          </a:ln>
        </p:spPr>
      </p:sp>
      <p:pic>
        <p:nvPicPr>
          <p:cNvPr id="13" name="Image 3" descr="preencoded.png">    </p:cNvPr>
          <p:cNvPicPr>
            <a:picLocks noChangeAspect="1"/>
          </p:cNvPicPr>
          <p:nvPr/>
        </p:nvPicPr>
        <p:blipFill>
          <a:blip r:embed="rId4"/>
          <a:stretch>
            <a:fillRect/>
          </a:stretch>
        </p:blipFill>
        <p:spPr>
          <a:xfrm>
            <a:off x="11365632" y="2946400"/>
            <a:ext cx="1668488" cy="1625600"/>
          </a:xfrm>
          <a:prstGeom prst="rect">
            <a:avLst/>
          </a:prstGeom>
        </p:spPr>
      </p:pic>
      <p:sp>
        <p:nvSpPr>
          <p:cNvPr id="14" name="Text 8"/>
          <p:cNvSpPr/>
          <p:nvPr/>
        </p:nvSpPr>
        <p:spPr>
          <a:xfrm>
            <a:off x="11488586" y="4876800"/>
            <a:ext cx="1422578" cy="1041400"/>
          </a:xfrm>
          <a:prstGeom prst="rect">
            <a:avLst/>
          </a:prstGeom>
          <a:noFill/>
          <a:ln/>
        </p:spPr>
        <p:txBody>
          <a:bodyPr wrap="square" lIns="0" tIns="0" rIns="0" bIns="0" rtlCol="0" anchor="t"/>
          <a:lstStyle/>
          <a:p>
            <a:pPr algn="ctr"/>
            <a:r>
              <a:rPr lang="en-US" sz="4800" dirty="0">
                <a:solidFill>
                  <a:srgbClr val="279398">
                    <a:alpha val="100000"/>
                  </a:srgbClr>
                </a:solidFill>
                <a:latin typeface="DM Serif Display Regular" pitchFamily="34" charset="0"/>
                <a:ea typeface="DM Serif Display Regular" pitchFamily="34" charset="-122"/>
                <a:cs typeface="DM Serif Display Regular" pitchFamily="34" charset="-120"/>
              </a:rPr>
              <a:t>Elite</a:t>
            </a:r>
            <a:endParaRPr lang="en-US" sz="4800" dirty="0"/>
          </a:p>
        </p:txBody>
      </p:sp>
      <p:sp>
        <p:nvSpPr>
          <p:cNvPr id="15" name="Text 9"/>
          <p:cNvSpPr/>
          <p:nvPr/>
        </p:nvSpPr>
        <p:spPr>
          <a:xfrm>
            <a:off x="9437280"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16" name="Text 10"/>
          <p:cNvSpPr/>
          <p:nvPr/>
        </p:nvSpPr>
        <p:spPr>
          <a:xfrm>
            <a:off x="10631229" y="10998200"/>
            <a:ext cx="3137292"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$50/month</a:t>
            </a:r>
            <a:endParaRPr lang="en-US" sz="4800" dirty="0"/>
          </a:p>
        </p:txBody>
      </p:sp>
      <p:sp>
        <p:nvSpPr>
          <p:cNvPr id="17" name="Shape 11"/>
          <p:cNvSpPr/>
          <p:nvPr/>
        </p:nvSpPr>
        <p:spPr>
          <a:xfrm>
            <a:off x="16181822" y="2489200"/>
            <a:ext cx="6439705" cy="9804400"/>
          </a:xfrm>
          <a:prstGeom prst="roundRect">
            <a:avLst>
              <a:gd name="adj" fmla="val 3124"/>
            </a:avLst>
          </a:prstGeom>
          <a:noFill/>
          <a:ln w="12700">
            <a:solidFill>
              <a:srgbClr val="279398"/>
            </a:solidFill>
            <a:prstDash val="solid"/>
          </a:ln>
        </p:spPr>
      </p:sp>
      <p:pic>
        <p:nvPicPr>
          <p:cNvPr id="18" name="Image 4" descr="preencoded.png">    </p:cNvPr>
          <p:cNvPicPr>
            <a:picLocks noChangeAspect="1"/>
          </p:cNvPicPr>
          <p:nvPr/>
        </p:nvPicPr>
        <p:blipFill>
          <a:blip r:embed="rId5"/>
          <a:stretch>
            <a:fillRect/>
          </a:stretch>
        </p:blipFill>
        <p:spPr>
          <a:xfrm>
            <a:off x="18588488" y="2946400"/>
            <a:ext cx="1626371" cy="1625600"/>
          </a:xfrm>
          <a:prstGeom prst="rect">
            <a:avLst/>
          </a:prstGeom>
        </p:spPr>
      </p:pic>
      <p:sp>
        <p:nvSpPr>
          <p:cNvPr id="19" name="Text 12"/>
          <p:cNvSpPr/>
          <p:nvPr/>
        </p:nvSpPr>
        <p:spPr>
          <a:xfrm>
            <a:off x="17858432" y="4876800"/>
            <a:ext cx="3086486" cy="1041400"/>
          </a:xfrm>
          <a:prstGeom prst="rect">
            <a:avLst/>
          </a:prstGeom>
          <a:noFill/>
          <a:ln/>
        </p:spPr>
        <p:txBody>
          <a:bodyPr wrap="square" lIns="0" tIns="0" rIns="0" bIns="0" rtlCol="0" anchor="t"/>
          <a:lstStyle/>
          <a:p>
            <a:pPr algn="ctr"/>
            <a:r>
              <a:rPr lang="en-US" sz="4800" dirty="0">
                <a:solidFill>
                  <a:srgbClr val="279398">
                    <a:alpha val="100000"/>
                  </a:srgbClr>
                </a:solidFill>
                <a:latin typeface="DM Serif Display Regular" pitchFamily="34" charset="0"/>
                <a:ea typeface="DM Serif Display Regular" pitchFamily="34" charset="-122"/>
                <a:cs typeface="DM Serif Display Regular" pitchFamily="34" charset="-120"/>
              </a:rPr>
              <a:t>Legendary</a:t>
            </a:r>
            <a:endParaRPr lang="en-US" sz="4800" dirty="0"/>
          </a:p>
        </p:txBody>
      </p:sp>
      <p:sp>
        <p:nvSpPr>
          <p:cNvPr id="20" name="Text 13"/>
          <p:cNvSpPr/>
          <p:nvPr/>
        </p:nvSpPr>
        <p:spPr>
          <a:xfrm>
            <a:off x="16639080"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1" name="Text 14"/>
          <p:cNvSpPr/>
          <p:nvPr/>
        </p:nvSpPr>
        <p:spPr>
          <a:xfrm>
            <a:off x="17731416" y="10998200"/>
            <a:ext cx="3340518"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990724" y="1574800"/>
            <a:ext cx="22418302" cy="10579100"/>
          </a:xfrm>
          <a:prstGeom prst="rect">
            <a:avLst/>
          </a:prstGeom>
        </p:spPr>
      </p:pic>
      <p:sp>
        <p:nvSpPr>
          <p:cNvPr id="6" name="Shape 1"/>
          <p:cNvSpPr/>
          <p:nvPr/>
        </p:nvSpPr>
        <p:spPr>
          <a:xfrm>
            <a:off x="1270159" y="1574800"/>
            <a:ext cx="22138867" cy="5638800"/>
          </a:xfrm>
          <a:prstGeom prst="rect">
            <a:avLst/>
          </a:prstGeom>
          <a:noFill/>
          <a:ln/>
        </p:spPr>
      </p:sp>
      <p:pic>
        <p:nvPicPr>
          <p:cNvPr id="7" name="Image 3" descr="preencoded.png">    </p:cNvPr>
          <p:cNvPicPr>
            <a:picLocks noChangeAspect="1"/>
          </p:cNvPicPr>
          <p:nvPr/>
        </p:nvPicPr>
        <p:blipFill>
          <a:blip r:embed="rId4"/>
          <a:stretch>
            <a:fillRect/>
          </a:stretch>
        </p:blipFill>
        <p:spPr>
          <a:xfrm>
            <a:off x="1270159" y="1574800"/>
            <a:ext cx="5639505" cy="5638800"/>
          </a:xfrm>
          <a:prstGeom prst="rect">
            <a:avLst/>
          </a:prstGeom>
        </p:spPr>
      </p:pic>
      <p:pic>
        <p:nvPicPr>
          <p:cNvPr id="8" name="Image 4" descr="preencoded.png">    </p:cNvPr>
          <p:cNvPicPr>
            <a:picLocks noChangeAspect="1"/>
          </p:cNvPicPr>
          <p:nvPr/>
        </p:nvPicPr>
        <p:blipFill>
          <a:blip r:embed="rId5"/>
          <a:stretch>
            <a:fillRect/>
          </a:stretch>
        </p:blipFill>
        <p:spPr>
          <a:xfrm>
            <a:off x="3361700" y="3666083"/>
            <a:ext cx="1456422" cy="1456246"/>
          </a:xfrm>
          <a:prstGeom prst="rect">
            <a:avLst/>
          </a:prstGeom>
        </p:spPr>
      </p:pic>
      <p:pic>
        <p:nvPicPr>
          <p:cNvPr id="9" name="Image 5" descr="preencoded.png">    </p:cNvPr>
          <p:cNvPicPr>
            <a:picLocks noChangeAspect="1"/>
          </p:cNvPicPr>
          <p:nvPr/>
        </p:nvPicPr>
        <p:blipFill>
          <a:blip r:embed="rId6"/>
          <a:stretch>
            <a:fillRect/>
          </a:stretch>
        </p:blipFill>
        <p:spPr>
          <a:xfrm>
            <a:off x="6769946" y="1574800"/>
            <a:ext cx="5639505" cy="5638800"/>
          </a:xfrm>
          <a:prstGeom prst="rect">
            <a:avLst/>
          </a:prstGeom>
        </p:spPr>
      </p:pic>
      <p:pic>
        <p:nvPicPr>
          <p:cNvPr id="10" name="Image 6" descr="preencoded.png">    </p:cNvPr>
          <p:cNvPicPr>
            <a:picLocks noChangeAspect="1"/>
          </p:cNvPicPr>
          <p:nvPr/>
        </p:nvPicPr>
        <p:blipFill>
          <a:blip r:embed="rId7"/>
          <a:stretch>
            <a:fillRect/>
          </a:stretch>
        </p:blipFill>
        <p:spPr>
          <a:xfrm>
            <a:off x="8776797" y="3581400"/>
            <a:ext cx="1625803" cy="1625600"/>
          </a:xfrm>
          <a:prstGeom prst="rect">
            <a:avLst/>
          </a:prstGeom>
        </p:spPr>
      </p:pic>
      <p:pic>
        <p:nvPicPr>
          <p:cNvPr id="11" name="Image 7" descr="preencoded.png">    </p:cNvPr>
          <p:cNvPicPr>
            <a:picLocks noChangeAspect="1"/>
          </p:cNvPicPr>
          <p:nvPr/>
        </p:nvPicPr>
        <p:blipFill>
          <a:blip r:embed="rId8"/>
          <a:stretch>
            <a:fillRect/>
          </a:stretch>
        </p:blipFill>
        <p:spPr>
          <a:xfrm>
            <a:off x="8980022" y="3784600"/>
            <a:ext cx="1192256" cy="1190414"/>
          </a:xfrm>
          <a:prstGeom prst="rect">
            <a:avLst/>
          </a:prstGeom>
        </p:spPr>
      </p:pic>
      <p:pic>
        <p:nvPicPr>
          <p:cNvPr id="12" name="Image 8" descr="preencoded.png">    </p:cNvPr>
          <p:cNvPicPr>
            <a:picLocks noChangeAspect="1"/>
          </p:cNvPicPr>
          <p:nvPr/>
        </p:nvPicPr>
        <p:blipFill>
          <a:blip r:embed="rId9"/>
          <a:stretch>
            <a:fillRect/>
          </a:stretch>
        </p:blipFill>
        <p:spPr>
          <a:xfrm>
            <a:off x="12269734" y="1574800"/>
            <a:ext cx="5639505" cy="5638800"/>
          </a:xfrm>
          <a:prstGeom prst="rect">
            <a:avLst/>
          </a:prstGeom>
        </p:spPr>
      </p:pic>
      <p:pic>
        <p:nvPicPr>
          <p:cNvPr id="13" name="Image 9" descr="preencoded.png">    </p:cNvPr>
          <p:cNvPicPr>
            <a:picLocks noChangeAspect="1"/>
          </p:cNvPicPr>
          <p:nvPr/>
        </p:nvPicPr>
        <p:blipFill>
          <a:blip r:embed="rId10"/>
          <a:stretch>
            <a:fillRect/>
          </a:stretch>
        </p:blipFill>
        <p:spPr>
          <a:xfrm>
            <a:off x="14276584" y="3581400"/>
            <a:ext cx="1625803" cy="1625600"/>
          </a:xfrm>
          <a:prstGeom prst="rect">
            <a:avLst/>
          </a:prstGeom>
        </p:spPr>
      </p:pic>
      <p:pic>
        <p:nvPicPr>
          <p:cNvPr id="14" name="Image 10" descr="preencoded.png">    </p:cNvPr>
          <p:cNvPicPr>
            <a:picLocks noChangeAspect="1"/>
          </p:cNvPicPr>
          <p:nvPr/>
        </p:nvPicPr>
        <p:blipFill>
          <a:blip r:embed="rId11"/>
          <a:stretch>
            <a:fillRect/>
          </a:stretch>
        </p:blipFill>
        <p:spPr>
          <a:xfrm>
            <a:off x="14378172" y="3586163"/>
            <a:ext cx="1519452" cy="1519262"/>
          </a:xfrm>
          <a:prstGeom prst="rect">
            <a:avLst/>
          </a:prstGeom>
        </p:spPr>
      </p:pic>
      <p:pic>
        <p:nvPicPr>
          <p:cNvPr id="15" name="Image 11" descr="preencoded.png">    </p:cNvPr>
          <p:cNvPicPr>
            <a:picLocks noChangeAspect="1"/>
          </p:cNvPicPr>
          <p:nvPr/>
        </p:nvPicPr>
        <p:blipFill>
          <a:blip r:embed="rId12"/>
          <a:stretch>
            <a:fillRect/>
          </a:stretch>
        </p:blipFill>
        <p:spPr>
          <a:xfrm>
            <a:off x="17769521" y="1574800"/>
            <a:ext cx="5639505" cy="5638800"/>
          </a:xfrm>
          <a:prstGeom prst="rect">
            <a:avLst/>
          </a:prstGeom>
        </p:spPr>
      </p:pic>
      <p:pic>
        <p:nvPicPr>
          <p:cNvPr id="16" name="Image 12" descr="preencoded.png">    </p:cNvPr>
          <p:cNvPicPr>
            <a:picLocks noChangeAspect="1"/>
          </p:cNvPicPr>
          <p:nvPr/>
        </p:nvPicPr>
        <p:blipFill>
          <a:blip r:embed="rId13"/>
          <a:stretch>
            <a:fillRect/>
          </a:stretch>
        </p:blipFill>
        <p:spPr>
          <a:xfrm>
            <a:off x="19776372" y="3581400"/>
            <a:ext cx="1625803" cy="1625600"/>
          </a:xfrm>
          <a:prstGeom prst="rect">
            <a:avLst/>
          </a:prstGeom>
        </p:spPr>
      </p:pic>
      <p:pic>
        <p:nvPicPr>
          <p:cNvPr id="17" name="Image 13" descr="preencoded.png">    </p:cNvPr>
          <p:cNvPicPr>
            <a:picLocks noChangeAspect="1"/>
          </p:cNvPicPr>
          <p:nvPr/>
        </p:nvPicPr>
        <p:blipFill>
          <a:blip r:embed="rId14"/>
          <a:stretch>
            <a:fillRect/>
          </a:stretch>
        </p:blipFill>
        <p:spPr>
          <a:xfrm>
            <a:off x="19844116" y="3581400"/>
            <a:ext cx="1490319" cy="1625600"/>
          </a:xfrm>
          <a:prstGeom prst="rect">
            <a:avLst/>
          </a:prstGeom>
        </p:spPr>
      </p:pic>
      <p:sp>
        <p:nvSpPr>
          <p:cNvPr id="18" name="Shape 2"/>
          <p:cNvSpPr/>
          <p:nvPr/>
        </p:nvSpPr>
        <p:spPr>
          <a:xfrm>
            <a:off x="990724" y="3835400"/>
            <a:ext cx="17426578" cy="1117600"/>
          </a:xfrm>
          <a:prstGeom prst="rect">
            <a:avLst/>
          </a:prstGeom>
          <a:noFill/>
          <a:ln/>
        </p:spPr>
      </p:sp>
      <p:sp>
        <p:nvSpPr>
          <p:cNvPr id="19" name="Shape 3"/>
          <p:cNvSpPr/>
          <p:nvPr/>
        </p:nvSpPr>
        <p:spPr>
          <a:xfrm>
            <a:off x="990724" y="3835400"/>
            <a:ext cx="1117740" cy="1117600"/>
          </a:xfrm>
          <a:prstGeom prst="roundRect">
            <a:avLst>
              <a:gd name="adj" fmla="val 378818"/>
            </a:avLst>
          </a:prstGeom>
          <a:solidFill>
            <a:srgbClr val="279398">
              <a:alpha val="100000"/>
            </a:srgbClr>
          </a:solidFill>
          <a:ln/>
        </p:spPr>
      </p:sp>
      <p:sp>
        <p:nvSpPr>
          <p:cNvPr id="20" name="Text 4"/>
          <p:cNvSpPr/>
          <p:nvPr/>
        </p:nvSpPr>
        <p:spPr>
          <a:xfrm>
            <a:off x="1282860" y="3695700"/>
            <a:ext cx="872176"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S</a:t>
            </a:r>
            <a:endParaRPr lang="en-US" sz="8000" dirty="0"/>
          </a:p>
        </p:txBody>
      </p:sp>
      <p:sp>
        <p:nvSpPr>
          <p:cNvPr id="21" name="Shape 5"/>
          <p:cNvSpPr/>
          <p:nvPr/>
        </p:nvSpPr>
        <p:spPr>
          <a:xfrm>
            <a:off x="6427003" y="3835400"/>
            <a:ext cx="1117740" cy="1117600"/>
          </a:xfrm>
          <a:prstGeom prst="roundRect">
            <a:avLst>
              <a:gd name="adj" fmla="val 378818"/>
            </a:avLst>
          </a:prstGeom>
          <a:solidFill>
            <a:srgbClr val="279398">
              <a:alpha val="100000"/>
            </a:srgbClr>
          </a:solidFill>
          <a:ln/>
        </p:spPr>
      </p:sp>
      <p:sp>
        <p:nvSpPr>
          <p:cNvPr id="22" name="Text 6"/>
          <p:cNvSpPr/>
          <p:nvPr/>
        </p:nvSpPr>
        <p:spPr>
          <a:xfrm>
            <a:off x="6515914" y="3695700"/>
            <a:ext cx="1278626"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W</a:t>
            </a:r>
            <a:endParaRPr lang="en-US" sz="8000" dirty="0"/>
          </a:p>
        </p:txBody>
      </p:sp>
      <p:sp>
        <p:nvSpPr>
          <p:cNvPr id="23" name="Shape 7"/>
          <p:cNvSpPr/>
          <p:nvPr/>
        </p:nvSpPr>
        <p:spPr>
          <a:xfrm>
            <a:off x="11863283" y="3835400"/>
            <a:ext cx="1117740" cy="1117600"/>
          </a:xfrm>
          <a:prstGeom prst="roundRect">
            <a:avLst>
              <a:gd name="adj" fmla="val 378818"/>
            </a:avLst>
          </a:prstGeom>
          <a:solidFill>
            <a:srgbClr val="279398">
              <a:alpha val="100000"/>
            </a:srgbClr>
          </a:solidFill>
          <a:ln/>
        </p:spPr>
      </p:sp>
      <p:sp>
        <p:nvSpPr>
          <p:cNvPr id="24" name="Text 8"/>
          <p:cNvSpPr/>
          <p:nvPr/>
        </p:nvSpPr>
        <p:spPr>
          <a:xfrm>
            <a:off x="12079210" y="3695700"/>
            <a:ext cx="1024595"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O</a:t>
            </a:r>
            <a:endParaRPr lang="en-US" sz="8000" dirty="0"/>
          </a:p>
        </p:txBody>
      </p:sp>
      <p:sp>
        <p:nvSpPr>
          <p:cNvPr id="25" name="Shape 9"/>
          <p:cNvSpPr/>
          <p:nvPr/>
        </p:nvSpPr>
        <p:spPr>
          <a:xfrm>
            <a:off x="17299562" y="3835400"/>
            <a:ext cx="1117740" cy="1117600"/>
          </a:xfrm>
          <a:prstGeom prst="roundRect">
            <a:avLst>
              <a:gd name="adj" fmla="val 378818"/>
            </a:avLst>
          </a:prstGeom>
          <a:solidFill>
            <a:srgbClr val="279398">
              <a:alpha val="100000"/>
            </a:srgbClr>
          </a:solidFill>
          <a:ln/>
        </p:spPr>
      </p:sp>
      <p:sp>
        <p:nvSpPr>
          <p:cNvPr id="26" name="Text 10"/>
          <p:cNvSpPr/>
          <p:nvPr/>
        </p:nvSpPr>
        <p:spPr>
          <a:xfrm>
            <a:off x="17534542" y="3695700"/>
            <a:ext cx="986490"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T</a:t>
            </a:r>
            <a:endParaRPr lang="en-US" sz="8000" dirty="0"/>
          </a:p>
        </p:txBody>
      </p:sp>
      <p:sp>
        <p:nvSpPr>
          <p:cNvPr id="27" name="Shape 11"/>
          <p:cNvSpPr/>
          <p:nvPr/>
        </p:nvSpPr>
        <p:spPr>
          <a:xfrm>
            <a:off x="1270159" y="7747000"/>
            <a:ext cx="4737692" cy="4191000"/>
          </a:xfrm>
          <a:prstGeom prst="rect">
            <a:avLst/>
          </a:prstGeom>
          <a:noFill/>
          <a:ln/>
        </p:spPr>
      </p:sp>
      <p:sp>
        <p:nvSpPr>
          <p:cNvPr id="28" name="Shape 12"/>
          <p:cNvSpPr/>
          <p:nvPr/>
        </p:nvSpPr>
        <p:spPr>
          <a:xfrm>
            <a:off x="1270159" y="7747000"/>
            <a:ext cx="4737692" cy="1892300"/>
          </a:xfrm>
          <a:prstGeom prst="rect">
            <a:avLst/>
          </a:prstGeom>
          <a:noFill/>
          <a:ln/>
        </p:spPr>
      </p:sp>
      <p:sp>
        <p:nvSpPr>
          <p:cNvPr id="29" name="Shape 13"/>
          <p:cNvSpPr/>
          <p:nvPr/>
        </p:nvSpPr>
        <p:spPr>
          <a:xfrm>
            <a:off x="1270159" y="7747000"/>
            <a:ext cx="4737692" cy="1892300"/>
          </a:xfrm>
          <a:prstGeom prst="rect">
            <a:avLst/>
          </a:prstGeom>
          <a:noFill/>
          <a:ln/>
        </p:spPr>
      </p:sp>
      <p:sp>
        <p:nvSpPr>
          <p:cNvPr id="30" name="Text 14"/>
          <p:cNvSpPr/>
          <p:nvPr/>
        </p:nvSpPr>
        <p:spPr>
          <a:xfrm>
            <a:off x="1270159"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31" name="Text 15"/>
          <p:cNvSpPr/>
          <p:nvPr/>
        </p:nvSpPr>
        <p:spPr>
          <a:xfrm>
            <a:off x="1270159"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2" name="Shape 16"/>
          <p:cNvSpPr/>
          <p:nvPr/>
        </p:nvSpPr>
        <p:spPr>
          <a:xfrm>
            <a:off x="1270159" y="10045700"/>
            <a:ext cx="4737692" cy="1892300"/>
          </a:xfrm>
          <a:prstGeom prst="rect">
            <a:avLst/>
          </a:prstGeom>
          <a:noFill/>
          <a:ln/>
        </p:spPr>
      </p:sp>
      <p:sp>
        <p:nvSpPr>
          <p:cNvPr id="33" name="Shape 17"/>
          <p:cNvSpPr/>
          <p:nvPr/>
        </p:nvSpPr>
        <p:spPr>
          <a:xfrm>
            <a:off x="1270159" y="10045700"/>
            <a:ext cx="4737692" cy="1892300"/>
          </a:xfrm>
          <a:prstGeom prst="rect">
            <a:avLst/>
          </a:prstGeom>
          <a:noFill/>
          <a:ln/>
        </p:spPr>
      </p:sp>
      <p:sp>
        <p:nvSpPr>
          <p:cNvPr id="34" name="Text 18"/>
          <p:cNvSpPr/>
          <p:nvPr/>
        </p:nvSpPr>
        <p:spPr>
          <a:xfrm>
            <a:off x="1270159"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35" name="Text 19"/>
          <p:cNvSpPr/>
          <p:nvPr/>
        </p:nvSpPr>
        <p:spPr>
          <a:xfrm>
            <a:off x="1270159"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36" name="Shape 20"/>
          <p:cNvSpPr/>
          <p:nvPr/>
        </p:nvSpPr>
        <p:spPr>
          <a:xfrm>
            <a:off x="6769946" y="7747000"/>
            <a:ext cx="4737692" cy="4191000"/>
          </a:xfrm>
          <a:prstGeom prst="rect">
            <a:avLst/>
          </a:prstGeom>
          <a:noFill/>
          <a:ln/>
        </p:spPr>
      </p:sp>
      <p:sp>
        <p:nvSpPr>
          <p:cNvPr id="37" name="Shape 21"/>
          <p:cNvSpPr/>
          <p:nvPr/>
        </p:nvSpPr>
        <p:spPr>
          <a:xfrm>
            <a:off x="6769946" y="7747000"/>
            <a:ext cx="4737692" cy="1892300"/>
          </a:xfrm>
          <a:prstGeom prst="rect">
            <a:avLst/>
          </a:prstGeom>
          <a:noFill/>
          <a:ln/>
        </p:spPr>
      </p:sp>
      <p:sp>
        <p:nvSpPr>
          <p:cNvPr id="38" name="Shape 22"/>
          <p:cNvSpPr/>
          <p:nvPr/>
        </p:nvSpPr>
        <p:spPr>
          <a:xfrm>
            <a:off x="6769946" y="7747000"/>
            <a:ext cx="4737692" cy="1892300"/>
          </a:xfrm>
          <a:prstGeom prst="rect">
            <a:avLst/>
          </a:prstGeom>
          <a:noFill/>
          <a:ln/>
        </p:spPr>
      </p:sp>
      <p:sp>
        <p:nvSpPr>
          <p:cNvPr id="39" name="Text 23"/>
          <p:cNvSpPr/>
          <p:nvPr/>
        </p:nvSpPr>
        <p:spPr>
          <a:xfrm>
            <a:off x="6769946"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40" name="Text 24"/>
          <p:cNvSpPr/>
          <p:nvPr/>
        </p:nvSpPr>
        <p:spPr>
          <a:xfrm>
            <a:off x="6769946"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1" name="Shape 25"/>
          <p:cNvSpPr/>
          <p:nvPr/>
        </p:nvSpPr>
        <p:spPr>
          <a:xfrm>
            <a:off x="6769946" y="10045700"/>
            <a:ext cx="4737692" cy="1892300"/>
          </a:xfrm>
          <a:prstGeom prst="rect">
            <a:avLst/>
          </a:prstGeom>
          <a:noFill/>
          <a:ln/>
        </p:spPr>
      </p:sp>
      <p:sp>
        <p:nvSpPr>
          <p:cNvPr id="42" name="Shape 26"/>
          <p:cNvSpPr/>
          <p:nvPr/>
        </p:nvSpPr>
        <p:spPr>
          <a:xfrm>
            <a:off x="6769946" y="10045700"/>
            <a:ext cx="4737692" cy="1892300"/>
          </a:xfrm>
          <a:prstGeom prst="rect">
            <a:avLst/>
          </a:prstGeom>
          <a:noFill/>
          <a:ln/>
        </p:spPr>
      </p:sp>
      <p:sp>
        <p:nvSpPr>
          <p:cNvPr id="43" name="Text 27"/>
          <p:cNvSpPr/>
          <p:nvPr/>
        </p:nvSpPr>
        <p:spPr>
          <a:xfrm>
            <a:off x="6769946"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44" name="Text 28"/>
          <p:cNvSpPr/>
          <p:nvPr/>
        </p:nvSpPr>
        <p:spPr>
          <a:xfrm>
            <a:off x="6769946"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5" name="Shape 29"/>
          <p:cNvSpPr/>
          <p:nvPr/>
        </p:nvSpPr>
        <p:spPr>
          <a:xfrm>
            <a:off x="12269734" y="7747000"/>
            <a:ext cx="4737692" cy="4191000"/>
          </a:xfrm>
          <a:prstGeom prst="rect">
            <a:avLst/>
          </a:prstGeom>
          <a:noFill/>
          <a:ln/>
        </p:spPr>
      </p:sp>
      <p:sp>
        <p:nvSpPr>
          <p:cNvPr id="46" name="Shape 30"/>
          <p:cNvSpPr/>
          <p:nvPr/>
        </p:nvSpPr>
        <p:spPr>
          <a:xfrm>
            <a:off x="12269734" y="7747000"/>
            <a:ext cx="4737692" cy="1892300"/>
          </a:xfrm>
          <a:prstGeom prst="rect">
            <a:avLst/>
          </a:prstGeom>
          <a:noFill/>
          <a:ln/>
        </p:spPr>
      </p:sp>
      <p:sp>
        <p:nvSpPr>
          <p:cNvPr id="47" name="Shape 31"/>
          <p:cNvSpPr/>
          <p:nvPr/>
        </p:nvSpPr>
        <p:spPr>
          <a:xfrm>
            <a:off x="12269734" y="7747000"/>
            <a:ext cx="4737692" cy="1892300"/>
          </a:xfrm>
          <a:prstGeom prst="rect">
            <a:avLst/>
          </a:prstGeom>
          <a:noFill/>
          <a:ln/>
        </p:spPr>
      </p:sp>
      <p:sp>
        <p:nvSpPr>
          <p:cNvPr id="48" name="Text 32"/>
          <p:cNvSpPr/>
          <p:nvPr/>
        </p:nvSpPr>
        <p:spPr>
          <a:xfrm>
            <a:off x="12269734"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49" name="Text 33"/>
          <p:cNvSpPr/>
          <p:nvPr/>
        </p:nvSpPr>
        <p:spPr>
          <a:xfrm>
            <a:off x="12269734"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0" name="Shape 34"/>
          <p:cNvSpPr/>
          <p:nvPr/>
        </p:nvSpPr>
        <p:spPr>
          <a:xfrm>
            <a:off x="12269734" y="10045700"/>
            <a:ext cx="4737692" cy="1892300"/>
          </a:xfrm>
          <a:prstGeom prst="rect">
            <a:avLst/>
          </a:prstGeom>
          <a:noFill/>
          <a:ln/>
        </p:spPr>
      </p:sp>
      <p:sp>
        <p:nvSpPr>
          <p:cNvPr id="51" name="Shape 35"/>
          <p:cNvSpPr/>
          <p:nvPr/>
        </p:nvSpPr>
        <p:spPr>
          <a:xfrm>
            <a:off x="12269734" y="10045700"/>
            <a:ext cx="4737692" cy="1892300"/>
          </a:xfrm>
          <a:prstGeom prst="rect">
            <a:avLst/>
          </a:prstGeom>
          <a:noFill/>
          <a:ln/>
        </p:spPr>
      </p:sp>
      <p:sp>
        <p:nvSpPr>
          <p:cNvPr id="52" name="Text 36"/>
          <p:cNvSpPr/>
          <p:nvPr/>
        </p:nvSpPr>
        <p:spPr>
          <a:xfrm>
            <a:off x="12269734"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53" name="Text 37"/>
          <p:cNvSpPr/>
          <p:nvPr/>
        </p:nvSpPr>
        <p:spPr>
          <a:xfrm>
            <a:off x="12269734"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4" name="Shape 38"/>
          <p:cNvSpPr/>
          <p:nvPr/>
        </p:nvSpPr>
        <p:spPr>
          <a:xfrm>
            <a:off x="17769521" y="7747000"/>
            <a:ext cx="4737692" cy="4191000"/>
          </a:xfrm>
          <a:prstGeom prst="rect">
            <a:avLst/>
          </a:prstGeom>
          <a:noFill/>
          <a:ln/>
        </p:spPr>
      </p:sp>
      <p:sp>
        <p:nvSpPr>
          <p:cNvPr id="55" name="Shape 39"/>
          <p:cNvSpPr/>
          <p:nvPr/>
        </p:nvSpPr>
        <p:spPr>
          <a:xfrm>
            <a:off x="17769521" y="7747000"/>
            <a:ext cx="4737692" cy="1892300"/>
          </a:xfrm>
          <a:prstGeom prst="rect">
            <a:avLst/>
          </a:prstGeom>
          <a:noFill/>
          <a:ln/>
        </p:spPr>
      </p:sp>
      <p:sp>
        <p:nvSpPr>
          <p:cNvPr id="56" name="Shape 40"/>
          <p:cNvSpPr/>
          <p:nvPr/>
        </p:nvSpPr>
        <p:spPr>
          <a:xfrm>
            <a:off x="17769521" y="7747000"/>
            <a:ext cx="4737692" cy="1892300"/>
          </a:xfrm>
          <a:prstGeom prst="rect">
            <a:avLst/>
          </a:prstGeom>
          <a:noFill/>
          <a:ln/>
        </p:spPr>
      </p:sp>
      <p:sp>
        <p:nvSpPr>
          <p:cNvPr id="57" name="Text 41"/>
          <p:cNvSpPr/>
          <p:nvPr/>
        </p:nvSpPr>
        <p:spPr>
          <a:xfrm>
            <a:off x="17769521"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58" name="Text 42"/>
          <p:cNvSpPr/>
          <p:nvPr/>
        </p:nvSpPr>
        <p:spPr>
          <a:xfrm>
            <a:off x="17769521"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9" name="Shape 43"/>
          <p:cNvSpPr/>
          <p:nvPr/>
        </p:nvSpPr>
        <p:spPr>
          <a:xfrm>
            <a:off x="17769521" y="10045700"/>
            <a:ext cx="4737692" cy="1892300"/>
          </a:xfrm>
          <a:prstGeom prst="rect">
            <a:avLst/>
          </a:prstGeom>
          <a:noFill/>
          <a:ln/>
        </p:spPr>
      </p:sp>
      <p:sp>
        <p:nvSpPr>
          <p:cNvPr id="60" name="Shape 44"/>
          <p:cNvSpPr/>
          <p:nvPr/>
        </p:nvSpPr>
        <p:spPr>
          <a:xfrm>
            <a:off x="17769521" y="10045700"/>
            <a:ext cx="4737692" cy="1892300"/>
          </a:xfrm>
          <a:prstGeom prst="rect">
            <a:avLst/>
          </a:prstGeom>
          <a:noFill/>
          <a:ln/>
        </p:spPr>
      </p:sp>
      <p:sp>
        <p:nvSpPr>
          <p:cNvPr id="61" name="Text 45"/>
          <p:cNvSpPr/>
          <p:nvPr/>
        </p:nvSpPr>
        <p:spPr>
          <a:xfrm>
            <a:off x="17769521"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62" name="Text 46"/>
          <p:cNvSpPr/>
          <p:nvPr/>
        </p:nvSpPr>
        <p:spPr>
          <a:xfrm>
            <a:off x="17769521"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7900387" y="5372100"/>
            <a:ext cx="7565912" cy="1735667"/>
          </a:xfrm>
          <a:prstGeom prst="rect">
            <a:avLst/>
          </a:prstGeom>
          <a:noFill/>
          <a:ln/>
        </p:spPr>
        <p:txBody>
          <a:bodyPr wrap="square" lIns="0" tIns="0" rIns="0" bIns="0" rtlCol="0" anchor="t"/>
          <a:lstStyle/>
          <a:p>
            <a:pPr algn="l"/>
            <a:r>
              <a:rPr lang="en-US" sz="8000" dirty="0">
                <a:solidFill>
                  <a:srgbClr val="0E0E0E">
                    <a:alpha val="100000"/>
                  </a:srgbClr>
                </a:solidFill>
                <a:latin typeface="DM Serif Display Regular" pitchFamily="34" charset="0"/>
                <a:ea typeface="DM Serif Display Regular" pitchFamily="34" charset="-122"/>
                <a:cs typeface="DM Serif Display Regular" pitchFamily="34" charset="-120"/>
              </a:rPr>
              <a:t>Some Data</a:t>
            </a:r>
            <a:endParaRPr lang="en-US" sz="8000" dirty="0"/>
          </a:p>
        </p:txBody>
      </p:sp>
      <p:sp>
        <p:nvSpPr>
          <p:cNvPr id="6" name="Shape 2"/>
          <p:cNvSpPr/>
          <p:nvPr/>
        </p:nvSpPr>
        <p:spPr>
          <a:xfrm>
            <a:off x="7900387" y="7861300"/>
            <a:ext cx="7874984" cy="3784600"/>
          </a:xfrm>
          <a:prstGeom prst="rect">
            <a:avLst/>
          </a:prstGeom>
          <a:noFill/>
          <a:ln/>
        </p:spPr>
      </p:sp>
      <p:sp>
        <p:nvSpPr>
          <p:cNvPr id="7" name="Shape 3"/>
          <p:cNvSpPr/>
          <p:nvPr/>
        </p:nvSpPr>
        <p:spPr>
          <a:xfrm>
            <a:off x="7900387" y="7861300"/>
            <a:ext cx="7874984" cy="3784600"/>
          </a:xfrm>
          <a:prstGeom prst="rect">
            <a:avLst/>
          </a:prstGeom>
          <a:noFill/>
          <a:ln/>
        </p:spPr>
      </p:sp>
      <p:sp>
        <p:nvSpPr>
          <p:cNvPr id="8" name="Shape 4"/>
          <p:cNvSpPr/>
          <p:nvPr/>
        </p:nvSpPr>
        <p:spPr>
          <a:xfrm>
            <a:off x="7900387" y="7861300"/>
            <a:ext cx="3099187" cy="2222500"/>
          </a:xfrm>
          <a:prstGeom prst="rect">
            <a:avLst/>
          </a:prstGeom>
          <a:noFill/>
          <a:ln/>
        </p:spPr>
      </p:sp>
      <p:sp>
        <p:nvSpPr>
          <p:cNvPr id="9" name="Text 5"/>
          <p:cNvSpPr/>
          <p:nvPr/>
        </p:nvSpPr>
        <p:spPr>
          <a:xfrm>
            <a:off x="7900387" y="7861300"/>
            <a:ext cx="3641122"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60%</a:t>
            </a:r>
            <a:endParaRPr lang="en-US" sz="12800" dirty="0"/>
          </a:p>
        </p:txBody>
      </p:sp>
      <p:sp>
        <p:nvSpPr>
          <p:cNvPr id="10" name="Shape 6"/>
          <p:cNvSpPr/>
          <p:nvPr/>
        </p:nvSpPr>
        <p:spPr>
          <a:xfrm>
            <a:off x="7900387" y="10388600"/>
            <a:ext cx="7874984" cy="1257300"/>
          </a:xfrm>
          <a:prstGeom prst="rect">
            <a:avLst/>
          </a:prstGeom>
          <a:noFill/>
          <a:ln/>
        </p:spPr>
      </p:sp>
      <p:sp>
        <p:nvSpPr>
          <p:cNvPr id="11" name="Text 7"/>
          <p:cNvSpPr/>
          <p:nvPr/>
        </p:nvSpPr>
        <p:spPr>
          <a:xfrm>
            <a:off x="7900387" y="10388600"/>
            <a:ext cx="8027403"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Magic-Wielding Individuals</a:t>
            </a:r>
            <a:endParaRPr lang="en-US" sz="3600" dirty="0"/>
          </a:p>
        </p:txBody>
      </p:sp>
      <p:sp>
        <p:nvSpPr>
          <p:cNvPr id="12" name="Text 8"/>
          <p:cNvSpPr/>
          <p:nvPr/>
        </p:nvSpPr>
        <p:spPr>
          <a:xfrm>
            <a:off x="7900387" y="11112500"/>
            <a:ext cx="8010468"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
        <p:nvSpPr>
          <p:cNvPr id="13" name="Shape 9"/>
          <p:cNvSpPr/>
          <p:nvPr/>
        </p:nvSpPr>
        <p:spPr>
          <a:xfrm>
            <a:off x="15940492" y="2413000"/>
            <a:ext cx="7874984" cy="3784600"/>
          </a:xfrm>
          <a:prstGeom prst="rect">
            <a:avLst/>
          </a:prstGeom>
          <a:noFill/>
          <a:ln/>
        </p:spPr>
      </p:sp>
      <p:sp>
        <p:nvSpPr>
          <p:cNvPr id="14" name="Shape 10"/>
          <p:cNvSpPr/>
          <p:nvPr/>
        </p:nvSpPr>
        <p:spPr>
          <a:xfrm>
            <a:off x="15940492" y="2413000"/>
            <a:ext cx="3086486" cy="2222500"/>
          </a:xfrm>
          <a:prstGeom prst="rect">
            <a:avLst/>
          </a:prstGeom>
          <a:noFill/>
          <a:ln/>
        </p:spPr>
      </p:sp>
      <p:sp>
        <p:nvSpPr>
          <p:cNvPr id="15" name="Text 11"/>
          <p:cNvSpPr/>
          <p:nvPr/>
        </p:nvSpPr>
        <p:spPr>
          <a:xfrm>
            <a:off x="15940492" y="2413000"/>
            <a:ext cx="3628420"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75%</a:t>
            </a:r>
            <a:endParaRPr lang="en-US" sz="12800" dirty="0"/>
          </a:p>
        </p:txBody>
      </p:sp>
      <p:sp>
        <p:nvSpPr>
          <p:cNvPr id="16" name="Shape 12"/>
          <p:cNvSpPr/>
          <p:nvPr/>
        </p:nvSpPr>
        <p:spPr>
          <a:xfrm>
            <a:off x="15940492" y="4940300"/>
            <a:ext cx="7874984" cy="1257300"/>
          </a:xfrm>
          <a:prstGeom prst="rect">
            <a:avLst/>
          </a:prstGeom>
          <a:noFill/>
          <a:ln/>
        </p:spPr>
      </p:sp>
      <p:sp>
        <p:nvSpPr>
          <p:cNvPr id="17" name="Text 13"/>
          <p:cNvSpPr/>
          <p:nvPr/>
        </p:nvSpPr>
        <p:spPr>
          <a:xfrm>
            <a:off x="15940492" y="4940300"/>
            <a:ext cx="8027403"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Enchanted Creatures</a:t>
            </a:r>
            <a:endParaRPr lang="en-US" sz="3600" dirty="0"/>
          </a:p>
        </p:txBody>
      </p:sp>
      <p:sp>
        <p:nvSpPr>
          <p:cNvPr id="18" name="Text 14"/>
          <p:cNvSpPr/>
          <p:nvPr/>
        </p:nvSpPr>
        <p:spPr>
          <a:xfrm>
            <a:off x="15940492" y="5664200"/>
            <a:ext cx="8010468"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pic>
        <p:nvPicPr>
          <p:cNvPr id="19" name="Image 2" descr="preencoded.png">    </p:cNvPr>
          <p:cNvPicPr>
            <a:picLocks noChangeAspect="1"/>
          </p:cNvPicPr>
          <p:nvPr/>
        </p:nvPicPr>
        <p:blipFill>
          <a:blip r:embed="rId3"/>
          <a:stretch>
            <a:fillRect/>
          </a:stretch>
        </p:blipFill>
        <p:spPr>
          <a:xfrm>
            <a:off x="1066933" y="1371600"/>
            <a:ext cx="6020552" cy="10519916"/>
          </a:xfrm>
          <a:prstGeom prst="rect">
            <a:avLst/>
          </a:prstGeom>
        </p:spPr>
      </p:pic>
      <p:pic>
        <p:nvPicPr>
          <p:cNvPr id="20" name="Image 3" descr="preencoded.png">    </p:cNvPr>
          <p:cNvPicPr>
            <a:picLocks noChangeAspect="1"/>
          </p:cNvPicPr>
          <p:nvPr/>
        </p:nvPicPr>
        <p:blipFill>
          <a:blip r:embed="rId4"/>
          <a:stretch>
            <a:fillRect/>
          </a:stretch>
        </p:blipFill>
        <p:spPr>
          <a:xfrm>
            <a:off x="15635654" y="7683500"/>
            <a:ext cx="7167590" cy="48163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93749" y="1625600"/>
            <a:ext cx="23599550" cy="9486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4305838" y="3403600"/>
            <a:ext cx="15762670" cy="6908800"/>
          </a:xfrm>
          <a:prstGeom prst="rect">
            <a:avLst/>
          </a:prstGeom>
          <a:noFill/>
          <a:ln/>
        </p:spPr>
      </p:sp>
      <p:sp>
        <p:nvSpPr>
          <p:cNvPr id="7" name="Shape 2"/>
          <p:cNvSpPr/>
          <p:nvPr/>
        </p:nvSpPr>
        <p:spPr>
          <a:xfrm>
            <a:off x="4305838" y="3403600"/>
            <a:ext cx="15762670" cy="5435600"/>
          </a:xfrm>
          <a:prstGeom prst="rect">
            <a:avLst/>
          </a:prstGeom>
          <a:noFill/>
          <a:ln/>
        </p:spPr>
      </p:sp>
      <p:sp>
        <p:nvSpPr>
          <p:cNvPr id="8" name="Text 3"/>
          <p:cNvSpPr/>
          <p:nvPr/>
        </p:nvSpPr>
        <p:spPr>
          <a:xfrm>
            <a:off x="6414302" y="3403600"/>
            <a:ext cx="11545743" cy="5194300"/>
          </a:xfrm>
          <a:prstGeom prst="rect">
            <a:avLst/>
          </a:prstGeom>
          <a:noFill/>
          <a:ln/>
        </p:spPr>
        <p:txBody>
          <a:bodyPr wrap="square" lIns="0" tIns="0" rIns="0" bIns="0" rtlCol="0" anchor="t"/>
          <a:lstStyle/>
          <a:p>
            <a:pPr algn="ctr"/>
            <a:r>
              <a:rPr lang="en-US" sz="24000" dirty="0">
                <a:solidFill>
                  <a:srgbClr val="272727">
                    <a:alpha val="100000"/>
                  </a:srgbClr>
                </a:solidFill>
                <a:latin typeface="DM Serif Display Regular" pitchFamily="34" charset="0"/>
                <a:ea typeface="DM Serif Display Regular" pitchFamily="34" charset="-122"/>
                <a:cs typeface="DM Serif Display Regular" pitchFamily="34" charset="-120"/>
              </a:rPr>
              <a:t>234,567</a:t>
            </a:r>
            <a:endParaRPr lang="en-US" sz="24000" dirty="0"/>
          </a:p>
        </p:txBody>
      </p:sp>
      <p:sp>
        <p:nvSpPr>
          <p:cNvPr id="9" name="Text 4"/>
          <p:cNvSpPr/>
          <p:nvPr/>
        </p:nvSpPr>
        <p:spPr>
          <a:xfrm>
            <a:off x="4170355" y="7785100"/>
            <a:ext cx="16033637" cy="13250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10" name="Text 5"/>
          <p:cNvSpPr/>
          <p:nvPr/>
        </p:nvSpPr>
        <p:spPr>
          <a:xfrm>
            <a:off x="7483352" y="9245600"/>
            <a:ext cx="9407642"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3391324" y="3263900"/>
            <a:ext cx="7874984" cy="2755900"/>
          </a:xfrm>
          <a:prstGeom prst="rect">
            <a:avLst/>
          </a:prstGeom>
          <a:noFill/>
          <a:ln/>
        </p:spPr>
      </p:sp>
      <p:sp>
        <p:nvSpPr>
          <p:cNvPr id="6" name="Shape 2"/>
          <p:cNvSpPr/>
          <p:nvPr/>
        </p:nvSpPr>
        <p:spPr>
          <a:xfrm>
            <a:off x="3867633" y="3263900"/>
            <a:ext cx="6922365" cy="2222500"/>
          </a:xfrm>
          <a:prstGeom prst="rect">
            <a:avLst/>
          </a:prstGeom>
          <a:noFill/>
          <a:ln/>
        </p:spPr>
      </p:sp>
      <p:sp>
        <p:nvSpPr>
          <p:cNvPr id="7" name="Text 3"/>
          <p:cNvSpPr/>
          <p:nvPr/>
        </p:nvSpPr>
        <p:spPr>
          <a:xfrm>
            <a:off x="3867633" y="3263900"/>
            <a:ext cx="7464300"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233 Coins</a:t>
            </a:r>
            <a:endParaRPr lang="en-US" sz="12800" dirty="0"/>
          </a:p>
        </p:txBody>
      </p:sp>
      <p:sp>
        <p:nvSpPr>
          <p:cNvPr id="8" name="Shape 4"/>
          <p:cNvSpPr/>
          <p:nvPr/>
        </p:nvSpPr>
        <p:spPr>
          <a:xfrm>
            <a:off x="3391324" y="5486400"/>
            <a:ext cx="7874984" cy="533400"/>
          </a:xfrm>
          <a:prstGeom prst="rect">
            <a:avLst/>
          </a:prstGeom>
          <a:noFill/>
          <a:ln/>
        </p:spPr>
      </p:sp>
      <p:sp>
        <p:nvSpPr>
          <p:cNvPr id="9" name="Text 5"/>
          <p:cNvSpPr/>
          <p:nvPr/>
        </p:nvSpPr>
        <p:spPr>
          <a:xfrm>
            <a:off x="3323582" y="54864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0" name="Shape 6"/>
          <p:cNvSpPr/>
          <p:nvPr/>
        </p:nvSpPr>
        <p:spPr>
          <a:xfrm>
            <a:off x="3391324" y="6985000"/>
            <a:ext cx="7874984" cy="2755900"/>
          </a:xfrm>
          <a:prstGeom prst="rect">
            <a:avLst/>
          </a:prstGeom>
          <a:noFill/>
          <a:ln/>
        </p:spPr>
      </p:sp>
      <p:sp>
        <p:nvSpPr>
          <p:cNvPr id="11" name="Shape 7"/>
          <p:cNvSpPr/>
          <p:nvPr/>
        </p:nvSpPr>
        <p:spPr>
          <a:xfrm>
            <a:off x="3702513" y="6985000"/>
            <a:ext cx="7252606" cy="2222500"/>
          </a:xfrm>
          <a:prstGeom prst="rect">
            <a:avLst/>
          </a:prstGeom>
          <a:noFill/>
          <a:ln/>
        </p:spPr>
      </p:sp>
      <p:sp>
        <p:nvSpPr>
          <p:cNvPr id="12" name="Text 8"/>
          <p:cNvSpPr/>
          <p:nvPr/>
        </p:nvSpPr>
        <p:spPr>
          <a:xfrm>
            <a:off x="3702513" y="6985000"/>
            <a:ext cx="7794541"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456 Hours</a:t>
            </a:r>
            <a:endParaRPr lang="en-US" sz="12800" dirty="0"/>
          </a:p>
        </p:txBody>
      </p:sp>
      <p:sp>
        <p:nvSpPr>
          <p:cNvPr id="13" name="Shape 9"/>
          <p:cNvSpPr/>
          <p:nvPr/>
        </p:nvSpPr>
        <p:spPr>
          <a:xfrm>
            <a:off x="3391324" y="9207500"/>
            <a:ext cx="7874984" cy="533400"/>
          </a:xfrm>
          <a:prstGeom prst="rect">
            <a:avLst/>
          </a:prstGeom>
          <a:noFill/>
          <a:ln/>
        </p:spPr>
      </p:sp>
      <p:sp>
        <p:nvSpPr>
          <p:cNvPr id="14" name="Text 10"/>
          <p:cNvSpPr/>
          <p:nvPr/>
        </p:nvSpPr>
        <p:spPr>
          <a:xfrm>
            <a:off x="3323582" y="92075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5" name="Shape 11"/>
          <p:cNvSpPr/>
          <p:nvPr/>
        </p:nvSpPr>
        <p:spPr>
          <a:xfrm>
            <a:off x="13552594" y="3263900"/>
            <a:ext cx="7874984" cy="2755900"/>
          </a:xfrm>
          <a:prstGeom prst="rect">
            <a:avLst/>
          </a:prstGeom>
          <a:noFill/>
          <a:ln/>
        </p:spPr>
      </p:sp>
      <p:sp>
        <p:nvSpPr>
          <p:cNvPr id="16" name="Shape 12"/>
          <p:cNvSpPr/>
          <p:nvPr/>
        </p:nvSpPr>
        <p:spPr>
          <a:xfrm>
            <a:off x="15940492" y="3263900"/>
            <a:ext cx="3099187" cy="2222500"/>
          </a:xfrm>
          <a:prstGeom prst="rect">
            <a:avLst/>
          </a:prstGeom>
          <a:noFill/>
          <a:ln/>
        </p:spPr>
      </p:sp>
      <p:sp>
        <p:nvSpPr>
          <p:cNvPr id="17" name="Text 13"/>
          <p:cNvSpPr/>
          <p:nvPr/>
        </p:nvSpPr>
        <p:spPr>
          <a:xfrm>
            <a:off x="15940492" y="3263900"/>
            <a:ext cx="3641122"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85%</a:t>
            </a:r>
            <a:endParaRPr lang="en-US" sz="12800" dirty="0"/>
          </a:p>
        </p:txBody>
      </p:sp>
      <p:sp>
        <p:nvSpPr>
          <p:cNvPr id="18" name="Shape 14"/>
          <p:cNvSpPr/>
          <p:nvPr/>
        </p:nvSpPr>
        <p:spPr>
          <a:xfrm>
            <a:off x="13552594" y="5486400"/>
            <a:ext cx="7874984" cy="533400"/>
          </a:xfrm>
          <a:prstGeom prst="rect">
            <a:avLst/>
          </a:prstGeom>
          <a:noFill/>
          <a:ln/>
        </p:spPr>
      </p:sp>
      <p:sp>
        <p:nvSpPr>
          <p:cNvPr id="19" name="Text 15"/>
          <p:cNvSpPr/>
          <p:nvPr/>
        </p:nvSpPr>
        <p:spPr>
          <a:xfrm>
            <a:off x="13484852" y="54864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0" name="Shape 16"/>
          <p:cNvSpPr/>
          <p:nvPr/>
        </p:nvSpPr>
        <p:spPr>
          <a:xfrm>
            <a:off x="13552594" y="6985000"/>
            <a:ext cx="7874984" cy="2755900"/>
          </a:xfrm>
          <a:prstGeom prst="rect">
            <a:avLst/>
          </a:prstGeom>
          <a:noFill/>
          <a:ln/>
        </p:spPr>
      </p:sp>
      <p:sp>
        <p:nvSpPr>
          <p:cNvPr id="21" name="Shape 17"/>
          <p:cNvSpPr/>
          <p:nvPr/>
        </p:nvSpPr>
        <p:spPr>
          <a:xfrm>
            <a:off x="14771946" y="6985000"/>
            <a:ext cx="5436279" cy="2222500"/>
          </a:xfrm>
          <a:prstGeom prst="rect">
            <a:avLst/>
          </a:prstGeom>
          <a:noFill/>
          <a:ln/>
        </p:spPr>
      </p:sp>
      <p:sp>
        <p:nvSpPr>
          <p:cNvPr id="22" name="Text 18"/>
          <p:cNvSpPr/>
          <p:nvPr/>
        </p:nvSpPr>
        <p:spPr>
          <a:xfrm>
            <a:off x="14771946" y="6985000"/>
            <a:ext cx="597821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535 Km</a:t>
            </a:r>
            <a:endParaRPr lang="en-US" sz="12800" dirty="0"/>
          </a:p>
        </p:txBody>
      </p:sp>
      <p:sp>
        <p:nvSpPr>
          <p:cNvPr id="23" name="Shape 19"/>
          <p:cNvSpPr/>
          <p:nvPr/>
        </p:nvSpPr>
        <p:spPr>
          <a:xfrm>
            <a:off x="13552594" y="9207500"/>
            <a:ext cx="7874984" cy="533400"/>
          </a:xfrm>
          <a:prstGeom prst="rect">
            <a:avLst/>
          </a:prstGeom>
          <a:noFill/>
          <a:ln/>
        </p:spPr>
      </p:sp>
      <p:sp>
        <p:nvSpPr>
          <p:cNvPr id="24" name="Text 20"/>
          <p:cNvSpPr/>
          <p:nvPr/>
        </p:nvSpPr>
        <p:spPr>
          <a:xfrm>
            <a:off x="13484852" y="92075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841922" y="1143000"/>
            <a:ext cx="10690503"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279398">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279398">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279398">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279398">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279398">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279398">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279398">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279398">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279398">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preencoded.png">    </p:cNvPr>
          <p:cNvPicPr>
            <a:picLocks noChangeAspect="1"/>
          </p:cNvPicPr>
          <p:nvPr/>
        </p:nvPicPr>
        <p:blipFill>
          <a:blip r:embed="rId3"/>
          <a:stretch>
            <a:fillRect/>
          </a:stretch>
        </p:blipFill>
        <p:spPr>
          <a:xfrm>
            <a:off x="3368467" y="3771900"/>
            <a:ext cx="8291591" cy="5511006"/>
          </a:xfrm>
          <a:prstGeom prst="rect">
            <a:avLst/>
          </a:prstGeom>
        </p:spPr>
      </p:pic>
      <p:pic>
        <p:nvPicPr>
          <p:cNvPr id="27" name="Image 3" descr="preencoded.png">    </p:cNvPr>
          <p:cNvPicPr>
            <a:picLocks noChangeAspect="1"/>
          </p:cNvPicPr>
          <p:nvPr/>
        </p:nvPicPr>
        <p:blipFill>
          <a:blip r:embed="rId4"/>
          <a:stretch>
            <a:fillRect/>
          </a:stretch>
        </p:blipFill>
        <p:spPr>
          <a:xfrm>
            <a:off x="4512766" y="4185444"/>
            <a:ext cx="11567" cy="5258445"/>
          </a:xfrm>
          <a:prstGeom prst="rect">
            <a:avLst/>
          </a:prstGeom>
        </p:spPr>
      </p:pic>
      <p:pic>
        <p:nvPicPr>
          <p:cNvPr id="28" name="Image 4" descr="preencoded.png">    </p:cNvPr>
          <p:cNvPicPr>
            <a:picLocks noChangeAspect="1"/>
          </p:cNvPicPr>
          <p:nvPr/>
        </p:nvPicPr>
        <p:blipFill>
          <a:blip r:embed="rId5"/>
          <a:stretch>
            <a:fillRect/>
          </a:stretch>
        </p:blipFill>
        <p:spPr>
          <a:xfrm>
            <a:off x="5651279" y="4185444"/>
            <a:ext cx="11567" cy="5258445"/>
          </a:xfrm>
          <a:prstGeom prst="rect">
            <a:avLst/>
          </a:prstGeom>
        </p:spPr>
      </p:pic>
      <p:pic>
        <p:nvPicPr>
          <p:cNvPr id="29" name="Image 5" descr="preencoded.png">    </p:cNvPr>
          <p:cNvPicPr>
            <a:picLocks noChangeAspect="1"/>
          </p:cNvPicPr>
          <p:nvPr/>
        </p:nvPicPr>
        <p:blipFill>
          <a:blip r:embed="rId6"/>
          <a:stretch>
            <a:fillRect/>
          </a:stretch>
        </p:blipFill>
        <p:spPr>
          <a:xfrm>
            <a:off x="6789795"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7928309"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9066828"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10205341"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11343854"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3355539" y="5483845"/>
            <a:ext cx="8050168" cy="2373585"/>
          </a:xfrm>
          <a:prstGeom prst="rect">
            <a:avLst/>
          </a:prstGeom>
        </p:spPr>
      </p:pic>
      <p:pic>
        <p:nvPicPr>
          <p:cNvPr id="35" name="Image 11" descr="preencoded.png">    </p:cNvPr>
          <p:cNvPicPr>
            <a:picLocks noChangeAspect="1"/>
          </p:cNvPicPr>
          <p:nvPr/>
        </p:nvPicPr>
        <p:blipFill>
          <a:blip r:embed="rId12"/>
          <a:stretch>
            <a:fillRect/>
          </a:stretch>
        </p:blipFill>
        <p:spPr>
          <a:xfrm>
            <a:off x="3369143" y="6359525"/>
            <a:ext cx="8044028" cy="2268538"/>
          </a:xfrm>
          <a:prstGeom prst="rect">
            <a:avLst/>
          </a:prstGeom>
        </p:spPr>
      </p:pic>
      <p:pic>
        <p:nvPicPr>
          <p:cNvPr id="36" name="Image 12" descr="preencoded.png">    </p:cNvPr>
          <p:cNvPicPr>
            <a:picLocks noChangeAspect="1"/>
          </p:cNvPicPr>
          <p:nvPr/>
        </p:nvPicPr>
        <p:blipFill>
          <a:blip r:embed="rId13"/>
          <a:stretch>
            <a:fillRect/>
          </a:stretch>
        </p:blipFill>
        <p:spPr>
          <a:xfrm>
            <a:off x="4441751" y="6055643"/>
            <a:ext cx="153591" cy="153566"/>
          </a:xfrm>
          <a:prstGeom prst="rect">
            <a:avLst/>
          </a:prstGeom>
        </p:spPr>
      </p:pic>
      <p:pic>
        <p:nvPicPr>
          <p:cNvPr id="37" name="Image 13" descr="preencoded.png">    </p:cNvPr>
          <p:cNvPicPr>
            <a:picLocks noChangeAspect="1"/>
          </p:cNvPicPr>
          <p:nvPr/>
        </p:nvPicPr>
        <p:blipFill>
          <a:blip r:embed="rId14"/>
          <a:stretch>
            <a:fillRect/>
          </a:stretch>
        </p:blipFill>
        <p:spPr>
          <a:xfrm>
            <a:off x="4441751" y="6981130"/>
            <a:ext cx="153591" cy="153566"/>
          </a:xfrm>
          <a:prstGeom prst="rect">
            <a:avLst/>
          </a:prstGeom>
        </p:spPr>
      </p:pic>
      <p:pic>
        <p:nvPicPr>
          <p:cNvPr id="38" name="Image 14" descr="preencoded.png">    </p:cNvPr>
          <p:cNvPicPr>
            <a:picLocks noChangeAspect="1"/>
          </p:cNvPicPr>
          <p:nvPr/>
        </p:nvPicPr>
        <p:blipFill>
          <a:blip r:embed="rId15"/>
          <a:stretch>
            <a:fillRect/>
          </a:stretch>
        </p:blipFill>
        <p:spPr>
          <a:xfrm>
            <a:off x="5580267" y="5651277"/>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5580267" y="7415510"/>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6718783" y="7732812"/>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6718783" y="6311826"/>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7861923" y="6733232"/>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7861923" y="6420644"/>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8995813" y="7667575"/>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8995813" y="7076877"/>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10138955" y="6972449"/>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preencoded.png">    </p:cNvPr>
          <p:cNvPicPr>
            <a:picLocks noChangeAspect="1"/>
          </p:cNvPicPr>
          <p:nvPr/>
        </p:nvPicPr>
        <p:blipFill>
          <a:blip r:embed="rId25"/>
          <a:stretch>
            <a:fillRect/>
          </a:stretch>
        </p:blipFill>
        <p:spPr>
          <a:xfrm>
            <a:off x="14403600" y="4191000"/>
            <a:ext cx="5575997" cy="5575300"/>
          </a:xfrm>
          <a:prstGeom prst="rect">
            <a:avLst/>
          </a:prstGeom>
        </p:spPr>
      </p:pic>
      <p:pic>
        <p:nvPicPr>
          <p:cNvPr id="51"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sp>
        <p:nvSpPr>
          <p:cNvPr id="52" name="Shape 24"/>
          <p:cNvSpPr/>
          <p:nvPr/>
        </p:nvSpPr>
        <p:spPr>
          <a:xfrm>
            <a:off x="16302488" y="6365379"/>
            <a:ext cx="1790924" cy="1226566"/>
          </a:xfrm>
          <a:prstGeom prst="rect">
            <a:avLst/>
          </a:prstGeom>
          <a:noFill/>
          <a:ln/>
        </p:spPr>
      </p:sp>
      <p:sp>
        <p:nvSpPr>
          <p:cNvPr id="53" name="Text 25"/>
          <p:cNvSpPr/>
          <p:nvPr/>
        </p:nvSpPr>
        <p:spPr>
          <a:xfrm>
            <a:off x="16302488" y="6292850"/>
            <a:ext cx="1994149"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34.574</a:t>
            </a:r>
            <a:endParaRPr lang="en-US" sz="4800" dirty="0"/>
          </a:p>
        </p:txBody>
      </p:sp>
      <p:sp>
        <p:nvSpPr>
          <p:cNvPr id="54" name="Text 26"/>
          <p:cNvSpPr/>
          <p:nvPr/>
        </p:nvSpPr>
        <p:spPr>
          <a:xfrm>
            <a:off x="16747043" y="7131050"/>
            <a:ext cx="1037296"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5" name="Shape 27"/>
          <p:cNvSpPr/>
          <p:nvPr/>
        </p:nvSpPr>
        <p:spPr>
          <a:xfrm>
            <a:off x="13260457" y="10515600"/>
            <a:ext cx="7874984" cy="2006600"/>
          </a:xfrm>
          <a:prstGeom prst="rect">
            <a:avLst/>
          </a:prstGeom>
          <a:noFill/>
          <a:ln/>
        </p:spPr>
      </p:sp>
      <p:sp>
        <p:nvSpPr>
          <p:cNvPr id="56" name="Shape 28"/>
          <p:cNvSpPr/>
          <p:nvPr/>
        </p:nvSpPr>
        <p:spPr>
          <a:xfrm>
            <a:off x="13260457" y="10515600"/>
            <a:ext cx="7874984" cy="2006600"/>
          </a:xfrm>
          <a:prstGeom prst="rect">
            <a:avLst/>
          </a:prstGeom>
          <a:noFill/>
          <a:ln/>
        </p:spPr>
      </p:sp>
      <p:sp>
        <p:nvSpPr>
          <p:cNvPr id="57" name="Text 29"/>
          <p:cNvSpPr/>
          <p:nvPr/>
        </p:nvSpPr>
        <p:spPr>
          <a:xfrm>
            <a:off x="13158845" y="10515600"/>
            <a:ext cx="8078210"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 Found</a:t>
            </a:r>
            <a:endParaRPr lang="en-US" sz="4800" dirty="0"/>
          </a:p>
        </p:txBody>
      </p:sp>
      <p:sp>
        <p:nvSpPr>
          <p:cNvPr id="58" name="Text 30"/>
          <p:cNvSpPr/>
          <p:nvPr/>
        </p:nvSpPr>
        <p:spPr>
          <a:xfrm>
            <a:off x="13192716" y="11455400"/>
            <a:ext cx="8010468"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59" name="Shape 31"/>
          <p:cNvSpPr/>
          <p:nvPr/>
        </p:nvSpPr>
        <p:spPr>
          <a:xfrm>
            <a:off x="3251606" y="10515600"/>
            <a:ext cx="7874984" cy="2006600"/>
          </a:xfrm>
          <a:prstGeom prst="rect">
            <a:avLst/>
          </a:prstGeom>
          <a:noFill/>
          <a:ln/>
        </p:spPr>
      </p:sp>
      <p:sp>
        <p:nvSpPr>
          <p:cNvPr id="60" name="Shape 32"/>
          <p:cNvSpPr/>
          <p:nvPr/>
        </p:nvSpPr>
        <p:spPr>
          <a:xfrm>
            <a:off x="3251606" y="10515600"/>
            <a:ext cx="7874984" cy="2006600"/>
          </a:xfrm>
          <a:prstGeom prst="rect">
            <a:avLst/>
          </a:prstGeom>
          <a:noFill/>
          <a:ln/>
        </p:spPr>
      </p:sp>
      <p:sp>
        <p:nvSpPr>
          <p:cNvPr id="61" name="Text 33"/>
          <p:cNvSpPr/>
          <p:nvPr/>
        </p:nvSpPr>
        <p:spPr>
          <a:xfrm>
            <a:off x="3149994" y="10515600"/>
            <a:ext cx="8078210"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Progress</a:t>
            </a:r>
            <a:endParaRPr lang="en-US" sz="4800" dirty="0"/>
          </a:p>
        </p:txBody>
      </p:sp>
      <p:sp>
        <p:nvSpPr>
          <p:cNvPr id="62" name="Text 34"/>
          <p:cNvSpPr/>
          <p:nvPr/>
        </p:nvSpPr>
        <p:spPr>
          <a:xfrm>
            <a:off x="3183865" y="11455400"/>
            <a:ext cx="8010468"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3450981" y="6870700"/>
            <a:ext cx="8738692" cy="2108200"/>
          </a:xfrm>
          <a:prstGeom prst="rect">
            <a:avLst/>
          </a:prstGeom>
          <a:noFill/>
          <a:ln/>
        </p:spPr>
      </p:sp>
      <p:sp>
        <p:nvSpPr>
          <p:cNvPr id="6" name="Shape 2"/>
          <p:cNvSpPr/>
          <p:nvPr/>
        </p:nvSpPr>
        <p:spPr>
          <a:xfrm>
            <a:off x="13450981" y="6870700"/>
            <a:ext cx="8738692" cy="2108200"/>
          </a:xfrm>
          <a:prstGeom prst="rect">
            <a:avLst/>
          </a:prstGeom>
          <a:noFill/>
          <a:ln/>
        </p:spPr>
      </p:sp>
      <p:sp>
        <p:nvSpPr>
          <p:cNvPr id="7" name="Text 3"/>
          <p:cNvSpPr/>
          <p:nvPr/>
        </p:nvSpPr>
        <p:spPr>
          <a:xfrm>
            <a:off x="13450981" y="6870700"/>
            <a:ext cx="894191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8" name="Text 4"/>
          <p:cNvSpPr/>
          <p:nvPr/>
        </p:nvSpPr>
        <p:spPr>
          <a:xfrm>
            <a:off x="13450981" y="7912100"/>
            <a:ext cx="8874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9" name="Image 2" descr="preencoded.png">    </p:cNvPr>
          <p:cNvPicPr>
            <a:picLocks noChangeAspect="1"/>
          </p:cNvPicPr>
          <p:nvPr/>
        </p:nvPicPr>
        <p:blipFill>
          <a:blip r:embed="rId3"/>
          <a:stretch>
            <a:fillRect/>
          </a:stretch>
        </p:blipFill>
        <p:spPr>
          <a:xfrm>
            <a:off x="254032" y="3251200"/>
            <a:ext cx="13768521" cy="8166100"/>
          </a:xfrm>
          <a:prstGeom prst="rect">
            <a:avLst/>
          </a:prstGeom>
        </p:spPr>
      </p:pic>
      <p:pic>
        <p:nvPicPr>
          <p:cNvPr id="10" name="Image 3" descr="preencoded.png">    </p:cNvPr>
          <p:cNvPicPr>
            <a:picLocks noChangeAspect="1"/>
          </p:cNvPicPr>
          <p:nvPr/>
        </p:nvPicPr>
        <p:blipFill>
          <a:blip r:embed="rId4"/>
          <a:stretch>
            <a:fillRect/>
          </a:stretch>
        </p:blipFill>
        <p:spPr>
          <a:xfrm>
            <a:off x="2184673" y="3594100"/>
            <a:ext cx="9894537" cy="6489700"/>
          </a:xfrm>
          <a:prstGeom prst="rect">
            <a:avLst/>
          </a:prstGeom>
        </p:spPr>
      </p:pic>
      <p:sp>
        <p:nvSpPr>
          <p:cNvPr id="11" name="Text 5"/>
          <p:cNvSpPr/>
          <p:nvPr/>
        </p:nvSpPr>
        <p:spPr>
          <a:xfrm>
            <a:off x="13374772" y="4737100"/>
            <a:ext cx="10690503"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946768" y="4152900"/>
            <a:ext cx="8738692" cy="2108200"/>
          </a:xfrm>
          <a:prstGeom prst="rect">
            <a:avLst/>
          </a:prstGeom>
          <a:noFill/>
          <a:ln/>
        </p:spPr>
      </p:sp>
      <p:sp>
        <p:nvSpPr>
          <p:cNvPr id="6" name="Shape 2"/>
          <p:cNvSpPr/>
          <p:nvPr/>
        </p:nvSpPr>
        <p:spPr>
          <a:xfrm>
            <a:off x="2946768" y="4152900"/>
            <a:ext cx="8738692" cy="2108200"/>
          </a:xfrm>
          <a:prstGeom prst="rect">
            <a:avLst/>
          </a:prstGeom>
          <a:noFill/>
          <a:ln/>
        </p:spPr>
      </p:sp>
      <p:sp>
        <p:nvSpPr>
          <p:cNvPr id="7" name="Text 3"/>
          <p:cNvSpPr/>
          <p:nvPr/>
        </p:nvSpPr>
        <p:spPr>
          <a:xfrm>
            <a:off x="2946768" y="4152900"/>
            <a:ext cx="894191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An mobile app</a:t>
            </a:r>
            <a:endParaRPr lang="en-US" sz="4800" dirty="0"/>
          </a:p>
        </p:txBody>
      </p:sp>
      <p:sp>
        <p:nvSpPr>
          <p:cNvPr id="8" name="Text 4"/>
          <p:cNvSpPr/>
          <p:nvPr/>
        </p:nvSpPr>
        <p:spPr>
          <a:xfrm>
            <a:off x="2946768" y="5194300"/>
            <a:ext cx="8874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9" name="Text 5"/>
          <p:cNvSpPr/>
          <p:nvPr/>
        </p:nvSpPr>
        <p:spPr>
          <a:xfrm>
            <a:off x="2946768"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0" name="Text 6"/>
          <p:cNvSpPr/>
          <p:nvPr/>
        </p:nvSpPr>
        <p:spPr>
          <a:xfrm>
            <a:off x="2895962" y="1854200"/>
            <a:ext cx="12900579"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Future of Fantasy</a:t>
            </a:r>
            <a:endParaRPr lang="en-US" sz="8000" dirty="0"/>
          </a:p>
        </p:txBody>
      </p:sp>
      <p:pic>
        <p:nvPicPr>
          <p:cNvPr id="11" name="Image 2" descr="preencoded.png">    </p:cNvPr>
          <p:cNvPicPr>
            <a:picLocks noChangeAspect="1"/>
          </p:cNvPicPr>
          <p:nvPr/>
        </p:nvPicPr>
        <p:blipFill>
          <a:blip r:embed="rId3"/>
          <a:stretch>
            <a:fillRect/>
          </a:stretch>
        </p:blipFill>
        <p:spPr>
          <a:xfrm>
            <a:off x="15457832" y="1028700"/>
            <a:ext cx="5474384" cy="11849100"/>
          </a:xfrm>
          <a:prstGeom prst="rect">
            <a:avLst/>
          </a:prstGeom>
        </p:spPr>
      </p:pic>
      <p:pic>
        <p:nvPicPr>
          <p:cNvPr id="12" name="Image 3" descr="preencoded.png">    </p:cNvPr>
          <p:cNvPicPr>
            <a:picLocks noChangeAspect="1"/>
          </p:cNvPicPr>
          <p:nvPr/>
        </p:nvPicPr>
        <p:blipFill>
          <a:blip r:embed="rId4"/>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1735667"/>
          </a:xfrm>
          <a:prstGeom prst="rect">
            <a:avLst/>
          </a:prstGeom>
          <a:noFill/>
          <a:ln/>
        </p:spPr>
        <p:txBody>
          <a:bodyPr wrap="square" lIns="0" tIns="0" rIns="0" bIns="0" rtlCol="0" anchor="t"/>
          <a:lstStyle/>
          <a:p>
            <a:pPr algn="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079635" y="1130300"/>
            <a:ext cx="6147568" cy="4804966"/>
          </a:xfrm>
          <a:prstGeom prst="rect">
            <a:avLst/>
          </a:prstGeom>
        </p:spPr>
      </p:pic>
      <p:pic>
        <p:nvPicPr>
          <p:cNvPr id="6" name="Image 3" descr="preencoded.png">    </p:cNvPr>
          <p:cNvPicPr>
            <a:picLocks noChangeAspect="1"/>
          </p:cNvPicPr>
          <p:nvPr/>
        </p:nvPicPr>
        <p:blipFill>
          <a:blip r:embed="rId4"/>
          <a:stretch>
            <a:fillRect/>
          </a:stretch>
        </p:blipFill>
        <p:spPr>
          <a:xfrm>
            <a:off x="15546743" y="6761361"/>
            <a:ext cx="7480937" cy="5354414"/>
          </a:xfrm>
          <a:prstGeom prst="rect">
            <a:avLst/>
          </a:prstGeom>
        </p:spPr>
      </p:pic>
      <p:sp>
        <p:nvSpPr>
          <p:cNvPr id="7" name="Shape 1"/>
          <p:cNvSpPr/>
          <p:nvPr/>
        </p:nvSpPr>
        <p:spPr>
          <a:xfrm>
            <a:off x="8675184" y="2171700"/>
            <a:ext cx="6604826" cy="2540000"/>
          </a:xfrm>
          <a:prstGeom prst="rect">
            <a:avLst/>
          </a:prstGeom>
          <a:noFill/>
          <a:ln/>
        </p:spPr>
      </p:sp>
      <p:sp>
        <p:nvSpPr>
          <p:cNvPr id="8" name="Shape 2"/>
          <p:cNvSpPr/>
          <p:nvPr/>
        </p:nvSpPr>
        <p:spPr>
          <a:xfrm>
            <a:off x="8675184" y="2330450"/>
            <a:ext cx="571571" cy="2222500"/>
          </a:xfrm>
          <a:prstGeom prst="rect">
            <a:avLst/>
          </a:prstGeom>
          <a:noFill/>
          <a:ln/>
        </p:spPr>
      </p:sp>
      <p:sp>
        <p:nvSpPr>
          <p:cNvPr id="9" name="Text 3"/>
          <p:cNvSpPr/>
          <p:nvPr/>
        </p:nvSpPr>
        <p:spPr>
          <a:xfrm>
            <a:off x="8675184" y="2330450"/>
            <a:ext cx="1113506"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1</a:t>
            </a:r>
            <a:endParaRPr lang="en-US" sz="12800" dirty="0"/>
          </a:p>
        </p:txBody>
      </p:sp>
      <p:sp>
        <p:nvSpPr>
          <p:cNvPr id="10" name="Shape 4"/>
          <p:cNvSpPr/>
          <p:nvPr/>
        </p:nvSpPr>
        <p:spPr>
          <a:xfrm>
            <a:off x="9449981" y="2171700"/>
            <a:ext cx="5830029" cy="2540000"/>
          </a:xfrm>
          <a:prstGeom prst="rect">
            <a:avLst/>
          </a:prstGeom>
          <a:noFill/>
          <a:ln/>
        </p:spPr>
      </p:sp>
      <p:sp>
        <p:nvSpPr>
          <p:cNvPr id="11" name="Text 5"/>
          <p:cNvSpPr/>
          <p:nvPr/>
        </p:nvSpPr>
        <p:spPr>
          <a:xfrm>
            <a:off x="9449981" y="2171700"/>
            <a:ext cx="603325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Discover the secrets</a:t>
            </a:r>
            <a:endParaRPr lang="en-US" sz="4800" dirty="0"/>
          </a:p>
        </p:txBody>
      </p:sp>
      <p:sp>
        <p:nvSpPr>
          <p:cNvPr id="12" name="Text 6"/>
          <p:cNvSpPr/>
          <p:nvPr/>
        </p:nvSpPr>
        <p:spPr>
          <a:xfrm>
            <a:off x="9449981" y="3111500"/>
            <a:ext cx="5965512"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13" name="Shape 7"/>
          <p:cNvSpPr/>
          <p:nvPr/>
        </p:nvSpPr>
        <p:spPr>
          <a:xfrm>
            <a:off x="1079635" y="7962900"/>
            <a:ext cx="6604826" cy="3073400"/>
          </a:xfrm>
          <a:prstGeom prst="rect">
            <a:avLst/>
          </a:prstGeom>
          <a:noFill/>
          <a:ln/>
        </p:spPr>
      </p:sp>
      <p:sp>
        <p:nvSpPr>
          <p:cNvPr id="14" name="Shape 8"/>
          <p:cNvSpPr/>
          <p:nvPr/>
        </p:nvSpPr>
        <p:spPr>
          <a:xfrm>
            <a:off x="1079635" y="8388350"/>
            <a:ext cx="876410" cy="2222500"/>
          </a:xfrm>
          <a:prstGeom prst="rect">
            <a:avLst/>
          </a:prstGeom>
          <a:noFill/>
          <a:ln/>
        </p:spPr>
      </p:sp>
      <p:sp>
        <p:nvSpPr>
          <p:cNvPr id="15" name="Text 9"/>
          <p:cNvSpPr/>
          <p:nvPr/>
        </p:nvSpPr>
        <p:spPr>
          <a:xfrm>
            <a:off x="1079635" y="83883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3</a:t>
            </a:r>
            <a:endParaRPr lang="en-US" sz="12800" dirty="0"/>
          </a:p>
        </p:txBody>
      </p:sp>
      <p:sp>
        <p:nvSpPr>
          <p:cNvPr id="16" name="Shape 10"/>
          <p:cNvSpPr/>
          <p:nvPr/>
        </p:nvSpPr>
        <p:spPr>
          <a:xfrm>
            <a:off x="2159270" y="7962900"/>
            <a:ext cx="5525191" cy="3073400"/>
          </a:xfrm>
          <a:prstGeom prst="rect">
            <a:avLst/>
          </a:prstGeom>
          <a:noFill/>
          <a:ln/>
        </p:spPr>
      </p:sp>
      <p:sp>
        <p:nvSpPr>
          <p:cNvPr id="17" name="Text 11"/>
          <p:cNvSpPr/>
          <p:nvPr/>
        </p:nvSpPr>
        <p:spPr>
          <a:xfrm>
            <a:off x="2159270" y="79629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Meet the creatures</a:t>
            </a:r>
            <a:endParaRPr lang="en-US" sz="4800" dirty="0"/>
          </a:p>
        </p:txBody>
      </p:sp>
      <p:sp>
        <p:nvSpPr>
          <p:cNvPr id="18" name="Text 12"/>
          <p:cNvSpPr/>
          <p:nvPr/>
        </p:nvSpPr>
        <p:spPr>
          <a:xfrm>
            <a:off x="2159270" y="8902700"/>
            <a:ext cx="5660674"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19" name="Shape 13"/>
          <p:cNvSpPr/>
          <p:nvPr/>
        </p:nvSpPr>
        <p:spPr>
          <a:xfrm>
            <a:off x="8586273" y="7962900"/>
            <a:ext cx="6604826" cy="3073400"/>
          </a:xfrm>
          <a:prstGeom prst="rect">
            <a:avLst/>
          </a:prstGeom>
          <a:noFill/>
          <a:ln/>
        </p:spPr>
      </p:sp>
      <p:sp>
        <p:nvSpPr>
          <p:cNvPr id="20" name="Shape 14"/>
          <p:cNvSpPr/>
          <p:nvPr/>
        </p:nvSpPr>
        <p:spPr>
          <a:xfrm>
            <a:off x="8586273" y="8388350"/>
            <a:ext cx="876410" cy="2222500"/>
          </a:xfrm>
          <a:prstGeom prst="rect">
            <a:avLst/>
          </a:prstGeom>
          <a:noFill/>
          <a:ln/>
        </p:spPr>
      </p:sp>
      <p:sp>
        <p:nvSpPr>
          <p:cNvPr id="21" name="Text 15"/>
          <p:cNvSpPr/>
          <p:nvPr/>
        </p:nvSpPr>
        <p:spPr>
          <a:xfrm>
            <a:off x="8586273" y="83883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a:t>
            </a:r>
            <a:endParaRPr lang="en-US" sz="12800" dirty="0"/>
          </a:p>
        </p:txBody>
      </p:sp>
      <p:sp>
        <p:nvSpPr>
          <p:cNvPr id="22" name="Shape 16"/>
          <p:cNvSpPr/>
          <p:nvPr/>
        </p:nvSpPr>
        <p:spPr>
          <a:xfrm>
            <a:off x="9665908" y="7962900"/>
            <a:ext cx="5525191" cy="3073400"/>
          </a:xfrm>
          <a:prstGeom prst="rect">
            <a:avLst/>
          </a:prstGeom>
          <a:noFill/>
          <a:ln/>
        </p:spPr>
      </p:sp>
      <p:sp>
        <p:nvSpPr>
          <p:cNvPr id="23" name="Text 17"/>
          <p:cNvSpPr/>
          <p:nvPr/>
        </p:nvSpPr>
        <p:spPr>
          <a:xfrm>
            <a:off x="9665908" y="79629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Uncover the magic</a:t>
            </a:r>
            <a:endParaRPr lang="en-US" sz="4800" dirty="0"/>
          </a:p>
        </p:txBody>
      </p:sp>
      <p:sp>
        <p:nvSpPr>
          <p:cNvPr id="24" name="Text 18"/>
          <p:cNvSpPr/>
          <p:nvPr/>
        </p:nvSpPr>
        <p:spPr>
          <a:xfrm>
            <a:off x="9665908" y="8902700"/>
            <a:ext cx="5660674"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Learn about the powerful magic that pervades the forest and how it affects all who enter.</a:t>
            </a:r>
            <a:endParaRPr lang="en-US" sz="3200" dirty="0"/>
          </a:p>
        </p:txBody>
      </p:sp>
      <p:sp>
        <p:nvSpPr>
          <p:cNvPr id="25" name="Shape 19"/>
          <p:cNvSpPr/>
          <p:nvPr/>
        </p:nvSpPr>
        <p:spPr>
          <a:xfrm>
            <a:off x="16181822" y="2171700"/>
            <a:ext cx="6604826" cy="2540000"/>
          </a:xfrm>
          <a:prstGeom prst="rect">
            <a:avLst/>
          </a:prstGeom>
          <a:noFill/>
          <a:ln/>
        </p:spPr>
      </p:sp>
      <p:sp>
        <p:nvSpPr>
          <p:cNvPr id="26" name="Shape 20"/>
          <p:cNvSpPr/>
          <p:nvPr/>
        </p:nvSpPr>
        <p:spPr>
          <a:xfrm>
            <a:off x="16181822" y="2330450"/>
            <a:ext cx="876410" cy="2222500"/>
          </a:xfrm>
          <a:prstGeom prst="rect">
            <a:avLst/>
          </a:prstGeom>
          <a:noFill/>
          <a:ln/>
        </p:spPr>
      </p:sp>
      <p:sp>
        <p:nvSpPr>
          <p:cNvPr id="27" name="Text 21"/>
          <p:cNvSpPr/>
          <p:nvPr/>
        </p:nvSpPr>
        <p:spPr>
          <a:xfrm>
            <a:off x="16181822" y="23304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a:t>
            </a:r>
            <a:endParaRPr lang="en-US" sz="12800" dirty="0"/>
          </a:p>
        </p:txBody>
      </p:sp>
      <p:sp>
        <p:nvSpPr>
          <p:cNvPr id="28" name="Shape 22"/>
          <p:cNvSpPr/>
          <p:nvPr/>
        </p:nvSpPr>
        <p:spPr>
          <a:xfrm>
            <a:off x="17261457" y="2171700"/>
            <a:ext cx="5525191" cy="2540000"/>
          </a:xfrm>
          <a:prstGeom prst="rect">
            <a:avLst/>
          </a:prstGeom>
          <a:noFill/>
          <a:ln/>
        </p:spPr>
      </p:sp>
      <p:sp>
        <p:nvSpPr>
          <p:cNvPr id="29" name="Text 23"/>
          <p:cNvSpPr/>
          <p:nvPr/>
        </p:nvSpPr>
        <p:spPr>
          <a:xfrm>
            <a:off x="17261457" y="21717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Find your own path</a:t>
            </a:r>
            <a:endParaRPr lang="en-US" sz="4800" dirty="0"/>
          </a:p>
        </p:txBody>
      </p:sp>
      <p:sp>
        <p:nvSpPr>
          <p:cNvPr id="30" name="Text 24"/>
          <p:cNvSpPr/>
          <p:nvPr/>
        </p:nvSpPr>
        <p:spPr>
          <a:xfrm>
            <a:off x="17261457" y="3111500"/>
            <a:ext cx="5660674"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93749" y="1625600"/>
            <a:ext cx="23599550" cy="9486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8658249" y="4394200"/>
            <a:ext cx="7070550" cy="2764367"/>
          </a:xfrm>
          <a:prstGeom prst="rect">
            <a:avLst/>
          </a:prstGeom>
          <a:noFill/>
          <a:ln/>
        </p:spPr>
        <p:txBody>
          <a:bodyPr wrap="square" lIns="0" tIns="0" rIns="0" bIns="0" rtlCol="0" anchor="t"/>
          <a:lstStyle/>
          <a:p>
            <a:pPr algn="ct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Welcome</a:t>
            </a:r>
            <a:endParaRPr lang="en-US" sz="12800" dirty="0"/>
          </a:p>
        </p:txBody>
      </p:sp>
      <p:sp>
        <p:nvSpPr>
          <p:cNvPr id="7" name="Text 2"/>
          <p:cNvSpPr/>
          <p:nvPr/>
        </p:nvSpPr>
        <p:spPr>
          <a:xfrm>
            <a:off x="5000192" y="6921500"/>
            <a:ext cx="14399366" cy="2269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8522765" y="3810000"/>
            <a:ext cx="14479810" cy="7861300"/>
          </a:xfrm>
          <a:prstGeom prst="rect">
            <a:avLst/>
          </a:prstGeom>
        </p:spPr>
      </p:pic>
      <p:sp>
        <p:nvSpPr>
          <p:cNvPr id="6" name="Text 1"/>
          <p:cNvSpPr/>
          <p:nvPr/>
        </p:nvSpPr>
        <p:spPr>
          <a:xfrm>
            <a:off x="5012893" y="1104900"/>
            <a:ext cx="14348560"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Fantasy Realm at a Glance</a:t>
            </a:r>
            <a:endParaRPr lang="en-US" sz="8000" dirty="0"/>
          </a:p>
        </p:txBody>
      </p:sp>
      <p:sp>
        <p:nvSpPr>
          <p:cNvPr id="7" name="Shape 2"/>
          <p:cNvSpPr/>
          <p:nvPr/>
        </p:nvSpPr>
        <p:spPr>
          <a:xfrm>
            <a:off x="1714714" y="3390900"/>
            <a:ext cx="6935067" cy="2006600"/>
          </a:xfrm>
          <a:prstGeom prst="rect">
            <a:avLst/>
          </a:prstGeom>
          <a:noFill/>
          <a:ln/>
        </p:spPr>
      </p:sp>
      <p:sp>
        <p:nvSpPr>
          <p:cNvPr id="8" name="Shape 3"/>
          <p:cNvSpPr/>
          <p:nvPr/>
        </p:nvSpPr>
        <p:spPr>
          <a:xfrm>
            <a:off x="1714714" y="3390900"/>
            <a:ext cx="6935067" cy="2006600"/>
          </a:xfrm>
          <a:prstGeom prst="rect">
            <a:avLst/>
          </a:prstGeom>
          <a:noFill/>
          <a:ln/>
        </p:spPr>
      </p:sp>
      <p:sp>
        <p:nvSpPr>
          <p:cNvPr id="9" name="Text 4"/>
          <p:cNvSpPr/>
          <p:nvPr/>
        </p:nvSpPr>
        <p:spPr>
          <a:xfrm>
            <a:off x="1714714" y="33909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Enchanted Forest</a:t>
            </a:r>
            <a:endParaRPr lang="en-US" sz="4800" dirty="0"/>
          </a:p>
        </p:txBody>
      </p:sp>
      <p:sp>
        <p:nvSpPr>
          <p:cNvPr id="10" name="Text 5"/>
          <p:cNvSpPr/>
          <p:nvPr/>
        </p:nvSpPr>
        <p:spPr>
          <a:xfrm>
            <a:off x="1714714" y="4330700"/>
            <a:ext cx="7070550"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1" name="Shape 6"/>
          <p:cNvSpPr/>
          <p:nvPr/>
        </p:nvSpPr>
        <p:spPr>
          <a:xfrm>
            <a:off x="1714714" y="6286500"/>
            <a:ext cx="6935067" cy="2540000"/>
          </a:xfrm>
          <a:prstGeom prst="rect">
            <a:avLst/>
          </a:prstGeom>
          <a:noFill/>
          <a:ln/>
        </p:spPr>
      </p:sp>
      <p:sp>
        <p:nvSpPr>
          <p:cNvPr id="12" name="Shape 7"/>
          <p:cNvSpPr/>
          <p:nvPr/>
        </p:nvSpPr>
        <p:spPr>
          <a:xfrm>
            <a:off x="1714714" y="6286500"/>
            <a:ext cx="6935067" cy="2540000"/>
          </a:xfrm>
          <a:prstGeom prst="rect">
            <a:avLst/>
          </a:prstGeom>
          <a:noFill/>
          <a:ln/>
        </p:spPr>
      </p:sp>
      <p:sp>
        <p:nvSpPr>
          <p:cNvPr id="13" name="Text 8"/>
          <p:cNvSpPr/>
          <p:nvPr/>
        </p:nvSpPr>
        <p:spPr>
          <a:xfrm>
            <a:off x="1714714" y="62865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Crystal Caves</a:t>
            </a:r>
            <a:endParaRPr lang="en-US" sz="4800" dirty="0"/>
          </a:p>
        </p:txBody>
      </p:sp>
      <p:sp>
        <p:nvSpPr>
          <p:cNvPr id="14" name="Text 9"/>
          <p:cNvSpPr/>
          <p:nvPr/>
        </p:nvSpPr>
        <p:spPr>
          <a:xfrm>
            <a:off x="1714714" y="7226300"/>
            <a:ext cx="7070550"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precious gems and crystals.</a:t>
            </a:r>
            <a:endParaRPr lang="en-US" sz="3200" dirty="0"/>
          </a:p>
        </p:txBody>
      </p:sp>
      <p:sp>
        <p:nvSpPr>
          <p:cNvPr id="15" name="Shape 10"/>
          <p:cNvSpPr/>
          <p:nvPr/>
        </p:nvSpPr>
        <p:spPr>
          <a:xfrm>
            <a:off x="1714714" y="9715500"/>
            <a:ext cx="6935067" cy="2006600"/>
          </a:xfrm>
          <a:prstGeom prst="rect">
            <a:avLst/>
          </a:prstGeom>
          <a:noFill/>
          <a:ln/>
        </p:spPr>
      </p:sp>
      <p:sp>
        <p:nvSpPr>
          <p:cNvPr id="16" name="Shape 11"/>
          <p:cNvSpPr/>
          <p:nvPr/>
        </p:nvSpPr>
        <p:spPr>
          <a:xfrm>
            <a:off x="1714714" y="9715500"/>
            <a:ext cx="6935067" cy="2006600"/>
          </a:xfrm>
          <a:prstGeom prst="rect">
            <a:avLst/>
          </a:prstGeom>
          <a:noFill/>
          <a:ln/>
        </p:spPr>
      </p:sp>
      <p:sp>
        <p:nvSpPr>
          <p:cNvPr id="17" name="Text 12"/>
          <p:cNvSpPr/>
          <p:nvPr/>
        </p:nvSpPr>
        <p:spPr>
          <a:xfrm>
            <a:off x="1714714" y="97155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Dragon's Lair</a:t>
            </a:r>
            <a:endParaRPr lang="en-US" sz="4800" dirty="0"/>
          </a:p>
        </p:txBody>
      </p:sp>
      <p:sp>
        <p:nvSpPr>
          <p:cNvPr id="18" name="Text 13"/>
          <p:cNvSpPr/>
          <p:nvPr/>
        </p:nvSpPr>
        <p:spPr>
          <a:xfrm>
            <a:off x="1714714" y="10655300"/>
            <a:ext cx="7070550"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054423" y="1104900"/>
            <a:ext cx="12278201"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Timeline</a:t>
            </a:r>
            <a:endParaRPr lang="en-US" sz="8000" dirty="0"/>
          </a:p>
        </p:txBody>
      </p:sp>
      <p:sp>
        <p:nvSpPr>
          <p:cNvPr id="6" name="Shape 2"/>
          <p:cNvSpPr/>
          <p:nvPr/>
        </p:nvSpPr>
        <p:spPr>
          <a:xfrm>
            <a:off x="0" y="3289300"/>
            <a:ext cx="24387048" cy="9766300"/>
          </a:xfrm>
          <a:prstGeom prst="rect">
            <a:avLst/>
          </a:prstGeom>
          <a:noFill/>
          <a:ln/>
        </p:spPr>
      </p:sp>
      <p:sp>
        <p:nvSpPr>
          <p:cNvPr id="7" name="Shape 3"/>
          <p:cNvSpPr/>
          <p:nvPr/>
        </p:nvSpPr>
        <p:spPr>
          <a:xfrm>
            <a:off x="0" y="7924800"/>
            <a:ext cx="24387048" cy="0"/>
          </a:xfrm>
          <a:prstGeom prst="rect">
            <a:avLst/>
          </a:prstGeom>
          <a:noFill/>
          <a:ln/>
        </p:spPr>
      </p:sp>
      <p:pic>
        <p:nvPicPr>
          <p:cNvPr id="8" name="Image 2" descr="preencoded.png">    </p:cNvPr>
          <p:cNvPicPr>
            <a:picLocks noChangeAspect="1"/>
          </p:cNvPicPr>
          <p:nvPr/>
        </p:nvPicPr>
        <p:blipFill>
          <a:blip r:embed="rId3"/>
          <a:stretch>
            <a:fillRect/>
          </a:stretch>
        </p:blipFill>
        <p:spPr>
          <a:xfrm>
            <a:off x="0" y="7912100"/>
            <a:ext cx="24387048" cy="12700"/>
          </a:xfrm>
          <a:prstGeom prst="rect">
            <a:avLst/>
          </a:prstGeom>
        </p:spPr>
      </p:pic>
      <p:pic>
        <p:nvPicPr>
          <p:cNvPr id="9" name="Image 3" descr="preencoded.png">    </p:cNvPr>
          <p:cNvPicPr>
            <a:picLocks noChangeAspect="1"/>
          </p:cNvPicPr>
          <p:nvPr/>
        </p:nvPicPr>
        <p:blipFill>
          <a:blip r:embed="rId4"/>
          <a:stretch>
            <a:fillRect/>
          </a:stretch>
        </p:blipFill>
        <p:spPr>
          <a:xfrm>
            <a:off x="1244756" y="5016500"/>
            <a:ext cx="190524" cy="2908300"/>
          </a:xfrm>
          <a:prstGeom prst="rect">
            <a:avLst/>
          </a:prstGeom>
        </p:spPr>
      </p:pic>
      <p:pic>
        <p:nvPicPr>
          <p:cNvPr id="10" name="Image 4" descr="preencoded.png">    </p:cNvPr>
          <p:cNvPicPr>
            <a:picLocks noChangeAspect="1"/>
          </p:cNvPicPr>
          <p:nvPr/>
        </p:nvPicPr>
        <p:blipFill>
          <a:blip r:embed="rId5"/>
          <a:stretch>
            <a:fillRect/>
          </a:stretch>
        </p:blipFill>
        <p:spPr>
          <a:xfrm>
            <a:off x="12561870" y="3505200"/>
            <a:ext cx="190524" cy="4419600"/>
          </a:xfrm>
          <a:prstGeom prst="rect">
            <a:avLst/>
          </a:prstGeom>
        </p:spPr>
      </p:pic>
      <p:pic>
        <p:nvPicPr>
          <p:cNvPr id="11" name="Image 5" descr="preencoded.png">    </p:cNvPr>
          <p:cNvPicPr>
            <a:picLocks noChangeAspect="1"/>
          </p:cNvPicPr>
          <p:nvPr/>
        </p:nvPicPr>
        <p:blipFill>
          <a:blip r:embed="rId6"/>
          <a:stretch>
            <a:fillRect/>
          </a:stretch>
        </p:blipFill>
        <p:spPr>
          <a:xfrm>
            <a:off x="6884260" y="7924800"/>
            <a:ext cx="190524" cy="5029200"/>
          </a:xfrm>
          <a:prstGeom prst="rect">
            <a:avLst/>
          </a:prstGeom>
        </p:spPr>
      </p:pic>
      <p:pic>
        <p:nvPicPr>
          <p:cNvPr id="12" name="Image 6" descr="preencoded.png">    </p:cNvPr>
          <p:cNvPicPr>
            <a:picLocks noChangeAspect="1"/>
          </p:cNvPicPr>
          <p:nvPr/>
        </p:nvPicPr>
        <p:blipFill>
          <a:blip r:embed="rId7"/>
          <a:stretch>
            <a:fillRect/>
          </a:stretch>
        </p:blipFill>
        <p:spPr>
          <a:xfrm>
            <a:off x="18214076" y="7924800"/>
            <a:ext cx="190524" cy="3048000"/>
          </a:xfrm>
          <a:prstGeom prst="rect">
            <a:avLst/>
          </a:prstGeom>
        </p:spPr>
      </p:pic>
      <p:sp>
        <p:nvSpPr>
          <p:cNvPr id="13" name="Shape 4"/>
          <p:cNvSpPr/>
          <p:nvPr/>
        </p:nvSpPr>
        <p:spPr>
          <a:xfrm>
            <a:off x="1740117" y="4775200"/>
            <a:ext cx="4572572" cy="2832100"/>
          </a:xfrm>
          <a:prstGeom prst="rect">
            <a:avLst/>
          </a:prstGeom>
          <a:noFill/>
          <a:ln/>
        </p:spPr>
      </p:sp>
      <p:sp>
        <p:nvSpPr>
          <p:cNvPr id="14" name="Shape 5"/>
          <p:cNvSpPr/>
          <p:nvPr/>
        </p:nvSpPr>
        <p:spPr>
          <a:xfrm>
            <a:off x="1740117" y="4775200"/>
            <a:ext cx="4572572" cy="2832100"/>
          </a:xfrm>
          <a:prstGeom prst="rect">
            <a:avLst/>
          </a:prstGeom>
          <a:noFill/>
          <a:ln/>
        </p:spPr>
      </p:sp>
      <p:sp>
        <p:nvSpPr>
          <p:cNvPr id="15" name="Text 6"/>
          <p:cNvSpPr/>
          <p:nvPr/>
        </p:nvSpPr>
        <p:spPr>
          <a:xfrm>
            <a:off x="1740117" y="47752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War</a:t>
            </a:r>
            <a:endParaRPr lang="en-US" sz="3600" dirty="0"/>
          </a:p>
        </p:txBody>
      </p:sp>
      <p:sp>
        <p:nvSpPr>
          <p:cNvPr id="16" name="Text 7"/>
          <p:cNvSpPr/>
          <p:nvPr/>
        </p:nvSpPr>
        <p:spPr>
          <a:xfrm>
            <a:off x="1740117" y="56007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17" name="Shape 8"/>
          <p:cNvSpPr/>
          <p:nvPr/>
        </p:nvSpPr>
        <p:spPr>
          <a:xfrm>
            <a:off x="13069934" y="3289300"/>
            <a:ext cx="4572572" cy="4432300"/>
          </a:xfrm>
          <a:prstGeom prst="rect">
            <a:avLst/>
          </a:prstGeom>
          <a:noFill/>
          <a:ln/>
        </p:spPr>
      </p:sp>
      <p:sp>
        <p:nvSpPr>
          <p:cNvPr id="18" name="Shape 9"/>
          <p:cNvSpPr/>
          <p:nvPr/>
        </p:nvSpPr>
        <p:spPr>
          <a:xfrm>
            <a:off x="13069934" y="3289300"/>
            <a:ext cx="4572572" cy="4432300"/>
          </a:xfrm>
          <a:prstGeom prst="rect">
            <a:avLst/>
          </a:prstGeom>
          <a:noFill/>
          <a:ln/>
        </p:spPr>
      </p:sp>
      <p:sp>
        <p:nvSpPr>
          <p:cNvPr id="19" name="Text 10"/>
          <p:cNvSpPr/>
          <p:nvPr/>
        </p:nvSpPr>
        <p:spPr>
          <a:xfrm>
            <a:off x="13069934" y="32893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Transformation</a:t>
            </a:r>
            <a:endParaRPr lang="en-US" sz="3600" dirty="0"/>
          </a:p>
        </p:txBody>
      </p:sp>
      <p:sp>
        <p:nvSpPr>
          <p:cNvPr id="20" name="Text 11"/>
          <p:cNvSpPr/>
          <p:nvPr/>
        </p:nvSpPr>
        <p:spPr>
          <a:xfrm>
            <a:off x="13069934" y="41148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1" name="Shape 12"/>
          <p:cNvSpPr/>
          <p:nvPr/>
        </p:nvSpPr>
        <p:spPr>
          <a:xfrm>
            <a:off x="7417727" y="8432800"/>
            <a:ext cx="4572572" cy="4432300"/>
          </a:xfrm>
          <a:prstGeom prst="rect">
            <a:avLst/>
          </a:prstGeom>
          <a:noFill/>
          <a:ln/>
        </p:spPr>
      </p:sp>
      <p:sp>
        <p:nvSpPr>
          <p:cNvPr id="22" name="Shape 13"/>
          <p:cNvSpPr/>
          <p:nvPr/>
        </p:nvSpPr>
        <p:spPr>
          <a:xfrm>
            <a:off x="7417727" y="8432800"/>
            <a:ext cx="4572572" cy="4432300"/>
          </a:xfrm>
          <a:prstGeom prst="rect">
            <a:avLst/>
          </a:prstGeom>
          <a:noFill/>
          <a:ln/>
        </p:spPr>
      </p:sp>
      <p:sp>
        <p:nvSpPr>
          <p:cNvPr id="23" name="Text 14"/>
          <p:cNvSpPr/>
          <p:nvPr/>
        </p:nvSpPr>
        <p:spPr>
          <a:xfrm>
            <a:off x="7417727" y="84328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Rise</a:t>
            </a:r>
            <a:endParaRPr lang="en-US" sz="3600" dirty="0"/>
          </a:p>
        </p:txBody>
      </p:sp>
      <p:sp>
        <p:nvSpPr>
          <p:cNvPr id="24" name="Text 15"/>
          <p:cNvSpPr/>
          <p:nvPr/>
        </p:nvSpPr>
        <p:spPr>
          <a:xfrm>
            <a:off x="7417727" y="92583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5" name="Shape 16"/>
          <p:cNvSpPr/>
          <p:nvPr/>
        </p:nvSpPr>
        <p:spPr>
          <a:xfrm>
            <a:off x="18747543" y="8432800"/>
            <a:ext cx="4572572" cy="2832100"/>
          </a:xfrm>
          <a:prstGeom prst="rect">
            <a:avLst/>
          </a:prstGeom>
          <a:noFill/>
          <a:ln/>
        </p:spPr>
      </p:sp>
      <p:sp>
        <p:nvSpPr>
          <p:cNvPr id="26" name="Shape 17"/>
          <p:cNvSpPr/>
          <p:nvPr/>
        </p:nvSpPr>
        <p:spPr>
          <a:xfrm>
            <a:off x="18747543" y="8432800"/>
            <a:ext cx="4572572" cy="2832100"/>
          </a:xfrm>
          <a:prstGeom prst="rect">
            <a:avLst/>
          </a:prstGeom>
          <a:noFill/>
          <a:ln/>
        </p:spPr>
      </p:sp>
      <p:sp>
        <p:nvSpPr>
          <p:cNvPr id="27" name="Text 18"/>
          <p:cNvSpPr/>
          <p:nvPr/>
        </p:nvSpPr>
        <p:spPr>
          <a:xfrm>
            <a:off x="18747543" y="84328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Invasion</a:t>
            </a:r>
            <a:endParaRPr lang="en-US" sz="3600" dirty="0"/>
          </a:p>
        </p:txBody>
      </p:sp>
      <p:sp>
        <p:nvSpPr>
          <p:cNvPr id="28" name="Text 19"/>
          <p:cNvSpPr/>
          <p:nvPr/>
        </p:nvSpPr>
        <p:spPr>
          <a:xfrm>
            <a:off x="18747543" y="92583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29" name="Text 20"/>
          <p:cNvSpPr/>
          <p:nvPr/>
        </p:nvSpPr>
        <p:spPr>
          <a:xfrm rot="16200000">
            <a:off x="928334" y="8556129"/>
            <a:ext cx="1105038"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2020</a:t>
            </a:r>
            <a:endParaRPr lang="en-US" sz="3600" dirty="0"/>
          </a:p>
        </p:txBody>
      </p:sp>
      <p:sp>
        <p:nvSpPr>
          <p:cNvPr id="30" name="Text 21"/>
          <p:cNvSpPr/>
          <p:nvPr/>
        </p:nvSpPr>
        <p:spPr>
          <a:xfrm rot="16200000">
            <a:off x="12239097" y="8553611"/>
            <a:ext cx="1117740"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
        <p:nvSpPr>
          <p:cNvPr id="31" name="Text 22"/>
          <p:cNvSpPr/>
          <p:nvPr/>
        </p:nvSpPr>
        <p:spPr>
          <a:xfrm rot="16200000">
            <a:off x="6605943" y="6660704"/>
            <a:ext cx="1028829"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2021</a:t>
            </a:r>
            <a:endParaRPr lang="en-US" sz="3600" dirty="0"/>
          </a:p>
        </p:txBody>
      </p:sp>
      <p:sp>
        <p:nvSpPr>
          <p:cNvPr id="32" name="Text 23"/>
          <p:cNvSpPr/>
          <p:nvPr/>
        </p:nvSpPr>
        <p:spPr>
          <a:xfrm rot="16200000">
            <a:off x="17891304" y="6623211"/>
            <a:ext cx="1117740"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3010276" y="927100"/>
            <a:ext cx="5851198"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Graph</a:t>
            </a:r>
            <a:endParaRPr lang="en-US" sz="8000" dirty="0"/>
          </a:p>
        </p:txBody>
      </p:sp>
      <p:pic>
        <p:nvPicPr>
          <p:cNvPr id="6" name="Image 2" descr="preencoded.png">    </p:cNvPr>
          <p:cNvPicPr>
            <a:picLocks noChangeAspect="1"/>
          </p:cNvPicPr>
          <p:nvPr/>
        </p:nvPicPr>
        <p:blipFill>
          <a:blip r:embed="rId3"/>
          <a:stretch>
            <a:fillRect/>
          </a:stretch>
        </p:blipFill>
        <p:spPr>
          <a:xfrm>
            <a:off x="3010276" y="3441700"/>
            <a:ext cx="18366496" cy="9258300"/>
          </a:xfrm>
          <a:prstGeom prst="rect">
            <a:avLst/>
          </a:prstGeom>
        </p:spPr>
      </p:pic>
      <p:pic>
        <p:nvPicPr>
          <p:cNvPr id="7" name="Image 3" descr="preencoded.png">    </p:cNvPr>
          <p:cNvPicPr>
            <a:picLocks noChangeAspect="1"/>
          </p:cNvPicPr>
          <p:nvPr/>
        </p:nvPicPr>
        <p:blipFill>
          <a:blip r:embed="rId4"/>
          <a:stretch>
            <a:fillRect/>
          </a:stretch>
        </p:blipFill>
        <p:spPr>
          <a:xfrm>
            <a:off x="3010276" y="3441700"/>
            <a:ext cx="18366496" cy="9258300"/>
          </a:xfrm>
          <a:prstGeom prst="rect">
            <a:avLst/>
          </a:prstGeom>
        </p:spPr>
      </p:pic>
      <p:sp>
        <p:nvSpPr>
          <p:cNvPr id="8" name="Shape 2"/>
          <p:cNvSpPr/>
          <p:nvPr/>
        </p:nvSpPr>
        <p:spPr>
          <a:xfrm>
            <a:off x="3010276" y="3441700"/>
            <a:ext cx="18366496" cy="9029700"/>
          </a:xfrm>
          <a:prstGeom prst="rect">
            <a:avLst/>
          </a:prstGeom>
          <a:noFill/>
          <a:ln/>
        </p:spPr>
      </p:sp>
      <p:sp>
        <p:nvSpPr>
          <p:cNvPr id="9" name="Shape 3"/>
          <p:cNvSpPr/>
          <p:nvPr/>
        </p:nvSpPr>
        <p:spPr>
          <a:xfrm>
            <a:off x="3010276" y="3441700"/>
            <a:ext cx="18366496" cy="609600"/>
          </a:xfrm>
          <a:prstGeom prst="rect">
            <a:avLst/>
          </a:prstGeom>
          <a:noFill/>
          <a:ln/>
        </p:spPr>
      </p:sp>
      <p:sp>
        <p:nvSpPr>
          <p:cNvPr id="10" name="Text 4"/>
          <p:cNvSpPr/>
          <p:nvPr/>
        </p:nvSpPr>
        <p:spPr>
          <a:xfrm>
            <a:off x="2874793" y="34417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11" name="Image 4" descr="preencoded.png">    </p:cNvPr>
          <p:cNvPicPr>
            <a:picLocks noChangeAspect="1"/>
          </p:cNvPicPr>
          <p:nvPr/>
        </p:nvPicPr>
        <p:blipFill>
          <a:blip r:embed="rId5"/>
          <a:stretch>
            <a:fillRect/>
          </a:stretch>
        </p:blipFill>
        <p:spPr>
          <a:xfrm>
            <a:off x="3619952" y="3746500"/>
            <a:ext cx="17756819" cy="0"/>
          </a:xfrm>
          <a:prstGeom prst="rect">
            <a:avLst/>
          </a:prstGeom>
        </p:spPr>
      </p:pic>
      <p:pic>
        <p:nvPicPr>
          <p:cNvPr id="12" name="Image 5" descr="preencoded.png">    </p:cNvPr>
          <p:cNvPicPr>
            <a:picLocks noChangeAspect="1"/>
          </p:cNvPicPr>
          <p:nvPr/>
        </p:nvPicPr>
        <p:blipFill>
          <a:blip r:embed="rId6"/>
          <a:stretch>
            <a:fillRect/>
          </a:stretch>
        </p:blipFill>
        <p:spPr>
          <a:xfrm>
            <a:off x="3619952" y="3733800"/>
            <a:ext cx="17756819" cy="12700"/>
          </a:xfrm>
          <a:prstGeom prst="rect">
            <a:avLst/>
          </a:prstGeom>
        </p:spPr>
      </p:pic>
      <p:sp>
        <p:nvSpPr>
          <p:cNvPr id="13" name="Shape 5"/>
          <p:cNvSpPr/>
          <p:nvPr/>
        </p:nvSpPr>
        <p:spPr>
          <a:xfrm>
            <a:off x="3010276" y="4845050"/>
            <a:ext cx="18366496" cy="609600"/>
          </a:xfrm>
          <a:prstGeom prst="rect">
            <a:avLst/>
          </a:prstGeom>
          <a:noFill/>
          <a:ln/>
        </p:spPr>
      </p:sp>
      <p:sp>
        <p:nvSpPr>
          <p:cNvPr id="14" name="Text 6"/>
          <p:cNvSpPr/>
          <p:nvPr/>
        </p:nvSpPr>
        <p:spPr>
          <a:xfrm>
            <a:off x="2874793" y="48450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15" name="Image 6" descr="preencoded.png">    </p:cNvPr>
          <p:cNvPicPr>
            <a:picLocks noChangeAspect="1"/>
          </p:cNvPicPr>
          <p:nvPr/>
        </p:nvPicPr>
        <p:blipFill>
          <a:blip r:embed="rId7"/>
          <a:stretch>
            <a:fillRect/>
          </a:stretch>
        </p:blipFill>
        <p:spPr>
          <a:xfrm>
            <a:off x="3619952" y="5149850"/>
            <a:ext cx="17756819" cy="0"/>
          </a:xfrm>
          <a:prstGeom prst="rect">
            <a:avLst/>
          </a:prstGeom>
        </p:spPr>
      </p:pic>
      <p:pic>
        <p:nvPicPr>
          <p:cNvPr id="16" name="Image 7" descr="preencoded.png">    </p:cNvPr>
          <p:cNvPicPr>
            <a:picLocks noChangeAspect="1"/>
          </p:cNvPicPr>
          <p:nvPr/>
        </p:nvPicPr>
        <p:blipFill>
          <a:blip r:embed="rId8"/>
          <a:stretch>
            <a:fillRect/>
          </a:stretch>
        </p:blipFill>
        <p:spPr>
          <a:xfrm>
            <a:off x="3619952" y="5137150"/>
            <a:ext cx="17756819" cy="12700"/>
          </a:xfrm>
          <a:prstGeom prst="rect">
            <a:avLst/>
          </a:prstGeom>
        </p:spPr>
      </p:pic>
      <p:sp>
        <p:nvSpPr>
          <p:cNvPr id="17" name="Shape 7"/>
          <p:cNvSpPr/>
          <p:nvPr/>
        </p:nvSpPr>
        <p:spPr>
          <a:xfrm>
            <a:off x="3010276" y="6248400"/>
            <a:ext cx="18366496" cy="609600"/>
          </a:xfrm>
          <a:prstGeom prst="rect">
            <a:avLst/>
          </a:prstGeom>
          <a:noFill/>
          <a:ln/>
        </p:spPr>
      </p:sp>
      <p:sp>
        <p:nvSpPr>
          <p:cNvPr id="18" name="Text 8"/>
          <p:cNvSpPr/>
          <p:nvPr/>
        </p:nvSpPr>
        <p:spPr>
          <a:xfrm>
            <a:off x="2874793" y="62484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19" name="Image 8" descr="preencoded.png">    </p:cNvPr>
          <p:cNvPicPr>
            <a:picLocks noChangeAspect="1"/>
          </p:cNvPicPr>
          <p:nvPr/>
        </p:nvPicPr>
        <p:blipFill>
          <a:blip r:embed="rId9"/>
          <a:stretch>
            <a:fillRect/>
          </a:stretch>
        </p:blipFill>
        <p:spPr>
          <a:xfrm>
            <a:off x="3619952" y="6553200"/>
            <a:ext cx="17756819" cy="0"/>
          </a:xfrm>
          <a:prstGeom prst="rect">
            <a:avLst/>
          </a:prstGeom>
        </p:spPr>
      </p:pic>
      <p:pic>
        <p:nvPicPr>
          <p:cNvPr id="20" name="Image 9" descr="preencoded.png">    </p:cNvPr>
          <p:cNvPicPr>
            <a:picLocks noChangeAspect="1"/>
          </p:cNvPicPr>
          <p:nvPr/>
        </p:nvPicPr>
        <p:blipFill>
          <a:blip r:embed="rId10"/>
          <a:stretch>
            <a:fillRect/>
          </a:stretch>
        </p:blipFill>
        <p:spPr>
          <a:xfrm>
            <a:off x="3619952" y="6540500"/>
            <a:ext cx="17756819" cy="12700"/>
          </a:xfrm>
          <a:prstGeom prst="rect">
            <a:avLst/>
          </a:prstGeom>
        </p:spPr>
      </p:pic>
      <p:sp>
        <p:nvSpPr>
          <p:cNvPr id="21" name="Shape 9"/>
          <p:cNvSpPr/>
          <p:nvPr/>
        </p:nvSpPr>
        <p:spPr>
          <a:xfrm>
            <a:off x="3010276" y="7651750"/>
            <a:ext cx="18366496" cy="609600"/>
          </a:xfrm>
          <a:prstGeom prst="rect">
            <a:avLst/>
          </a:prstGeom>
          <a:noFill/>
          <a:ln/>
        </p:spPr>
      </p:sp>
      <p:sp>
        <p:nvSpPr>
          <p:cNvPr id="22" name="Text 10"/>
          <p:cNvSpPr/>
          <p:nvPr/>
        </p:nvSpPr>
        <p:spPr>
          <a:xfrm>
            <a:off x="2874793" y="76517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23" name="Image 10" descr="preencoded.png">    </p:cNvPr>
          <p:cNvPicPr>
            <a:picLocks noChangeAspect="1"/>
          </p:cNvPicPr>
          <p:nvPr/>
        </p:nvPicPr>
        <p:blipFill>
          <a:blip r:embed="rId11"/>
          <a:stretch>
            <a:fillRect/>
          </a:stretch>
        </p:blipFill>
        <p:spPr>
          <a:xfrm>
            <a:off x="3619952" y="7956550"/>
            <a:ext cx="17756819" cy="0"/>
          </a:xfrm>
          <a:prstGeom prst="rect">
            <a:avLst/>
          </a:prstGeom>
        </p:spPr>
      </p:pic>
      <p:pic>
        <p:nvPicPr>
          <p:cNvPr id="24" name="Image 11" descr="preencoded.png">    </p:cNvPr>
          <p:cNvPicPr>
            <a:picLocks noChangeAspect="1"/>
          </p:cNvPicPr>
          <p:nvPr/>
        </p:nvPicPr>
        <p:blipFill>
          <a:blip r:embed="rId12"/>
          <a:stretch>
            <a:fillRect/>
          </a:stretch>
        </p:blipFill>
        <p:spPr>
          <a:xfrm>
            <a:off x="3619952" y="7943850"/>
            <a:ext cx="17756819" cy="12700"/>
          </a:xfrm>
          <a:prstGeom prst="rect">
            <a:avLst/>
          </a:prstGeom>
        </p:spPr>
      </p:pic>
      <p:sp>
        <p:nvSpPr>
          <p:cNvPr id="25" name="Shape 11"/>
          <p:cNvSpPr/>
          <p:nvPr/>
        </p:nvSpPr>
        <p:spPr>
          <a:xfrm>
            <a:off x="3010276" y="9055100"/>
            <a:ext cx="18366496" cy="609600"/>
          </a:xfrm>
          <a:prstGeom prst="rect">
            <a:avLst/>
          </a:prstGeom>
          <a:noFill/>
          <a:ln/>
        </p:spPr>
      </p:sp>
      <p:sp>
        <p:nvSpPr>
          <p:cNvPr id="26" name="Text 12"/>
          <p:cNvSpPr/>
          <p:nvPr/>
        </p:nvSpPr>
        <p:spPr>
          <a:xfrm>
            <a:off x="2874793" y="90551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27" name="Image 12" descr="preencoded.png">    </p:cNvPr>
          <p:cNvPicPr>
            <a:picLocks noChangeAspect="1"/>
          </p:cNvPicPr>
          <p:nvPr/>
        </p:nvPicPr>
        <p:blipFill>
          <a:blip r:embed="rId13"/>
          <a:stretch>
            <a:fillRect/>
          </a:stretch>
        </p:blipFill>
        <p:spPr>
          <a:xfrm>
            <a:off x="3619952" y="9359900"/>
            <a:ext cx="17756819" cy="0"/>
          </a:xfrm>
          <a:prstGeom prst="rect">
            <a:avLst/>
          </a:prstGeom>
        </p:spPr>
      </p:pic>
      <p:pic>
        <p:nvPicPr>
          <p:cNvPr id="28" name="Image 13" descr="preencoded.png">    </p:cNvPr>
          <p:cNvPicPr>
            <a:picLocks noChangeAspect="1"/>
          </p:cNvPicPr>
          <p:nvPr/>
        </p:nvPicPr>
        <p:blipFill>
          <a:blip r:embed="rId14"/>
          <a:stretch>
            <a:fillRect/>
          </a:stretch>
        </p:blipFill>
        <p:spPr>
          <a:xfrm>
            <a:off x="3619952" y="9347200"/>
            <a:ext cx="17756819" cy="12700"/>
          </a:xfrm>
          <a:prstGeom prst="rect">
            <a:avLst/>
          </a:prstGeom>
        </p:spPr>
      </p:pic>
      <p:sp>
        <p:nvSpPr>
          <p:cNvPr id="29" name="Shape 13"/>
          <p:cNvSpPr/>
          <p:nvPr/>
        </p:nvSpPr>
        <p:spPr>
          <a:xfrm>
            <a:off x="3010276" y="10458450"/>
            <a:ext cx="18366496" cy="609600"/>
          </a:xfrm>
          <a:prstGeom prst="rect">
            <a:avLst/>
          </a:prstGeom>
          <a:noFill/>
          <a:ln/>
        </p:spPr>
      </p:sp>
      <p:sp>
        <p:nvSpPr>
          <p:cNvPr id="30" name="Text 14"/>
          <p:cNvSpPr/>
          <p:nvPr/>
        </p:nvSpPr>
        <p:spPr>
          <a:xfrm>
            <a:off x="2874793" y="104584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31" name="Image 14" descr="preencoded.png">    </p:cNvPr>
          <p:cNvPicPr>
            <a:picLocks noChangeAspect="1"/>
          </p:cNvPicPr>
          <p:nvPr/>
        </p:nvPicPr>
        <p:blipFill>
          <a:blip r:embed="rId15"/>
          <a:stretch>
            <a:fillRect/>
          </a:stretch>
        </p:blipFill>
        <p:spPr>
          <a:xfrm>
            <a:off x="3619952" y="10763250"/>
            <a:ext cx="17756819" cy="0"/>
          </a:xfrm>
          <a:prstGeom prst="rect">
            <a:avLst/>
          </a:prstGeom>
        </p:spPr>
      </p:pic>
      <p:pic>
        <p:nvPicPr>
          <p:cNvPr id="32" name="Image 15" descr="preencoded.png">    </p:cNvPr>
          <p:cNvPicPr>
            <a:picLocks noChangeAspect="1"/>
          </p:cNvPicPr>
          <p:nvPr/>
        </p:nvPicPr>
        <p:blipFill>
          <a:blip r:embed="rId16"/>
          <a:stretch>
            <a:fillRect/>
          </a:stretch>
        </p:blipFill>
        <p:spPr>
          <a:xfrm>
            <a:off x="3619952" y="10750550"/>
            <a:ext cx="17756819" cy="12700"/>
          </a:xfrm>
          <a:prstGeom prst="rect">
            <a:avLst/>
          </a:prstGeom>
        </p:spPr>
      </p:pic>
      <p:sp>
        <p:nvSpPr>
          <p:cNvPr id="33" name="Shape 15"/>
          <p:cNvSpPr/>
          <p:nvPr/>
        </p:nvSpPr>
        <p:spPr>
          <a:xfrm>
            <a:off x="3010276" y="11861800"/>
            <a:ext cx="18366496" cy="609600"/>
          </a:xfrm>
          <a:prstGeom prst="rect">
            <a:avLst/>
          </a:prstGeom>
          <a:noFill/>
          <a:ln/>
        </p:spPr>
      </p:sp>
      <p:sp>
        <p:nvSpPr>
          <p:cNvPr id="34" name="Text 16"/>
          <p:cNvSpPr/>
          <p:nvPr/>
        </p:nvSpPr>
        <p:spPr>
          <a:xfrm>
            <a:off x="2874793" y="118618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35" name="Image 16" descr="preencoded.png">    </p:cNvPr>
          <p:cNvPicPr>
            <a:picLocks noChangeAspect="1"/>
          </p:cNvPicPr>
          <p:nvPr/>
        </p:nvPicPr>
        <p:blipFill>
          <a:blip r:embed="rId17"/>
          <a:stretch>
            <a:fillRect/>
          </a:stretch>
        </p:blipFill>
        <p:spPr>
          <a:xfrm>
            <a:off x="3619952" y="12369800"/>
            <a:ext cx="17756819" cy="101600"/>
          </a:xfrm>
          <a:prstGeom prst="rect">
            <a:avLst/>
          </a:prstGeom>
        </p:spPr>
      </p:pic>
      <p:pic>
        <p:nvPicPr>
          <p:cNvPr id="36" name="Image 17" descr="preencoded.png">    </p:cNvPr>
          <p:cNvPicPr>
            <a:picLocks noChangeAspect="1"/>
          </p:cNvPicPr>
          <p:nvPr/>
        </p:nvPicPr>
        <p:blipFill>
          <a:blip r:embed="rId18"/>
          <a:stretch>
            <a:fillRect/>
          </a:stretch>
        </p:blipFill>
        <p:spPr>
          <a:xfrm>
            <a:off x="3619952" y="12369800"/>
            <a:ext cx="17756819" cy="12700"/>
          </a:xfrm>
          <a:prstGeom prst="rect">
            <a:avLst/>
          </a:prstGeom>
        </p:spPr>
      </p:pic>
      <p:pic>
        <p:nvPicPr>
          <p:cNvPr id="37" name="Image 18" descr="preencoded.png">    </p:cNvPr>
          <p:cNvPicPr>
            <a:picLocks noChangeAspect="1"/>
          </p:cNvPicPr>
          <p:nvPr/>
        </p:nvPicPr>
        <p:blipFill>
          <a:blip r:embed="rId19"/>
          <a:stretch>
            <a:fillRect/>
          </a:stretch>
        </p:blipFill>
        <p:spPr>
          <a:xfrm>
            <a:off x="3619952" y="12369800"/>
            <a:ext cx="12702" cy="101600"/>
          </a:xfrm>
          <a:prstGeom prst="rect">
            <a:avLst/>
          </a:prstGeom>
        </p:spPr>
      </p:pic>
      <p:pic>
        <p:nvPicPr>
          <p:cNvPr id="38" name="Image 19" descr="preencoded.png">    </p:cNvPr>
          <p:cNvPicPr>
            <a:picLocks noChangeAspect="1"/>
          </p:cNvPicPr>
          <p:nvPr/>
        </p:nvPicPr>
        <p:blipFill>
          <a:blip r:embed="rId20"/>
          <a:stretch>
            <a:fillRect/>
          </a:stretch>
        </p:blipFill>
        <p:spPr>
          <a:xfrm>
            <a:off x="21364070" y="12369800"/>
            <a:ext cx="12702" cy="101600"/>
          </a:xfrm>
          <a:prstGeom prst="rect">
            <a:avLst/>
          </a:prstGeom>
        </p:spPr>
      </p:pic>
      <p:sp>
        <p:nvSpPr>
          <p:cNvPr id="39" name="Shape 17"/>
          <p:cNvSpPr/>
          <p:nvPr/>
        </p:nvSpPr>
        <p:spPr>
          <a:xfrm>
            <a:off x="3619952" y="3441700"/>
            <a:ext cx="17756819" cy="9258300"/>
          </a:xfrm>
          <a:prstGeom prst="rect">
            <a:avLst/>
          </a:prstGeom>
          <a:noFill/>
          <a:ln/>
        </p:spPr>
      </p:sp>
      <p:pic>
        <p:nvPicPr>
          <p:cNvPr id="40" name="Image 20" descr="preencoded.png">    </p:cNvPr>
          <p:cNvPicPr>
            <a:picLocks noChangeAspect="1"/>
          </p:cNvPicPr>
          <p:nvPr/>
        </p:nvPicPr>
        <p:blipFill>
          <a:blip r:embed="rId21"/>
          <a:stretch>
            <a:fillRect/>
          </a:stretch>
        </p:blipFill>
        <p:spPr>
          <a:xfrm>
            <a:off x="3619952" y="3441700"/>
            <a:ext cx="2536689" cy="9258300"/>
          </a:xfrm>
          <a:prstGeom prst="rect">
            <a:avLst/>
          </a:prstGeom>
        </p:spPr>
      </p:pic>
      <p:sp>
        <p:nvSpPr>
          <p:cNvPr id="41" name="Text 18"/>
          <p:cNvSpPr/>
          <p:nvPr/>
        </p:nvSpPr>
        <p:spPr>
          <a:xfrm>
            <a:off x="4365112"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2015</a:t>
            </a:r>
            <a:endParaRPr lang="en-US" sz="3200" dirty="0"/>
          </a:p>
        </p:txBody>
      </p:sp>
      <p:pic>
        <p:nvPicPr>
          <p:cNvPr id="42" name="Image 21" descr="preencoded.png">    </p:cNvPr>
          <p:cNvPicPr>
            <a:picLocks noChangeAspect="1"/>
          </p:cNvPicPr>
          <p:nvPr/>
        </p:nvPicPr>
        <p:blipFill>
          <a:blip r:embed="rId22"/>
          <a:stretch>
            <a:fillRect/>
          </a:stretch>
        </p:blipFill>
        <p:spPr>
          <a:xfrm>
            <a:off x="3619952" y="12369800"/>
            <a:ext cx="12702" cy="101600"/>
          </a:xfrm>
          <a:prstGeom prst="rect">
            <a:avLst/>
          </a:prstGeom>
        </p:spPr>
      </p:pic>
      <p:pic>
        <p:nvPicPr>
          <p:cNvPr id="43" name="Image 22" descr="preencoded.png">    </p:cNvPr>
          <p:cNvPicPr>
            <a:picLocks noChangeAspect="1"/>
          </p:cNvPicPr>
          <p:nvPr/>
        </p:nvPicPr>
        <p:blipFill>
          <a:blip r:embed="rId23"/>
          <a:stretch>
            <a:fillRect/>
          </a:stretch>
        </p:blipFill>
        <p:spPr>
          <a:xfrm>
            <a:off x="6156642" y="3441700"/>
            <a:ext cx="2536689" cy="9258300"/>
          </a:xfrm>
          <a:prstGeom prst="rect">
            <a:avLst/>
          </a:prstGeom>
        </p:spPr>
      </p:pic>
      <p:sp>
        <p:nvSpPr>
          <p:cNvPr id="44" name="Text 19"/>
          <p:cNvSpPr/>
          <p:nvPr/>
        </p:nvSpPr>
        <p:spPr>
          <a:xfrm>
            <a:off x="6901802"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2016</a:t>
            </a:r>
            <a:endParaRPr lang="en-US" sz="3200" dirty="0"/>
          </a:p>
        </p:txBody>
      </p:sp>
      <p:pic>
        <p:nvPicPr>
          <p:cNvPr id="45" name="Image 23" descr="preencoded.png">    </p:cNvPr>
          <p:cNvPicPr>
            <a:picLocks noChangeAspect="1"/>
          </p:cNvPicPr>
          <p:nvPr/>
        </p:nvPicPr>
        <p:blipFill>
          <a:blip r:embed="rId24"/>
          <a:stretch>
            <a:fillRect/>
          </a:stretch>
        </p:blipFill>
        <p:spPr>
          <a:xfrm>
            <a:off x="6156642" y="12369800"/>
            <a:ext cx="12702" cy="101600"/>
          </a:xfrm>
          <a:prstGeom prst="rect">
            <a:avLst/>
          </a:prstGeom>
        </p:spPr>
      </p:pic>
      <p:pic>
        <p:nvPicPr>
          <p:cNvPr id="46" name="Image 24" descr="preencoded.png">    </p:cNvPr>
          <p:cNvPicPr>
            <a:picLocks noChangeAspect="1"/>
          </p:cNvPicPr>
          <p:nvPr/>
        </p:nvPicPr>
        <p:blipFill>
          <a:blip r:embed="rId25"/>
          <a:stretch>
            <a:fillRect/>
          </a:stretch>
        </p:blipFill>
        <p:spPr>
          <a:xfrm>
            <a:off x="8693328" y="3441700"/>
            <a:ext cx="2536689" cy="9258300"/>
          </a:xfrm>
          <a:prstGeom prst="rect">
            <a:avLst/>
          </a:prstGeom>
        </p:spPr>
      </p:pic>
      <p:sp>
        <p:nvSpPr>
          <p:cNvPr id="47" name="Text 20"/>
          <p:cNvSpPr/>
          <p:nvPr/>
        </p:nvSpPr>
        <p:spPr>
          <a:xfrm>
            <a:off x="9463891" y="12496800"/>
            <a:ext cx="986490"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2017</a:t>
            </a:r>
            <a:endParaRPr lang="en-US" sz="3200" dirty="0"/>
          </a:p>
        </p:txBody>
      </p:sp>
      <p:pic>
        <p:nvPicPr>
          <p:cNvPr id="48" name="Image 25" descr="preencoded.png">    </p:cNvPr>
          <p:cNvPicPr>
            <a:picLocks noChangeAspect="1"/>
          </p:cNvPicPr>
          <p:nvPr/>
        </p:nvPicPr>
        <p:blipFill>
          <a:blip r:embed="rId26"/>
          <a:stretch>
            <a:fillRect/>
          </a:stretch>
        </p:blipFill>
        <p:spPr>
          <a:xfrm>
            <a:off x="8693328" y="12369800"/>
            <a:ext cx="12702" cy="101600"/>
          </a:xfrm>
          <a:prstGeom prst="rect">
            <a:avLst/>
          </a:prstGeom>
        </p:spPr>
      </p:pic>
      <p:pic>
        <p:nvPicPr>
          <p:cNvPr id="49" name="Image 26" descr="preencoded.png">    </p:cNvPr>
          <p:cNvPicPr>
            <a:picLocks noChangeAspect="1"/>
          </p:cNvPicPr>
          <p:nvPr/>
        </p:nvPicPr>
        <p:blipFill>
          <a:blip r:embed="rId27"/>
          <a:stretch>
            <a:fillRect/>
          </a:stretch>
        </p:blipFill>
        <p:spPr>
          <a:xfrm>
            <a:off x="11230017" y="3441700"/>
            <a:ext cx="2536689" cy="9258300"/>
          </a:xfrm>
          <a:prstGeom prst="rect">
            <a:avLst/>
          </a:prstGeom>
        </p:spPr>
      </p:pic>
      <p:sp>
        <p:nvSpPr>
          <p:cNvPr id="50" name="Text 21"/>
          <p:cNvSpPr/>
          <p:nvPr/>
        </p:nvSpPr>
        <p:spPr>
          <a:xfrm>
            <a:off x="11975177"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2018</a:t>
            </a:r>
            <a:endParaRPr lang="en-US" sz="3200" dirty="0"/>
          </a:p>
        </p:txBody>
      </p:sp>
      <p:pic>
        <p:nvPicPr>
          <p:cNvPr id="51" name="Image 27" descr="preencoded.png">    </p:cNvPr>
          <p:cNvPicPr>
            <a:picLocks noChangeAspect="1"/>
          </p:cNvPicPr>
          <p:nvPr/>
        </p:nvPicPr>
        <p:blipFill>
          <a:blip r:embed="rId28"/>
          <a:stretch>
            <a:fillRect/>
          </a:stretch>
        </p:blipFill>
        <p:spPr>
          <a:xfrm>
            <a:off x="11230017" y="12369800"/>
            <a:ext cx="12702" cy="101600"/>
          </a:xfrm>
          <a:prstGeom prst="rect">
            <a:avLst/>
          </a:prstGeom>
        </p:spPr>
      </p:pic>
      <p:pic>
        <p:nvPicPr>
          <p:cNvPr id="52" name="Image 28" descr="preencoded.png">    </p:cNvPr>
          <p:cNvPicPr>
            <a:picLocks noChangeAspect="1"/>
          </p:cNvPicPr>
          <p:nvPr/>
        </p:nvPicPr>
        <p:blipFill>
          <a:blip r:embed="rId29"/>
          <a:stretch>
            <a:fillRect/>
          </a:stretch>
        </p:blipFill>
        <p:spPr>
          <a:xfrm>
            <a:off x="13766707" y="3441700"/>
            <a:ext cx="2536689" cy="9258300"/>
          </a:xfrm>
          <a:prstGeom prst="rect">
            <a:avLst/>
          </a:prstGeom>
        </p:spPr>
      </p:pic>
      <p:sp>
        <p:nvSpPr>
          <p:cNvPr id="53" name="Text 22"/>
          <p:cNvSpPr/>
          <p:nvPr/>
        </p:nvSpPr>
        <p:spPr>
          <a:xfrm>
            <a:off x="14511867"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2019</a:t>
            </a:r>
            <a:endParaRPr lang="en-US" sz="3200" dirty="0"/>
          </a:p>
        </p:txBody>
      </p:sp>
      <p:pic>
        <p:nvPicPr>
          <p:cNvPr id="54" name="Image 29" descr="preencoded.png">    </p:cNvPr>
          <p:cNvPicPr>
            <a:picLocks noChangeAspect="1"/>
          </p:cNvPicPr>
          <p:nvPr/>
        </p:nvPicPr>
        <p:blipFill>
          <a:blip r:embed="rId30"/>
          <a:stretch>
            <a:fillRect/>
          </a:stretch>
        </p:blipFill>
        <p:spPr>
          <a:xfrm>
            <a:off x="13766707" y="12369800"/>
            <a:ext cx="12702" cy="101600"/>
          </a:xfrm>
          <a:prstGeom prst="rect">
            <a:avLst/>
          </a:prstGeom>
        </p:spPr>
      </p:pic>
      <p:pic>
        <p:nvPicPr>
          <p:cNvPr id="55" name="Image 30" descr="preencoded.png">    </p:cNvPr>
          <p:cNvPicPr>
            <a:picLocks noChangeAspect="1"/>
          </p:cNvPicPr>
          <p:nvPr/>
        </p:nvPicPr>
        <p:blipFill>
          <a:blip r:embed="rId31"/>
          <a:stretch>
            <a:fillRect/>
          </a:stretch>
        </p:blipFill>
        <p:spPr>
          <a:xfrm>
            <a:off x="16303393" y="3441700"/>
            <a:ext cx="2536689" cy="9258300"/>
          </a:xfrm>
          <a:prstGeom prst="rect">
            <a:avLst/>
          </a:prstGeom>
        </p:spPr>
      </p:pic>
      <p:sp>
        <p:nvSpPr>
          <p:cNvPr id="56" name="Text 23"/>
          <p:cNvSpPr/>
          <p:nvPr/>
        </p:nvSpPr>
        <p:spPr>
          <a:xfrm>
            <a:off x="16985045" y="12496800"/>
            <a:ext cx="1164312"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2020</a:t>
            </a:r>
            <a:endParaRPr lang="en-US" sz="3200" dirty="0"/>
          </a:p>
        </p:txBody>
      </p:sp>
      <p:pic>
        <p:nvPicPr>
          <p:cNvPr id="57" name="Image 31" descr="preencoded.png">    </p:cNvPr>
          <p:cNvPicPr>
            <a:picLocks noChangeAspect="1"/>
          </p:cNvPicPr>
          <p:nvPr/>
        </p:nvPicPr>
        <p:blipFill>
          <a:blip r:embed="rId32"/>
          <a:stretch>
            <a:fillRect/>
          </a:stretch>
        </p:blipFill>
        <p:spPr>
          <a:xfrm>
            <a:off x="16303393" y="12369800"/>
            <a:ext cx="12702" cy="101600"/>
          </a:xfrm>
          <a:prstGeom prst="rect">
            <a:avLst/>
          </a:prstGeom>
        </p:spPr>
      </p:pic>
      <p:pic>
        <p:nvPicPr>
          <p:cNvPr id="58" name="Image 32" descr="preencoded.png">    </p:cNvPr>
          <p:cNvPicPr>
            <a:picLocks noChangeAspect="1"/>
          </p:cNvPicPr>
          <p:nvPr/>
        </p:nvPicPr>
        <p:blipFill>
          <a:blip r:embed="rId33"/>
          <a:stretch>
            <a:fillRect/>
          </a:stretch>
        </p:blipFill>
        <p:spPr>
          <a:xfrm>
            <a:off x="18840082" y="3441700"/>
            <a:ext cx="2536689" cy="9258300"/>
          </a:xfrm>
          <a:prstGeom prst="rect">
            <a:avLst/>
          </a:prstGeom>
        </p:spPr>
      </p:pic>
      <p:sp>
        <p:nvSpPr>
          <p:cNvPr id="59" name="Text 24"/>
          <p:cNvSpPr/>
          <p:nvPr/>
        </p:nvSpPr>
        <p:spPr>
          <a:xfrm>
            <a:off x="19597944" y="12496800"/>
            <a:ext cx="999192"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2021</a:t>
            </a:r>
            <a:endParaRPr lang="en-US" sz="3200" dirty="0"/>
          </a:p>
        </p:txBody>
      </p:sp>
      <p:pic>
        <p:nvPicPr>
          <p:cNvPr id="60" name="Image 33" descr="preencoded.png">    </p:cNvPr>
          <p:cNvPicPr>
            <a:picLocks noChangeAspect="1"/>
          </p:cNvPicPr>
          <p:nvPr/>
        </p:nvPicPr>
        <p:blipFill>
          <a:blip r:embed="rId34"/>
          <a:stretch>
            <a:fillRect/>
          </a:stretch>
        </p:blipFill>
        <p:spPr>
          <a:xfrm>
            <a:off x="18840082" y="12369800"/>
            <a:ext cx="12702" cy="101600"/>
          </a:xfrm>
          <a:prstGeom prst="rect">
            <a:avLst/>
          </a:prstGeom>
        </p:spPr>
      </p:pic>
      <p:pic>
        <p:nvPicPr>
          <p:cNvPr id="61" name="Image 34" descr="preencoded.png">    </p:cNvPr>
          <p:cNvPicPr>
            <a:picLocks noChangeAspect="1"/>
          </p:cNvPicPr>
          <p:nvPr/>
        </p:nvPicPr>
        <p:blipFill>
          <a:blip r:embed="rId35"/>
          <a:stretch>
            <a:fillRect/>
          </a:stretch>
        </p:blipFill>
        <p:spPr>
          <a:xfrm>
            <a:off x="3619952" y="5048250"/>
            <a:ext cx="17782222" cy="7175500"/>
          </a:xfrm>
          <a:prstGeom prst="rect">
            <a:avLst/>
          </a:prstGeom>
        </p:spPr>
      </p:pic>
      <p:sp>
        <p:nvSpPr>
          <p:cNvPr id="62" name="Shape 25"/>
          <p:cNvSpPr/>
          <p:nvPr/>
        </p:nvSpPr>
        <p:spPr>
          <a:xfrm>
            <a:off x="7633654" y="7543800"/>
            <a:ext cx="1803625" cy="1485900"/>
          </a:xfrm>
          <a:prstGeom prst="rect">
            <a:avLst/>
          </a:prstGeom>
          <a:noFill/>
          <a:ln/>
        </p:spPr>
      </p:sp>
      <p:sp>
        <p:nvSpPr>
          <p:cNvPr id="63" name="Shape 26"/>
          <p:cNvSpPr/>
          <p:nvPr/>
        </p:nvSpPr>
        <p:spPr>
          <a:xfrm>
            <a:off x="7633654" y="7543800"/>
            <a:ext cx="1803625" cy="1231900"/>
          </a:xfrm>
          <a:prstGeom prst="roundRect">
            <a:avLst>
              <a:gd name="adj" fmla="val 8165"/>
            </a:avLst>
          </a:prstGeom>
          <a:solidFill>
            <a:srgbClr val="279398">
              <a:alpha val="100000"/>
            </a:srgbClr>
          </a:solidFill>
          <a:ln/>
        </p:spPr>
      </p:sp>
      <p:sp>
        <p:nvSpPr>
          <p:cNvPr id="64" name="Text 27"/>
          <p:cNvSpPr/>
          <p:nvPr/>
        </p:nvSpPr>
        <p:spPr>
          <a:xfrm>
            <a:off x="8014702" y="7848600"/>
            <a:ext cx="1041530" cy="774700"/>
          </a:xfrm>
          <a:prstGeom prst="rect">
            <a:avLst/>
          </a:prstGeom>
          <a:noFill/>
          <a:ln/>
        </p:spPr>
        <p:txBody>
          <a:bodyPr wrap="square" lIns="0" tIns="0" rIns="0" bIns="0" rtlCol="0" anchor="t"/>
          <a:lstStyle/>
          <a:p>
            <a:pPr algn="ctr"/>
            <a:r>
              <a:rPr lang="en-US" sz="3600" dirty="0">
                <a:solidFill>
                  <a:srgbClr val="FFFFFF">
                    <a:alpha val="100000"/>
                  </a:srgbClr>
                </a:solidFill>
                <a:latin typeface="DM Serif Display Regular" pitchFamily="34" charset="0"/>
                <a:ea typeface="DM Serif Display Regular" pitchFamily="34" charset="-122"/>
                <a:cs typeface="DM Serif Display Regular" pitchFamily="34" charset="-120"/>
              </a:rPr>
              <a:t>25%</a:t>
            </a:r>
            <a:endParaRPr lang="en-US" sz="3600" dirty="0"/>
          </a:p>
        </p:txBody>
      </p:sp>
      <p:pic>
        <p:nvPicPr>
          <p:cNvPr id="65" name="Image 35" descr="preencoded.png">    </p:cNvPr>
          <p:cNvPicPr>
            <a:picLocks noChangeAspect="1"/>
          </p:cNvPicPr>
          <p:nvPr/>
        </p:nvPicPr>
        <p:blipFill>
          <a:blip r:embed="rId36"/>
          <a:stretch>
            <a:fillRect/>
          </a:stretch>
        </p:blipFill>
        <p:spPr>
          <a:xfrm>
            <a:off x="8337470" y="8686800"/>
            <a:ext cx="395994" cy="342900"/>
          </a:xfrm>
          <a:prstGeom prst="rect">
            <a:avLst/>
          </a:prstGeom>
        </p:spPr>
      </p:pic>
      <p:sp>
        <p:nvSpPr>
          <p:cNvPr id="66" name="Shape 28"/>
          <p:cNvSpPr/>
          <p:nvPr/>
        </p:nvSpPr>
        <p:spPr>
          <a:xfrm>
            <a:off x="17502788" y="3505200"/>
            <a:ext cx="1943343" cy="1485900"/>
          </a:xfrm>
          <a:prstGeom prst="rect">
            <a:avLst/>
          </a:prstGeom>
          <a:noFill/>
          <a:ln/>
        </p:spPr>
      </p:sp>
      <p:sp>
        <p:nvSpPr>
          <p:cNvPr id="67" name="Shape 29"/>
          <p:cNvSpPr/>
          <p:nvPr/>
        </p:nvSpPr>
        <p:spPr>
          <a:xfrm>
            <a:off x="17502788" y="3505200"/>
            <a:ext cx="1943343" cy="1231900"/>
          </a:xfrm>
          <a:prstGeom prst="roundRect">
            <a:avLst>
              <a:gd name="adj" fmla="val 8165"/>
            </a:avLst>
          </a:prstGeom>
          <a:solidFill>
            <a:srgbClr val="279398">
              <a:alpha val="100000"/>
            </a:srgbClr>
          </a:solidFill>
          <a:ln/>
        </p:spPr>
      </p:sp>
      <p:sp>
        <p:nvSpPr>
          <p:cNvPr id="68" name="Text 30"/>
          <p:cNvSpPr/>
          <p:nvPr/>
        </p:nvSpPr>
        <p:spPr>
          <a:xfrm>
            <a:off x="17883835" y="3810000"/>
            <a:ext cx="1181248" cy="774700"/>
          </a:xfrm>
          <a:prstGeom prst="rect">
            <a:avLst/>
          </a:prstGeom>
          <a:noFill/>
          <a:ln/>
        </p:spPr>
        <p:txBody>
          <a:bodyPr wrap="square" lIns="0" tIns="0" rIns="0" bIns="0" rtlCol="0" anchor="t"/>
          <a:lstStyle/>
          <a:p>
            <a:pPr algn="ctr"/>
            <a:r>
              <a:rPr lang="en-US" sz="3600" dirty="0">
                <a:solidFill>
                  <a:srgbClr val="FFFFFF">
                    <a:alpha val="100000"/>
                  </a:srgbClr>
                </a:solidFill>
                <a:latin typeface="DM Serif Display Regular" pitchFamily="34" charset="0"/>
                <a:ea typeface="DM Serif Display Regular" pitchFamily="34" charset="-122"/>
                <a:cs typeface="DM Serif Display Regular" pitchFamily="34" charset="-120"/>
              </a:rPr>
              <a:t>100%</a:t>
            </a:r>
            <a:endParaRPr lang="en-US" sz="3600" dirty="0"/>
          </a:p>
        </p:txBody>
      </p:sp>
      <p:pic>
        <p:nvPicPr>
          <p:cNvPr id="69" name="Image 36" descr="preencoded.png">    </p:cNvPr>
          <p:cNvPicPr>
            <a:picLocks noChangeAspect="1"/>
          </p:cNvPicPr>
          <p:nvPr/>
        </p:nvPicPr>
        <p:blipFill>
          <a:blip r:embed="rId37"/>
          <a:stretch>
            <a:fillRect/>
          </a:stretch>
        </p:blipFill>
        <p:spPr>
          <a:xfrm>
            <a:off x="18276462" y="4648200"/>
            <a:ext cx="395994" cy="342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9267925" y="711200"/>
            <a:ext cx="5851198"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Our Team</a:t>
            </a:r>
            <a:endParaRPr lang="en-US" sz="8000" dirty="0"/>
          </a:p>
        </p:txBody>
      </p:sp>
      <p:sp>
        <p:nvSpPr>
          <p:cNvPr id="6" name="Shape 2"/>
          <p:cNvSpPr/>
          <p:nvPr/>
        </p:nvSpPr>
        <p:spPr>
          <a:xfrm>
            <a:off x="2553019" y="2946400"/>
            <a:ext cx="6096762" cy="7823200"/>
          </a:xfrm>
          <a:prstGeom prst="rect">
            <a:avLst/>
          </a:prstGeom>
          <a:noFill/>
          <a:ln/>
        </p:spPr>
      </p:sp>
      <p:pic>
        <p:nvPicPr>
          <p:cNvPr id="7" name="Image 2" descr="preencoded.png">    </p:cNvPr>
          <p:cNvPicPr>
            <a:picLocks noChangeAspect="1"/>
          </p:cNvPicPr>
          <p:nvPr/>
        </p:nvPicPr>
        <p:blipFill>
          <a:blip r:embed="rId3"/>
          <a:stretch>
            <a:fillRect/>
          </a:stretch>
        </p:blipFill>
        <p:spPr>
          <a:xfrm>
            <a:off x="2553019" y="2946400"/>
            <a:ext cx="6096762" cy="6096000"/>
          </a:xfrm>
          <a:prstGeom prst="rect">
            <a:avLst/>
          </a:prstGeom>
        </p:spPr>
      </p:pic>
      <p:sp>
        <p:nvSpPr>
          <p:cNvPr id="8" name="Shape 3"/>
          <p:cNvSpPr/>
          <p:nvPr/>
        </p:nvSpPr>
        <p:spPr>
          <a:xfrm>
            <a:off x="2553019" y="9245600"/>
            <a:ext cx="6096762" cy="1524000"/>
          </a:xfrm>
          <a:prstGeom prst="rect">
            <a:avLst/>
          </a:prstGeom>
          <a:noFill/>
          <a:ln/>
        </p:spPr>
      </p:sp>
      <p:sp>
        <p:nvSpPr>
          <p:cNvPr id="9" name="Shape 4"/>
          <p:cNvSpPr/>
          <p:nvPr/>
        </p:nvSpPr>
        <p:spPr>
          <a:xfrm>
            <a:off x="2553019" y="9245600"/>
            <a:ext cx="6096762" cy="1524000"/>
          </a:xfrm>
          <a:prstGeom prst="rect">
            <a:avLst/>
          </a:prstGeom>
          <a:noFill/>
          <a:ln/>
        </p:spPr>
      </p:sp>
      <p:sp>
        <p:nvSpPr>
          <p:cNvPr id="10" name="Text 5"/>
          <p:cNvSpPr/>
          <p:nvPr/>
        </p:nvSpPr>
        <p:spPr>
          <a:xfrm>
            <a:off x="2451406" y="92456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Eldruin</a:t>
            </a:r>
            <a:endParaRPr lang="en-US" sz="4800" dirty="0"/>
          </a:p>
        </p:txBody>
      </p:sp>
      <p:sp>
        <p:nvSpPr>
          <p:cNvPr id="11" name="Text 6"/>
          <p:cNvSpPr/>
          <p:nvPr/>
        </p:nvSpPr>
        <p:spPr>
          <a:xfrm>
            <a:off x="2485277" y="102362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2" name="Shape 7"/>
          <p:cNvSpPr/>
          <p:nvPr/>
        </p:nvSpPr>
        <p:spPr>
          <a:xfrm>
            <a:off x="9513489" y="5384800"/>
            <a:ext cx="6096762" cy="7823200"/>
          </a:xfrm>
          <a:prstGeom prst="rect">
            <a:avLst/>
          </a:prstGeom>
          <a:noFill/>
          <a:ln/>
        </p:spPr>
      </p:sp>
      <p:pic>
        <p:nvPicPr>
          <p:cNvPr id="13" name="Image 3" descr="preencoded.png">    </p:cNvPr>
          <p:cNvPicPr>
            <a:picLocks noChangeAspect="1"/>
          </p:cNvPicPr>
          <p:nvPr/>
        </p:nvPicPr>
        <p:blipFill>
          <a:blip r:embed="rId4"/>
          <a:stretch>
            <a:fillRect/>
          </a:stretch>
        </p:blipFill>
        <p:spPr>
          <a:xfrm>
            <a:off x="9513489" y="5384800"/>
            <a:ext cx="6096762" cy="6096000"/>
          </a:xfrm>
          <a:prstGeom prst="rect">
            <a:avLst/>
          </a:prstGeom>
        </p:spPr>
      </p:pic>
      <p:sp>
        <p:nvSpPr>
          <p:cNvPr id="14" name="Shape 8"/>
          <p:cNvSpPr/>
          <p:nvPr/>
        </p:nvSpPr>
        <p:spPr>
          <a:xfrm>
            <a:off x="9513489" y="11684000"/>
            <a:ext cx="6096762" cy="1524000"/>
          </a:xfrm>
          <a:prstGeom prst="rect">
            <a:avLst/>
          </a:prstGeom>
          <a:noFill/>
          <a:ln/>
        </p:spPr>
      </p:sp>
      <p:sp>
        <p:nvSpPr>
          <p:cNvPr id="15" name="Shape 9"/>
          <p:cNvSpPr/>
          <p:nvPr/>
        </p:nvSpPr>
        <p:spPr>
          <a:xfrm>
            <a:off x="9513489" y="11684000"/>
            <a:ext cx="6096762" cy="1524000"/>
          </a:xfrm>
          <a:prstGeom prst="rect">
            <a:avLst/>
          </a:prstGeom>
          <a:noFill/>
          <a:ln/>
        </p:spPr>
      </p:sp>
      <p:sp>
        <p:nvSpPr>
          <p:cNvPr id="16" name="Text 10"/>
          <p:cNvSpPr/>
          <p:nvPr/>
        </p:nvSpPr>
        <p:spPr>
          <a:xfrm>
            <a:off x="9411876" y="116840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Elementalen</a:t>
            </a:r>
            <a:endParaRPr lang="en-US" sz="4800" dirty="0"/>
          </a:p>
        </p:txBody>
      </p:sp>
      <p:sp>
        <p:nvSpPr>
          <p:cNvPr id="17" name="Text 11"/>
          <p:cNvSpPr/>
          <p:nvPr/>
        </p:nvSpPr>
        <p:spPr>
          <a:xfrm>
            <a:off x="9445747" y="126746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18" name="Shape 12"/>
          <p:cNvSpPr/>
          <p:nvPr/>
        </p:nvSpPr>
        <p:spPr>
          <a:xfrm>
            <a:off x="16473959" y="2946400"/>
            <a:ext cx="6096762" cy="7823200"/>
          </a:xfrm>
          <a:prstGeom prst="rect">
            <a:avLst/>
          </a:prstGeom>
          <a:noFill/>
          <a:ln/>
        </p:spPr>
      </p:sp>
      <p:pic>
        <p:nvPicPr>
          <p:cNvPr id="19" name="Image 4" descr="preencoded.png">    </p:cNvPr>
          <p:cNvPicPr>
            <a:picLocks noChangeAspect="1"/>
          </p:cNvPicPr>
          <p:nvPr/>
        </p:nvPicPr>
        <p:blipFill>
          <a:blip r:embed="rId5"/>
          <a:stretch>
            <a:fillRect/>
          </a:stretch>
        </p:blipFill>
        <p:spPr>
          <a:xfrm>
            <a:off x="16473959" y="2946400"/>
            <a:ext cx="6096762" cy="6096000"/>
          </a:xfrm>
          <a:prstGeom prst="rect">
            <a:avLst/>
          </a:prstGeom>
        </p:spPr>
      </p:pic>
      <p:sp>
        <p:nvSpPr>
          <p:cNvPr id="20" name="Shape 13"/>
          <p:cNvSpPr/>
          <p:nvPr/>
        </p:nvSpPr>
        <p:spPr>
          <a:xfrm>
            <a:off x="16473959" y="9245600"/>
            <a:ext cx="6096762" cy="1524000"/>
          </a:xfrm>
          <a:prstGeom prst="rect">
            <a:avLst/>
          </a:prstGeom>
          <a:noFill/>
          <a:ln/>
        </p:spPr>
      </p:sp>
      <p:sp>
        <p:nvSpPr>
          <p:cNvPr id="21" name="Shape 14"/>
          <p:cNvSpPr/>
          <p:nvPr/>
        </p:nvSpPr>
        <p:spPr>
          <a:xfrm>
            <a:off x="16473959" y="9245600"/>
            <a:ext cx="6096762" cy="1524000"/>
          </a:xfrm>
          <a:prstGeom prst="rect">
            <a:avLst/>
          </a:prstGeom>
          <a:noFill/>
          <a:ln/>
        </p:spPr>
      </p:sp>
      <p:sp>
        <p:nvSpPr>
          <p:cNvPr id="22" name="Text 15"/>
          <p:cNvSpPr/>
          <p:nvPr/>
        </p:nvSpPr>
        <p:spPr>
          <a:xfrm>
            <a:off x="16372346" y="92456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Lunaria</a:t>
            </a:r>
            <a:endParaRPr lang="en-US" sz="4800" dirty="0"/>
          </a:p>
        </p:txBody>
      </p:sp>
      <p:sp>
        <p:nvSpPr>
          <p:cNvPr id="23" name="Text 16"/>
          <p:cNvSpPr/>
          <p:nvPr/>
        </p:nvSpPr>
        <p:spPr>
          <a:xfrm>
            <a:off x="16406217" y="102362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EEAD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8925365" cy="13716000"/>
          </a:xfrm>
          <a:prstGeom prst="rect">
            <a:avLst/>
          </a:prstGeom>
        </p:spPr>
      </p:pic>
      <p:pic>
        <p:nvPicPr>
          <p:cNvPr id="3" name="Image 1" descr="preencoded.png">    </p:cNvPr>
          <p:cNvPicPr>
            <a:picLocks noChangeAspect="1"/>
          </p:cNvPicPr>
          <p:nvPr/>
        </p:nvPicPr>
        <p:blipFill>
          <a:blip r:embed="rId2"/>
          <a:stretch>
            <a:fillRect/>
          </a:stretch>
        </p:blipFill>
        <p:spPr>
          <a:xfrm>
            <a:off x="0" y="1625600"/>
            <a:ext cx="18531616" cy="9486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651206" y="2374900"/>
            <a:ext cx="11215502" cy="8737600"/>
          </a:xfrm>
          <a:prstGeom prst="roundRect">
            <a:avLst>
              <a:gd name="adj" fmla="val 14547"/>
            </a:avLst>
          </a:prstGeom>
          <a:noFill/>
          <a:ln/>
        </p:spPr>
      </p:sp>
      <p:sp>
        <p:nvSpPr>
          <p:cNvPr id="7" name="Text 2"/>
          <p:cNvSpPr/>
          <p:nvPr/>
        </p:nvSpPr>
        <p:spPr>
          <a:xfrm>
            <a:off x="2464108" y="3187700"/>
            <a:ext cx="9928408" cy="3132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Thank you for choosing EaTemp</a:t>
            </a:r>
            <a:endParaRPr lang="en-US" sz="8000" dirty="0"/>
          </a:p>
        </p:txBody>
      </p:sp>
      <p:sp>
        <p:nvSpPr>
          <p:cNvPr id="8" name="Text 3"/>
          <p:cNvSpPr/>
          <p:nvPr/>
        </p:nvSpPr>
        <p:spPr>
          <a:xfrm>
            <a:off x="2464108" y="6591300"/>
            <a:ext cx="9725182" cy="384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pic>
        <p:nvPicPr>
          <p:cNvPr id="9" name="Image 3" descr="preencoded.png">    </p:cNvPr>
          <p:cNvPicPr>
            <a:picLocks noChangeAspect="1"/>
          </p:cNvPicPr>
          <p:nvPr/>
        </p:nvPicPr>
        <p:blipFill>
          <a:blip r:embed="rId4"/>
          <a:stretch>
            <a:fillRect/>
          </a:stretch>
        </p:blipFill>
        <p:spPr>
          <a:xfrm>
            <a:off x="12866708" y="1562100"/>
            <a:ext cx="9779373" cy="10593536"/>
          </a:xfrm>
          <a:prstGeom prst="rect">
            <a:avLst/>
          </a:prstGeom>
        </p:spPr>
      </p:pic>
      <p:sp>
        <p:nvSpPr>
          <p:cNvPr id="10"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5"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508063" y="1676400"/>
            <a:ext cx="7097409" cy="11380788"/>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9208651" y="1041400"/>
            <a:ext cx="13141909"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Table of Contents</a:t>
            </a:r>
            <a:endParaRPr lang="en-US" sz="12800" dirty="0"/>
          </a:p>
        </p:txBody>
      </p:sp>
      <p:sp>
        <p:nvSpPr>
          <p:cNvPr id="7" name="Shape 2"/>
          <p:cNvSpPr/>
          <p:nvPr/>
        </p:nvSpPr>
        <p:spPr>
          <a:xfrm>
            <a:off x="7608251" y="4521200"/>
            <a:ext cx="7760670" cy="1625600"/>
          </a:xfrm>
          <a:prstGeom prst="rect">
            <a:avLst/>
          </a:prstGeom>
          <a:noFill/>
          <a:ln/>
        </p:spPr>
      </p:sp>
      <p:sp>
        <p:nvSpPr>
          <p:cNvPr id="8" name="Shape 3"/>
          <p:cNvSpPr/>
          <p:nvPr/>
        </p:nvSpPr>
        <p:spPr>
          <a:xfrm>
            <a:off x="7608251" y="4597400"/>
            <a:ext cx="5931641" cy="1473200"/>
          </a:xfrm>
          <a:prstGeom prst="rect">
            <a:avLst/>
          </a:prstGeom>
          <a:noFill/>
          <a:ln/>
        </p:spPr>
      </p:sp>
      <p:sp>
        <p:nvSpPr>
          <p:cNvPr id="9" name="Text 4"/>
          <p:cNvSpPr/>
          <p:nvPr/>
        </p:nvSpPr>
        <p:spPr>
          <a:xfrm>
            <a:off x="7405026" y="45974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Introduction</a:t>
            </a:r>
            <a:endParaRPr lang="en-US" sz="4800" dirty="0"/>
          </a:p>
        </p:txBody>
      </p:sp>
      <p:sp>
        <p:nvSpPr>
          <p:cNvPr id="10" name="Text 5"/>
          <p:cNvSpPr/>
          <p:nvPr/>
        </p:nvSpPr>
        <p:spPr>
          <a:xfrm>
            <a:off x="7472767" y="55372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1" name="Image 3" descr="preencoded.png">    </p:cNvPr>
          <p:cNvPicPr>
            <a:picLocks noChangeAspect="1"/>
          </p:cNvPicPr>
          <p:nvPr/>
        </p:nvPicPr>
        <p:blipFill>
          <a:blip r:embed="rId4"/>
          <a:stretch>
            <a:fillRect/>
          </a:stretch>
        </p:blipFill>
        <p:spPr>
          <a:xfrm>
            <a:off x="13743118" y="4521200"/>
            <a:ext cx="1625803" cy="1625600"/>
          </a:xfrm>
          <a:prstGeom prst="rect">
            <a:avLst/>
          </a:prstGeom>
        </p:spPr>
      </p:pic>
      <p:sp>
        <p:nvSpPr>
          <p:cNvPr id="12" name="Shape 6"/>
          <p:cNvSpPr/>
          <p:nvPr/>
        </p:nvSpPr>
        <p:spPr>
          <a:xfrm>
            <a:off x="13743118" y="4521200"/>
            <a:ext cx="1625803" cy="1625600"/>
          </a:xfrm>
          <a:prstGeom prst="roundRect">
            <a:avLst>
              <a:gd name="adj" fmla="val 781313"/>
            </a:avLst>
          </a:prstGeom>
          <a:noFill/>
          <a:ln w="12700">
            <a:solidFill>
              <a:srgbClr val="279398"/>
            </a:solidFill>
            <a:prstDash val="solid"/>
          </a:ln>
        </p:spPr>
      </p:sp>
      <p:sp>
        <p:nvSpPr>
          <p:cNvPr id="13" name="Text 7"/>
          <p:cNvSpPr/>
          <p:nvPr/>
        </p:nvSpPr>
        <p:spPr>
          <a:xfrm>
            <a:off x="14194024" y="4813300"/>
            <a:ext cx="723990" cy="1041400"/>
          </a:xfrm>
          <a:prstGeom prst="rect">
            <a:avLst/>
          </a:prstGeom>
          <a:noFill/>
          <a:ln/>
        </p:spPr>
        <p:txBody>
          <a:bodyPr wrap="square" lIns="0" tIns="0" rIns="0" bIns="0" rtlCol="0" anchor="ctr"/>
          <a:lstStyle/>
          <a:p>
            <a:pPr algn="ctr"/>
            <a:r>
              <a:rPr lang="en-US" sz="4800" dirty="0">
                <a:solidFill>
                  <a:srgbClr val="279398">
                    <a:alpha val="100000"/>
                  </a:srgbClr>
                </a:solidFill>
                <a:latin typeface="DM Serif Display Regular" pitchFamily="34" charset="0"/>
                <a:ea typeface="DM Serif Display Regular" pitchFamily="34" charset="-122"/>
                <a:cs typeface="DM Serif Display Regular" pitchFamily="34" charset="-120"/>
              </a:rPr>
              <a:t>01</a:t>
            </a:r>
            <a:endParaRPr lang="en-US" sz="4800" dirty="0"/>
          </a:p>
        </p:txBody>
      </p:sp>
      <p:sp>
        <p:nvSpPr>
          <p:cNvPr id="14" name="Shape 8"/>
          <p:cNvSpPr/>
          <p:nvPr/>
        </p:nvSpPr>
        <p:spPr>
          <a:xfrm>
            <a:off x="16131016" y="4521200"/>
            <a:ext cx="7760670" cy="1625600"/>
          </a:xfrm>
          <a:prstGeom prst="rect">
            <a:avLst/>
          </a:prstGeom>
          <a:noFill/>
          <a:ln/>
        </p:spPr>
      </p:sp>
      <p:pic>
        <p:nvPicPr>
          <p:cNvPr id="15" name="Image 4" descr="preencoded.png">    </p:cNvPr>
          <p:cNvPicPr>
            <a:picLocks noChangeAspect="1"/>
          </p:cNvPicPr>
          <p:nvPr/>
        </p:nvPicPr>
        <p:blipFill>
          <a:blip r:embed="rId5"/>
          <a:stretch>
            <a:fillRect/>
          </a:stretch>
        </p:blipFill>
        <p:spPr>
          <a:xfrm>
            <a:off x="16131016" y="4521200"/>
            <a:ext cx="1625803" cy="1625600"/>
          </a:xfrm>
          <a:prstGeom prst="rect">
            <a:avLst/>
          </a:prstGeom>
        </p:spPr>
      </p:pic>
      <p:sp>
        <p:nvSpPr>
          <p:cNvPr id="16" name="Shape 9"/>
          <p:cNvSpPr/>
          <p:nvPr/>
        </p:nvSpPr>
        <p:spPr>
          <a:xfrm>
            <a:off x="16131016" y="4521200"/>
            <a:ext cx="1625803" cy="1625600"/>
          </a:xfrm>
          <a:prstGeom prst="roundRect">
            <a:avLst>
              <a:gd name="adj" fmla="val 781313"/>
            </a:avLst>
          </a:prstGeom>
          <a:noFill/>
          <a:ln w="12700">
            <a:solidFill>
              <a:srgbClr val="279398"/>
            </a:solidFill>
            <a:prstDash val="solid"/>
          </a:ln>
        </p:spPr>
      </p:sp>
      <p:sp>
        <p:nvSpPr>
          <p:cNvPr id="17" name="Text 10"/>
          <p:cNvSpPr/>
          <p:nvPr/>
        </p:nvSpPr>
        <p:spPr>
          <a:xfrm>
            <a:off x="16524765" y="4813300"/>
            <a:ext cx="838305" cy="1041400"/>
          </a:xfrm>
          <a:prstGeom prst="rect">
            <a:avLst/>
          </a:prstGeom>
          <a:noFill/>
          <a:ln/>
        </p:spPr>
        <p:txBody>
          <a:bodyPr wrap="square" lIns="0" tIns="0" rIns="0" bIns="0" rtlCol="0" anchor="ctr"/>
          <a:lstStyle/>
          <a:p>
            <a:pPr algn="ctr"/>
            <a:r>
              <a:rPr lang="en-US" sz="4800" dirty="0">
                <a:solidFill>
                  <a:srgbClr val="279398">
                    <a:alpha val="100000"/>
                  </a:srgbClr>
                </a:solidFill>
                <a:latin typeface="DM Serif Display Regular" pitchFamily="34" charset="0"/>
                <a:ea typeface="DM Serif Display Regular" pitchFamily="34" charset="-122"/>
                <a:cs typeface="DM Serif Display Regular" pitchFamily="34" charset="-120"/>
              </a:rPr>
              <a:t>02</a:t>
            </a:r>
            <a:endParaRPr lang="en-US" sz="4800" dirty="0"/>
          </a:p>
        </p:txBody>
      </p:sp>
      <p:sp>
        <p:nvSpPr>
          <p:cNvPr id="18" name="Shape 11"/>
          <p:cNvSpPr/>
          <p:nvPr/>
        </p:nvSpPr>
        <p:spPr>
          <a:xfrm>
            <a:off x="17960045" y="4597400"/>
            <a:ext cx="5931641" cy="1473200"/>
          </a:xfrm>
          <a:prstGeom prst="rect">
            <a:avLst/>
          </a:prstGeom>
          <a:noFill/>
          <a:ln/>
        </p:spPr>
      </p:sp>
      <p:sp>
        <p:nvSpPr>
          <p:cNvPr id="19" name="Text 12"/>
          <p:cNvSpPr/>
          <p:nvPr/>
        </p:nvSpPr>
        <p:spPr>
          <a:xfrm>
            <a:off x="17960045" y="45974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Encounters</a:t>
            </a:r>
            <a:endParaRPr lang="en-US" sz="4800" dirty="0"/>
          </a:p>
        </p:txBody>
      </p:sp>
      <p:sp>
        <p:nvSpPr>
          <p:cNvPr id="20" name="Text 13"/>
          <p:cNvSpPr/>
          <p:nvPr/>
        </p:nvSpPr>
        <p:spPr>
          <a:xfrm>
            <a:off x="17960045" y="55372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1" name="Shape 14"/>
          <p:cNvSpPr/>
          <p:nvPr/>
        </p:nvSpPr>
        <p:spPr>
          <a:xfrm>
            <a:off x="7608251" y="7505700"/>
            <a:ext cx="7760670" cy="1625600"/>
          </a:xfrm>
          <a:prstGeom prst="rect">
            <a:avLst/>
          </a:prstGeom>
          <a:noFill/>
          <a:ln/>
        </p:spPr>
      </p:sp>
      <p:sp>
        <p:nvSpPr>
          <p:cNvPr id="22" name="Shape 15"/>
          <p:cNvSpPr/>
          <p:nvPr/>
        </p:nvSpPr>
        <p:spPr>
          <a:xfrm>
            <a:off x="7608251" y="7581900"/>
            <a:ext cx="5931641" cy="1473200"/>
          </a:xfrm>
          <a:prstGeom prst="rect">
            <a:avLst/>
          </a:prstGeom>
          <a:noFill/>
          <a:ln/>
        </p:spPr>
      </p:sp>
      <p:sp>
        <p:nvSpPr>
          <p:cNvPr id="23" name="Text 16"/>
          <p:cNvSpPr/>
          <p:nvPr/>
        </p:nvSpPr>
        <p:spPr>
          <a:xfrm>
            <a:off x="7405026" y="75819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Wonders</a:t>
            </a:r>
            <a:endParaRPr lang="en-US" sz="4800" dirty="0"/>
          </a:p>
        </p:txBody>
      </p:sp>
      <p:sp>
        <p:nvSpPr>
          <p:cNvPr id="24" name="Text 17"/>
          <p:cNvSpPr/>
          <p:nvPr/>
        </p:nvSpPr>
        <p:spPr>
          <a:xfrm>
            <a:off x="7472767" y="85217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5" name="Image 5" descr="preencoded.png">    </p:cNvPr>
          <p:cNvPicPr>
            <a:picLocks noChangeAspect="1"/>
          </p:cNvPicPr>
          <p:nvPr/>
        </p:nvPicPr>
        <p:blipFill>
          <a:blip r:embed="rId6"/>
          <a:stretch>
            <a:fillRect/>
          </a:stretch>
        </p:blipFill>
        <p:spPr>
          <a:xfrm>
            <a:off x="13743118" y="7505700"/>
            <a:ext cx="1625803" cy="1625600"/>
          </a:xfrm>
          <a:prstGeom prst="rect">
            <a:avLst/>
          </a:prstGeom>
        </p:spPr>
      </p:pic>
      <p:sp>
        <p:nvSpPr>
          <p:cNvPr id="26" name="Shape 18"/>
          <p:cNvSpPr/>
          <p:nvPr/>
        </p:nvSpPr>
        <p:spPr>
          <a:xfrm>
            <a:off x="13743118" y="7505700"/>
            <a:ext cx="1625803" cy="1625600"/>
          </a:xfrm>
          <a:prstGeom prst="roundRect">
            <a:avLst>
              <a:gd name="adj" fmla="val 781313"/>
            </a:avLst>
          </a:prstGeom>
          <a:noFill/>
          <a:ln w="12700">
            <a:solidFill>
              <a:srgbClr val="279398"/>
            </a:solidFill>
            <a:prstDash val="solid"/>
          </a:ln>
        </p:spPr>
      </p:sp>
      <p:sp>
        <p:nvSpPr>
          <p:cNvPr id="27" name="Text 19"/>
          <p:cNvSpPr/>
          <p:nvPr/>
        </p:nvSpPr>
        <p:spPr>
          <a:xfrm>
            <a:off x="14136867" y="7797800"/>
            <a:ext cx="838305" cy="1041400"/>
          </a:xfrm>
          <a:prstGeom prst="rect">
            <a:avLst/>
          </a:prstGeom>
          <a:noFill/>
          <a:ln/>
        </p:spPr>
        <p:txBody>
          <a:bodyPr wrap="square" lIns="0" tIns="0" rIns="0" bIns="0" rtlCol="0" anchor="ctr"/>
          <a:lstStyle/>
          <a:p>
            <a:pPr algn="ctr"/>
            <a:r>
              <a:rPr lang="en-US" sz="4800" dirty="0">
                <a:solidFill>
                  <a:srgbClr val="279398">
                    <a:alpha val="100000"/>
                  </a:srgbClr>
                </a:solidFill>
                <a:latin typeface="DM Serif Display Regular" pitchFamily="34" charset="0"/>
                <a:ea typeface="DM Serif Display Regular" pitchFamily="34" charset="-122"/>
                <a:cs typeface="DM Serif Display Regular" pitchFamily="34" charset="-120"/>
              </a:rPr>
              <a:t>03</a:t>
            </a:r>
            <a:endParaRPr lang="en-US" sz="4800" dirty="0"/>
          </a:p>
        </p:txBody>
      </p:sp>
      <p:sp>
        <p:nvSpPr>
          <p:cNvPr id="28" name="Shape 20"/>
          <p:cNvSpPr/>
          <p:nvPr/>
        </p:nvSpPr>
        <p:spPr>
          <a:xfrm>
            <a:off x="16131016" y="7505700"/>
            <a:ext cx="7760670" cy="1625600"/>
          </a:xfrm>
          <a:prstGeom prst="rect">
            <a:avLst/>
          </a:prstGeom>
          <a:noFill/>
          <a:ln/>
        </p:spPr>
      </p:sp>
      <p:pic>
        <p:nvPicPr>
          <p:cNvPr id="29" name="Image 6" descr="preencoded.png">    </p:cNvPr>
          <p:cNvPicPr>
            <a:picLocks noChangeAspect="1"/>
          </p:cNvPicPr>
          <p:nvPr/>
        </p:nvPicPr>
        <p:blipFill>
          <a:blip r:embed="rId7"/>
          <a:stretch>
            <a:fillRect/>
          </a:stretch>
        </p:blipFill>
        <p:spPr>
          <a:xfrm>
            <a:off x="16131016" y="7505700"/>
            <a:ext cx="1625803" cy="1625600"/>
          </a:xfrm>
          <a:prstGeom prst="rect">
            <a:avLst/>
          </a:prstGeom>
        </p:spPr>
      </p:pic>
      <p:sp>
        <p:nvSpPr>
          <p:cNvPr id="30" name="Shape 21"/>
          <p:cNvSpPr/>
          <p:nvPr/>
        </p:nvSpPr>
        <p:spPr>
          <a:xfrm>
            <a:off x="16131016" y="7505700"/>
            <a:ext cx="1625803" cy="1625600"/>
          </a:xfrm>
          <a:prstGeom prst="roundRect">
            <a:avLst>
              <a:gd name="adj" fmla="val 781313"/>
            </a:avLst>
          </a:prstGeom>
          <a:noFill/>
          <a:ln w="12700">
            <a:solidFill>
              <a:srgbClr val="279398"/>
            </a:solidFill>
            <a:prstDash val="solid"/>
          </a:ln>
        </p:spPr>
      </p:sp>
      <p:sp>
        <p:nvSpPr>
          <p:cNvPr id="31" name="Text 22"/>
          <p:cNvSpPr/>
          <p:nvPr/>
        </p:nvSpPr>
        <p:spPr>
          <a:xfrm>
            <a:off x="16524765" y="7797800"/>
            <a:ext cx="838305" cy="1041400"/>
          </a:xfrm>
          <a:prstGeom prst="rect">
            <a:avLst/>
          </a:prstGeom>
          <a:noFill/>
          <a:ln/>
        </p:spPr>
        <p:txBody>
          <a:bodyPr wrap="square" lIns="0" tIns="0" rIns="0" bIns="0" rtlCol="0" anchor="ctr"/>
          <a:lstStyle/>
          <a:p>
            <a:pPr algn="ctr"/>
            <a:r>
              <a:rPr lang="en-US" sz="4800" dirty="0">
                <a:solidFill>
                  <a:srgbClr val="279398">
                    <a:alpha val="100000"/>
                  </a:srgbClr>
                </a:solidFill>
                <a:latin typeface="DM Serif Display Regular" pitchFamily="34" charset="0"/>
                <a:ea typeface="DM Serif Display Regular" pitchFamily="34" charset="-122"/>
                <a:cs typeface="DM Serif Display Regular" pitchFamily="34" charset="-120"/>
              </a:rPr>
              <a:t>04</a:t>
            </a:r>
            <a:endParaRPr lang="en-US" sz="4800" dirty="0"/>
          </a:p>
        </p:txBody>
      </p:sp>
      <p:sp>
        <p:nvSpPr>
          <p:cNvPr id="32" name="Shape 23"/>
          <p:cNvSpPr/>
          <p:nvPr/>
        </p:nvSpPr>
        <p:spPr>
          <a:xfrm>
            <a:off x="17960045" y="7581900"/>
            <a:ext cx="5931641" cy="1473200"/>
          </a:xfrm>
          <a:prstGeom prst="rect">
            <a:avLst/>
          </a:prstGeom>
          <a:noFill/>
          <a:ln/>
        </p:spPr>
      </p:sp>
      <p:sp>
        <p:nvSpPr>
          <p:cNvPr id="33" name="Text 24"/>
          <p:cNvSpPr/>
          <p:nvPr/>
        </p:nvSpPr>
        <p:spPr>
          <a:xfrm>
            <a:off x="17960045" y="75819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Magic</a:t>
            </a:r>
            <a:endParaRPr lang="en-US" sz="4800" dirty="0"/>
          </a:p>
        </p:txBody>
      </p:sp>
      <p:sp>
        <p:nvSpPr>
          <p:cNvPr id="34" name="Text 25"/>
          <p:cNvSpPr/>
          <p:nvPr/>
        </p:nvSpPr>
        <p:spPr>
          <a:xfrm>
            <a:off x="17960045" y="85217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5" name="Shape 26"/>
          <p:cNvSpPr/>
          <p:nvPr/>
        </p:nvSpPr>
        <p:spPr>
          <a:xfrm>
            <a:off x="7608251" y="10490200"/>
            <a:ext cx="7760670" cy="1625600"/>
          </a:xfrm>
          <a:prstGeom prst="rect">
            <a:avLst/>
          </a:prstGeom>
          <a:noFill/>
          <a:ln/>
        </p:spPr>
      </p:sp>
      <p:sp>
        <p:nvSpPr>
          <p:cNvPr id="36" name="Shape 27"/>
          <p:cNvSpPr/>
          <p:nvPr/>
        </p:nvSpPr>
        <p:spPr>
          <a:xfrm>
            <a:off x="7608251" y="10566400"/>
            <a:ext cx="5931641" cy="1473200"/>
          </a:xfrm>
          <a:prstGeom prst="rect">
            <a:avLst/>
          </a:prstGeom>
          <a:noFill/>
          <a:ln/>
        </p:spPr>
      </p:sp>
      <p:sp>
        <p:nvSpPr>
          <p:cNvPr id="37" name="Text 28"/>
          <p:cNvSpPr/>
          <p:nvPr/>
        </p:nvSpPr>
        <p:spPr>
          <a:xfrm>
            <a:off x="7405026" y="105664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38" name="Text 29"/>
          <p:cNvSpPr/>
          <p:nvPr/>
        </p:nvSpPr>
        <p:spPr>
          <a:xfrm>
            <a:off x="7472767" y="115062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39" name="Image 7" descr="preencoded.png">    </p:cNvPr>
          <p:cNvPicPr>
            <a:picLocks noChangeAspect="1"/>
          </p:cNvPicPr>
          <p:nvPr/>
        </p:nvPicPr>
        <p:blipFill>
          <a:blip r:embed="rId8"/>
          <a:stretch>
            <a:fillRect/>
          </a:stretch>
        </p:blipFill>
        <p:spPr>
          <a:xfrm>
            <a:off x="13743118" y="10490200"/>
            <a:ext cx="1625803" cy="1625600"/>
          </a:xfrm>
          <a:prstGeom prst="rect">
            <a:avLst/>
          </a:prstGeom>
        </p:spPr>
      </p:pic>
      <p:sp>
        <p:nvSpPr>
          <p:cNvPr id="40" name="Shape 30"/>
          <p:cNvSpPr/>
          <p:nvPr/>
        </p:nvSpPr>
        <p:spPr>
          <a:xfrm>
            <a:off x="13743118" y="10490200"/>
            <a:ext cx="1625803" cy="1625600"/>
          </a:xfrm>
          <a:prstGeom prst="roundRect">
            <a:avLst>
              <a:gd name="adj" fmla="val 781313"/>
            </a:avLst>
          </a:prstGeom>
          <a:noFill/>
          <a:ln w="12700">
            <a:solidFill>
              <a:srgbClr val="279398"/>
            </a:solidFill>
            <a:prstDash val="solid"/>
          </a:ln>
        </p:spPr>
      </p:sp>
      <p:sp>
        <p:nvSpPr>
          <p:cNvPr id="41" name="Text 31"/>
          <p:cNvSpPr/>
          <p:nvPr/>
        </p:nvSpPr>
        <p:spPr>
          <a:xfrm>
            <a:off x="14136867" y="10782300"/>
            <a:ext cx="838305" cy="1041400"/>
          </a:xfrm>
          <a:prstGeom prst="rect">
            <a:avLst/>
          </a:prstGeom>
          <a:noFill/>
          <a:ln/>
        </p:spPr>
        <p:txBody>
          <a:bodyPr wrap="square" lIns="0" tIns="0" rIns="0" bIns="0" rtlCol="0" anchor="ctr"/>
          <a:lstStyle/>
          <a:p>
            <a:pPr algn="ctr"/>
            <a:r>
              <a:rPr lang="en-US" sz="4800" dirty="0">
                <a:solidFill>
                  <a:srgbClr val="279398">
                    <a:alpha val="100000"/>
                  </a:srgbClr>
                </a:solidFill>
                <a:latin typeface="DM Serif Display Regular" pitchFamily="34" charset="0"/>
                <a:ea typeface="DM Serif Display Regular" pitchFamily="34" charset="-122"/>
                <a:cs typeface="DM Serif Display Regular" pitchFamily="34" charset="-120"/>
              </a:rPr>
              <a:t>05</a:t>
            </a:r>
            <a:endParaRPr lang="en-US" sz="4800" dirty="0"/>
          </a:p>
        </p:txBody>
      </p:sp>
      <p:sp>
        <p:nvSpPr>
          <p:cNvPr id="42" name="Shape 32"/>
          <p:cNvSpPr/>
          <p:nvPr/>
        </p:nvSpPr>
        <p:spPr>
          <a:xfrm>
            <a:off x="16131016" y="10490200"/>
            <a:ext cx="7760670" cy="1625600"/>
          </a:xfrm>
          <a:prstGeom prst="rect">
            <a:avLst/>
          </a:prstGeom>
          <a:noFill/>
          <a:ln/>
        </p:spPr>
      </p:sp>
      <p:pic>
        <p:nvPicPr>
          <p:cNvPr id="43" name="Image 8" descr="preencoded.png">    </p:cNvPr>
          <p:cNvPicPr>
            <a:picLocks noChangeAspect="1"/>
          </p:cNvPicPr>
          <p:nvPr/>
        </p:nvPicPr>
        <p:blipFill>
          <a:blip r:embed="rId9"/>
          <a:stretch>
            <a:fillRect/>
          </a:stretch>
        </p:blipFill>
        <p:spPr>
          <a:xfrm>
            <a:off x="16131016" y="10490200"/>
            <a:ext cx="1625803" cy="1625600"/>
          </a:xfrm>
          <a:prstGeom prst="rect">
            <a:avLst/>
          </a:prstGeom>
        </p:spPr>
      </p:pic>
      <p:sp>
        <p:nvSpPr>
          <p:cNvPr id="44" name="Shape 33"/>
          <p:cNvSpPr/>
          <p:nvPr/>
        </p:nvSpPr>
        <p:spPr>
          <a:xfrm>
            <a:off x="16131016" y="10490200"/>
            <a:ext cx="1625803" cy="1625600"/>
          </a:xfrm>
          <a:prstGeom prst="roundRect">
            <a:avLst>
              <a:gd name="adj" fmla="val 781313"/>
            </a:avLst>
          </a:prstGeom>
          <a:noFill/>
          <a:ln w="12700">
            <a:solidFill>
              <a:srgbClr val="279398"/>
            </a:solidFill>
            <a:prstDash val="solid"/>
          </a:ln>
        </p:spPr>
      </p:sp>
      <p:sp>
        <p:nvSpPr>
          <p:cNvPr id="45" name="Text 34"/>
          <p:cNvSpPr/>
          <p:nvPr/>
        </p:nvSpPr>
        <p:spPr>
          <a:xfrm>
            <a:off x="16524765" y="10782300"/>
            <a:ext cx="838305" cy="1041400"/>
          </a:xfrm>
          <a:prstGeom prst="rect">
            <a:avLst/>
          </a:prstGeom>
          <a:noFill/>
          <a:ln/>
        </p:spPr>
        <p:txBody>
          <a:bodyPr wrap="square" lIns="0" tIns="0" rIns="0" bIns="0" rtlCol="0" anchor="ctr"/>
          <a:lstStyle/>
          <a:p>
            <a:pPr algn="ctr"/>
            <a:r>
              <a:rPr lang="en-US" sz="4800" dirty="0">
                <a:solidFill>
                  <a:srgbClr val="279398">
                    <a:alpha val="100000"/>
                  </a:srgbClr>
                </a:solidFill>
                <a:latin typeface="DM Serif Display Regular" pitchFamily="34" charset="0"/>
                <a:ea typeface="DM Serif Display Regular" pitchFamily="34" charset="-122"/>
                <a:cs typeface="DM Serif Display Regular" pitchFamily="34" charset="-120"/>
              </a:rPr>
              <a:t>06</a:t>
            </a:r>
            <a:endParaRPr lang="en-US" sz="4800" dirty="0"/>
          </a:p>
        </p:txBody>
      </p:sp>
      <p:sp>
        <p:nvSpPr>
          <p:cNvPr id="46" name="Shape 35"/>
          <p:cNvSpPr/>
          <p:nvPr/>
        </p:nvSpPr>
        <p:spPr>
          <a:xfrm>
            <a:off x="17960045" y="10566400"/>
            <a:ext cx="5931641" cy="1473200"/>
          </a:xfrm>
          <a:prstGeom prst="rect">
            <a:avLst/>
          </a:prstGeom>
          <a:noFill/>
          <a:ln/>
        </p:spPr>
      </p:sp>
      <p:sp>
        <p:nvSpPr>
          <p:cNvPr id="47" name="Text 36"/>
          <p:cNvSpPr/>
          <p:nvPr/>
        </p:nvSpPr>
        <p:spPr>
          <a:xfrm>
            <a:off x="17960045" y="105664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Conclusion</a:t>
            </a:r>
            <a:endParaRPr lang="en-US" sz="4800" dirty="0"/>
          </a:p>
        </p:txBody>
      </p:sp>
      <p:sp>
        <p:nvSpPr>
          <p:cNvPr id="48" name="Text 37"/>
          <p:cNvSpPr/>
          <p:nvPr/>
        </p:nvSpPr>
        <p:spPr>
          <a:xfrm>
            <a:off x="17960045" y="115062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2959470" y="2743200"/>
            <a:ext cx="14602592"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Realm of the Extraordinary</a:t>
            </a:r>
            <a:endParaRPr lang="en-US" sz="8000" dirty="0"/>
          </a:p>
        </p:txBody>
      </p:sp>
      <p:sp>
        <p:nvSpPr>
          <p:cNvPr id="6" name="Text 2"/>
          <p:cNvSpPr/>
          <p:nvPr/>
        </p:nvSpPr>
        <p:spPr>
          <a:xfrm>
            <a:off x="2959470" y="5181600"/>
            <a:ext cx="8861474" cy="5469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3"/>
          <p:cNvSpPr/>
          <p:nvPr/>
        </p:nvSpPr>
        <p:spPr>
          <a:xfrm>
            <a:off x="12701588" y="5181600"/>
            <a:ext cx="8861474" cy="5469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0" y="0"/>
            <a:ext cx="24387048" cy="8305800"/>
          </a:xfrm>
          <a:prstGeom prst="rect">
            <a:avLst/>
          </a:prstGeom>
        </p:spPr>
      </p:pic>
      <p:sp>
        <p:nvSpPr>
          <p:cNvPr id="6" name="Shape 1"/>
          <p:cNvSpPr/>
          <p:nvPr/>
        </p:nvSpPr>
        <p:spPr>
          <a:xfrm>
            <a:off x="1816327" y="9499600"/>
            <a:ext cx="9907238" cy="2641600"/>
          </a:xfrm>
          <a:prstGeom prst="rect">
            <a:avLst/>
          </a:prstGeom>
          <a:noFill/>
          <a:ln/>
        </p:spPr>
      </p:sp>
      <p:pic>
        <p:nvPicPr>
          <p:cNvPr id="7" name="Image 3" descr="preencoded.png">    </p:cNvPr>
          <p:cNvPicPr>
            <a:picLocks noChangeAspect="1"/>
          </p:cNvPicPr>
          <p:nvPr/>
        </p:nvPicPr>
        <p:blipFill>
          <a:blip r:embed="rId4"/>
          <a:stretch>
            <a:fillRect/>
          </a:stretch>
        </p:blipFill>
        <p:spPr>
          <a:xfrm>
            <a:off x="1816327" y="10007724"/>
            <a:ext cx="1625803" cy="1625346"/>
          </a:xfrm>
          <a:prstGeom prst="rect">
            <a:avLst/>
          </a:prstGeom>
        </p:spPr>
      </p:pic>
      <p:sp>
        <p:nvSpPr>
          <p:cNvPr id="8" name="Shape 2"/>
          <p:cNvSpPr/>
          <p:nvPr/>
        </p:nvSpPr>
        <p:spPr>
          <a:xfrm>
            <a:off x="3848581" y="9499600"/>
            <a:ext cx="7874984" cy="2641600"/>
          </a:xfrm>
          <a:prstGeom prst="rect">
            <a:avLst/>
          </a:prstGeom>
          <a:noFill/>
          <a:ln/>
        </p:spPr>
      </p:sp>
      <p:sp>
        <p:nvSpPr>
          <p:cNvPr id="9" name="Text 3"/>
          <p:cNvSpPr/>
          <p:nvPr/>
        </p:nvSpPr>
        <p:spPr>
          <a:xfrm>
            <a:off x="3848581" y="9499600"/>
            <a:ext cx="8078210"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0" name="Text 4"/>
          <p:cNvSpPr/>
          <p:nvPr/>
        </p:nvSpPr>
        <p:spPr>
          <a:xfrm>
            <a:off x="3848581" y="10541000"/>
            <a:ext cx="8010468"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1" name="Shape 5"/>
          <p:cNvSpPr/>
          <p:nvPr/>
        </p:nvSpPr>
        <p:spPr>
          <a:xfrm>
            <a:off x="12676184" y="9499600"/>
            <a:ext cx="9907238" cy="2641600"/>
          </a:xfrm>
          <a:prstGeom prst="rect">
            <a:avLst/>
          </a:prstGeom>
          <a:noFill/>
          <a:ln/>
        </p:spPr>
      </p:sp>
      <p:pic>
        <p:nvPicPr>
          <p:cNvPr id="12" name="Image 4" descr="preencoded.png">    </p:cNvPr>
          <p:cNvPicPr>
            <a:picLocks noChangeAspect="1"/>
          </p:cNvPicPr>
          <p:nvPr/>
        </p:nvPicPr>
        <p:blipFill>
          <a:blip r:embed="rId5"/>
          <a:stretch>
            <a:fillRect/>
          </a:stretch>
        </p:blipFill>
        <p:spPr>
          <a:xfrm>
            <a:off x="12676184" y="9918477"/>
            <a:ext cx="1625803" cy="1803840"/>
          </a:xfrm>
          <a:prstGeom prst="rect">
            <a:avLst/>
          </a:prstGeom>
        </p:spPr>
      </p:pic>
      <p:sp>
        <p:nvSpPr>
          <p:cNvPr id="13" name="Shape 6"/>
          <p:cNvSpPr/>
          <p:nvPr/>
        </p:nvSpPr>
        <p:spPr>
          <a:xfrm>
            <a:off x="14708438" y="9499600"/>
            <a:ext cx="7874984" cy="2641600"/>
          </a:xfrm>
          <a:prstGeom prst="rect">
            <a:avLst/>
          </a:prstGeom>
          <a:noFill/>
          <a:ln/>
        </p:spPr>
      </p:sp>
      <p:sp>
        <p:nvSpPr>
          <p:cNvPr id="14" name="Text 7"/>
          <p:cNvSpPr/>
          <p:nvPr/>
        </p:nvSpPr>
        <p:spPr>
          <a:xfrm>
            <a:off x="14708438" y="9499600"/>
            <a:ext cx="8078210"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15" name="Text 8"/>
          <p:cNvSpPr/>
          <p:nvPr/>
        </p:nvSpPr>
        <p:spPr>
          <a:xfrm>
            <a:off x="14708438" y="10541000"/>
            <a:ext cx="8010468"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914514" y="3492500"/>
            <a:ext cx="7023978" cy="8763000"/>
          </a:xfrm>
          <a:prstGeom prst="rect">
            <a:avLst/>
          </a:prstGeom>
          <a:noFill/>
          <a:ln/>
        </p:spPr>
      </p:sp>
      <p:sp>
        <p:nvSpPr>
          <p:cNvPr id="6" name="Shape 2"/>
          <p:cNvSpPr/>
          <p:nvPr/>
        </p:nvSpPr>
        <p:spPr>
          <a:xfrm>
            <a:off x="914514" y="3492500"/>
            <a:ext cx="4788498" cy="838200"/>
          </a:xfrm>
          <a:prstGeom prst="rect">
            <a:avLst/>
          </a:prstGeom>
          <a:noFill/>
          <a:ln/>
        </p:spPr>
      </p:sp>
      <p:sp>
        <p:nvSpPr>
          <p:cNvPr id="7" name="Text 3"/>
          <p:cNvSpPr/>
          <p:nvPr/>
        </p:nvSpPr>
        <p:spPr>
          <a:xfrm>
            <a:off x="914514" y="3492500"/>
            <a:ext cx="499172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8" name="Shape 4"/>
          <p:cNvSpPr/>
          <p:nvPr/>
        </p:nvSpPr>
        <p:spPr>
          <a:xfrm>
            <a:off x="914514" y="4940300"/>
            <a:ext cx="7023978" cy="1600200"/>
          </a:xfrm>
          <a:prstGeom prst="rect">
            <a:avLst/>
          </a:prstGeom>
          <a:noFill/>
          <a:ln/>
        </p:spPr>
      </p:sp>
      <p:sp>
        <p:nvSpPr>
          <p:cNvPr id="9" name="Text 5"/>
          <p:cNvSpPr/>
          <p:nvPr/>
        </p:nvSpPr>
        <p:spPr>
          <a:xfrm>
            <a:off x="914514" y="49403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0" name="Image 2" descr="preencoded.png">    </p:cNvPr>
          <p:cNvPicPr>
            <a:picLocks noChangeAspect="1"/>
          </p:cNvPicPr>
          <p:nvPr/>
        </p:nvPicPr>
        <p:blipFill>
          <a:blip r:embed="rId3"/>
          <a:stretch>
            <a:fillRect/>
          </a:stretch>
        </p:blipFill>
        <p:spPr>
          <a:xfrm>
            <a:off x="914514" y="7150100"/>
            <a:ext cx="7023978" cy="5105400"/>
          </a:xfrm>
          <a:prstGeom prst="rect">
            <a:avLst/>
          </a:prstGeom>
        </p:spPr>
      </p:pic>
      <p:sp>
        <p:nvSpPr>
          <p:cNvPr id="11" name="Shape 6"/>
          <p:cNvSpPr/>
          <p:nvPr/>
        </p:nvSpPr>
        <p:spPr>
          <a:xfrm>
            <a:off x="15826178" y="3492500"/>
            <a:ext cx="7023978" cy="8763000"/>
          </a:xfrm>
          <a:prstGeom prst="rect">
            <a:avLst/>
          </a:prstGeom>
          <a:noFill/>
          <a:ln/>
        </p:spPr>
      </p:sp>
      <p:sp>
        <p:nvSpPr>
          <p:cNvPr id="12" name="Shape 7"/>
          <p:cNvSpPr/>
          <p:nvPr/>
        </p:nvSpPr>
        <p:spPr>
          <a:xfrm>
            <a:off x="15826178" y="3492500"/>
            <a:ext cx="4788498" cy="838200"/>
          </a:xfrm>
          <a:prstGeom prst="rect">
            <a:avLst/>
          </a:prstGeom>
          <a:noFill/>
          <a:ln/>
        </p:spPr>
      </p:sp>
      <p:sp>
        <p:nvSpPr>
          <p:cNvPr id="13" name="Text 8"/>
          <p:cNvSpPr/>
          <p:nvPr/>
        </p:nvSpPr>
        <p:spPr>
          <a:xfrm>
            <a:off x="15826178" y="3492500"/>
            <a:ext cx="499172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4" name="Shape 9"/>
          <p:cNvSpPr/>
          <p:nvPr/>
        </p:nvSpPr>
        <p:spPr>
          <a:xfrm>
            <a:off x="15826178" y="4940300"/>
            <a:ext cx="7023978" cy="1600200"/>
          </a:xfrm>
          <a:prstGeom prst="rect">
            <a:avLst/>
          </a:prstGeom>
          <a:noFill/>
          <a:ln/>
        </p:spPr>
      </p:sp>
      <p:sp>
        <p:nvSpPr>
          <p:cNvPr id="15" name="Text 10"/>
          <p:cNvSpPr/>
          <p:nvPr/>
        </p:nvSpPr>
        <p:spPr>
          <a:xfrm>
            <a:off x="15826178" y="49403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6" name="Image 3" descr="preencoded.png">    </p:cNvPr>
          <p:cNvPicPr>
            <a:picLocks noChangeAspect="1"/>
          </p:cNvPicPr>
          <p:nvPr/>
        </p:nvPicPr>
        <p:blipFill>
          <a:blip r:embed="rId4"/>
          <a:stretch>
            <a:fillRect/>
          </a:stretch>
        </p:blipFill>
        <p:spPr>
          <a:xfrm>
            <a:off x="15826178" y="7150100"/>
            <a:ext cx="7023978" cy="5105400"/>
          </a:xfrm>
          <a:prstGeom prst="rect">
            <a:avLst/>
          </a:prstGeom>
        </p:spPr>
      </p:pic>
      <p:sp>
        <p:nvSpPr>
          <p:cNvPr id="17" name="Shape 11"/>
          <p:cNvSpPr/>
          <p:nvPr/>
        </p:nvSpPr>
        <p:spPr>
          <a:xfrm>
            <a:off x="8370346" y="1498600"/>
            <a:ext cx="7023978" cy="8763000"/>
          </a:xfrm>
          <a:prstGeom prst="rect">
            <a:avLst/>
          </a:prstGeom>
          <a:noFill/>
          <a:ln/>
        </p:spPr>
      </p:sp>
      <p:sp>
        <p:nvSpPr>
          <p:cNvPr id="18" name="Shape 12"/>
          <p:cNvSpPr/>
          <p:nvPr/>
        </p:nvSpPr>
        <p:spPr>
          <a:xfrm>
            <a:off x="8370346" y="1498600"/>
            <a:ext cx="4140718" cy="838200"/>
          </a:xfrm>
          <a:prstGeom prst="rect">
            <a:avLst/>
          </a:prstGeom>
          <a:noFill/>
          <a:ln/>
        </p:spPr>
      </p:sp>
      <p:sp>
        <p:nvSpPr>
          <p:cNvPr id="19" name="Text 13"/>
          <p:cNvSpPr/>
          <p:nvPr/>
        </p:nvSpPr>
        <p:spPr>
          <a:xfrm>
            <a:off x="8370346" y="1498600"/>
            <a:ext cx="4343943"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20" name="Shape 14"/>
          <p:cNvSpPr/>
          <p:nvPr/>
        </p:nvSpPr>
        <p:spPr>
          <a:xfrm>
            <a:off x="8370346" y="2946400"/>
            <a:ext cx="7023978" cy="1600200"/>
          </a:xfrm>
          <a:prstGeom prst="rect">
            <a:avLst/>
          </a:prstGeom>
          <a:noFill/>
          <a:ln/>
        </p:spPr>
      </p:sp>
      <p:sp>
        <p:nvSpPr>
          <p:cNvPr id="21" name="Text 15"/>
          <p:cNvSpPr/>
          <p:nvPr/>
        </p:nvSpPr>
        <p:spPr>
          <a:xfrm>
            <a:off x="8370346" y="29464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2" name="Image 4" descr="preencoded.png">    </p:cNvPr>
          <p:cNvPicPr>
            <a:picLocks noChangeAspect="1"/>
          </p:cNvPicPr>
          <p:nvPr/>
        </p:nvPicPr>
        <p:blipFill>
          <a:blip r:embed="rId5"/>
          <a:stretch>
            <a:fillRect/>
          </a:stretch>
        </p:blipFill>
        <p:spPr>
          <a:xfrm>
            <a:off x="8370346" y="5156200"/>
            <a:ext cx="7023978" cy="5105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93749" y="1625600"/>
            <a:ext cx="23599550" cy="9486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2756244" y="1625600"/>
            <a:ext cx="5966698" cy="4437887"/>
          </a:xfrm>
          <a:prstGeom prst="rect">
            <a:avLst/>
          </a:prstGeom>
        </p:spPr>
      </p:pic>
      <p:sp>
        <p:nvSpPr>
          <p:cNvPr id="7" name="Shape 1"/>
          <p:cNvSpPr/>
          <p:nvPr/>
        </p:nvSpPr>
        <p:spPr>
          <a:xfrm>
            <a:off x="7303413" y="4025900"/>
            <a:ext cx="9767521" cy="6794500"/>
          </a:xfrm>
          <a:prstGeom prst="rect">
            <a:avLst/>
          </a:prstGeom>
          <a:noFill/>
          <a:ln/>
        </p:spPr>
      </p:sp>
      <p:sp>
        <p:nvSpPr>
          <p:cNvPr id="8" name="Text 2"/>
          <p:cNvSpPr/>
          <p:nvPr/>
        </p:nvSpPr>
        <p:spPr>
          <a:xfrm>
            <a:off x="7303413" y="4025900"/>
            <a:ext cx="9970746" cy="6070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9" name="Text 3"/>
          <p:cNvSpPr/>
          <p:nvPr/>
        </p:nvSpPr>
        <p:spPr>
          <a:xfrm>
            <a:off x="13235054" y="10198100"/>
            <a:ext cx="3988298"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The Dream Weaver</a:t>
            </a:r>
            <a:endParaRPr lang="en-US" sz="3600" dirty="0"/>
          </a:p>
        </p:txBody>
      </p:sp>
      <p:pic>
        <p:nvPicPr>
          <p:cNvPr id="10" name="Image 4" descr="preencoded.png">    </p:cNvPr>
          <p:cNvPicPr>
            <a:picLocks noChangeAspect="1"/>
          </p:cNvPicPr>
          <p:nvPr/>
        </p:nvPicPr>
        <p:blipFill>
          <a:blip r:embed="rId5"/>
          <a:stretch>
            <a:fillRect/>
          </a:stretch>
        </p:blipFill>
        <p:spPr>
          <a:xfrm>
            <a:off x="18442705" y="2946400"/>
            <a:ext cx="4923133" cy="895882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525335" y="1867024"/>
            <a:ext cx="6336954" cy="10159392"/>
          </a:xfrm>
          <a:prstGeom prst="rect">
            <a:avLst/>
          </a:prstGeom>
        </p:spPr>
      </p:pic>
      <p:pic>
        <p:nvPicPr>
          <p:cNvPr id="6" name="Image 3" descr="preencoded.png">    </p:cNvPr>
          <p:cNvPicPr>
            <a:picLocks noChangeAspect="1"/>
          </p:cNvPicPr>
          <p:nvPr/>
        </p:nvPicPr>
        <p:blipFill>
          <a:blip r:embed="rId4"/>
          <a:stretch>
            <a:fillRect/>
          </a:stretch>
        </p:blipFill>
        <p:spPr>
          <a:xfrm>
            <a:off x="8408451" y="7175500"/>
            <a:ext cx="7224388" cy="4803167"/>
          </a:xfrm>
          <a:prstGeom prst="rect">
            <a:avLst/>
          </a:prstGeom>
        </p:spPr>
      </p:pic>
      <p:pic>
        <p:nvPicPr>
          <p:cNvPr id="7" name="Image 4" descr="preencoded.png">    </p:cNvPr>
          <p:cNvPicPr>
            <a:picLocks noChangeAspect="1"/>
          </p:cNvPicPr>
          <p:nvPr/>
        </p:nvPicPr>
        <p:blipFill>
          <a:blip r:embed="rId5"/>
          <a:stretch>
            <a:fillRect/>
          </a:stretch>
        </p:blipFill>
        <p:spPr>
          <a:xfrm>
            <a:off x="8888187" y="7596733"/>
            <a:ext cx="3940243" cy="3947976"/>
          </a:xfrm>
          <a:prstGeom prst="rect">
            <a:avLst/>
          </a:prstGeom>
        </p:spPr>
      </p:pic>
      <p:pic>
        <p:nvPicPr>
          <p:cNvPr id="8" name="Image 5" descr="preencoded.png">    </p:cNvPr>
          <p:cNvPicPr>
            <a:picLocks noChangeAspect="1"/>
          </p:cNvPicPr>
          <p:nvPr/>
        </p:nvPicPr>
        <p:blipFill>
          <a:blip r:embed="rId6"/>
          <a:stretch>
            <a:fillRect/>
          </a:stretch>
        </p:blipFill>
        <p:spPr>
          <a:xfrm>
            <a:off x="9022512" y="7742002"/>
            <a:ext cx="3671590" cy="3671131"/>
          </a:xfrm>
          <a:prstGeom prst="rect">
            <a:avLst/>
          </a:prstGeom>
        </p:spPr>
      </p:pic>
      <p:pic>
        <p:nvPicPr>
          <p:cNvPr id="9" name="Image 6" descr="preencoded.png">    </p:cNvPr>
          <p:cNvPicPr>
            <a:picLocks noChangeAspect="1"/>
          </p:cNvPicPr>
          <p:nvPr/>
        </p:nvPicPr>
        <p:blipFill>
          <a:blip r:embed="rId7"/>
          <a:stretch>
            <a:fillRect/>
          </a:stretch>
        </p:blipFill>
        <p:spPr>
          <a:xfrm>
            <a:off x="9374596" y="7997986"/>
            <a:ext cx="2840144" cy="2670113"/>
          </a:xfrm>
          <a:prstGeom prst="rect">
            <a:avLst/>
          </a:prstGeom>
        </p:spPr>
      </p:pic>
      <p:pic>
        <p:nvPicPr>
          <p:cNvPr id="10" name="Image 7" descr="preencoded.png">    </p:cNvPr>
          <p:cNvPicPr>
            <a:picLocks noChangeAspect="1"/>
          </p:cNvPicPr>
          <p:nvPr/>
        </p:nvPicPr>
        <p:blipFill>
          <a:blip r:embed="rId8"/>
          <a:stretch>
            <a:fillRect/>
          </a:stretch>
        </p:blipFill>
        <p:spPr>
          <a:xfrm>
            <a:off x="8837926" y="7556500"/>
            <a:ext cx="4041672" cy="4041167"/>
          </a:xfrm>
          <a:prstGeom prst="rect">
            <a:avLst/>
          </a:prstGeom>
        </p:spPr>
      </p:pic>
      <p:pic>
        <p:nvPicPr>
          <p:cNvPr id="11" name="Image 8" descr="preencoded.png">    </p:cNvPr>
          <p:cNvPicPr>
            <a:picLocks noChangeAspect="1"/>
          </p:cNvPicPr>
          <p:nvPr/>
        </p:nvPicPr>
        <p:blipFill>
          <a:blip r:embed="rId9"/>
          <a:stretch>
            <a:fillRect/>
          </a:stretch>
        </p:blipFill>
        <p:spPr>
          <a:xfrm>
            <a:off x="13140034" y="7596733"/>
            <a:ext cx="2256135" cy="418455"/>
          </a:xfrm>
          <a:prstGeom prst="rect">
            <a:avLst/>
          </a:prstGeom>
        </p:spPr>
      </p:pic>
      <p:pic>
        <p:nvPicPr>
          <p:cNvPr id="12" name="Image 9" descr="preencoded.png">    </p:cNvPr>
          <p:cNvPicPr>
            <a:picLocks noChangeAspect="1"/>
          </p:cNvPicPr>
          <p:nvPr/>
        </p:nvPicPr>
        <p:blipFill>
          <a:blip r:embed="rId10"/>
          <a:stretch>
            <a:fillRect/>
          </a:stretch>
        </p:blipFill>
        <p:spPr>
          <a:xfrm>
            <a:off x="13140034" y="8185981"/>
            <a:ext cx="2256135" cy="209228"/>
          </a:xfrm>
          <a:prstGeom prst="rect">
            <a:avLst/>
          </a:prstGeom>
        </p:spPr>
      </p:pic>
      <p:pic>
        <p:nvPicPr>
          <p:cNvPr id="13" name="Image 10" descr="preencoded.png">    </p:cNvPr>
          <p:cNvPicPr>
            <a:picLocks noChangeAspect="1"/>
          </p:cNvPicPr>
          <p:nvPr/>
        </p:nvPicPr>
        <p:blipFill>
          <a:blip r:embed="rId11"/>
          <a:stretch>
            <a:fillRect/>
          </a:stretch>
        </p:blipFill>
        <p:spPr>
          <a:xfrm>
            <a:off x="13140034" y="11358314"/>
            <a:ext cx="554668" cy="209228"/>
          </a:xfrm>
          <a:prstGeom prst="rect">
            <a:avLst/>
          </a:prstGeom>
        </p:spPr>
      </p:pic>
      <p:pic>
        <p:nvPicPr>
          <p:cNvPr id="14" name="Image 11" descr="preencoded.png">    </p:cNvPr>
          <p:cNvPicPr>
            <a:picLocks noChangeAspect="1"/>
          </p:cNvPicPr>
          <p:nvPr/>
        </p:nvPicPr>
        <p:blipFill>
          <a:blip r:embed="rId12"/>
          <a:stretch>
            <a:fillRect/>
          </a:stretch>
        </p:blipFill>
        <p:spPr>
          <a:xfrm>
            <a:off x="13990774" y="11358314"/>
            <a:ext cx="554668" cy="209228"/>
          </a:xfrm>
          <a:prstGeom prst="rect">
            <a:avLst/>
          </a:prstGeom>
        </p:spPr>
      </p:pic>
      <p:pic>
        <p:nvPicPr>
          <p:cNvPr id="15" name="Image 12" descr="preencoded.png">    </p:cNvPr>
          <p:cNvPicPr>
            <a:picLocks noChangeAspect="1"/>
          </p:cNvPicPr>
          <p:nvPr/>
        </p:nvPicPr>
        <p:blipFill>
          <a:blip r:embed="rId13"/>
          <a:stretch>
            <a:fillRect/>
          </a:stretch>
        </p:blipFill>
        <p:spPr>
          <a:xfrm>
            <a:off x="14842407" y="11358314"/>
            <a:ext cx="554668" cy="209228"/>
          </a:xfrm>
          <a:prstGeom prst="rect">
            <a:avLst/>
          </a:prstGeom>
        </p:spPr>
      </p:pic>
      <p:pic>
        <p:nvPicPr>
          <p:cNvPr id="16" name="Image 13" descr="preencoded.png">    </p:cNvPr>
          <p:cNvPicPr>
            <a:picLocks noChangeAspect="1"/>
          </p:cNvPicPr>
          <p:nvPr/>
        </p:nvPicPr>
        <p:blipFill>
          <a:blip r:embed="rId14"/>
          <a:stretch>
            <a:fillRect/>
          </a:stretch>
        </p:blipFill>
        <p:spPr>
          <a:xfrm>
            <a:off x="13927706" y="8553326"/>
            <a:ext cx="681684" cy="195523"/>
          </a:xfrm>
          <a:prstGeom prst="rect">
            <a:avLst/>
          </a:prstGeom>
        </p:spPr>
      </p:pic>
      <p:pic>
        <p:nvPicPr>
          <p:cNvPr id="17" name="Image 14" descr="preencoded.png">    </p:cNvPr>
          <p:cNvPicPr>
            <a:picLocks noChangeAspect="1"/>
          </p:cNvPicPr>
          <p:nvPr/>
        </p:nvPicPr>
        <p:blipFill>
          <a:blip r:embed="rId15"/>
          <a:stretch>
            <a:fillRect/>
          </a:stretch>
        </p:blipFill>
        <p:spPr>
          <a:xfrm>
            <a:off x="15632845" y="7567476"/>
            <a:ext cx="353635" cy="1898613"/>
          </a:xfrm>
          <a:prstGeom prst="rect">
            <a:avLst/>
          </a:prstGeom>
        </p:spPr>
      </p:pic>
      <p:pic>
        <p:nvPicPr>
          <p:cNvPr id="18" name="Image 15" descr="preencoded.png">    </p:cNvPr>
          <p:cNvPicPr>
            <a:picLocks noChangeAspect="1"/>
          </p:cNvPicPr>
          <p:nvPr/>
        </p:nvPicPr>
        <p:blipFill>
          <a:blip r:embed="rId16"/>
          <a:stretch>
            <a:fillRect/>
          </a:stretch>
        </p:blipFill>
        <p:spPr>
          <a:xfrm>
            <a:off x="8408451" y="10357830"/>
            <a:ext cx="7224388" cy="1620850"/>
          </a:xfrm>
          <a:prstGeom prst="rect">
            <a:avLst/>
          </a:prstGeom>
        </p:spPr>
      </p:pic>
      <p:sp>
        <p:nvSpPr>
          <p:cNvPr id="19" name="Shape 1"/>
          <p:cNvSpPr/>
          <p:nvPr/>
        </p:nvSpPr>
        <p:spPr>
          <a:xfrm>
            <a:off x="8637080" y="3213100"/>
            <a:ext cx="6909664" cy="3048000"/>
          </a:xfrm>
          <a:prstGeom prst="rect">
            <a:avLst/>
          </a:prstGeom>
          <a:noFill/>
          <a:ln/>
        </p:spPr>
      </p:sp>
      <p:sp>
        <p:nvSpPr>
          <p:cNvPr id="20" name="Text 2"/>
          <p:cNvSpPr/>
          <p:nvPr/>
        </p:nvSpPr>
        <p:spPr>
          <a:xfrm>
            <a:off x="8637080" y="3213100"/>
            <a:ext cx="7112889"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 Technique</a:t>
            </a:r>
            <a:endParaRPr lang="en-US" sz="4800" dirty="0"/>
          </a:p>
        </p:txBody>
      </p:sp>
      <p:sp>
        <p:nvSpPr>
          <p:cNvPr id="21" name="Text 3"/>
          <p:cNvSpPr/>
          <p:nvPr/>
        </p:nvSpPr>
        <p:spPr>
          <a:xfrm>
            <a:off x="8637080" y="5194300"/>
            <a:ext cx="7045147"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22" name="Shape 4"/>
          <p:cNvSpPr/>
          <p:nvPr/>
        </p:nvSpPr>
        <p:spPr>
          <a:xfrm>
            <a:off x="16461257" y="8255000"/>
            <a:ext cx="6909664" cy="3581400"/>
          </a:xfrm>
          <a:prstGeom prst="rect">
            <a:avLst/>
          </a:prstGeom>
          <a:noFill/>
          <a:ln/>
        </p:spPr>
      </p:sp>
      <p:sp>
        <p:nvSpPr>
          <p:cNvPr id="23" name="Text 5"/>
          <p:cNvSpPr/>
          <p:nvPr/>
        </p:nvSpPr>
        <p:spPr>
          <a:xfrm>
            <a:off x="16461257" y="8255000"/>
            <a:ext cx="7112889"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Art of Unicorn Sighting</a:t>
            </a:r>
            <a:endParaRPr lang="en-US" sz="4800" dirty="0"/>
          </a:p>
        </p:txBody>
      </p:sp>
      <p:sp>
        <p:nvSpPr>
          <p:cNvPr id="24" name="Text 6"/>
          <p:cNvSpPr/>
          <p:nvPr/>
        </p:nvSpPr>
        <p:spPr>
          <a:xfrm>
            <a:off x="16461257" y="10236200"/>
            <a:ext cx="7045147"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9F1"/>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2091528" y="1574800"/>
            <a:ext cx="20216693"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Magic of Dragons: A Research</a:t>
            </a:r>
            <a:endParaRPr lang="en-US" sz="8000" dirty="0"/>
          </a:p>
        </p:txBody>
      </p:sp>
      <p:sp>
        <p:nvSpPr>
          <p:cNvPr id="4" name="Shape 1"/>
          <p:cNvSpPr/>
          <p:nvPr/>
        </p:nvSpPr>
        <p:spPr>
          <a:xfrm>
            <a:off x="14352794" y="4025900"/>
            <a:ext cx="6642930" cy="7785100"/>
          </a:xfrm>
          <a:prstGeom prst="rect">
            <a:avLst/>
          </a:prstGeom>
          <a:noFill/>
          <a:ln/>
        </p:spPr>
      </p:sp>
      <p:sp>
        <p:nvSpPr>
          <p:cNvPr id="5" name="Text 2"/>
          <p:cNvSpPr/>
          <p:nvPr/>
        </p:nvSpPr>
        <p:spPr>
          <a:xfrm>
            <a:off x="15502288" y="4025900"/>
            <a:ext cx="4343943"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6" name="Shape 3"/>
          <p:cNvSpPr/>
          <p:nvPr/>
        </p:nvSpPr>
        <p:spPr>
          <a:xfrm>
            <a:off x="14352794" y="5168900"/>
            <a:ext cx="6642930" cy="6642100"/>
          </a:xfrm>
          <a:prstGeom prst="rect">
            <a:avLst/>
          </a:prstGeom>
          <a:noFill/>
          <a:ln/>
        </p:spPr>
      </p:sp>
      <p:pic>
        <p:nvPicPr>
          <p:cNvPr id="7" name="Image 1" descr="preencoded.png">    </p:cNvPr>
          <p:cNvPicPr>
            <a:picLocks noChangeAspect="1"/>
          </p:cNvPicPr>
          <p:nvPr/>
        </p:nvPicPr>
        <p:blipFill>
          <a:blip r:embed="rId2"/>
          <a:stretch>
            <a:fillRect/>
          </a:stretch>
        </p:blipFill>
        <p:spPr>
          <a:xfrm>
            <a:off x="14352794" y="5168900"/>
            <a:ext cx="6642930" cy="6642100"/>
          </a:xfrm>
          <a:prstGeom prst="rect">
            <a:avLst/>
          </a:prstGeom>
        </p:spPr>
      </p:pic>
      <p:pic>
        <p:nvPicPr>
          <p:cNvPr id="8" name="Image 2" descr="preencoded.png">    </p:cNvPr>
          <p:cNvPicPr>
            <a:picLocks noChangeAspect="1"/>
          </p:cNvPicPr>
          <p:nvPr/>
        </p:nvPicPr>
        <p:blipFill>
          <a:blip r:embed="rId3"/>
          <a:stretch>
            <a:fillRect/>
          </a:stretch>
        </p:blipFill>
        <p:spPr>
          <a:xfrm>
            <a:off x="14352791" y="5168900"/>
            <a:ext cx="6642933" cy="6642100"/>
          </a:xfrm>
          <a:prstGeom prst="rect">
            <a:avLst/>
          </a:prstGeom>
        </p:spPr>
      </p:pic>
      <p:sp>
        <p:nvSpPr>
          <p:cNvPr id="9" name="Shape 4"/>
          <p:cNvSpPr/>
          <p:nvPr/>
        </p:nvSpPr>
        <p:spPr>
          <a:xfrm>
            <a:off x="15762670" y="6565900"/>
            <a:ext cx="3835879" cy="3835400"/>
          </a:xfrm>
          <a:prstGeom prst="roundRect">
            <a:avLst>
              <a:gd name="adj" fmla="val 3311285"/>
            </a:avLst>
          </a:prstGeom>
          <a:solidFill>
            <a:srgbClr val="FEEAD1">
              <a:alpha val="100000"/>
            </a:srgbClr>
          </a:solidFill>
          <a:ln/>
        </p:spPr>
      </p:sp>
      <p:pic>
        <p:nvPicPr>
          <p:cNvPr id="10" name="Image 3" descr="preencoded.png">    </p:cNvPr>
          <p:cNvPicPr>
            <a:picLocks noChangeAspect="1"/>
          </p:cNvPicPr>
          <p:nvPr/>
        </p:nvPicPr>
        <p:blipFill>
          <a:blip r:embed="rId4"/>
          <a:stretch>
            <a:fillRect/>
          </a:stretch>
        </p:blipFill>
        <p:spPr>
          <a:xfrm>
            <a:off x="16867708" y="7272412"/>
            <a:ext cx="1625803" cy="1279376"/>
          </a:xfrm>
          <a:prstGeom prst="rect">
            <a:avLst/>
          </a:prstGeom>
        </p:spPr>
      </p:pic>
      <p:sp>
        <p:nvSpPr>
          <p:cNvPr id="11" name="Shape 5"/>
          <p:cNvSpPr/>
          <p:nvPr/>
        </p:nvSpPr>
        <p:spPr>
          <a:xfrm>
            <a:off x="15915089" y="8856588"/>
            <a:ext cx="3531041" cy="838200"/>
          </a:xfrm>
          <a:prstGeom prst="rect">
            <a:avLst/>
          </a:prstGeom>
          <a:noFill/>
          <a:ln/>
        </p:spPr>
      </p:sp>
      <p:sp>
        <p:nvSpPr>
          <p:cNvPr id="12" name="Text 6"/>
          <p:cNvSpPr/>
          <p:nvPr/>
        </p:nvSpPr>
        <p:spPr>
          <a:xfrm>
            <a:off x="15813476" y="8856588"/>
            <a:ext cx="373426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a:t>
            </a:r>
            <a:endParaRPr lang="en-US" sz="4800" dirty="0"/>
          </a:p>
        </p:txBody>
      </p:sp>
      <p:sp>
        <p:nvSpPr>
          <p:cNvPr id="13" name="Shape 7"/>
          <p:cNvSpPr/>
          <p:nvPr/>
        </p:nvSpPr>
        <p:spPr>
          <a:xfrm>
            <a:off x="23370921" y="10515600"/>
            <a:ext cx="1016127" cy="3200400"/>
          </a:xfrm>
          <a:prstGeom prst="rect">
            <a:avLst/>
          </a:prstGeom>
          <a:noFill/>
          <a:ln/>
        </p:spPr>
      </p:sp>
      <p:pic>
        <p:nvPicPr>
          <p:cNvPr id="14"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15" name="Shape 8"/>
          <p:cNvSpPr/>
          <p:nvPr/>
        </p:nvSpPr>
        <p:spPr>
          <a:xfrm>
            <a:off x="3149994" y="4318000"/>
            <a:ext cx="3619952" cy="3175000"/>
          </a:xfrm>
          <a:prstGeom prst="rect">
            <a:avLst/>
          </a:prstGeom>
          <a:noFill/>
          <a:ln/>
        </p:spPr>
      </p:sp>
      <p:sp>
        <p:nvSpPr>
          <p:cNvPr id="16" name="Shape 9"/>
          <p:cNvSpPr/>
          <p:nvPr/>
        </p:nvSpPr>
        <p:spPr>
          <a:xfrm>
            <a:off x="3149994" y="4318000"/>
            <a:ext cx="3619952" cy="3175000"/>
          </a:xfrm>
          <a:prstGeom prst="rect">
            <a:avLst/>
          </a:prstGeom>
          <a:noFill/>
          <a:ln/>
        </p:spPr>
      </p:sp>
      <p:sp>
        <p:nvSpPr>
          <p:cNvPr id="17" name="Text 10"/>
          <p:cNvSpPr/>
          <p:nvPr/>
        </p:nvSpPr>
        <p:spPr>
          <a:xfrm>
            <a:off x="3149994" y="43180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Archery</a:t>
            </a:r>
            <a:endParaRPr lang="en-US" sz="4800" dirty="0"/>
          </a:p>
        </p:txBody>
      </p:sp>
      <p:sp>
        <p:nvSpPr>
          <p:cNvPr id="18" name="Text 11"/>
          <p:cNvSpPr/>
          <p:nvPr/>
        </p:nvSpPr>
        <p:spPr>
          <a:xfrm>
            <a:off x="3149994" y="53594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19" name="Shape 12"/>
          <p:cNvSpPr/>
          <p:nvPr/>
        </p:nvSpPr>
        <p:spPr>
          <a:xfrm>
            <a:off x="8370346" y="8547100"/>
            <a:ext cx="3619952" cy="3175000"/>
          </a:xfrm>
          <a:prstGeom prst="rect">
            <a:avLst/>
          </a:prstGeom>
          <a:noFill/>
          <a:ln/>
        </p:spPr>
      </p:sp>
      <p:sp>
        <p:nvSpPr>
          <p:cNvPr id="20" name="Shape 13"/>
          <p:cNvSpPr/>
          <p:nvPr/>
        </p:nvSpPr>
        <p:spPr>
          <a:xfrm>
            <a:off x="8370346" y="8547100"/>
            <a:ext cx="3619952" cy="3175000"/>
          </a:xfrm>
          <a:prstGeom prst="rect">
            <a:avLst/>
          </a:prstGeom>
          <a:noFill/>
          <a:ln/>
        </p:spPr>
      </p:sp>
      <p:sp>
        <p:nvSpPr>
          <p:cNvPr id="21" name="Text 14"/>
          <p:cNvSpPr/>
          <p:nvPr/>
        </p:nvSpPr>
        <p:spPr>
          <a:xfrm>
            <a:off x="8370346" y="85471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a:t>
            </a:r>
            <a:endParaRPr lang="en-US" sz="4800" dirty="0"/>
          </a:p>
        </p:txBody>
      </p:sp>
      <p:sp>
        <p:nvSpPr>
          <p:cNvPr id="22" name="Text 15"/>
          <p:cNvSpPr/>
          <p:nvPr/>
        </p:nvSpPr>
        <p:spPr>
          <a:xfrm>
            <a:off x="8370346" y="95885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3" name="Shape 16"/>
          <p:cNvSpPr/>
          <p:nvPr/>
        </p:nvSpPr>
        <p:spPr>
          <a:xfrm>
            <a:off x="8370346" y="4318000"/>
            <a:ext cx="3619952" cy="3175000"/>
          </a:xfrm>
          <a:prstGeom prst="rect">
            <a:avLst/>
          </a:prstGeom>
          <a:noFill/>
          <a:ln/>
        </p:spPr>
      </p:sp>
      <p:sp>
        <p:nvSpPr>
          <p:cNvPr id="24" name="Shape 17"/>
          <p:cNvSpPr/>
          <p:nvPr/>
        </p:nvSpPr>
        <p:spPr>
          <a:xfrm>
            <a:off x="8370346" y="4318000"/>
            <a:ext cx="3619952" cy="3175000"/>
          </a:xfrm>
          <a:prstGeom prst="rect">
            <a:avLst/>
          </a:prstGeom>
          <a:noFill/>
          <a:ln/>
        </p:spPr>
      </p:sp>
      <p:sp>
        <p:nvSpPr>
          <p:cNvPr id="25" name="Text 18"/>
          <p:cNvSpPr/>
          <p:nvPr/>
        </p:nvSpPr>
        <p:spPr>
          <a:xfrm>
            <a:off x="8370346" y="43180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Music</a:t>
            </a:r>
            <a:endParaRPr lang="en-US" sz="4800" dirty="0"/>
          </a:p>
        </p:txBody>
      </p:sp>
      <p:sp>
        <p:nvSpPr>
          <p:cNvPr id="26" name="Text 19"/>
          <p:cNvSpPr/>
          <p:nvPr/>
        </p:nvSpPr>
        <p:spPr>
          <a:xfrm>
            <a:off x="8370346" y="53594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27" name="Shape 20"/>
          <p:cNvSpPr/>
          <p:nvPr/>
        </p:nvSpPr>
        <p:spPr>
          <a:xfrm>
            <a:off x="3149994" y="8547100"/>
            <a:ext cx="3619952" cy="3175000"/>
          </a:xfrm>
          <a:prstGeom prst="rect">
            <a:avLst/>
          </a:prstGeom>
          <a:noFill/>
          <a:ln/>
        </p:spPr>
      </p:sp>
      <p:sp>
        <p:nvSpPr>
          <p:cNvPr id="28" name="Shape 21"/>
          <p:cNvSpPr/>
          <p:nvPr/>
        </p:nvSpPr>
        <p:spPr>
          <a:xfrm>
            <a:off x="3149994" y="8547100"/>
            <a:ext cx="3619952" cy="3175000"/>
          </a:xfrm>
          <a:prstGeom prst="rect">
            <a:avLst/>
          </a:prstGeom>
          <a:noFill/>
          <a:ln/>
        </p:spPr>
      </p:sp>
      <p:sp>
        <p:nvSpPr>
          <p:cNvPr id="29" name="Text 22"/>
          <p:cNvSpPr/>
          <p:nvPr/>
        </p:nvSpPr>
        <p:spPr>
          <a:xfrm>
            <a:off x="3149994" y="85471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Life</a:t>
            </a:r>
            <a:endParaRPr lang="en-US" sz="4800" dirty="0"/>
          </a:p>
        </p:txBody>
      </p:sp>
      <p:sp>
        <p:nvSpPr>
          <p:cNvPr id="30" name="Text 23"/>
          <p:cNvSpPr/>
          <p:nvPr/>
        </p:nvSpPr>
        <p:spPr>
          <a:xfrm>
            <a:off x="3149994" y="95885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2023-06-23T08:37:54Z</dcterms:created>
  <dcterms:modified xsi:type="dcterms:W3CDTF">2023-06-23T08:37:54Z</dcterms:modified>
</cp:coreProperties>
</file>