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fntdata" ContentType="application/x-fontdata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2.xml" ContentType="application/vnd.openxmlformats-officedocument.theme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60" r:id="rId1"/>
  </p:sldMasterIdLst>
  <p:notesMasterIdLst>
    <p:notesMasterId r:id="rId3"/>
  </p:notesMasterIdLst>
  <p:sldIdLst>
    <p:sldId id="2147374913" r:id="rId2"/>
  </p:sldIdLst>
  <p:sldSz cx="18288000" cy="10287000"/>
  <p:notesSz cx="6858000" cy="9144000"/>
  <p:embeddedFontLst>
    <p:embeddedFont>
      <p:font typeface="ＭＳ Ｐゴシック" panose="020B0600070205080204" pitchFamily="34" charset="-128"/>
      <p:regular r:id="rId4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D9D5"/>
    <a:srgbClr val="E67E22"/>
    <a:srgbClr val="28B1A7"/>
    <a:srgbClr val="19447A"/>
    <a:srgbClr val="409FA6"/>
    <a:srgbClr val="FFFFFF"/>
    <a:srgbClr val="176B86"/>
    <a:srgbClr val="195480"/>
    <a:srgbClr val="24AFA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072" autoAdjust="0"/>
    <p:restoredTop sz="96247" autoAdjust="0"/>
  </p:normalViewPr>
  <p:slideViewPr>
    <p:cSldViewPr>
      <p:cViewPr varScale="1">
        <p:scale>
          <a:sx n="74" d="100"/>
          <a:sy n="74" d="100"/>
        </p:scale>
        <p:origin x="684" y="6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356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font" Target="fonts/font1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4A9DF2-70EC-4B96-A053-2561A61F337D}" type="datetimeFigureOut">
              <a:rPr lang="en-US" smtClean="0"/>
              <a:t>10/6/2025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7588163-CFC1-4ACA-9600-FB08ECAA64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42730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3291871F-0CB1-875A-9049-68A6FF376A9F}"/>
              </a:ext>
            </a:extLst>
          </p:cNvPr>
          <p:cNvSpPr/>
          <p:nvPr userDrawn="1"/>
        </p:nvSpPr>
        <p:spPr>
          <a:xfrm rot="16200000">
            <a:off x="13724272" y="4965082"/>
            <a:ext cx="8770621" cy="356836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219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16859250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16859250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05A63069-1EAF-AC1C-97F9-C6A4F1AC74F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76448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18F72F67-E422-837C-5299-028113A715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98983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1B8C256F-1E8E-317C-6DDA-154F8353D9A6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F5E5A91E-2C73-14D1-B898-2EBE3672C0E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189516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714375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9281160" y="1889656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281160" y="5689604"/>
            <a:ext cx="829246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3705F-9234-C263-3A1B-3A252A19B0B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903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504063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Chart Placeholder 7">
            <a:extLst>
              <a:ext uri="{FF2B5EF4-FFF2-40B4-BE49-F238E27FC236}">
                <a16:creationId xmlns:a16="http://schemas.microsoft.com/office/drawing/2014/main" id="{0D87B413-325F-DFE4-4CD4-DB642FFB8606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13693140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9366885" y="1889656"/>
            <a:ext cx="3880485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9E0C1D-F688-75FA-168B-CF3FAA201C0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54846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11218918" y="1889655"/>
            <a:ext cx="6354707" cy="732557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19CB5D3D-57C5-FAB3-47E0-27E2CF1A9208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1889655"/>
            <a:ext cx="10230224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B0F2C62-4F31-15FD-84E2-56D51B71A4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82185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Char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3" name="Chart Placeholder 7">
            <a:extLst>
              <a:ext uri="{FF2B5EF4-FFF2-40B4-BE49-F238E27FC236}">
                <a16:creationId xmlns:a16="http://schemas.microsoft.com/office/drawing/2014/main" id="{A105976E-98CC-1525-77A5-60BC6F8246EB}"/>
              </a:ext>
            </a:extLst>
          </p:cNvPr>
          <p:cNvSpPr>
            <a:spLocks noGrp="1"/>
          </p:cNvSpPr>
          <p:nvPr>
            <p:ph type="chart" sz="quarter" idx="13"/>
          </p:nvPr>
        </p:nvSpPr>
        <p:spPr>
          <a:xfrm>
            <a:off x="642556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4" name="Chart Placeholder 7">
            <a:extLst>
              <a:ext uri="{FF2B5EF4-FFF2-40B4-BE49-F238E27FC236}">
                <a16:creationId xmlns:a16="http://schemas.microsoft.com/office/drawing/2014/main" id="{F18304E0-C823-297F-1C17-7F2A2CD282EF}"/>
              </a:ext>
            </a:extLst>
          </p:cNvPr>
          <p:cNvSpPr>
            <a:spLocks noGrp="1"/>
          </p:cNvSpPr>
          <p:nvPr>
            <p:ph type="chart" sz="quarter" idx="15"/>
          </p:nvPr>
        </p:nvSpPr>
        <p:spPr>
          <a:xfrm>
            <a:off x="714375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Chart Placeholder 7">
            <a:extLst>
              <a:ext uri="{FF2B5EF4-FFF2-40B4-BE49-F238E27FC236}">
                <a16:creationId xmlns:a16="http://schemas.microsoft.com/office/drawing/2014/main" id="{55F0A100-1971-96D3-AD25-96E598F8B47A}"/>
              </a:ext>
            </a:extLst>
          </p:cNvPr>
          <p:cNvSpPr>
            <a:spLocks noGrp="1"/>
          </p:cNvSpPr>
          <p:nvPr>
            <p:ph type="chart" sz="quarter" idx="18"/>
          </p:nvPr>
        </p:nvSpPr>
        <p:spPr>
          <a:xfrm>
            <a:off x="12136754" y="1889656"/>
            <a:ext cx="5436871" cy="3525628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55A7FA16-0C02-E692-8526-16F583C3F045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714375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D42B77EF-A62E-AAFD-BC1D-629764A00EC2}"/>
              </a:ext>
            </a:extLst>
          </p:cNvPr>
          <p:cNvSpPr>
            <a:spLocks noGrp="1"/>
          </p:cNvSpPr>
          <p:nvPr>
            <p:ph idx="19"/>
          </p:nvPr>
        </p:nvSpPr>
        <p:spPr>
          <a:xfrm>
            <a:off x="642556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9E870889-49DC-DDA8-AC0C-91F97C821391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12136754" y="5689604"/>
            <a:ext cx="5436871" cy="352562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7050601D-DC9F-2EFA-8CF3-B8A12ACF30A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54531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074A52-9FFC-AC39-C5C6-B5E84AC597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122253" y="317500"/>
            <a:ext cx="9420224" cy="126682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242FC55-4D2C-6A55-9DC3-D3F5645AFAB4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8122253" y="9520560"/>
            <a:ext cx="7776000" cy="448940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3DAABA0-A95A-CC14-B3A9-50073A443CF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Picture Placeholder 5">
            <a:extLst>
              <a:ext uri="{FF2B5EF4-FFF2-40B4-BE49-F238E27FC236}">
                <a16:creationId xmlns:a16="http://schemas.microsoft.com/office/drawing/2014/main" id="{B4638F13-1CD3-7690-D13A-99CF303E4C33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7315200" cy="10287000"/>
          </a:xfrm>
          <a:pattFill prst="pct5">
            <a:fgClr>
              <a:schemeClr val="bg1">
                <a:lumMod val="50000"/>
              </a:schemeClr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47937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49" y="321983"/>
            <a:ext cx="17016168" cy="1101705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628649" y="1893095"/>
            <a:ext cx="17015045" cy="5712618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5810818" y="9975444"/>
            <a:ext cx="2477183" cy="310614"/>
          </a:xfrm>
          <a:prstGeom prst="rect">
            <a:avLst/>
          </a:prstGeom>
        </p:spPr>
        <p:txBody>
          <a:bodyPr lIns="0" tIns="0" rIns="0" bIns="0"/>
          <a:lstStyle>
            <a:lvl1pPr algn="ctr">
              <a:defRPr sz="1800">
                <a:solidFill>
                  <a:schemeClr val="bg1"/>
                </a:solidFill>
                <a:latin typeface="Crimson Pro" pitchFamily="2" charset="0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28467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 Placeholder 34">
            <a:extLst>
              <a:ext uri="{FF2B5EF4-FFF2-40B4-BE49-F238E27FC236}">
                <a16:creationId xmlns:a16="http://schemas.microsoft.com/office/drawing/2014/main" id="{D5D06DE6-9792-C027-9577-AFD1237BD94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288860" y="3866701"/>
            <a:ext cx="8091397" cy="1715400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4400" b="1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Presentation Title </a:t>
            </a:r>
          </a:p>
        </p:txBody>
      </p:sp>
      <p:sp>
        <p:nvSpPr>
          <p:cNvPr id="36" name="Text Placeholder 34">
            <a:extLst>
              <a:ext uri="{FF2B5EF4-FFF2-40B4-BE49-F238E27FC236}">
                <a16:creationId xmlns:a16="http://schemas.microsoft.com/office/drawing/2014/main" id="{618FCF8D-01B5-E382-DA13-DA3C3EE912C8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288860" y="6057900"/>
            <a:ext cx="8091397" cy="438601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000" b="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 sz="4600" b="1"/>
            </a:lvl2pPr>
            <a:lvl3pPr marL="914400" indent="0">
              <a:buFontTx/>
              <a:buNone/>
              <a:defRPr sz="4600" b="1"/>
            </a:lvl3pPr>
            <a:lvl4pPr marL="1371600" indent="0">
              <a:buFontTx/>
              <a:buNone/>
              <a:defRPr sz="4600" b="1"/>
            </a:lvl4pPr>
            <a:lvl5pPr marL="1828800" indent="0">
              <a:buFontTx/>
              <a:buNone/>
              <a:defRPr sz="4600" b="1"/>
            </a:lvl5pPr>
          </a:lstStyle>
          <a:p>
            <a:pPr lvl="0"/>
            <a:r>
              <a:rPr lang="en-US" dirty="0"/>
              <a:t>Date</a:t>
            </a:r>
          </a:p>
        </p:txBody>
      </p:sp>
      <p:grpSp>
        <p:nvGrpSpPr>
          <p:cNvPr id="42" name="Group 41">
            <a:extLst>
              <a:ext uri="{FF2B5EF4-FFF2-40B4-BE49-F238E27FC236}">
                <a16:creationId xmlns:a16="http://schemas.microsoft.com/office/drawing/2014/main" id="{C6B335A7-6109-B26B-B9B4-4A350117C7B4}"/>
              </a:ext>
            </a:extLst>
          </p:cNvPr>
          <p:cNvGrpSpPr/>
          <p:nvPr userDrawn="1"/>
        </p:nvGrpSpPr>
        <p:grpSpPr>
          <a:xfrm>
            <a:off x="1" y="0"/>
            <a:ext cx="701674" cy="10287000"/>
            <a:chOff x="1" y="0"/>
            <a:chExt cx="974394" cy="10287000"/>
          </a:xfrm>
        </p:grpSpPr>
        <p:sp>
          <p:nvSpPr>
            <p:cNvPr id="41" name="Freeform 4">
              <a:extLst>
                <a:ext uri="{FF2B5EF4-FFF2-40B4-BE49-F238E27FC236}">
                  <a16:creationId xmlns:a16="http://schemas.microsoft.com/office/drawing/2014/main" id="{2ED1CD4F-7C54-9762-2DC4-C4F5F3FA91CE}"/>
                </a:ext>
              </a:extLst>
            </p:cNvPr>
            <p:cNvSpPr/>
            <p:nvPr userDrawn="1"/>
          </p:nvSpPr>
          <p:spPr>
            <a:xfrm>
              <a:off x="649597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5" name="Freeform 4">
              <a:extLst>
                <a:ext uri="{FF2B5EF4-FFF2-40B4-BE49-F238E27FC236}">
                  <a16:creationId xmlns:a16="http://schemas.microsoft.com/office/drawing/2014/main" id="{248D07B7-AD58-DF23-DDAD-324509531AD6}"/>
                </a:ext>
              </a:extLst>
            </p:cNvPr>
            <p:cNvSpPr/>
            <p:nvPr/>
          </p:nvSpPr>
          <p:spPr>
            <a:xfrm>
              <a:off x="1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  <p:sp>
          <p:nvSpPr>
            <p:cNvPr id="40" name="Freeform 4">
              <a:extLst>
                <a:ext uri="{FF2B5EF4-FFF2-40B4-BE49-F238E27FC236}">
                  <a16:creationId xmlns:a16="http://schemas.microsoft.com/office/drawing/2014/main" id="{1A1AEC32-8D76-B228-34DA-4B63537F4B0E}"/>
                </a:ext>
              </a:extLst>
            </p:cNvPr>
            <p:cNvSpPr/>
            <p:nvPr userDrawn="1"/>
          </p:nvSpPr>
          <p:spPr>
            <a:xfrm>
              <a:off x="324799" y="0"/>
              <a:ext cx="324798" cy="10287000"/>
            </a:xfrm>
            <a:custGeom>
              <a:avLst/>
              <a:gdLst/>
              <a:ahLst/>
              <a:cxnLst/>
              <a:rect l="l" t="t" r="r" b="b"/>
              <a:pathLst>
                <a:path w="1384190" h="3472226">
                  <a:moveTo>
                    <a:pt x="0" y="0"/>
                  </a:moveTo>
                  <a:lnTo>
                    <a:pt x="1384190" y="0"/>
                  </a:lnTo>
                  <a:lnTo>
                    <a:pt x="1384190" y="3472226"/>
                  </a:lnTo>
                  <a:lnTo>
                    <a:pt x="0" y="3472226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/>
            <a:lstStyle/>
            <a:p>
              <a:endParaRPr lang="en-US" dirty="0"/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BFB0A42F-E6A3-CB96-9852-85C86F511AD6}"/>
              </a:ext>
            </a:extLst>
          </p:cNvPr>
          <p:cNvGrpSpPr/>
          <p:nvPr userDrawn="1"/>
        </p:nvGrpSpPr>
        <p:grpSpPr>
          <a:xfrm>
            <a:off x="11692218" y="0"/>
            <a:ext cx="6595782" cy="10287000"/>
            <a:chOff x="7794812" y="0"/>
            <a:chExt cx="4397188" cy="6858000"/>
          </a:xfrm>
        </p:grpSpPr>
        <p:sp>
          <p:nvSpPr>
            <p:cNvPr id="9" name="Isosceles Triangle 8">
              <a:extLst>
                <a:ext uri="{FF2B5EF4-FFF2-40B4-BE49-F238E27FC236}">
                  <a16:creationId xmlns:a16="http://schemas.microsoft.com/office/drawing/2014/main" id="{04244303-0891-69A8-2D9D-161F4AE9C4AF}"/>
                </a:ext>
              </a:extLst>
            </p:cNvPr>
            <p:cNvSpPr/>
            <p:nvPr/>
          </p:nvSpPr>
          <p:spPr>
            <a:xfrm flipH="1">
              <a:off x="7794812" y="1371600"/>
              <a:ext cx="4397188" cy="5486400"/>
            </a:xfrm>
            <a:prstGeom prst="triangle">
              <a:avLst>
                <a:gd name="adj" fmla="val 0"/>
              </a:avLst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0" name="Freeform 9">
              <a:extLst>
                <a:ext uri="{FF2B5EF4-FFF2-40B4-BE49-F238E27FC236}">
                  <a16:creationId xmlns:a16="http://schemas.microsoft.com/office/drawing/2014/main" id="{EAA11CFF-61B1-248D-7099-2F8686DECDAB}"/>
                </a:ext>
              </a:extLst>
            </p:cNvPr>
            <p:cNvSpPr/>
            <p:nvPr/>
          </p:nvSpPr>
          <p:spPr>
            <a:xfrm flipH="1">
              <a:off x="11261904" y="1371600"/>
              <a:ext cx="930096" cy="2407024"/>
            </a:xfrm>
            <a:custGeom>
              <a:avLst/>
              <a:gdLst>
                <a:gd name="connsiteX0" fmla="*/ 0 w 930096"/>
                <a:gd name="connsiteY0" fmla="*/ 0 h 2407024"/>
                <a:gd name="connsiteX1" fmla="*/ 0 w 930096"/>
                <a:gd name="connsiteY1" fmla="*/ 2407024 h 2407024"/>
                <a:gd name="connsiteX2" fmla="*/ 930096 w 930096"/>
                <a:gd name="connsiteY2" fmla="*/ 1160488 h 24070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30096" h="2407024">
                  <a:moveTo>
                    <a:pt x="0" y="0"/>
                  </a:moveTo>
                  <a:lnTo>
                    <a:pt x="0" y="2407024"/>
                  </a:lnTo>
                  <a:lnTo>
                    <a:pt x="930096" y="1160488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  <p:sp>
          <p:nvSpPr>
            <p:cNvPr id="11" name="Isosceles Triangle 10">
              <a:extLst>
                <a:ext uri="{FF2B5EF4-FFF2-40B4-BE49-F238E27FC236}">
                  <a16:creationId xmlns:a16="http://schemas.microsoft.com/office/drawing/2014/main" id="{606BB107-8387-8780-6BFC-A3410E9BB552}"/>
                </a:ext>
              </a:extLst>
            </p:cNvPr>
            <p:cNvSpPr/>
            <p:nvPr/>
          </p:nvSpPr>
          <p:spPr>
            <a:xfrm rot="10800000">
              <a:off x="9838765" y="0"/>
              <a:ext cx="2353235" cy="3778624"/>
            </a:xfrm>
            <a:prstGeom prst="triangle">
              <a:avLst>
                <a:gd name="adj" fmla="val 0"/>
              </a:avLst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700" dirty="0"/>
            </a:p>
          </p:txBody>
        </p:sp>
      </p:grpSp>
    </p:spTree>
    <p:extLst>
      <p:ext uri="{BB962C8B-B14F-4D97-AF65-F5344CB8AC3E}">
        <p14:creationId xmlns:p14="http://schemas.microsoft.com/office/powerpoint/2010/main" val="7833343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14375" y="1889656"/>
            <a:ext cx="1685925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222D0E30-8C97-0C62-9094-8D3CF38657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600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/3 Chart and 1/3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97654" y="1889656"/>
            <a:ext cx="5375970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11026079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03149-442B-8EAA-BA7D-E9F6CCBA73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24686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/2 Chart and 1/2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14375" y="317500"/>
            <a:ext cx="16859250" cy="1266827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E02299-2EDA-F216-AA02-DD369FDBB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72600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418B54F4-3212-393D-A934-571F2F7EC9D6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14375" y="1889656"/>
            <a:ext cx="8201025" cy="73255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851410E-3F60-2499-76A8-F25BD0C1A99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7072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53A7D6DD-B72F-C610-7786-CA13806E481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76848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9" name="Picture Placeholder 13">
            <a:extLst>
              <a:ext uri="{FF2B5EF4-FFF2-40B4-BE49-F238E27FC236}">
                <a16:creationId xmlns:a16="http://schemas.microsoft.com/office/drawing/2014/main" id="{9D74F7B4-56BE-27DF-FDAA-A1BCDA9A8F0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2630550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0" name="Picture Placeholder 13">
            <a:extLst>
              <a:ext uri="{FF2B5EF4-FFF2-40B4-BE49-F238E27FC236}">
                <a16:creationId xmlns:a16="http://schemas.microsoft.com/office/drawing/2014/main" id="{0C3A3381-05D7-EDB1-879C-6EB643DC259B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6428479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1" name="Picture Placeholder 13">
            <a:extLst>
              <a:ext uri="{FF2B5EF4-FFF2-40B4-BE49-F238E27FC236}">
                <a16:creationId xmlns:a16="http://schemas.microsoft.com/office/drawing/2014/main" id="{3D2462CD-6AA5-05E5-182A-40899E86BADF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10226408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2" name="Picture Placeholder 13">
            <a:extLst>
              <a:ext uri="{FF2B5EF4-FFF2-40B4-BE49-F238E27FC236}">
                <a16:creationId xmlns:a16="http://schemas.microsoft.com/office/drawing/2014/main" id="{BA0F11DD-391D-B2C8-92A6-95898DED8AA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4024336" y="2843450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7" name="Picture Placeholder 13">
            <a:extLst>
              <a:ext uri="{FF2B5EF4-FFF2-40B4-BE49-F238E27FC236}">
                <a16:creationId xmlns:a16="http://schemas.microsoft.com/office/drawing/2014/main" id="{A5B87F88-1840-FD6F-7724-6FBDEB1A5744}"/>
              </a:ext>
            </a:extLst>
          </p:cNvPr>
          <p:cNvSpPr>
            <a:spLocks noGrp="1"/>
          </p:cNvSpPr>
          <p:nvPr>
            <p:ph type="pic" sz="quarter" idx="17"/>
          </p:nvPr>
        </p:nvSpPr>
        <p:spPr>
          <a:xfrm>
            <a:off x="2630550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8" name="Picture Placeholder 13">
            <a:extLst>
              <a:ext uri="{FF2B5EF4-FFF2-40B4-BE49-F238E27FC236}">
                <a16:creationId xmlns:a16="http://schemas.microsoft.com/office/drawing/2014/main" id="{A7D84A63-B331-8622-DDC5-4D5301BF64A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6428479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29" name="Picture Placeholder 13">
            <a:extLst>
              <a:ext uri="{FF2B5EF4-FFF2-40B4-BE49-F238E27FC236}">
                <a16:creationId xmlns:a16="http://schemas.microsoft.com/office/drawing/2014/main" id="{77DEBFB9-8C26-FDCE-39F7-E63395BC7EB5}"/>
              </a:ext>
            </a:extLst>
          </p:cNvPr>
          <p:cNvSpPr>
            <a:spLocks noGrp="1"/>
          </p:cNvSpPr>
          <p:nvPr>
            <p:ph type="pic" sz="quarter" idx="19"/>
          </p:nvPr>
        </p:nvSpPr>
        <p:spPr>
          <a:xfrm>
            <a:off x="10226408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30" name="Picture Placeholder 13">
            <a:extLst>
              <a:ext uri="{FF2B5EF4-FFF2-40B4-BE49-F238E27FC236}">
                <a16:creationId xmlns:a16="http://schemas.microsoft.com/office/drawing/2014/main" id="{44BA52C7-035F-7148-BCE9-2371B4EBE33A}"/>
              </a:ext>
            </a:extLst>
          </p:cNvPr>
          <p:cNvSpPr>
            <a:spLocks noGrp="1"/>
          </p:cNvSpPr>
          <p:nvPr>
            <p:ph type="pic" sz="quarter" idx="20"/>
          </p:nvPr>
        </p:nvSpPr>
        <p:spPr>
          <a:xfrm>
            <a:off x="14024336" y="6665325"/>
            <a:ext cx="1544312" cy="1544312"/>
          </a:xfrm>
          <a:prstGeom prst="ellipse">
            <a:avLst/>
          </a:prstGeom>
          <a:pattFill prst="pct10">
            <a:fgClr>
              <a:schemeClr val="accent1"/>
            </a:fgClr>
            <a:bgClr>
              <a:schemeClr val="bg1"/>
            </a:bgClr>
          </a:pattFill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F14FA3A6-A823-22B9-EE66-97CF5C1DEAE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8209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eam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D680B1-7F17-42D2-83E2-2C9AC13983BB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5" name="Picture Placeholder 9">
            <a:extLst>
              <a:ext uri="{FF2B5EF4-FFF2-40B4-BE49-F238E27FC236}">
                <a16:creationId xmlns:a16="http://schemas.microsoft.com/office/drawing/2014/main" id="{5464D427-2C6E-5D04-E3B7-B54B4CFF3749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14374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6" name="Picture Placeholder 9">
            <a:extLst>
              <a:ext uri="{FF2B5EF4-FFF2-40B4-BE49-F238E27FC236}">
                <a16:creationId xmlns:a16="http://schemas.microsoft.com/office/drawing/2014/main" id="{1A55B09E-E458-56A4-BEBD-E3518AA50AB8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43486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7" name="Picture Placeholder 9">
            <a:extLst>
              <a:ext uri="{FF2B5EF4-FFF2-40B4-BE49-F238E27FC236}">
                <a16:creationId xmlns:a16="http://schemas.microsoft.com/office/drawing/2014/main" id="{D9712A65-1E55-1AAC-1F49-8686E5090E4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9372598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18" name="Picture Placeholder 9">
            <a:extLst>
              <a:ext uri="{FF2B5EF4-FFF2-40B4-BE49-F238E27FC236}">
                <a16:creationId xmlns:a16="http://schemas.microsoft.com/office/drawing/2014/main" id="{138BBE78-D23B-C548-90A3-628D17816A8A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13701711" y="1889656"/>
            <a:ext cx="3871912" cy="2675550"/>
          </a:xfrm>
          <a:pattFill prst="pct10">
            <a:fgClr>
              <a:schemeClr val="accent1"/>
            </a:fgClr>
            <a:bgClr>
              <a:schemeClr val="bg1"/>
            </a:bgClr>
          </a:patt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1C935983-7755-5154-519D-9FE5EBA80E6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443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*3 Grid Content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2E3D1-9794-DB83-C978-069C6BB7217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lnSpc>
                <a:spcPct val="100000"/>
              </a:lnSpc>
              <a:defRPr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F87E3-F69C-88FE-5D2A-D513631BF7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lnSpc>
                <a:spcPct val="100000"/>
              </a:lnSpc>
              <a:defRPr/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2BE1B0A-3EFA-CDCD-ACC1-0E1BD80F69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675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63077C04-EE84-814F-7B2F-0CC65C0D53C1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714375" y="1889656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6293B461-3AC5-965C-0E00-0FEB9D48CE4B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642556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27D520F5-6EC0-AC8D-1668-71F10795B5C4}"/>
              </a:ext>
            </a:extLst>
          </p:cNvPr>
          <p:cNvSpPr>
            <a:spLocks noGrp="1"/>
          </p:cNvSpPr>
          <p:nvPr>
            <p:ph idx="15" hasCustomPrompt="1"/>
          </p:nvPr>
        </p:nvSpPr>
        <p:spPr>
          <a:xfrm>
            <a:off x="6425564" y="189462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A08B1C77-9500-179A-EE6E-18BD895ED017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12136754" y="2562752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B8B7790-3428-1A55-8625-94F1FC2419D2}"/>
              </a:ext>
            </a:extLst>
          </p:cNvPr>
          <p:cNvSpPr>
            <a:spLocks noGrp="1"/>
          </p:cNvSpPr>
          <p:nvPr>
            <p:ph idx="17" hasCustomPrompt="1"/>
          </p:nvPr>
        </p:nvSpPr>
        <p:spPr>
          <a:xfrm>
            <a:off x="12136754" y="189462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A4714B2-4ED7-3602-5E04-E68455AC5979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701675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5916D0D2-1072-1B37-B2A3-E84B806E1C92}"/>
              </a:ext>
            </a:extLst>
          </p:cNvPr>
          <p:cNvSpPr>
            <a:spLocks noGrp="1"/>
          </p:cNvSpPr>
          <p:nvPr>
            <p:ph idx="19" hasCustomPrompt="1"/>
          </p:nvPr>
        </p:nvSpPr>
        <p:spPr>
          <a:xfrm>
            <a:off x="714375" y="5689604"/>
            <a:ext cx="5436871" cy="521565"/>
          </a:xfrm>
          <a:solidFill>
            <a:schemeClr val="accent1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49F92FDE-4A52-5B65-C311-BCA14C41BB6A}"/>
              </a:ext>
            </a:extLst>
          </p:cNvPr>
          <p:cNvSpPr>
            <a:spLocks noGrp="1"/>
          </p:cNvSpPr>
          <p:nvPr>
            <p:ph idx="20"/>
          </p:nvPr>
        </p:nvSpPr>
        <p:spPr>
          <a:xfrm>
            <a:off x="642556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36A15F03-CC85-9E5B-73B8-2E73B47E40CA}"/>
              </a:ext>
            </a:extLst>
          </p:cNvPr>
          <p:cNvSpPr>
            <a:spLocks noGrp="1"/>
          </p:cNvSpPr>
          <p:nvPr>
            <p:ph idx="21" hasCustomPrompt="1"/>
          </p:nvPr>
        </p:nvSpPr>
        <p:spPr>
          <a:xfrm>
            <a:off x="6425564" y="5689604"/>
            <a:ext cx="5436871" cy="521565"/>
          </a:xfrm>
          <a:solidFill>
            <a:schemeClr val="accent2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bg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49A53EF9-EA9A-60BD-3F5E-3045DE69141C}"/>
              </a:ext>
            </a:extLst>
          </p:cNvPr>
          <p:cNvSpPr>
            <a:spLocks noGrp="1"/>
          </p:cNvSpPr>
          <p:nvPr>
            <p:ph idx="22"/>
          </p:nvPr>
        </p:nvSpPr>
        <p:spPr>
          <a:xfrm>
            <a:off x="12136754" y="6362700"/>
            <a:ext cx="5436871" cy="2852532"/>
          </a:xfrm>
        </p:spPr>
        <p:txBody>
          <a:bodyPr lIns="91440" tIns="0" rIns="91440" bIns="0">
            <a:normAutofit/>
          </a:bodyPr>
          <a:lstStyle>
            <a:lvl1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1pPr>
            <a:lvl2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2pPr>
            <a:lvl3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3pPr>
            <a:lvl4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4pPr>
            <a:lvl5pPr>
              <a:lnSpc>
                <a:spcPct val="100000"/>
              </a:lnSpc>
              <a:spcBef>
                <a:spcPts val="300"/>
              </a:spcBef>
              <a:defRPr sz="20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79413566-88CF-1923-92B0-48B2B74519A2}"/>
              </a:ext>
            </a:extLst>
          </p:cNvPr>
          <p:cNvSpPr>
            <a:spLocks noGrp="1"/>
          </p:cNvSpPr>
          <p:nvPr>
            <p:ph idx="23" hasCustomPrompt="1"/>
          </p:nvPr>
        </p:nvSpPr>
        <p:spPr>
          <a:xfrm>
            <a:off x="12136754" y="5689604"/>
            <a:ext cx="5436871" cy="521565"/>
          </a:xfrm>
          <a:solidFill>
            <a:schemeClr val="accent3"/>
          </a:solidFill>
        </p:spPr>
        <p:txBody>
          <a:bodyPr lIns="91440" tIns="0" rIns="91440" bIns="0" anchor="ctr">
            <a:normAutofit/>
          </a:bodyPr>
          <a:lstStyle>
            <a:lvl1pPr marL="0" indent="0">
              <a:lnSpc>
                <a:spcPct val="100000"/>
              </a:lnSpc>
              <a:buFontTx/>
              <a:buNone/>
              <a:defRPr sz="2000" b="1">
                <a:solidFill>
                  <a:schemeClr val="tx1"/>
                </a:solidFill>
              </a:defRPr>
            </a:lvl1pPr>
            <a:lvl2pPr marL="685800" indent="0">
              <a:buFontTx/>
              <a:buNone/>
              <a:defRPr sz="2700">
                <a:solidFill>
                  <a:schemeClr val="tx1"/>
                </a:solidFill>
              </a:defRPr>
            </a:lvl2pPr>
            <a:lvl3pPr marL="1371600" indent="0">
              <a:buFontTx/>
              <a:buNone/>
              <a:defRPr sz="2400">
                <a:solidFill>
                  <a:schemeClr val="tx1"/>
                </a:solidFill>
              </a:defRPr>
            </a:lvl3pPr>
            <a:lvl4pPr marL="2057400" indent="0">
              <a:buFontTx/>
              <a:buNone/>
              <a:defRPr sz="2100">
                <a:solidFill>
                  <a:schemeClr val="tx1"/>
                </a:solidFill>
              </a:defRPr>
            </a:lvl4pPr>
            <a:lvl5pPr marL="2743200" indent="0">
              <a:buFontTx/>
              <a:buNone/>
              <a:defRPr sz="21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Heading</a:t>
            </a:r>
            <a:endParaRPr lang="en-IN" dirty="0"/>
          </a:p>
        </p:txBody>
      </p:sp>
      <p:sp>
        <p:nvSpPr>
          <p:cNvPr id="3" name="Footer Placeholder 4">
            <a:extLst>
              <a:ext uri="{FF2B5EF4-FFF2-40B4-BE49-F238E27FC236}">
                <a16:creationId xmlns:a16="http://schemas.microsoft.com/office/drawing/2014/main" id="{05ACDC91-19E7-0788-BDCD-F383247D7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352800" y="9520560"/>
            <a:ext cx="8619000" cy="4489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81846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oleObject" Target="../embeddings/oleObject1.bin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3F66BD8F-401F-2DBF-0BEE-85CAEC4F13C5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20"/>
            </p:custDataLst>
            <p:extLst>
              <p:ext uri="{D42A27DB-BD31-4B8C-83A1-F6EECF244321}">
                <p14:modId xmlns:p14="http://schemas.microsoft.com/office/powerpoint/2010/main" val="63558484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21" imgW="347" imgH="348" progId="TCLayout.ActiveDocument.1">
                  <p:embed/>
                </p:oleObj>
              </mc:Choice>
              <mc:Fallback>
                <p:oleObj name="think-cell Slide" r:id="rId21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3F66BD8F-401F-2DBF-0BEE-85CAEC4F13C5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E4C60E1-108D-7890-2148-7CDB8BD502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4375" y="317500"/>
            <a:ext cx="16859250" cy="1266827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add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527DE4-6E8F-79F4-2C2B-8BC05FCBFF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14375" y="1889656"/>
            <a:ext cx="16859250" cy="73255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E5665-37C2-54D6-D1C6-35E05DF839D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6773525" y="9501500"/>
            <a:ext cx="800100" cy="46800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r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fld id="{E2D680B1-7F17-42D2-83E2-2C9AC13983BB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: Top Corners Rounded 20">
            <a:extLst>
              <a:ext uri="{FF2B5EF4-FFF2-40B4-BE49-F238E27FC236}">
                <a16:creationId xmlns:a16="http://schemas.microsoft.com/office/drawing/2014/main" id="{959F2CA7-B6BF-8125-5E2E-6835373F22E4}"/>
              </a:ext>
            </a:extLst>
          </p:cNvPr>
          <p:cNvSpPr/>
          <p:nvPr userDrawn="1"/>
        </p:nvSpPr>
        <p:spPr>
          <a:xfrm rot="5400000" flipH="1">
            <a:off x="-492444" y="809943"/>
            <a:ext cx="1289687" cy="304800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3D220426-4054-0550-CCFE-D2AFE3352B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505200" y="9520560"/>
            <a:ext cx="8466600" cy="448940"/>
          </a:xfrm>
          <a:prstGeom prst="rect">
            <a:avLst/>
          </a:prstGeom>
        </p:spPr>
        <p:txBody>
          <a:bodyPr vert="horz" lIns="0" tIns="0" rIns="0" bIns="0" rtlCol="0" anchor="ctr"/>
          <a:lstStyle>
            <a:lvl1pPr algn="l">
              <a:defRPr sz="1200">
                <a:solidFill>
                  <a:schemeClr val="tx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EAC737F1-E18A-A2F6-7406-C694B5585016}"/>
              </a:ext>
            </a:extLst>
          </p:cNvPr>
          <p:cNvSpPr/>
          <p:nvPr userDrawn="1"/>
        </p:nvSpPr>
        <p:spPr>
          <a:xfrm>
            <a:off x="742950" y="9501500"/>
            <a:ext cx="2381250" cy="551500"/>
          </a:xfrm>
          <a:prstGeom prst="roundRect">
            <a:avLst>
              <a:gd name="adj" fmla="val 0"/>
            </a:avLst>
          </a:prstGeom>
          <a:solidFill>
            <a:schemeClr val="bg1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Placeholder</a:t>
            </a:r>
          </a:p>
        </p:txBody>
      </p:sp>
    </p:spTree>
    <p:extLst>
      <p:ext uri="{BB962C8B-B14F-4D97-AF65-F5344CB8AC3E}">
        <p14:creationId xmlns:p14="http://schemas.microsoft.com/office/powerpoint/2010/main" val="28732720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0" r:id="rId1"/>
    <p:sldLayoutId id="2147483685" r:id="rId2"/>
    <p:sldLayoutId id="2147483662" r:id="rId3"/>
    <p:sldLayoutId id="2147483695" r:id="rId4"/>
    <p:sldLayoutId id="2147483696" r:id="rId5"/>
    <p:sldLayoutId id="2147483676" r:id="rId6"/>
    <p:sldLayoutId id="2147483697" r:id="rId7"/>
    <p:sldLayoutId id="2147483698" r:id="rId8"/>
    <p:sldLayoutId id="2147483678" r:id="rId9"/>
    <p:sldLayoutId id="2147483679" r:id="rId10"/>
    <p:sldLayoutId id="2147483681" r:id="rId11"/>
    <p:sldLayoutId id="2147483682" r:id="rId12"/>
    <p:sldLayoutId id="2147483683" r:id="rId13"/>
    <p:sldLayoutId id="2147483684" r:id="rId14"/>
    <p:sldLayoutId id="2147483680" r:id="rId15"/>
    <p:sldLayoutId id="2147483688" r:id="rId16"/>
    <p:sldLayoutId id="2147483692" r:id="rId17"/>
    <p:sldLayoutId id="2147483701" r:id="rId18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000" b="1" kern="1200">
          <a:solidFill>
            <a:schemeClr val="accent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</p:titleStyle>
    <p:bodyStyle>
      <a:lvl1pPr marL="36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1pPr>
      <a:lvl2pPr marL="72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2pPr>
      <a:lvl3pPr marL="108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3pPr>
      <a:lvl4pPr marL="144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4pPr>
      <a:lvl5pPr marL="1800000" indent="-360000" algn="l" defTabSz="914400" rtl="0" eaLnBrk="1" latinLnBrk="0" hangingPunct="1">
        <a:lnSpc>
          <a:spcPct val="100000"/>
        </a:lnSpc>
        <a:spcBef>
          <a:spcPts val="300"/>
        </a:spcBef>
        <a:spcAft>
          <a:spcPts val="300"/>
        </a:spcAft>
        <a:buClr>
          <a:schemeClr val="accent1"/>
        </a:buClr>
        <a:buSzPct val="100000"/>
        <a:buFont typeface="Symbol" panose="05050102010706020507" pitchFamily="18" charset="2"/>
        <a:buChar char=""/>
        <a:defRPr sz="2000" kern="1200">
          <a:solidFill>
            <a:schemeClr val="tx1"/>
          </a:solidFill>
          <a:latin typeface="Arial" panose="020B0604020202020204" pitchFamily="34" charset="0"/>
          <a:ea typeface="Calibri" panose="020F0502020204030204" pitchFamily="34" charset="0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02" userDrawn="1">
          <p15:clr>
            <a:srgbClr val="F26B43"/>
          </p15:clr>
        </p15:guide>
        <p15:guide id="2" pos="442" userDrawn="1">
          <p15:clr>
            <a:srgbClr val="F26B43"/>
          </p15:clr>
        </p15:guide>
        <p15:guide id="3" pos="11078" userDrawn="1">
          <p15:clr>
            <a:srgbClr val="F26B43"/>
          </p15:clr>
        </p15:guide>
        <p15:guide id="4" orient="horz" pos="1008" userDrawn="1">
          <p15:clr>
            <a:srgbClr val="F26B43"/>
          </p15:clr>
        </p15:guide>
        <p15:guide id="5" orient="horz" pos="1190" userDrawn="1">
          <p15:clr>
            <a:srgbClr val="F26B43"/>
          </p15:clr>
        </p15:guide>
        <p15:guide id="6" orient="horz" pos="6278" userDrawn="1">
          <p15:clr>
            <a:srgbClr val="F26B43"/>
          </p15:clr>
        </p15:guide>
        <p15:guide id="7" orient="horz" pos="5818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8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26A3AC-397B-5730-54E0-75A8B62377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think-cell data - do not delete" hidden="1">
            <a:extLst>
              <a:ext uri="{FF2B5EF4-FFF2-40B4-BE49-F238E27FC236}">
                <a16:creationId xmlns:a16="http://schemas.microsoft.com/office/drawing/2014/main" id="{A74655FE-4A57-9DB0-9382-575465327E2A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2382" y="2382"/>
          <a:ext cx="2382" cy="23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55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A74655FE-4A57-9DB0-9382-575465327E2A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382" y="2382"/>
                        <a:ext cx="2382" cy="238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A5156766-DEA5-422E-5714-F24CA0F5CE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Checklist </a:t>
            </a:r>
          </a:p>
        </p:txBody>
      </p:sp>
      <p:sp>
        <p:nvSpPr>
          <p:cNvPr id="4" name="Slide Number Placeholder 2">
            <a:extLst>
              <a:ext uri="{FF2B5EF4-FFF2-40B4-BE49-F238E27FC236}">
                <a16:creationId xmlns:a16="http://schemas.microsoft.com/office/drawing/2014/main" id="{1A30FD61-FB37-989F-D0AF-5DC837F0B90D}"/>
              </a:ext>
            </a:extLst>
          </p:cNvPr>
          <p:cNvSpPr txBox="1">
            <a:spLocks/>
          </p:cNvSpPr>
          <p:nvPr/>
        </p:nvSpPr>
        <p:spPr>
          <a:xfrm>
            <a:off x="17375802" y="9974502"/>
            <a:ext cx="535782" cy="289716"/>
          </a:xfrm>
          <a:prstGeom prst="rect">
            <a:avLst/>
          </a:prstGeom>
        </p:spPr>
        <p:txBody>
          <a:bodyPr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035116E7-405E-48DC-B8D6-0D33CD3BA034}" type="slidenum">
              <a:rPr lang="en-US">
                <a:solidFill>
                  <a:schemeClr val="bg1"/>
                </a:solidFill>
              </a:rPr>
              <a:pPr algn="ctr"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hape1_20211020_181843">
            <a:extLst>
              <a:ext uri="{FF2B5EF4-FFF2-40B4-BE49-F238E27FC236}">
                <a16:creationId xmlns:a16="http://schemas.microsoft.com/office/drawing/2014/main" id="{8759D7D5-9DBD-7FA3-EC13-E67A49EA18D4}"/>
              </a:ext>
            </a:extLst>
          </p:cNvPr>
          <p:cNvSpPr/>
          <p:nvPr/>
        </p:nvSpPr>
        <p:spPr>
          <a:xfrm>
            <a:off x="1013405" y="2721422"/>
            <a:ext cx="2551698" cy="4930488"/>
          </a:xfrm>
          <a:custGeom>
            <a:avLst/>
            <a:gdLst>
              <a:gd name="connsiteX0" fmla="*/ 5805 w 1259143"/>
              <a:gd name="connsiteY0" fmla="*/ 0 h 2506678"/>
              <a:gd name="connsiteX1" fmla="*/ 1259143 w 1259143"/>
              <a:gd name="connsiteY1" fmla="*/ 1253339 h 2506678"/>
              <a:gd name="connsiteX2" fmla="*/ 5805 w 1259143"/>
              <a:gd name="connsiteY2" fmla="*/ 2506678 h 2506678"/>
              <a:gd name="connsiteX3" fmla="*/ 0 w 1259143"/>
              <a:gd name="connsiteY3" fmla="*/ 2506385 h 2506678"/>
              <a:gd name="connsiteX4" fmla="*/ 0 w 1259143"/>
              <a:gd name="connsiteY4" fmla="*/ 293 h 250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143" h="2506678">
                <a:moveTo>
                  <a:pt x="5805" y="0"/>
                </a:moveTo>
                <a:cubicBezTo>
                  <a:pt x="698004" y="0"/>
                  <a:pt x="1259143" y="561139"/>
                  <a:pt x="1259143" y="1253339"/>
                </a:cubicBezTo>
                <a:cubicBezTo>
                  <a:pt x="1259143" y="1945539"/>
                  <a:pt x="698004" y="2506678"/>
                  <a:pt x="5805" y="2506678"/>
                </a:cubicBezTo>
                <a:lnTo>
                  <a:pt x="0" y="2506385"/>
                </a:lnTo>
                <a:lnTo>
                  <a:pt x="0" y="293"/>
                </a:lnTo>
                <a:close/>
              </a:path>
            </a:pathLst>
          </a:custGeom>
          <a:solidFill>
            <a:srgbClr val="FFFFFF"/>
          </a:solidFill>
          <a:ln w="25400" cap="flat" cmpd="sng" algn="ctr">
            <a:solidFill>
              <a:schemeClr val="tx2"/>
            </a:solidFill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defTabSz="938355">
              <a:defRPr/>
            </a:pPr>
            <a:endParaRPr lang="en-US" sz="3600" dirty="0">
              <a:solidFill>
                <a:srgbClr val="005073"/>
              </a:solidFill>
            </a:endParaRPr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184C9875-B8F2-F255-B7A7-964B16D19004}"/>
              </a:ext>
            </a:extLst>
          </p:cNvPr>
          <p:cNvSpPr/>
          <p:nvPr/>
        </p:nvSpPr>
        <p:spPr>
          <a:xfrm>
            <a:off x="1013410" y="2831585"/>
            <a:ext cx="2437679" cy="4710165"/>
          </a:xfrm>
          <a:custGeom>
            <a:avLst/>
            <a:gdLst>
              <a:gd name="connsiteX0" fmla="*/ 5805 w 1259143"/>
              <a:gd name="connsiteY0" fmla="*/ 0 h 2506678"/>
              <a:gd name="connsiteX1" fmla="*/ 1259143 w 1259143"/>
              <a:gd name="connsiteY1" fmla="*/ 1253339 h 2506678"/>
              <a:gd name="connsiteX2" fmla="*/ 5805 w 1259143"/>
              <a:gd name="connsiteY2" fmla="*/ 2506678 h 2506678"/>
              <a:gd name="connsiteX3" fmla="*/ 0 w 1259143"/>
              <a:gd name="connsiteY3" fmla="*/ 2506385 h 2506678"/>
              <a:gd name="connsiteX4" fmla="*/ 0 w 1259143"/>
              <a:gd name="connsiteY4" fmla="*/ 293 h 25066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59143" h="2506678">
                <a:moveTo>
                  <a:pt x="5805" y="0"/>
                </a:moveTo>
                <a:cubicBezTo>
                  <a:pt x="698004" y="0"/>
                  <a:pt x="1259143" y="561139"/>
                  <a:pt x="1259143" y="1253339"/>
                </a:cubicBezTo>
                <a:cubicBezTo>
                  <a:pt x="1259143" y="1945539"/>
                  <a:pt x="698004" y="2506678"/>
                  <a:pt x="5805" y="2506678"/>
                </a:cubicBezTo>
                <a:lnTo>
                  <a:pt x="0" y="2506385"/>
                </a:lnTo>
                <a:lnTo>
                  <a:pt x="0" y="293"/>
                </a:lnTo>
                <a:close/>
              </a:path>
            </a:pathLst>
          </a:cu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wrap="square" rtlCol="0" anchor="ctr">
            <a:noAutofit/>
          </a:bodyPr>
          <a:lstStyle/>
          <a:p>
            <a:pPr defTabSz="938355">
              <a:defRPr/>
            </a:pPr>
            <a:endParaRPr lang="en-US" sz="3600" dirty="0">
              <a:solidFill>
                <a:srgbClr val="005073"/>
              </a:solidFill>
            </a:endParaRP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14B44AB5-A902-959F-1B71-188B3ACFD5DB}"/>
              </a:ext>
            </a:extLst>
          </p:cNvPr>
          <p:cNvSpPr/>
          <p:nvPr/>
        </p:nvSpPr>
        <p:spPr>
          <a:xfrm>
            <a:off x="1905841" y="2386232"/>
            <a:ext cx="173507" cy="168407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defTabSz="938355">
              <a:defRPr/>
            </a:pPr>
            <a:endParaRPr lang="en-US" sz="3600" dirty="0">
              <a:solidFill>
                <a:srgbClr val="005073"/>
              </a:solidFill>
            </a:endParaRPr>
          </a:p>
        </p:txBody>
      </p:sp>
      <p:cxnSp>
        <p:nvCxnSpPr>
          <p:cNvPr id="7" name="Shape1_20220517_163352">
            <a:extLst>
              <a:ext uri="{FF2B5EF4-FFF2-40B4-BE49-F238E27FC236}">
                <a16:creationId xmlns:a16="http://schemas.microsoft.com/office/drawing/2014/main" id="{27077A94-BBE1-565C-6D14-9705463F470E}"/>
              </a:ext>
            </a:extLst>
          </p:cNvPr>
          <p:cNvCxnSpPr>
            <a:cxnSpLocks/>
            <a:stCxn id="6" idx="6"/>
            <a:endCxn id="8" idx="2"/>
          </p:cNvCxnSpPr>
          <p:nvPr/>
        </p:nvCxnSpPr>
        <p:spPr>
          <a:xfrm>
            <a:off x="2079346" y="2470436"/>
            <a:ext cx="2224475" cy="0"/>
          </a:xfrm>
          <a:prstGeom prst="line">
            <a:avLst/>
          </a:prstGeom>
          <a:noFill/>
          <a:ln w="9525" cap="flat" cmpd="sng" algn="ctr">
            <a:solidFill>
              <a:schemeClr val="accent3"/>
            </a:solidFill>
            <a:prstDash val="solid"/>
          </a:ln>
          <a:effectLst/>
        </p:spPr>
      </p:cxnSp>
      <p:sp>
        <p:nvSpPr>
          <p:cNvPr id="8" name="Shape2_20220517_163352">
            <a:extLst>
              <a:ext uri="{FF2B5EF4-FFF2-40B4-BE49-F238E27FC236}">
                <a16:creationId xmlns:a16="http://schemas.microsoft.com/office/drawing/2014/main" id="{CEE229C7-94E9-AE5B-D85F-AA7433CE2C6D}"/>
              </a:ext>
            </a:extLst>
          </p:cNvPr>
          <p:cNvSpPr>
            <a:spLocks noChangeAspect="1"/>
          </p:cNvSpPr>
          <p:nvPr/>
        </p:nvSpPr>
        <p:spPr>
          <a:xfrm>
            <a:off x="4303820" y="2101954"/>
            <a:ext cx="739214" cy="736964"/>
          </a:xfrm>
          <a:prstGeom prst="ellipse">
            <a:avLst/>
          </a:prstGeom>
          <a:noFill/>
          <a:ln w="9525" cap="flat" cmpd="sng" algn="ctr">
            <a:solidFill>
              <a:schemeClr val="accent3"/>
            </a:solidFill>
            <a:prstDash val="solid"/>
          </a:ln>
          <a:effectLst/>
        </p:spPr>
        <p:txBody>
          <a:bodyPr rtlCol="0" anchor="ctr"/>
          <a:lstStyle/>
          <a:p>
            <a:pPr defTabSz="938355">
              <a:defRPr/>
            </a:pPr>
            <a:endParaRPr lang="en-US" sz="3600" dirty="0">
              <a:solidFill>
                <a:srgbClr val="005073"/>
              </a:solidFill>
            </a:endParaRPr>
          </a:p>
        </p:txBody>
      </p:sp>
      <p:sp>
        <p:nvSpPr>
          <p:cNvPr id="9" name="Shape1_20211020_182018">
            <a:extLst>
              <a:ext uri="{FF2B5EF4-FFF2-40B4-BE49-F238E27FC236}">
                <a16:creationId xmlns:a16="http://schemas.microsoft.com/office/drawing/2014/main" id="{26530910-EA32-6D78-937A-AC9CE1D99F63}"/>
              </a:ext>
            </a:extLst>
          </p:cNvPr>
          <p:cNvSpPr/>
          <p:nvPr/>
        </p:nvSpPr>
        <p:spPr>
          <a:xfrm>
            <a:off x="4414071" y="2211084"/>
            <a:ext cx="518700" cy="5187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F1201028-63D0-D64E-45F7-D482EE94CD8C}"/>
              </a:ext>
            </a:extLst>
          </p:cNvPr>
          <p:cNvSpPr>
            <a:spLocks/>
          </p:cNvSpPr>
          <p:nvPr/>
        </p:nvSpPr>
        <p:spPr bwMode="auto">
          <a:xfrm>
            <a:off x="4486597" y="2298527"/>
            <a:ext cx="373655" cy="343817"/>
          </a:xfrm>
          <a:custGeom>
            <a:avLst/>
            <a:gdLst>
              <a:gd name="T0" fmla="*/ 2218 w 2218"/>
              <a:gd name="T1" fmla="*/ 0 h 2050"/>
              <a:gd name="T2" fmla="*/ 2211 w 2218"/>
              <a:gd name="T3" fmla="*/ 84 h 2050"/>
              <a:gd name="T4" fmla="*/ 864 w 2218"/>
              <a:gd name="T5" fmla="*/ 1798 h 2050"/>
              <a:gd name="T6" fmla="*/ 520 w 2218"/>
              <a:gd name="T7" fmla="*/ 1882 h 2050"/>
              <a:gd name="T8" fmla="*/ 0 w 2218"/>
              <a:gd name="T9" fmla="*/ 1155 h 2050"/>
              <a:gd name="T10" fmla="*/ 329 w 2218"/>
              <a:gd name="T11" fmla="*/ 1017 h 2050"/>
              <a:gd name="T12" fmla="*/ 696 w 2218"/>
              <a:gd name="T13" fmla="*/ 1484 h 2050"/>
              <a:gd name="T14" fmla="*/ 2218 w 2218"/>
              <a:gd name="T15" fmla="*/ 0 h 2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18" h="2050">
                <a:moveTo>
                  <a:pt x="2218" y="0"/>
                </a:moveTo>
                <a:cubicBezTo>
                  <a:pt x="2211" y="84"/>
                  <a:pt x="2211" y="84"/>
                  <a:pt x="2211" y="84"/>
                </a:cubicBezTo>
                <a:cubicBezTo>
                  <a:pt x="1507" y="604"/>
                  <a:pt x="1132" y="1247"/>
                  <a:pt x="864" y="1798"/>
                </a:cubicBezTo>
                <a:cubicBezTo>
                  <a:pt x="704" y="1905"/>
                  <a:pt x="589" y="2050"/>
                  <a:pt x="520" y="1882"/>
                </a:cubicBezTo>
                <a:cubicBezTo>
                  <a:pt x="436" y="1660"/>
                  <a:pt x="252" y="1239"/>
                  <a:pt x="0" y="1155"/>
                </a:cubicBezTo>
                <a:cubicBezTo>
                  <a:pt x="107" y="1033"/>
                  <a:pt x="206" y="1002"/>
                  <a:pt x="329" y="1017"/>
                </a:cubicBezTo>
                <a:cubicBezTo>
                  <a:pt x="489" y="1040"/>
                  <a:pt x="635" y="1346"/>
                  <a:pt x="696" y="1484"/>
                </a:cubicBezTo>
                <a:cubicBezTo>
                  <a:pt x="1025" y="933"/>
                  <a:pt x="1629" y="306"/>
                  <a:pt x="22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87688" tIns="93845" rIns="187688" bIns="9384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2700"/>
          </a:p>
        </p:txBody>
      </p:sp>
      <p:sp>
        <p:nvSpPr>
          <p:cNvPr id="11" name="Shape0_20211215_104047">
            <a:extLst>
              <a:ext uri="{FF2B5EF4-FFF2-40B4-BE49-F238E27FC236}">
                <a16:creationId xmlns:a16="http://schemas.microsoft.com/office/drawing/2014/main" id="{79269156-2A4E-321B-0885-819B8C78C9F5}"/>
              </a:ext>
            </a:extLst>
          </p:cNvPr>
          <p:cNvSpPr>
            <a:spLocks/>
          </p:cNvSpPr>
          <p:nvPr/>
        </p:nvSpPr>
        <p:spPr>
          <a:xfrm>
            <a:off x="5259951" y="2285770"/>
            <a:ext cx="11957169" cy="369332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marL="7095" lvl="1" defTabSz="3999774">
              <a:spcBef>
                <a:spcPct val="20000"/>
              </a:spcBef>
              <a:buClr>
                <a:srgbClr val="44546A"/>
              </a:buClr>
              <a:buSzPct val="120000"/>
              <a:defRPr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74BE9EBD-5879-3962-7956-D94CC2742017}"/>
              </a:ext>
            </a:extLst>
          </p:cNvPr>
          <p:cNvSpPr/>
          <p:nvPr/>
        </p:nvSpPr>
        <p:spPr>
          <a:xfrm>
            <a:off x="3782027" y="4168274"/>
            <a:ext cx="173507" cy="168407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defTabSz="938355">
              <a:defRPr/>
            </a:pPr>
            <a:endParaRPr lang="en-US" sz="3600" dirty="0">
              <a:solidFill>
                <a:srgbClr val="005073"/>
              </a:solidFill>
            </a:endParaRPr>
          </a:p>
        </p:txBody>
      </p:sp>
      <p:cxnSp>
        <p:nvCxnSpPr>
          <p:cNvPr id="13" name="Shape3_20220517_163352">
            <a:extLst>
              <a:ext uri="{FF2B5EF4-FFF2-40B4-BE49-F238E27FC236}">
                <a16:creationId xmlns:a16="http://schemas.microsoft.com/office/drawing/2014/main" id="{1BE88B83-2D0A-4F11-F5DB-032E6028F41A}"/>
              </a:ext>
            </a:extLst>
          </p:cNvPr>
          <p:cNvCxnSpPr>
            <a:cxnSpLocks/>
            <a:stCxn id="12" idx="6"/>
            <a:endCxn id="14" idx="2"/>
          </p:cNvCxnSpPr>
          <p:nvPr/>
        </p:nvCxnSpPr>
        <p:spPr>
          <a:xfrm>
            <a:off x="3955532" y="4252476"/>
            <a:ext cx="348281" cy="3"/>
          </a:xfrm>
          <a:prstGeom prst="line">
            <a:avLst/>
          </a:prstGeom>
          <a:noFill/>
          <a:ln w="9525" cap="flat" cmpd="sng" algn="ctr">
            <a:solidFill>
              <a:schemeClr val="accent3"/>
            </a:solidFill>
            <a:prstDash val="solid"/>
          </a:ln>
          <a:effectLst/>
        </p:spPr>
      </p:cxnSp>
      <p:sp>
        <p:nvSpPr>
          <p:cNvPr id="14" name="Shape4_20220517_163352">
            <a:extLst>
              <a:ext uri="{FF2B5EF4-FFF2-40B4-BE49-F238E27FC236}">
                <a16:creationId xmlns:a16="http://schemas.microsoft.com/office/drawing/2014/main" id="{5488A2FF-5F85-983D-A17D-44935D925317}"/>
              </a:ext>
            </a:extLst>
          </p:cNvPr>
          <p:cNvSpPr>
            <a:spLocks noChangeAspect="1"/>
          </p:cNvSpPr>
          <p:nvPr/>
        </p:nvSpPr>
        <p:spPr>
          <a:xfrm>
            <a:off x="4303814" y="3883997"/>
            <a:ext cx="739214" cy="736964"/>
          </a:xfrm>
          <a:prstGeom prst="ellipse">
            <a:avLst/>
          </a:prstGeom>
          <a:noFill/>
          <a:ln w="9525" cap="flat" cmpd="sng" algn="ctr">
            <a:solidFill>
              <a:schemeClr val="accent3"/>
            </a:solidFill>
            <a:prstDash val="solid"/>
          </a:ln>
          <a:effectLst/>
        </p:spPr>
        <p:txBody>
          <a:bodyPr rtlCol="0" anchor="ctr"/>
          <a:lstStyle/>
          <a:p>
            <a:pPr defTabSz="938355">
              <a:defRPr/>
            </a:pPr>
            <a:endParaRPr lang="en-US" sz="3600" dirty="0">
              <a:solidFill>
                <a:srgbClr val="005073"/>
              </a:solidFill>
            </a:endParaRPr>
          </a:p>
        </p:txBody>
      </p:sp>
      <p:sp>
        <p:nvSpPr>
          <p:cNvPr id="15" name="Shape2_20211020_182018">
            <a:extLst>
              <a:ext uri="{FF2B5EF4-FFF2-40B4-BE49-F238E27FC236}">
                <a16:creationId xmlns:a16="http://schemas.microsoft.com/office/drawing/2014/main" id="{AE392260-B0A9-2C72-C8D2-50AE508FC669}"/>
              </a:ext>
            </a:extLst>
          </p:cNvPr>
          <p:cNvSpPr/>
          <p:nvPr/>
        </p:nvSpPr>
        <p:spPr>
          <a:xfrm>
            <a:off x="4414071" y="3993120"/>
            <a:ext cx="518700" cy="5187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16" name="Freeform 5">
            <a:extLst>
              <a:ext uri="{FF2B5EF4-FFF2-40B4-BE49-F238E27FC236}">
                <a16:creationId xmlns:a16="http://schemas.microsoft.com/office/drawing/2014/main" id="{A518261B-62EF-B92A-8B92-C085ABF8BAC4}"/>
              </a:ext>
            </a:extLst>
          </p:cNvPr>
          <p:cNvSpPr>
            <a:spLocks/>
          </p:cNvSpPr>
          <p:nvPr/>
        </p:nvSpPr>
        <p:spPr bwMode="auto">
          <a:xfrm>
            <a:off x="4486597" y="4080565"/>
            <a:ext cx="373655" cy="343817"/>
          </a:xfrm>
          <a:custGeom>
            <a:avLst/>
            <a:gdLst>
              <a:gd name="T0" fmla="*/ 2218 w 2218"/>
              <a:gd name="T1" fmla="*/ 0 h 2050"/>
              <a:gd name="T2" fmla="*/ 2211 w 2218"/>
              <a:gd name="T3" fmla="*/ 84 h 2050"/>
              <a:gd name="T4" fmla="*/ 864 w 2218"/>
              <a:gd name="T5" fmla="*/ 1798 h 2050"/>
              <a:gd name="T6" fmla="*/ 520 w 2218"/>
              <a:gd name="T7" fmla="*/ 1882 h 2050"/>
              <a:gd name="T8" fmla="*/ 0 w 2218"/>
              <a:gd name="T9" fmla="*/ 1155 h 2050"/>
              <a:gd name="T10" fmla="*/ 329 w 2218"/>
              <a:gd name="T11" fmla="*/ 1017 h 2050"/>
              <a:gd name="T12" fmla="*/ 696 w 2218"/>
              <a:gd name="T13" fmla="*/ 1484 h 2050"/>
              <a:gd name="T14" fmla="*/ 2218 w 2218"/>
              <a:gd name="T15" fmla="*/ 0 h 2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18" h="2050">
                <a:moveTo>
                  <a:pt x="2218" y="0"/>
                </a:moveTo>
                <a:cubicBezTo>
                  <a:pt x="2211" y="84"/>
                  <a:pt x="2211" y="84"/>
                  <a:pt x="2211" y="84"/>
                </a:cubicBezTo>
                <a:cubicBezTo>
                  <a:pt x="1507" y="604"/>
                  <a:pt x="1132" y="1247"/>
                  <a:pt x="864" y="1798"/>
                </a:cubicBezTo>
                <a:cubicBezTo>
                  <a:pt x="704" y="1905"/>
                  <a:pt x="589" y="2050"/>
                  <a:pt x="520" y="1882"/>
                </a:cubicBezTo>
                <a:cubicBezTo>
                  <a:pt x="436" y="1660"/>
                  <a:pt x="252" y="1239"/>
                  <a:pt x="0" y="1155"/>
                </a:cubicBezTo>
                <a:cubicBezTo>
                  <a:pt x="107" y="1033"/>
                  <a:pt x="206" y="1002"/>
                  <a:pt x="329" y="1017"/>
                </a:cubicBezTo>
                <a:cubicBezTo>
                  <a:pt x="489" y="1040"/>
                  <a:pt x="635" y="1346"/>
                  <a:pt x="696" y="1484"/>
                </a:cubicBezTo>
                <a:cubicBezTo>
                  <a:pt x="1025" y="933"/>
                  <a:pt x="1629" y="306"/>
                  <a:pt x="22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87688" tIns="93845" rIns="187688" bIns="9384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2700"/>
          </a:p>
        </p:txBody>
      </p:sp>
      <p:sp>
        <p:nvSpPr>
          <p:cNvPr id="17" name="Shape1_20211215_104047">
            <a:extLst>
              <a:ext uri="{FF2B5EF4-FFF2-40B4-BE49-F238E27FC236}">
                <a16:creationId xmlns:a16="http://schemas.microsoft.com/office/drawing/2014/main" id="{474E536A-22F9-A3C9-DD8E-AECADD469B0F}"/>
              </a:ext>
            </a:extLst>
          </p:cNvPr>
          <p:cNvSpPr>
            <a:spLocks/>
          </p:cNvSpPr>
          <p:nvPr/>
        </p:nvSpPr>
        <p:spPr>
          <a:xfrm>
            <a:off x="5259951" y="4067810"/>
            <a:ext cx="11957169" cy="369332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marL="7095" lvl="1" defTabSz="3999774">
              <a:spcBef>
                <a:spcPct val="20000"/>
              </a:spcBef>
              <a:buClr>
                <a:srgbClr val="44546A"/>
              </a:buClr>
              <a:buSzPct val="120000"/>
              <a:defRPr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18" name="Oval 17">
            <a:extLst>
              <a:ext uri="{FF2B5EF4-FFF2-40B4-BE49-F238E27FC236}">
                <a16:creationId xmlns:a16="http://schemas.microsoft.com/office/drawing/2014/main" id="{06BF3C57-1543-C6CB-181E-2FFB1F662E3D}"/>
              </a:ext>
            </a:extLst>
          </p:cNvPr>
          <p:cNvSpPr/>
          <p:nvPr/>
        </p:nvSpPr>
        <p:spPr>
          <a:xfrm>
            <a:off x="3819658" y="5950313"/>
            <a:ext cx="173507" cy="168407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defTabSz="938355">
              <a:defRPr/>
            </a:pPr>
            <a:endParaRPr lang="en-US" sz="3600" dirty="0">
              <a:solidFill>
                <a:srgbClr val="005073"/>
              </a:solidFill>
            </a:endParaRPr>
          </a:p>
        </p:txBody>
      </p:sp>
      <p:cxnSp>
        <p:nvCxnSpPr>
          <p:cNvPr id="19" name="Shape7_20220517_163352">
            <a:extLst>
              <a:ext uri="{FF2B5EF4-FFF2-40B4-BE49-F238E27FC236}">
                <a16:creationId xmlns:a16="http://schemas.microsoft.com/office/drawing/2014/main" id="{D9C187FB-FE73-0852-7AD4-19FE8F9BDF9E}"/>
              </a:ext>
            </a:extLst>
          </p:cNvPr>
          <p:cNvCxnSpPr>
            <a:cxnSpLocks/>
            <a:stCxn id="18" idx="6"/>
            <a:endCxn id="20" idx="2"/>
          </p:cNvCxnSpPr>
          <p:nvPr/>
        </p:nvCxnSpPr>
        <p:spPr>
          <a:xfrm>
            <a:off x="3993162" y="6034517"/>
            <a:ext cx="310650" cy="6"/>
          </a:xfrm>
          <a:prstGeom prst="line">
            <a:avLst/>
          </a:prstGeom>
          <a:noFill/>
          <a:ln w="9525" cap="flat" cmpd="sng" algn="ctr">
            <a:solidFill>
              <a:schemeClr val="accent3"/>
            </a:solidFill>
            <a:prstDash val="solid"/>
          </a:ln>
          <a:effectLst/>
        </p:spPr>
      </p:cxnSp>
      <p:sp>
        <p:nvSpPr>
          <p:cNvPr id="20" name="Shape8_20220517_163352">
            <a:extLst>
              <a:ext uri="{FF2B5EF4-FFF2-40B4-BE49-F238E27FC236}">
                <a16:creationId xmlns:a16="http://schemas.microsoft.com/office/drawing/2014/main" id="{53E5AA82-3A98-DAE2-8A45-88E0868363A8}"/>
              </a:ext>
            </a:extLst>
          </p:cNvPr>
          <p:cNvSpPr>
            <a:spLocks noChangeAspect="1"/>
          </p:cNvSpPr>
          <p:nvPr/>
        </p:nvSpPr>
        <p:spPr>
          <a:xfrm>
            <a:off x="4303814" y="5666041"/>
            <a:ext cx="739214" cy="736964"/>
          </a:xfrm>
          <a:prstGeom prst="ellipse">
            <a:avLst/>
          </a:prstGeom>
          <a:noFill/>
          <a:ln w="9525" cap="flat" cmpd="sng" algn="ctr">
            <a:solidFill>
              <a:schemeClr val="accent3"/>
            </a:solidFill>
            <a:prstDash val="solid"/>
          </a:ln>
          <a:effectLst/>
        </p:spPr>
        <p:txBody>
          <a:bodyPr rtlCol="0" anchor="ctr"/>
          <a:lstStyle/>
          <a:p>
            <a:pPr defTabSz="938355">
              <a:defRPr/>
            </a:pPr>
            <a:endParaRPr lang="en-US" sz="3600" dirty="0">
              <a:solidFill>
                <a:srgbClr val="005073"/>
              </a:solidFill>
            </a:endParaRPr>
          </a:p>
        </p:txBody>
      </p:sp>
      <p:sp>
        <p:nvSpPr>
          <p:cNvPr id="21" name="Shape4_20211020_182018">
            <a:extLst>
              <a:ext uri="{FF2B5EF4-FFF2-40B4-BE49-F238E27FC236}">
                <a16:creationId xmlns:a16="http://schemas.microsoft.com/office/drawing/2014/main" id="{BE6AEB63-ECD3-1776-80EC-FA5D801443A2}"/>
              </a:ext>
            </a:extLst>
          </p:cNvPr>
          <p:cNvSpPr/>
          <p:nvPr/>
        </p:nvSpPr>
        <p:spPr>
          <a:xfrm>
            <a:off x="4414071" y="5775162"/>
            <a:ext cx="518700" cy="5187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2" name="Freeform 5">
            <a:extLst>
              <a:ext uri="{FF2B5EF4-FFF2-40B4-BE49-F238E27FC236}">
                <a16:creationId xmlns:a16="http://schemas.microsoft.com/office/drawing/2014/main" id="{2B0F5BAA-0753-1E03-A683-BCFC8DBC5B8A}"/>
              </a:ext>
            </a:extLst>
          </p:cNvPr>
          <p:cNvSpPr>
            <a:spLocks/>
          </p:cNvSpPr>
          <p:nvPr/>
        </p:nvSpPr>
        <p:spPr bwMode="auto">
          <a:xfrm>
            <a:off x="4486597" y="5862605"/>
            <a:ext cx="373655" cy="343817"/>
          </a:xfrm>
          <a:custGeom>
            <a:avLst/>
            <a:gdLst>
              <a:gd name="T0" fmla="*/ 2218 w 2218"/>
              <a:gd name="T1" fmla="*/ 0 h 2050"/>
              <a:gd name="T2" fmla="*/ 2211 w 2218"/>
              <a:gd name="T3" fmla="*/ 84 h 2050"/>
              <a:gd name="T4" fmla="*/ 864 w 2218"/>
              <a:gd name="T5" fmla="*/ 1798 h 2050"/>
              <a:gd name="T6" fmla="*/ 520 w 2218"/>
              <a:gd name="T7" fmla="*/ 1882 h 2050"/>
              <a:gd name="T8" fmla="*/ 0 w 2218"/>
              <a:gd name="T9" fmla="*/ 1155 h 2050"/>
              <a:gd name="T10" fmla="*/ 329 w 2218"/>
              <a:gd name="T11" fmla="*/ 1017 h 2050"/>
              <a:gd name="T12" fmla="*/ 696 w 2218"/>
              <a:gd name="T13" fmla="*/ 1484 h 2050"/>
              <a:gd name="T14" fmla="*/ 2218 w 2218"/>
              <a:gd name="T15" fmla="*/ 0 h 2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18" h="2050">
                <a:moveTo>
                  <a:pt x="2218" y="0"/>
                </a:moveTo>
                <a:cubicBezTo>
                  <a:pt x="2211" y="84"/>
                  <a:pt x="2211" y="84"/>
                  <a:pt x="2211" y="84"/>
                </a:cubicBezTo>
                <a:cubicBezTo>
                  <a:pt x="1507" y="604"/>
                  <a:pt x="1132" y="1247"/>
                  <a:pt x="864" y="1798"/>
                </a:cubicBezTo>
                <a:cubicBezTo>
                  <a:pt x="704" y="1905"/>
                  <a:pt x="589" y="2050"/>
                  <a:pt x="520" y="1882"/>
                </a:cubicBezTo>
                <a:cubicBezTo>
                  <a:pt x="436" y="1660"/>
                  <a:pt x="252" y="1239"/>
                  <a:pt x="0" y="1155"/>
                </a:cubicBezTo>
                <a:cubicBezTo>
                  <a:pt x="107" y="1033"/>
                  <a:pt x="206" y="1002"/>
                  <a:pt x="329" y="1017"/>
                </a:cubicBezTo>
                <a:cubicBezTo>
                  <a:pt x="489" y="1040"/>
                  <a:pt x="635" y="1346"/>
                  <a:pt x="696" y="1484"/>
                </a:cubicBezTo>
                <a:cubicBezTo>
                  <a:pt x="1025" y="933"/>
                  <a:pt x="1629" y="306"/>
                  <a:pt x="22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87688" tIns="93845" rIns="187688" bIns="9384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2700"/>
          </a:p>
        </p:txBody>
      </p:sp>
      <p:sp>
        <p:nvSpPr>
          <p:cNvPr id="23" name="Shape3_20211215_104047">
            <a:extLst>
              <a:ext uri="{FF2B5EF4-FFF2-40B4-BE49-F238E27FC236}">
                <a16:creationId xmlns:a16="http://schemas.microsoft.com/office/drawing/2014/main" id="{902F2CC4-27D8-34AE-83D4-4B9A83F6AD4C}"/>
              </a:ext>
            </a:extLst>
          </p:cNvPr>
          <p:cNvSpPr>
            <a:spLocks/>
          </p:cNvSpPr>
          <p:nvPr/>
        </p:nvSpPr>
        <p:spPr>
          <a:xfrm>
            <a:off x="5259951" y="5849848"/>
            <a:ext cx="11957169" cy="369332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marL="7095" lvl="1" defTabSz="3999774">
              <a:spcBef>
                <a:spcPct val="20000"/>
              </a:spcBef>
              <a:buClr>
                <a:srgbClr val="44546A"/>
              </a:buClr>
              <a:buSzPct val="120000"/>
              <a:defRPr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45E57C5E-C56F-E0CA-AA07-30918EC4517D}"/>
              </a:ext>
            </a:extLst>
          </p:cNvPr>
          <p:cNvSpPr/>
          <p:nvPr/>
        </p:nvSpPr>
        <p:spPr>
          <a:xfrm>
            <a:off x="2289254" y="7732354"/>
            <a:ext cx="173507" cy="168407"/>
          </a:xfrm>
          <a:prstGeom prst="ellipse">
            <a:avLst/>
          </a:prstGeom>
          <a:solidFill>
            <a:schemeClr val="accent1"/>
          </a:solidFill>
          <a:ln w="25400" cap="flat" cmpd="sng" algn="ctr">
            <a:noFill/>
            <a:prstDash val="solid"/>
          </a:ln>
          <a:effectLst/>
        </p:spPr>
        <p:txBody>
          <a:bodyPr rtlCol="0" anchor="ctr"/>
          <a:lstStyle/>
          <a:p>
            <a:pPr defTabSz="938355">
              <a:defRPr/>
            </a:pPr>
            <a:endParaRPr lang="en-US" sz="3600" dirty="0">
              <a:solidFill>
                <a:srgbClr val="005073"/>
              </a:solidFill>
            </a:endParaRPr>
          </a:p>
        </p:txBody>
      </p:sp>
      <p:cxnSp>
        <p:nvCxnSpPr>
          <p:cNvPr id="25" name="Shape9_20220517_163352">
            <a:extLst>
              <a:ext uri="{FF2B5EF4-FFF2-40B4-BE49-F238E27FC236}">
                <a16:creationId xmlns:a16="http://schemas.microsoft.com/office/drawing/2014/main" id="{563D3600-BE52-9C7B-975B-3F1CE26B6B22}"/>
              </a:ext>
            </a:extLst>
          </p:cNvPr>
          <p:cNvCxnSpPr>
            <a:cxnSpLocks/>
            <a:stCxn id="24" idx="6"/>
            <a:endCxn id="26" idx="2"/>
          </p:cNvCxnSpPr>
          <p:nvPr/>
        </p:nvCxnSpPr>
        <p:spPr>
          <a:xfrm>
            <a:off x="2462759" y="7816556"/>
            <a:ext cx="1841054" cy="11"/>
          </a:xfrm>
          <a:prstGeom prst="line">
            <a:avLst/>
          </a:prstGeom>
          <a:noFill/>
          <a:ln w="9525" cap="flat" cmpd="sng" algn="ctr">
            <a:solidFill>
              <a:schemeClr val="accent3"/>
            </a:solidFill>
            <a:prstDash val="solid"/>
          </a:ln>
          <a:effectLst/>
        </p:spPr>
      </p:cxnSp>
      <p:sp>
        <p:nvSpPr>
          <p:cNvPr id="26" name="Shape10_20220517_163352">
            <a:extLst>
              <a:ext uri="{FF2B5EF4-FFF2-40B4-BE49-F238E27FC236}">
                <a16:creationId xmlns:a16="http://schemas.microsoft.com/office/drawing/2014/main" id="{F43080B6-EBFC-955A-6907-C63291757C24}"/>
              </a:ext>
            </a:extLst>
          </p:cNvPr>
          <p:cNvSpPr>
            <a:spLocks noChangeAspect="1"/>
          </p:cNvSpPr>
          <p:nvPr/>
        </p:nvSpPr>
        <p:spPr>
          <a:xfrm>
            <a:off x="4303814" y="7448084"/>
            <a:ext cx="739214" cy="736964"/>
          </a:xfrm>
          <a:prstGeom prst="ellipse">
            <a:avLst/>
          </a:prstGeom>
          <a:noFill/>
          <a:ln w="9525" cap="flat" cmpd="sng" algn="ctr">
            <a:solidFill>
              <a:schemeClr val="accent3"/>
            </a:solidFill>
            <a:prstDash val="solid"/>
          </a:ln>
          <a:effectLst/>
        </p:spPr>
        <p:txBody>
          <a:bodyPr rtlCol="0" anchor="ctr"/>
          <a:lstStyle/>
          <a:p>
            <a:pPr defTabSz="938355">
              <a:defRPr/>
            </a:pPr>
            <a:endParaRPr lang="en-US" sz="3600" dirty="0">
              <a:solidFill>
                <a:srgbClr val="005073"/>
              </a:solidFill>
            </a:endParaRPr>
          </a:p>
        </p:txBody>
      </p:sp>
      <p:sp>
        <p:nvSpPr>
          <p:cNvPr id="27" name="Shape0_20211020_182018">
            <a:extLst>
              <a:ext uri="{FF2B5EF4-FFF2-40B4-BE49-F238E27FC236}">
                <a16:creationId xmlns:a16="http://schemas.microsoft.com/office/drawing/2014/main" id="{02E1AE4A-1ACB-558E-0DF5-5FEA97E1FAC3}"/>
              </a:ext>
            </a:extLst>
          </p:cNvPr>
          <p:cNvSpPr/>
          <p:nvPr/>
        </p:nvSpPr>
        <p:spPr>
          <a:xfrm>
            <a:off x="4414071" y="7557200"/>
            <a:ext cx="518700" cy="518700"/>
          </a:xfrm>
          <a:prstGeom prst="ellipse">
            <a:avLst/>
          </a:prstGeom>
          <a:solidFill>
            <a:schemeClr val="accent3"/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700" dirty="0">
              <a:solidFill>
                <a:srgbClr val="FFFFFF"/>
              </a:solidFill>
              <a:cs typeface="Arial" charset="0"/>
            </a:endParaRPr>
          </a:p>
        </p:txBody>
      </p:sp>
      <p:sp>
        <p:nvSpPr>
          <p:cNvPr id="28" name="Freeform 5">
            <a:extLst>
              <a:ext uri="{FF2B5EF4-FFF2-40B4-BE49-F238E27FC236}">
                <a16:creationId xmlns:a16="http://schemas.microsoft.com/office/drawing/2014/main" id="{DA2B5977-AC51-5993-3CFE-DFBAAB6723D6}"/>
              </a:ext>
            </a:extLst>
          </p:cNvPr>
          <p:cNvSpPr>
            <a:spLocks/>
          </p:cNvSpPr>
          <p:nvPr/>
        </p:nvSpPr>
        <p:spPr bwMode="auto">
          <a:xfrm>
            <a:off x="4486597" y="7644647"/>
            <a:ext cx="373655" cy="343817"/>
          </a:xfrm>
          <a:custGeom>
            <a:avLst/>
            <a:gdLst>
              <a:gd name="T0" fmla="*/ 2218 w 2218"/>
              <a:gd name="T1" fmla="*/ 0 h 2050"/>
              <a:gd name="T2" fmla="*/ 2211 w 2218"/>
              <a:gd name="T3" fmla="*/ 84 h 2050"/>
              <a:gd name="T4" fmla="*/ 864 w 2218"/>
              <a:gd name="T5" fmla="*/ 1798 h 2050"/>
              <a:gd name="T6" fmla="*/ 520 w 2218"/>
              <a:gd name="T7" fmla="*/ 1882 h 2050"/>
              <a:gd name="T8" fmla="*/ 0 w 2218"/>
              <a:gd name="T9" fmla="*/ 1155 h 2050"/>
              <a:gd name="T10" fmla="*/ 329 w 2218"/>
              <a:gd name="T11" fmla="*/ 1017 h 2050"/>
              <a:gd name="T12" fmla="*/ 696 w 2218"/>
              <a:gd name="T13" fmla="*/ 1484 h 2050"/>
              <a:gd name="T14" fmla="*/ 2218 w 2218"/>
              <a:gd name="T15" fmla="*/ 0 h 205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0" t="0" r="r" b="b"/>
            <a:pathLst>
              <a:path w="2218" h="2050">
                <a:moveTo>
                  <a:pt x="2218" y="0"/>
                </a:moveTo>
                <a:cubicBezTo>
                  <a:pt x="2211" y="84"/>
                  <a:pt x="2211" y="84"/>
                  <a:pt x="2211" y="84"/>
                </a:cubicBezTo>
                <a:cubicBezTo>
                  <a:pt x="1507" y="604"/>
                  <a:pt x="1132" y="1247"/>
                  <a:pt x="864" y="1798"/>
                </a:cubicBezTo>
                <a:cubicBezTo>
                  <a:pt x="704" y="1905"/>
                  <a:pt x="589" y="2050"/>
                  <a:pt x="520" y="1882"/>
                </a:cubicBezTo>
                <a:cubicBezTo>
                  <a:pt x="436" y="1660"/>
                  <a:pt x="252" y="1239"/>
                  <a:pt x="0" y="1155"/>
                </a:cubicBezTo>
                <a:cubicBezTo>
                  <a:pt x="107" y="1033"/>
                  <a:pt x="206" y="1002"/>
                  <a:pt x="329" y="1017"/>
                </a:cubicBezTo>
                <a:cubicBezTo>
                  <a:pt x="489" y="1040"/>
                  <a:pt x="635" y="1346"/>
                  <a:pt x="696" y="1484"/>
                </a:cubicBezTo>
                <a:cubicBezTo>
                  <a:pt x="1025" y="933"/>
                  <a:pt x="1629" y="306"/>
                  <a:pt x="2218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87688" tIns="93845" rIns="187688" bIns="93845" numCol="1" anchor="t" anchorCtr="0" compatLnSpc="1">
            <a:prstTxWarp prst="textNoShape">
              <a:avLst/>
            </a:prstTxWarp>
          </a:bodyPr>
          <a:lstStyle/>
          <a:p>
            <a:pPr>
              <a:defRPr/>
            </a:pPr>
            <a:endParaRPr lang="en-US" sz="2700"/>
          </a:p>
        </p:txBody>
      </p:sp>
      <p:sp>
        <p:nvSpPr>
          <p:cNvPr id="29" name="Shape4_20211215_104047">
            <a:extLst>
              <a:ext uri="{FF2B5EF4-FFF2-40B4-BE49-F238E27FC236}">
                <a16:creationId xmlns:a16="http://schemas.microsoft.com/office/drawing/2014/main" id="{F4D976C6-DE92-2A82-BCC1-016BBB42086F}"/>
              </a:ext>
            </a:extLst>
          </p:cNvPr>
          <p:cNvSpPr>
            <a:spLocks/>
          </p:cNvSpPr>
          <p:nvPr/>
        </p:nvSpPr>
        <p:spPr>
          <a:xfrm>
            <a:off x="5259951" y="7631891"/>
            <a:ext cx="11957169" cy="369332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marL="7095" lvl="1" defTabSz="3999774">
              <a:spcBef>
                <a:spcPct val="20000"/>
              </a:spcBef>
              <a:buClr>
                <a:srgbClr val="44546A"/>
              </a:buClr>
              <a:buSzPct val="120000"/>
              <a:defRPr/>
            </a:pPr>
            <a:r>
              <a:rPr lang="en-US" sz="2400" dirty="0">
                <a:solidFill>
                  <a:schemeClr val="tx1">
                    <a:lumMod val="100000"/>
                  </a:schemeClr>
                </a:solidFill>
              </a:rPr>
              <a:t>Insert Text Here</a:t>
            </a:r>
          </a:p>
        </p:txBody>
      </p:sp>
      <p:cxnSp>
        <p:nvCxnSpPr>
          <p:cNvPr id="30" name="Shape2_20220715_102623">
            <a:extLst>
              <a:ext uri="{FF2B5EF4-FFF2-40B4-BE49-F238E27FC236}">
                <a16:creationId xmlns:a16="http://schemas.microsoft.com/office/drawing/2014/main" id="{09DB5024-B7C1-69B0-CF26-60790B6512D6}"/>
              </a:ext>
            </a:extLst>
          </p:cNvPr>
          <p:cNvCxnSpPr>
            <a:cxnSpLocks/>
          </p:cNvCxnSpPr>
          <p:nvPr/>
        </p:nvCxnSpPr>
        <p:spPr>
          <a:xfrm>
            <a:off x="5259952" y="6925544"/>
            <a:ext cx="11942954" cy="0"/>
          </a:xfrm>
          <a:prstGeom prst="line">
            <a:avLst/>
          </a:prstGeom>
          <a:noFill/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hape3_20220715_102623">
            <a:extLst>
              <a:ext uri="{FF2B5EF4-FFF2-40B4-BE49-F238E27FC236}">
                <a16:creationId xmlns:a16="http://schemas.microsoft.com/office/drawing/2014/main" id="{74C77369-CB0E-8C82-94B4-A893E703C983}"/>
              </a:ext>
            </a:extLst>
          </p:cNvPr>
          <p:cNvCxnSpPr>
            <a:cxnSpLocks/>
          </p:cNvCxnSpPr>
          <p:nvPr/>
        </p:nvCxnSpPr>
        <p:spPr>
          <a:xfrm>
            <a:off x="5259952" y="3361457"/>
            <a:ext cx="11942954" cy="0"/>
          </a:xfrm>
          <a:prstGeom prst="line">
            <a:avLst/>
          </a:prstGeom>
          <a:noFill/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hape4_20220715_102623">
            <a:extLst>
              <a:ext uri="{FF2B5EF4-FFF2-40B4-BE49-F238E27FC236}">
                <a16:creationId xmlns:a16="http://schemas.microsoft.com/office/drawing/2014/main" id="{0F919C52-3DC5-2258-F72C-04D41891C679}"/>
              </a:ext>
            </a:extLst>
          </p:cNvPr>
          <p:cNvCxnSpPr>
            <a:cxnSpLocks/>
          </p:cNvCxnSpPr>
          <p:nvPr/>
        </p:nvCxnSpPr>
        <p:spPr>
          <a:xfrm>
            <a:off x="5259952" y="5143500"/>
            <a:ext cx="11942954" cy="0"/>
          </a:xfrm>
          <a:prstGeom prst="line">
            <a:avLst/>
          </a:prstGeom>
          <a:noFill/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style>
          <a:lnRef idx="1">
            <a:schemeClr val="tx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>
            <a:extLst>
              <a:ext uri="{FF2B5EF4-FFF2-40B4-BE49-F238E27FC236}">
                <a16:creationId xmlns:a16="http://schemas.microsoft.com/office/drawing/2014/main" id="{8A01E4A5-6939-6777-676F-E18F0D138B06}"/>
              </a:ext>
            </a:extLst>
          </p:cNvPr>
          <p:cNvSpPr/>
          <p:nvPr/>
        </p:nvSpPr>
        <p:spPr>
          <a:xfrm>
            <a:off x="992219" y="4979093"/>
            <a:ext cx="2180010" cy="415498"/>
          </a:xfrm>
          <a:prstGeom prst="rect">
            <a:avLst/>
          </a:prstGeom>
        </p:spPr>
        <p:txBody>
          <a:bodyPr wrap="square" lIns="0" tIns="0" rIns="0" bIns="0" anchor="ctr" anchorCtr="0">
            <a:spAutoFit/>
          </a:bodyPr>
          <a:lstStyle/>
          <a:p>
            <a:pPr algn="ctr" defTabSz="938355">
              <a:defRPr/>
            </a:pPr>
            <a:r>
              <a:rPr lang="en-US" sz="2700" b="1" dirty="0">
                <a:solidFill>
                  <a:schemeClr val="bg1"/>
                </a:solidFill>
                <a:ea typeface="ＭＳ Ｐゴシック" charset="0"/>
                <a:cs typeface="Arial" panose="020B0604020202020204" pitchFamily="34" charset="0"/>
              </a:rPr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18726797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Custom Design">
  <a:themeElements>
    <a:clrScheme name="AnalystAcademy">
      <a:dk1>
        <a:sysClr val="windowText" lastClr="000000"/>
      </a:dk1>
      <a:lt1>
        <a:sysClr val="window" lastClr="FFFFFF"/>
      </a:lt1>
      <a:dk2>
        <a:srgbClr val="121418"/>
      </a:dk2>
      <a:lt2>
        <a:srgbClr val="FFFFFF"/>
      </a:lt2>
      <a:accent1>
        <a:srgbClr val="04162B"/>
      </a:accent1>
      <a:accent2>
        <a:srgbClr val="359CD5"/>
      </a:accent2>
      <a:accent3>
        <a:srgbClr val="DCDCDC"/>
      </a:accent3>
      <a:accent4>
        <a:srgbClr val="5C946E"/>
      </a:accent4>
      <a:accent5>
        <a:srgbClr val="F4B400"/>
      </a:accent5>
      <a:accent6>
        <a:srgbClr val="E67E22"/>
      </a:accent6>
      <a:hlink>
        <a:srgbClr val="002060"/>
      </a:hlink>
      <a:folHlink>
        <a:srgbClr val="0070C0"/>
      </a:folHlink>
    </a:clrScheme>
    <a:fontScheme name="Analyst 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15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 algn="l">
          <a:defRPr dirty="0">
            <a:latin typeface="Arial" panose="020B0604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7973</TotalTime>
  <Words>15</Words>
  <Application>Microsoft Office PowerPoint</Application>
  <PresentationFormat>Custom</PresentationFormat>
  <Paragraphs>7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Crimson Pro</vt:lpstr>
      <vt:lpstr>Aptos</vt:lpstr>
      <vt:lpstr>ＭＳ Ｐゴシック</vt:lpstr>
      <vt:lpstr>Symbol</vt:lpstr>
      <vt:lpstr>Arial</vt:lpstr>
      <vt:lpstr>Custom Design</vt:lpstr>
      <vt:lpstr>think-cell Slide</vt:lpstr>
      <vt:lpstr>Checklist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Analyst Academy Template</dc:title>
  <dc:subject/>
  <dc:creator>Analyst Academy LLC</dc:creator>
  <cp:keywords/>
  <dc:description/>
  <cp:lastModifiedBy>Diam Cabatay</cp:lastModifiedBy>
  <cp:revision>410</cp:revision>
  <dcterms:created xsi:type="dcterms:W3CDTF">2006-08-16T00:00:00Z</dcterms:created>
  <dcterms:modified xsi:type="dcterms:W3CDTF">2025-10-06T10:19:09Z</dcterms:modified>
  <cp:category/>
  <dc:identifier>DAGkDf5R9EM</dc:identifier>
</cp:coreProperties>
</file>