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10" roundtripDataSignature="AMtx7mgEMK3YUMgK95zdbXM8MuYkSFfxQ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0"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1pPr>
            <a:lvl2pPr lvl="1"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2pPr>
            <a:lvl3pPr lvl="2"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3pPr>
            <a:lvl4pPr lvl="3"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4pPr>
            <a:lvl5pPr lvl="4"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5pPr>
            <a:lvl6pPr lvl="5"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6pPr>
            <a:lvl7pPr lvl="6"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7pPr>
            <a:lvl8pPr lvl="7"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8pPr>
            <a:lvl9pPr lvl="8"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1pPr>
            <a:lvl2pPr lvl="1"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2pPr>
            <a:lvl3pPr lvl="2"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3pPr>
            <a:lvl4pPr lvl="3"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4pPr>
            <a:lvl5pPr lvl="4"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5pPr>
            <a:lvl6pPr lvl="5"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6pPr>
            <a:lvl7pPr lvl="6"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7pPr>
            <a:lvl8pPr lvl="7"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8pPr>
            <a:lvl9pPr lvl="8"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1pPr>
            <a:lvl2pPr lvl="1"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2pPr>
            <a:lvl3pPr lvl="2"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3pPr>
            <a:lvl4pPr lvl="3"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4pPr>
            <a:lvl5pPr lvl="4"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5pPr>
            <a:lvl6pPr lvl="5"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6pPr>
            <a:lvl7pPr lvl="6"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7pPr>
            <a:lvl8pPr lvl="7"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8pPr>
            <a:lvl9pPr lvl="8" marR="0" rtl="0" algn="ctr">
              <a:lnSpc>
                <a:spcPct val="100000"/>
              </a:lnSpc>
              <a:spcBef>
                <a:spcPts val="0"/>
              </a:spcBef>
              <a:spcAft>
                <a:spcPts val="0"/>
              </a:spcAft>
              <a:buSzPts val="1400"/>
              <a:buNone/>
              <a:defRPr b="0" baseline="-25000" i="0" sz="24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1: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
        <p:nvSpPr>
          <p:cNvPr id="57" name="Google Shape;57;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8" name="Google Shape;58;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2: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
        <p:nvSpPr>
          <p:cNvPr id="64" name="Google Shape;64;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5" name="Google Shape;65;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3: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
        <p:nvSpPr>
          <p:cNvPr id="71" name="Google Shape;71;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2" name="Google Shape;72;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4" name="Shape 14"/>
        <p:cNvGrpSpPr/>
        <p:nvPr/>
      </p:nvGrpSpPr>
      <p:grpSpPr>
        <a:xfrm>
          <a:off x="0" y="0"/>
          <a:ext cx="0" cy="0"/>
          <a:chOff x="0" y="0"/>
          <a:chExt cx="0" cy="0"/>
        </a:xfrm>
      </p:grpSpPr>
      <p:sp>
        <p:nvSpPr>
          <p:cNvPr id="15" name="Google Shape;15;p5"/>
          <p:cNvSpPr txBox="1"/>
          <p:nvPr>
            <p:ph type="ctrTitle"/>
          </p:nvPr>
        </p:nvSpPr>
        <p:spPr>
          <a:xfrm>
            <a:off x="457200" y="2895600"/>
            <a:ext cx="7772400" cy="70485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36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5"/>
          <p:cNvSpPr txBox="1"/>
          <p:nvPr>
            <p:ph idx="1" type="subTitle"/>
          </p:nvPr>
        </p:nvSpPr>
        <p:spPr>
          <a:xfrm>
            <a:off x="457200" y="3524250"/>
            <a:ext cx="7772400" cy="533400"/>
          </a:xfrm>
          <a:prstGeom prst="rect">
            <a:avLst/>
          </a:prstGeom>
          <a:noFill/>
          <a:ln>
            <a:noFill/>
          </a:ln>
        </p:spPr>
        <p:txBody>
          <a:bodyPr anchorCtr="0" anchor="t" bIns="45700" lIns="91425" spcFirstLastPara="1" rIns="91425" wrap="square" tIns="45700">
            <a:noAutofit/>
          </a:bodyPr>
          <a:lstStyle>
            <a:lvl1pPr lvl="0" algn="l">
              <a:spcBef>
                <a:spcPts val="480"/>
              </a:spcBef>
              <a:spcAft>
                <a:spcPts val="0"/>
              </a:spcAft>
              <a:buClr>
                <a:schemeClr val="lt1"/>
              </a:buClr>
              <a:buSzPts val="2400"/>
              <a:buFont typeface="Helvetica Neue"/>
              <a:buNone/>
              <a:defRPr sz="2400">
                <a:solidFill>
                  <a:schemeClr val="lt1"/>
                </a:solidFill>
              </a:defRPr>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lnSpc>
                <a:spcPct val="90000"/>
              </a:lnSpc>
              <a:spcBef>
                <a:spcPts val="500"/>
              </a:spcBef>
              <a:spcAft>
                <a:spcPts val="0"/>
              </a:spcAft>
              <a:buClr>
                <a:schemeClr val="dk1"/>
              </a:buClr>
              <a:buSzPts val="1800"/>
              <a:buChar char="•"/>
              <a:defRPr/>
            </a:lvl6pPr>
            <a:lvl7pPr lvl="6" algn="l">
              <a:lnSpc>
                <a:spcPct val="90000"/>
              </a:lnSpc>
              <a:spcBef>
                <a:spcPts val="500"/>
              </a:spcBef>
              <a:spcAft>
                <a:spcPts val="0"/>
              </a:spcAft>
              <a:buClr>
                <a:schemeClr val="dk1"/>
              </a:buClr>
              <a:buSzPts val="1800"/>
              <a:buChar char="•"/>
              <a:defRPr/>
            </a:lvl7pPr>
            <a:lvl8pPr lvl="7" algn="l">
              <a:lnSpc>
                <a:spcPct val="90000"/>
              </a:lnSpc>
              <a:spcBef>
                <a:spcPts val="500"/>
              </a:spcBef>
              <a:spcAft>
                <a:spcPts val="0"/>
              </a:spcAft>
              <a:buClr>
                <a:schemeClr val="dk1"/>
              </a:buClr>
              <a:buSzPts val="1800"/>
              <a:buChar char="•"/>
              <a:defRPr/>
            </a:lvl8pPr>
            <a:lvl9pPr lvl="8"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48" name="Shape 48"/>
        <p:cNvGrpSpPr/>
        <p:nvPr/>
      </p:nvGrpSpPr>
      <p:grpSpPr>
        <a:xfrm>
          <a:off x="0" y="0"/>
          <a:ext cx="0" cy="0"/>
          <a:chOff x="0" y="0"/>
          <a:chExt cx="0" cy="0"/>
        </a:xfrm>
      </p:grpSpPr>
      <p:sp>
        <p:nvSpPr>
          <p:cNvPr id="49" name="Google Shape;49;p15"/>
          <p:cNvSpPr txBox="1"/>
          <p:nvPr>
            <p:ph type="title"/>
          </p:nvPr>
        </p:nvSpPr>
        <p:spPr>
          <a:xfrm>
            <a:off x="228600" y="152400"/>
            <a:ext cx="7315200" cy="71596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5"/>
          <p:cNvSpPr txBox="1"/>
          <p:nvPr>
            <p:ph idx="1" type="body"/>
          </p:nvPr>
        </p:nvSpPr>
        <p:spPr>
          <a:xfrm>
            <a:off x="933450" y="2124075"/>
            <a:ext cx="3581400" cy="42672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15"/>
          <p:cNvSpPr txBox="1"/>
          <p:nvPr>
            <p:ph idx="2" type="body"/>
          </p:nvPr>
        </p:nvSpPr>
        <p:spPr>
          <a:xfrm>
            <a:off x="4667250" y="2124075"/>
            <a:ext cx="3581400" cy="42672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52" name="Shape 52"/>
        <p:cNvGrpSpPr/>
        <p:nvPr/>
      </p:nvGrpSpPr>
      <p:grpSpPr>
        <a:xfrm>
          <a:off x="0" y="0"/>
          <a:ext cx="0" cy="0"/>
          <a:chOff x="0" y="0"/>
          <a:chExt cx="0" cy="0"/>
        </a:xfrm>
      </p:grpSpPr>
      <p:sp>
        <p:nvSpPr>
          <p:cNvPr id="53" name="Google Shape;53;p16"/>
          <p:cNvSpPr txBox="1"/>
          <p:nvPr>
            <p:ph type="title"/>
          </p:nvPr>
        </p:nvSpPr>
        <p:spPr>
          <a:xfrm>
            <a:off x="623888" y="1709738"/>
            <a:ext cx="7886700" cy="2852737"/>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sz="6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6"/>
          <p:cNvSpPr txBox="1"/>
          <p:nvPr>
            <p:ph idx="1" type="body"/>
          </p:nvPr>
        </p:nvSpPr>
        <p:spPr>
          <a:xfrm>
            <a:off x="623888" y="4589463"/>
            <a:ext cx="7886700" cy="1500187"/>
          </a:xfrm>
          <a:prstGeom prst="rect">
            <a:avLst/>
          </a:prstGeom>
          <a:noFill/>
          <a:ln>
            <a:noFill/>
          </a:ln>
        </p:spPr>
        <p:txBody>
          <a:bodyPr anchorCtr="0" anchor="t" bIns="45700" lIns="91425" spcFirstLastPara="1" rIns="91425" wrap="square" tIns="45700">
            <a:noAutofit/>
          </a:bodyPr>
          <a:lstStyle>
            <a:lvl1pPr indent="-228600" lvl="0" marL="457200" algn="l">
              <a:spcBef>
                <a:spcPts val="480"/>
              </a:spcBef>
              <a:spcAft>
                <a:spcPts val="0"/>
              </a:spcAft>
              <a:buClr>
                <a:schemeClr val="dk1"/>
              </a:buClr>
              <a:buSzPts val="2400"/>
              <a:buFont typeface="Helvetica Neue"/>
              <a:buNone/>
              <a:defRPr sz="2400"/>
            </a:lvl1pPr>
            <a:lvl2pPr indent="-228600" lvl="1" marL="914400" algn="l">
              <a:spcBef>
                <a:spcPts val="400"/>
              </a:spcBef>
              <a:spcAft>
                <a:spcPts val="0"/>
              </a:spcAft>
              <a:buClr>
                <a:schemeClr val="dk1"/>
              </a:buClr>
              <a:buSzPts val="2000"/>
              <a:buFont typeface="Helvetica Neue"/>
              <a:buNone/>
              <a:defRPr sz="2000"/>
            </a:lvl2pPr>
            <a:lvl3pPr indent="-228600" lvl="2" marL="1371600" algn="l">
              <a:spcBef>
                <a:spcPts val="360"/>
              </a:spcBef>
              <a:spcAft>
                <a:spcPts val="0"/>
              </a:spcAft>
              <a:buClr>
                <a:schemeClr val="dk1"/>
              </a:buClr>
              <a:buSzPts val="1800"/>
              <a:buFont typeface="Helvetica Neue"/>
              <a:buNone/>
              <a:defRPr sz="1800"/>
            </a:lvl3pPr>
            <a:lvl4pPr indent="-228600" lvl="3" marL="1828800" algn="l">
              <a:spcBef>
                <a:spcPts val="320"/>
              </a:spcBef>
              <a:spcAft>
                <a:spcPts val="0"/>
              </a:spcAft>
              <a:buClr>
                <a:schemeClr val="dk1"/>
              </a:buClr>
              <a:buSzPts val="1600"/>
              <a:buFont typeface="Helvetica Neue"/>
              <a:buNone/>
              <a:defRPr sz="1600"/>
            </a:lvl4pPr>
            <a:lvl5pPr indent="-228600" lvl="4" marL="2286000" algn="l">
              <a:spcBef>
                <a:spcPts val="320"/>
              </a:spcBef>
              <a:spcAft>
                <a:spcPts val="0"/>
              </a:spcAft>
              <a:buClr>
                <a:schemeClr val="dk1"/>
              </a:buClr>
              <a:buSzPts val="1600"/>
              <a:buFont typeface="Helvetica Neue"/>
              <a:buNone/>
              <a:defRPr sz="1600"/>
            </a:lvl5pPr>
            <a:lvl6pPr indent="-228600" lvl="5" marL="2743200" algn="l">
              <a:lnSpc>
                <a:spcPct val="90000"/>
              </a:lnSpc>
              <a:spcBef>
                <a:spcPts val="500"/>
              </a:spcBef>
              <a:spcAft>
                <a:spcPts val="0"/>
              </a:spcAft>
              <a:buClr>
                <a:schemeClr val="dk1"/>
              </a:buClr>
              <a:buSzPts val="1600"/>
              <a:buNone/>
              <a:defRPr sz="1600"/>
            </a:lvl6pPr>
            <a:lvl7pPr indent="-228600" lvl="6" marL="3200400" algn="l">
              <a:lnSpc>
                <a:spcPct val="90000"/>
              </a:lnSpc>
              <a:spcBef>
                <a:spcPts val="500"/>
              </a:spcBef>
              <a:spcAft>
                <a:spcPts val="0"/>
              </a:spcAft>
              <a:buClr>
                <a:schemeClr val="dk1"/>
              </a:buClr>
              <a:buSzPts val="1600"/>
              <a:buNone/>
              <a:defRPr sz="1600"/>
            </a:lvl7pPr>
            <a:lvl8pPr indent="-228600" lvl="7" marL="3657600" algn="l">
              <a:lnSpc>
                <a:spcPct val="90000"/>
              </a:lnSpc>
              <a:spcBef>
                <a:spcPts val="500"/>
              </a:spcBef>
              <a:spcAft>
                <a:spcPts val="0"/>
              </a:spcAft>
              <a:buClr>
                <a:schemeClr val="dk1"/>
              </a:buClr>
              <a:buSzPts val="1600"/>
              <a:buNone/>
              <a:defRPr sz="1600"/>
            </a:lvl8pPr>
            <a:lvl9pPr indent="-228600" lvl="8" marL="4114800" algn="l">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22" name="Shape 22"/>
        <p:cNvGrpSpPr/>
        <p:nvPr/>
      </p:nvGrpSpPr>
      <p:grpSpPr>
        <a:xfrm>
          <a:off x="0" y="0"/>
          <a:ext cx="0" cy="0"/>
          <a:chOff x="0" y="0"/>
          <a:chExt cx="0" cy="0"/>
        </a:xfrm>
      </p:grpSpPr>
      <p:sp>
        <p:nvSpPr>
          <p:cNvPr id="23" name="Google Shape;23;p7"/>
          <p:cNvSpPr txBox="1"/>
          <p:nvPr>
            <p:ph type="title"/>
          </p:nvPr>
        </p:nvSpPr>
        <p:spPr>
          <a:xfrm>
            <a:off x="228600" y="152400"/>
            <a:ext cx="7315200" cy="71596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7"/>
          <p:cNvSpPr txBox="1"/>
          <p:nvPr>
            <p:ph idx="1" type="body"/>
          </p:nvPr>
        </p:nvSpPr>
        <p:spPr>
          <a:xfrm>
            <a:off x="933450" y="2124075"/>
            <a:ext cx="7315200" cy="42672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25" name="Shape 25"/>
        <p:cNvGrpSpPr/>
        <p:nvPr/>
      </p:nvGrpSpPr>
      <p:grpSpPr>
        <a:xfrm>
          <a:off x="0" y="0"/>
          <a:ext cx="0" cy="0"/>
          <a:chOff x="0" y="0"/>
          <a:chExt cx="0" cy="0"/>
        </a:xfrm>
      </p:grpSpPr>
      <p:sp>
        <p:nvSpPr>
          <p:cNvPr id="26" name="Google Shape;26;p8"/>
          <p:cNvSpPr txBox="1"/>
          <p:nvPr>
            <p:ph type="title"/>
          </p:nvPr>
        </p:nvSpPr>
        <p:spPr>
          <a:xfrm rot="5400000">
            <a:off x="4126707" y="2269332"/>
            <a:ext cx="6238875" cy="200501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8"/>
          <p:cNvSpPr txBox="1"/>
          <p:nvPr>
            <p:ph idx="1" type="body"/>
          </p:nvPr>
        </p:nvSpPr>
        <p:spPr>
          <a:xfrm rot="5400000">
            <a:off x="40481" y="340519"/>
            <a:ext cx="6238875" cy="586263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28" name="Shape 28"/>
        <p:cNvGrpSpPr/>
        <p:nvPr/>
      </p:nvGrpSpPr>
      <p:grpSpPr>
        <a:xfrm>
          <a:off x="0" y="0"/>
          <a:ext cx="0" cy="0"/>
          <a:chOff x="0" y="0"/>
          <a:chExt cx="0" cy="0"/>
        </a:xfrm>
      </p:grpSpPr>
      <p:sp>
        <p:nvSpPr>
          <p:cNvPr id="29" name="Google Shape;29;p9"/>
          <p:cNvSpPr txBox="1"/>
          <p:nvPr>
            <p:ph type="title"/>
          </p:nvPr>
        </p:nvSpPr>
        <p:spPr>
          <a:xfrm>
            <a:off x="228600" y="152400"/>
            <a:ext cx="7315200" cy="71596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9"/>
          <p:cNvSpPr txBox="1"/>
          <p:nvPr>
            <p:ph idx="1" type="body"/>
          </p:nvPr>
        </p:nvSpPr>
        <p:spPr>
          <a:xfrm rot="5400000">
            <a:off x="2457450" y="600075"/>
            <a:ext cx="4267200" cy="73152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31" name="Shape 31"/>
        <p:cNvGrpSpPr/>
        <p:nvPr/>
      </p:nvGrpSpPr>
      <p:grpSpPr>
        <a:xfrm>
          <a:off x="0" y="0"/>
          <a:ext cx="0" cy="0"/>
          <a:chOff x="0" y="0"/>
          <a:chExt cx="0" cy="0"/>
        </a:xfrm>
      </p:grpSpPr>
      <p:sp>
        <p:nvSpPr>
          <p:cNvPr id="32" name="Google Shape;32;p10"/>
          <p:cNvSpPr txBox="1"/>
          <p:nvPr>
            <p:ph type="title"/>
          </p:nvPr>
        </p:nvSpPr>
        <p:spPr>
          <a:xfrm>
            <a:off x="630238" y="457200"/>
            <a:ext cx="2949575" cy="1600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sz="3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0"/>
          <p:cNvSpPr/>
          <p:nvPr>
            <p:ph idx="2" type="pic"/>
          </p:nvPr>
        </p:nvSpPr>
        <p:spPr>
          <a:xfrm>
            <a:off x="3887788" y="987425"/>
            <a:ext cx="4629150" cy="4873625"/>
          </a:xfrm>
          <a:prstGeom prst="rect">
            <a:avLst/>
          </a:prstGeom>
          <a:noFill/>
          <a:ln>
            <a:noFill/>
          </a:ln>
        </p:spPr>
      </p:sp>
      <p:sp>
        <p:nvSpPr>
          <p:cNvPr id="34" name="Google Shape;34;p10"/>
          <p:cNvSpPr txBox="1"/>
          <p:nvPr>
            <p:ph idx="1" type="body"/>
          </p:nvPr>
        </p:nvSpPr>
        <p:spPr>
          <a:xfrm>
            <a:off x="630238" y="2057400"/>
            <a:ext cx="2949575" cy="3811588"/>
          </a:xfrm>
          <a:prstGeom prst="rect">
            <a:avLst/>
          </a:prstGeom>
          <a:noFill/>
          <a:ln>
            <a:noFill/>
          </a:ln>
        </p:spPr>
        <p:txBody>
          <a:bodyPr anchorCtr="0" anchor="t" bIns="45700" lIns="91425" spcFirstLastPara="1" rIns="91425" wrap="square" tIns="45700">
            <a:noAutofit/>
          </a:bodyPr>
          <a:lstStyle>
            <a:lvl1pPr indent="-228600" lvl="0" marL="457200" algn="l">
              <a:spcBef>
                <a:spcPts val="320"/>
              </a:spcBef>
              <a:spcAft>
                <a:spcPts val="0"/>
              </a:spcAft>
              <a:buClr>
                <a:schemeClr val="dk1"/>
              </a:buClr>
              <a:buSzPts val="1600"/>
              <a:buFont typeface="Helvetica Neue"/>
              <a:buNone/>
              <a:defRPr sz="1600"/>
            </a:lvl1pPr>
            <a:lvl2pPr indent="-228600" lvl="1" marL="914400" algn="l">
              <a:spcBef>
                <a:spcPts val="280"/>
              </a:spcBef>
              <a:spcAft>
                <a:spcPts val="0"/>
              </a:spcAft>
              <a:buClr>
                <a:schemeClr val="dk1"/>
              </a:buClr>
              <a:buSzPts val="1400"/>
              <a:buFont typeface="Helvetica Neue"/>
              <a:buNone/>
              <a:defRPr sz="1400"/>
            </a:lvl2pPr>
            <a:lvl3pPr indent="-228600" lvl="2" marL="1371600" algn="l">
              <a:spcBef>
                <a:spcPts val="240"/>
              </a:spcBef>
              <a:spcAft>
                <a:spcPts val="0"/>
              </a:spcAft>
              <a:buClr>
                <a:schemeClr val="dk1"/>
              </a:buClr>
              <a:buSzPts val="1200"/>
              <a:buFont typeface="Helvetica Neue"/>
              <a:buNone/>
              <a:defRPr sz="1200"/>
            </a:lvl3pPr>
            <a:lvl4pPr indent="-228600" lvl="3" marL="1828800" algn="l">
              <a:spcBef>
                <a:spcPts val="200"/>
              </a:spcBef>
              <a:spcAft>
                <a:spcPts val="0"/>
              </a:spcAft>
              <a:buClr>
                <a:schemeClr val="dk1"/>
              </a:buClr>
              <a:buSzPts val="1000"/>
              <a:buFont typeface="Helvetica Neue"/>
              <a:buNone/>
              <a:defRPr sz="1000"/>
            </a:lvl4pPr>
            <a:lvl5pPr indent="-228600" lvl="4" marL="2286000" algn="l">
              <a:spcBef>
                <a:spcPts val="200"/>
              </a:spcBef>
              <a:spcAft>
                <a:spcPts val="0"/>
              </a:spcAft>
              <a:buClr>
                <a:schemeClr val="dk1"/>
              </a:buClr>
              <a:buSzPts val="1000"/>
              <a:buFont typeface="Helvetica Neue"/>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35" name="Shape 35"/>
        <p:cNvGrpSpPr/>
        <p:nvPr/>
      </p:nvGrpSpPr>
      <p:grpSpPr>
        <a:xfrm>
          <a:off x="0" y="0"/>
          <a:ext cx="0" cy="0"/>
          <a:chOff x="0" y="0"/>
          <a:chExt cx="0" cy="0"/>
        </a:xfrm>
      </p:grpSpPr>
      <p:sp>
        <p:nvSpPr>
          <p:cNvPr id="36" name="Google Shape;36;p11"/>
          <p:cNvSpPr txBox="1"/>
          <p:nvPr>
            <p:ph type="title"/>
          </p:nvPr>
        </p:nvSpPr>
        <p:spPr>
          <a:xfrm>
            <a:off x="630238" y="457200"/>
            <a:ext cx="2949575" cy="160020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sz="32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1"/>
          <p:cNvSpPr txBox="1"/>
          <p:nvPr>
            <p:ph idx="1" type="body"/>
          </p:nvPr>
        </p:nvSpPr>
        <p:spPr>
          <a:xfrm>
            <a:off x="3887788" y="987425"/>
            <a:ext cx="4629150" cy="487362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Helvetica Neue"/>
              <a:buChar char="•"/>
              <a:defRPr sz="3200"/>
            </a:lvl1pPr>
            <a:lvl2pPr indent="-406400" lvl="1" marL="914400" algn="l">
              <a:spcBef>
                <a:spcPts val="560"/>
              </a:spcBef>
              <a:spcAft>
                <a:spcPts val="0"/>
              </a:spcAft>
              <a:buClr>
                <a:schemeClr val="dk1"/>
              </a:buClr>
              <a:buSzPts val="2800"/>
              <a:buFont typeface="Helvetica Neue"/>
              <a:buChar char="–"/>
              <a:defRPr sz="2800"/>
            </a:lvl2pPr>
            <a:lvl3pPr indent="-381000" lvl="2" marL="1371600" algn="l">
              <a:spcBef>
                <a:spcPts val="480"/>
              </a:spcBef>
              <a:spcAft>
                <a:spcPts val="0"/>
              </a:spcAft>
              <a:buClr>
                <a:schemeClr val="dk1"/>
              </a:buClr>
              <a:buSzPts val="2400"/>
              <a:buFont typeface="Helvetica Neue"/>
              <a:buChar char="•"/>
              <a:defRPr sz="2400"/>
            </a:lvl3pPr>
            <a:lvl4pPr indent="-355600" lvl="3" marL="1828800" algn="l">
              <a:spcBef>
                <a:spcPts val="400"/>
              </a:spcBef>
              <a:spcAft>
                <a:spcPts val="0"/>
              </a:spcAft>
              <a:buClr>
                <a:schemeClr val="dk1"/>
              </a:buClr>
              <a:buSzPts val="2000"/>
              <a:buFont typeface="Helvetica Neue"/>
              <a:buChar char="–"/>
              <a:defRPr sz="2000"/>
            </a:lvl4pPr>
            <a:lvl5pPr indent="-355600" lvl="4" marL="2286000" algn="l">
              <a:spcBef>
                <a:spcPts val="400"/>
              </a:spcBef>
              <a:spcAft>
                <a:spcPts val="0"/>
              </a:spcAft>
              <a:buClr>
                <a:schemeClr val="dk1"/>
              </a:buClr>
              <a:buSzPts val="2000"/>
              <a:buFont typeface="Helvetica Neue"/>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38" name="Google Shape;38;p11"/>
          <p:cNvSpPr txBox="1"/>
          <p:nvPr>
            <p:ph idx="2" type="body"/>
          </p:nvPr>
        </p:nvSpPr>
        <p:spPr>
          <a:xfrm>
            <a:off x="630238" y="2057400"/>
            <a:ext cx="2949575" cy="3811588"/>
          </a:xfrm>
          <a:prstGeom prst="rect">
            <a:avLst/>
          </a:prstGeom>
          <a:noFill/>
          <a:ln>
            <a:noFill/>
          </a:ln>
        </p:spPr>
        <p:txBody>
          <a:bodyPr anchorCtr="0" anchor="t" bIns="45700" lIns="91425" spcFirstLastPara="1" rIns="91425" wrap="square" tIns="45700">
            <a:noAutofit/>
          </a:bodyPr>
          <a:lstStyle>
            <a:lvl1pPr indent="-228600" lvl="0" marL="457200" algn="l">
              <a:spcBef>
                <a:spcPts val="320"/>
              </a:spcBef>
              <a:spcAft>
                <a:spcPts val="0"/>
              </a:spcAft>
              <a:buClr>
                <a:schemeClr val="dk1"/>
              </a:buClr>
              <a:buSzPts val="1600"/>
              <a:buFont typeface="Helvetica Neue"/>
              <a:buNone/>
              <a:defRPr sz="1600"/>
            </a:lvl1pPr>
            <a:lvl2pPr indent="-228600" lvl="1" marL="914400" algn="l">
              <a:spcBef>
                <a:spcPts val="280"/>
              </a:spcBef>
              <a:spcAft>
                <a:spcPts val="0"/>
              </a:spcAft>
              <a:buClr>
                <a:schemeClr val="dk1"/>
              </a:buClr>
              <a:buSzPts val="1400"/>
              <a:buFont typeface="Helvetica Neue"/>
              <a:buNone/>
              <a:defRPr sz="1400"/>
            </a:lvl2pPr>
            <a:lvl3pPr indent="-228600" lvl="2" marL="1371600" algn="l">
              <a:spcBef>
                <a:spcPts val="240"/>
              </a:spcBef>
              <a:spcAft>
                <a:spcPts val="0"/>
              </a:spcAft>
              <a:buClr>
                <a:schemeClr val="dk1"/>
              </a:buClr>
              <a:buSzPts val="1200"/>
              <a:buFont typeface="Helvetica Neue"/>
              <a:buNone/>
              <a:defRPr sz="1200"/>
            </a:lvl3pPr>
            <a:lvl4pPr indent="-228600" lvl="3" marL="1828800" algn="l">
              <a:spcBef>
                <a:spcPts val="200"/>
              </a:spcBef>
              <a:spcAft>
                <a:spcPts val="0"/>
              </a:spcAft>
              <a:buClr>
                <a:schemeClr val="dk1"/>
              </a:buClr>
              <a:buSzPts val="1000"/>
              <a:buFont typeface="Helvetica Neue"/>
              <a:buNone/>
              <a:defRPr sz="1000"/>
            </a:lvl4pPr>
            <a:lvl5pPr indent="-228600" lvl="4" marL="2286000" algn="l">
              <a:spcBef>
                <a:spcPts val="200"/>
              </a:spcBef>
              <a:spcAft>
                <a:spcPts val="0"/>
              </a:spcAft>
              <a:buClr>
                <a:schemeClr val="dk1"/>
              </a:buClr>
              <a:buSzPts val="1000"/>
              <a:buFont typeface="Helvetica Neue"/>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39" name="Shape 3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40" name="Shape 40"/>
        <p:cNvGrpSpPr/>
        <p:nvPr/>
      </p:nvGrpSpPr>
      <p:grpSpPr>
        <a:xfrm>
          <a:off x="0" y="0"/>
          <a:ext cx="0" cy="0"/>
          <a:chOff x="0" y="0"/>
          <a:chExt cx="0" cy="0"/>
        </a:xfrm>
      </p:grpSpPr>
      <p:sp>
        <p:nvSpPr>
          <p:cNvPr id="41" name="Google Shape;41;p13"/>
          <p:cNvSpPr txBox="1"/>
          <p:nvPr>
            <p:ph type="title"/>
          </p:nvPr>
        </p:nvSpPr>
        <p:spPr>
          <a:xfrm>
            <a:off x="228600" y="152400"/>
            <a:ext cx="7315200" cy="715962"/>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42" name="Shape 42"/>
        <p:cNvGrpSpPr/>
        <p:nvPr/>
      </p:nvGrpSpPr>
      <p:grpSpPr>
        <a:xfrm>
          <a:off x="0" y="0"/>
          <a:ext cx="0" cy="0"/>
          <a:chOff x="0" y="0"/>
          <a:chExt cx="0" cy="0"/>
        </a:xfrm>
      </p:grpSpPr>
      <p:sp>
        <p:nvSpPr>
          <p:cNvPr id="43" name="Google Shape;43;p14"/>
          <p:cNvSpPr txBox="1"/>
          <p:nvPr>
            <p:ph type="title"/>
          </p:nvPr>
        </p:nvSpPr>
        <p:spPr>
          <a:xfrm>
            <a:off x="630238" y="365125"/>
            <a:ext cx="7886700" cy="132556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4"/>
          <p:cNvSpPr txBox="1"/>
          <p:nvPr>
            <p:ph idx="1" type="body"/>
          </p:nvPr>
        </p:nvSpPr>
        <p:spPr>
          <a:xfrm>
            <a:off x="630238" y="1681163"/>
            <a:ext cx="3868737" cy="82391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Helvetica Neue"/>
              <a:buNone/>
              <a:defRPr b="1" sz="2400"/>
            </a:lvl1pPr>
            <a:lvl2pPr indent="-228600" lvl="1" marL="914400" algn="l">
              <a:spcBef>
                <a:spcPts val="400"/>
              </a:spcBef>
              <a:spcAft>
                <a:spcPts val="0"/>
              </a:spcAft>
              <a:buClr>
                <a:schemeClr val="dk1"/>
              </a:buClr>
              <a:buSzPts val="2000"/>
              <a:buFont typeface="Helvetica Neue"/>
              <a:buNone/>
              <a:defRPr b="1" sz="2000"/>
            </a:lvl2pPr>
            <a:lvl3pPr indent="-228600" lvl="2" marL="1371600" algn="l">
              <a:spcBef>
                <a:spcPts val="360"/>
              </a:spcBef>
              <a:spcAft>
                <a:spcPts val="0"/>
              </a:spcAft>
              <a:buClr>
                <a:schemeClr val="dk1"/>
              </a:buClr>
              <a:buSzPts val="1800"/>
              <a:buFont typeface="Helvetica Neue"/>
              <a:buNone/>
              <a:defRPr b="1" sz="1800"/>
            </a:lvl3pPr>
            <a:lvl4pPr indent="-228600" lvl="3" marL="1828800" algn="l">
              <a:spcBef>
                <a:spcPts val="320"/>
              </a:spcBef>
              <a:spcAft>
                <a:spcPts val="0"/>
              </a:spcAft>
              <a:buClr>
                <a:schemeClr val="dk1"/>
              </a:buClr>
              <a:buSzPts val="1600"/>
              <a:buFont typeface="Helvetica Neue"/>
              <a:buNone/>
              <a:defRPr b="1" sz="1600"/>
            </a:lvl4pPr>
            <a:lvl5pPr indent="-228600" lvl="4" marL="2286000" algn="l">
              <a:spcBef>
                <a:spcPts val="320"/>
              </a:spcBef>
              <a:spcAft>
                <a:spcPts val="0"/>
              </a:spcAft>
              <a:buClr>
                <a:schemeClr val="dk1"/>
              </a:buClr>
              <a:buSzPts val="1600"/>
              <a:buFont typeface="Helvetica Neue"/>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4"/>
          <p:cNvSpPr txBox="1"/>
          <p:nvPr>
            <p:ph idx="2" type="body"/>
          </p:nvPr>
        </p:nvSpPr>
        <p:spPr>
          <a:xfrm>
            <a:off x="630238" y="2505075"/>
            <a:ext cx="3868737" cy="368458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4"/>
          <p:cNvSpPr txBox="1"/>
          <p:nvPr>
            <p:ph idx="3" type="body"/>
          </p:nvPr>
        </p:nvSpPr>
        <p:spPr>
          <a:xfrm>
            <a:off x="4629150" y="1681163"/>
            <a:ext cx="3887788" cy="82391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Helvetica Neue"/>
              <a:buNone/>
              <a:defRPr b="1" sz="2400"/>
            </a:lvl1pPr>
            <a:lvl2pPr indent="-228600" lvl="1" marL="914400" algn="l">
              <a:spcBef>
                <a:spcPts val="400"/>
              </a:spcBef>
              <a:spcAft>
                <a:spcPts val="0"/>
              </a:spcAft>
              <a:buClr>
                <a:schemeClr val="dk1"/>
              </a:buClr>
              <a:buSzPts val="2000"/>
              <a:buFont typeface="Helvetica Neue"/>
              <a:buNone/>
              <a:defRPr b="1" sz="2000"/>
            </a:lvl2pPr>
            <a:lvl3pPr indent="-228600" lvl="2" marL="1371600" algn="l">
              <a:spcBef>
                <a:spcPts val="360"/>
              </a:spcBef>
              <a:spcAft>
                <a:spcPts val="0"/>
              </a:spcAft>
              <a:buClr>
                <a:schemeClr val="dk1"/>
              </a:buClr>
              <a:buSzPts val="1800"/>
              <a:buFont typeface="Helvetica Neue"/>
              <a:buNone/>
              <a:defRPr b="1" sz="1800"/>
            </a:lvl3pPr>
            <a:lvl4pPr indent="-228600" lvl="3" marL="1828800" algn="l">
              <a:spcBef>
                <a:spcPts val="320"/>
              </a:spcBef>
              <a:spcAft>
                <a:spcPts val="0"/>
              </a:spcAft>
              <a:buClr>
                <a:schemeClr val="dk1"/>
              </a:buClr>
              <a:buSzPts val="1600"/>
              <a:buFont typeface="Helvetica Neue"/>
              <a:buNone/>
              <a:defRPr b="1" sz="1600"/>
            </a:lvl4pPr>
            <a:lvl5pPr indent="-228600" lvl="4" marL="2286000" algn="l">
              <a:spcBef>
                <a:spcPts val="320"/>
              </a:spcBef>
              <a:spcAft>
                <a:spcPts val="0"/>
              </a:spcAft>
              <a:buClr>
                <a:schemeClr val="dk1"/>
              </a:buClr>
              <a:buSzPts val="1600"/>
              <a:buFont typeface="Helvetica Neue"/>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14"/>
          <p:cNvSpPr txBox="1"/>
          <p:nvPr>
            <p:ph idx="4" type="body"/>
          </p:nvPr>
        </p:nvSpPr>
        <p:spPr>
          <a:xfrm>
            <a:off x="4629150" y="2505075"/>
            <a:ext cx="3887788" cy="3684588"/>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jpg"/><Relationship Id="rId2" Type="http://schemas.openxmlformats.org/officeDocument/2006/relationships/hyperlink" Target="https://plantillaspowerpoint.org/" TargetMode="External"/><Relationship Id="rId3" Type="http://schemas.openxmlformats.org/officeDocument/2006/relationships/image" Target="../media/image4.png"/><Relationship Id="rId4" Type="http://schemas.openxmlformats.org/officeDocument/2006/relationships/slideLayout" Target="../slideLayouts/slideLayout1.xml"/><Relationship Id="rId5"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jpg"/><Relationship Id="rId2" Type="http://schemas.openxmlformats.org/officeDocument/2006/relationships/hyperlink" Target="https://plantillaspowerpoint.org/" TargetMode="External"/><Relationship Id="rId3" Type="http://schemas.openxmlformats.org/officeDocument/2006/relationships/image" Target="../media/image4.png"/><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4"/>
          <p:cNvSpPr txBox="1"/>
          <p:nvPr/>
        </p:nvSpPr>
        <p:spPr>
          <a:xfrm rot="-5400000">
            <a:off x="-2375693" y="2685256"/>
            <a:ext cx="4445000" cy="277812"/>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A6A6A6"/>
              </a:buClr>
              <a:buSzPts val="1200"/>
              <a:buFont typeface="Arial"/>
              <a:buNone/>
            </a:pPr>
            <a:r>
              <a:rPr b="0" baseline="-25000" i="0" lang="en-US" sz="1200" u="none" cap="none" strike="noStrike">
                <a:solidFill>
                  <a:srgbClr val="A6A6A6"/>
                </a:solidFill>
                <a:latin typeface="Arial"/>
                <a:ea typeface="Arial"/>
                <a:cs typeface="Arial"/>
                <a:sym typeface="Arial"/>
              </a:rPr>
              <a:t>Find</a:t>
            </a:r>
            <a:r>
              <a:rPr b="0" i="0" lang="en-US" sz="1200" u="none" cap="none" strike="noStrike">
                <a:solidFill>
                  <a:srgbClr val="A6A6A6"/>
                </a:solidFill>
                <a:latin typeface="Arial"/>
                <a:ea typeface="Arial"/>
                <a:cs typeface="Arial"/>
                <a:sym typeface="Arial"/>
              </a:rPr>
              <a:t> m</a:t>
            </a:r>
            <a:r>
              <a:rPr b="0" baseline="-25000" i="0" lang="en-US" sz="1200" u="none" cap="none" strike="noStrike">
                <a:solidFill>
                  <a:srgbClr val="A6A6A6"/>
                </a:solidFill>
                <a:latin typeface="Arial"/>
                <a:ea typeface="Arial"/>
                <a:cs typeface="Arial"/>
                <a:sym typeface="Arial"/>
              </a:rPr>
              <a:t>ore PowerPoint templates</a:t>
            </a:r>
            <a:r>
              <a:rPr b="0" i="0" lang="en-US" sz="1200" u="none" cap="none" strike="noStrike">
                <a:solidFill>
                  <a:srgbClr val="A6A6A6"/>
                </a:solidFill>
                <a:latin typeface="Arial"/>
                <a:ea typeface="Arial"/>
                <a:cs typeface="Arial"/>
                <a:sym typeface="Arial"/>
              </a:rPr>
              <a:t> on </a:t>
            </a:r>
            <a:r>
              <a:rPr b="1" i="0" lang="en-US" sz="1200" u="sng" cap="none" strike="noStrike">
                <a:solidFill>
                  <a:srgbClr val="A6A6A6"/>
                </a:solidFill>
                <a:latin typeface="Arial"/>
                <a:ea typeface="Arial"/>
                <a:cs typeface="Arial"/>
                <a:sym typeface="Arial"/>
                <a:hlinkClick r:id="rId2">
                  <a:extLst>
                    <a:ext uri="{A12FA001-AC4F-418D-AE19-62706E023703}">
                      <ahyp:hlinkClr val="tx"/>
                    </a:ext>
                  </a:extLst>
                </a:hlinkClick>
              </a:rPr>
              <a:t>plantillaspowerpoint.org</a:t>
            </a:r>
            <a:endParaRPr/>
          </a:p>
        </p:txBody>
      </p:sp>
      <p:pic>
        <p:nvPicPr>
          <p:cNvPr id="11" name="Google Shape;11;p4"/>
          <p:cNvPicPr preferRelativeResize="0"/>
          <p:nvPr/>
        </p:nvPicPr>
        <p:blipFill rotWithShape="1">
          <a:blip r:embed="rId3">
            <a:alphaModFix/>
          </a:blip>
          <a:srcRect b="0" l="0" r="0" t="0"/>
          <a:stretch/>
        </p:blipFill>
        <p:spPr>
          <a:xfrm>
            <a:off x="-344487" y="5046662"/>
            <a:ext cx="344487" cy="1246187"/>
          </a:xfrm>
          <a:prstGeom prst="rect">
            <a:avLst/>
          </a:prstGeom>
          <a:noFill/>
          <a:ln>
            <a:noFill/>
          </a:ln>
        </p:spPr>
      </p:pic>
      <p:sp>
        <p:nvSpPr>
          <p:cNvPr id="12" name="Google Shape;12;p4"/>
          <p:cNvSpPr txBox="1"/>
          <p:nvPr>
            <p:ph type="title"/>
          </p:nvPr>
        </p:nvSpPr>
        <p:spPr>
          <a:xfrm>
            <a:off x="228600" y="152400"/>
            <a:ext cx="7315200" cy="715962"/>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1pPr>
            <a:lvl2pPr lvl="1"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2pPr>
            <a:lvl3pPr lvl="2"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3pPr>
            <a:lvl4pPr lvl="3"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4pPr>
            <a:lvl5pPr lvl="4"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5pPr>
            <a:lvl6pPr lvl="5"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6pPr>
            <a:lvl7pPr lvl="6"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7pPr>
            <a:lvl8pPr lvl="7"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8pPr>
            <a:lvl9pPr lvl="8"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9pPr>
          </a:lstStyle>
          <a:p/>
        </p:txBody>
      </p:sp>
      <p:sp>
        <p:nvSpPr>
          <p:cNvPr id="13" name="Google Shape;13;p4"/>
          <p:cNvSpPr txBox="1"/>
          <p:nvPr>
            <p:ph idx="1" type="body"/>
          </p:nvPr>
        </p:nvSpPr>
        <p:spPr>
          <a:xfrm>
            <a:off x="933450" y="2124075"/>
            <a:ext cx="7315200" cy="42672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Helvetica Neue"/>
              <a:buChar char="•"/>
              <a:defRPr b="0" i="0" sz="3200" u="none" cap="none" strike="noStrike">
                <a:solidFill>
                  <a:schemeClr val="dk1"/>
                </a:solidFill>
                <a:latin typeface="Helvetica Neue"/>
                <a:ea typeface="Helvetica Neue"/>
                <a:cs typeface="Helvetica Neue"/>
                <a:sym typeface="Helvetica Neue"/>
              </a:defRPr>
            </a:lvl1pPr>
            <a:lvl2pPr indent="-406400" lvl="1" marL="914400" marR="0" rtl="0" algn="l">
              <a:spcBef>
                <a:spcPts val="560"/>
              </a:spcBef>
              <a:spcAft>
                <a:spcPts val="0"/>
              </a:spcAft>
              <a:buClr>
                <a:schemeClr val="dk1"/>
              </a:buClr>
              <a:buSzPts val="2800"/>
              <a:buFont typeface="Helvetica Neue"/>
              <a:buChar char="–"/>
              <a:defRPr b="0" i="0" sz="2800" u="none" cap="none" strike="noStrike">
                <a:solidFill>
                  <a:schemeClr val="dk1"/>
                </a:solidFill>
                <a:latin typeface="Helvetica Neue"/>
                <a:ea typeface="Helvetica Neue"/>
                <a:cs typeface="Helvetica Neue"/>
                <a:sym typeface="Helvetica Neue"/>
              </a:defRPr>
            </a:lvl2pPr>
            <a:lvl3pPr indent="-381000" lvl="2" marL="1371600" marR="0" rtl="0" algn="l">
              <a:spcBef>
                <a:spcPts val="480"/>
              </a:spcBef>
              <a:spcAft>
                <a:spcPts val="0"/>
              </a:spcAft>
              <a:buClr>
                <a:schemeClr val="dk1"/>
              </a:buClr>
              <a:buSzPts val="2400"/>
              <a:buFont typeface="Helvetica Neue"/>
              <a:buChar char="•"/>
              <a:defRPr b="0" i="0" sz="2400" u="none" cap="none" strike="noStrike">
                <a:solidFill>
                  <a:schemeClr val="dk1"/>
                </a:solidFill>
                <a:latin typeface="Helvetica Neue"/>
                <a:ea typeface="Helvetica Neue"/>
                <a:cs typeface="Helvetica Neue"/>
                <a:sym typeface="Helvetica Neue"/>
              </a:defRPr>
            </a:lvl3pPr>
            <a:lvl4pPr indent="-355600" lvl="3" marL="1828800" marR="0" rtl="0" algn="l">
              <a:spcBef>
                <a:spcPts val="400"/>
              </a:spcBef>
              <a:spcAft>
                <a:spcPts val="0"/>
              </a:spcAft>
              <a:buClr>
                <a:schemeClr val="dk1"/>
              </a:buClr>
              <a:buSzPts val="2000"/>
              <a:buFont typeface="Helvetica Neue"/>
              <a:buChar char="–"/>
              <a:defRPr b="0" i="0" sz="2000" u="none" cap="none" strike="noStrike">
                <a:solidFill>
                  <a:schemeClr val="dk1"/>
                </a:solidFill>
                <a:latin typeface="Helvetica Neue"/>
                <a:ea typeface="Helvetica Neue"/>
                <a:cs typeface="Helvetica Neue"/>
                <a:sym typeface="Helvetica Neue"/>
              </a:defRPr>
            </a:lvl4pPr>
            <a:lvl5pPr indent="-355600" lvl="4" marL="2286000" marR="0" rtl="0" algn="l">
              <a:spcBef>
                <a:spcPts val="400"/>
              </a:spcBef>
              <a:spcAft>
                <a:spcPts val="0"/>
              </a:spcAft>
              <a:buClr>
                <a:schemeClr val="dk1"/>
              </a:buClr>
              <a:buSzPts val="2000"/>
              <a:buFont typeface="Helvetica Neue"/>
              <a:buChar char="»"/>
              <a:defRPr b="0" i="0" sz="2000" u="none" cap="none" strike="noStrike">
                <a:solidFill>
                  <a:schemeClr val="dk1"/>
                </a:solidFill>
                <a:latin typeface="Helvetica Neue"/>
                <a:ea typeface="Helvetica Neue"/>
                <a:cs typeface="Helvetica Neue"/>
                <a:sym typeface="Helvetica Neue"/>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Helvetica Neue"/>
                <a:ea typeface="Helvetica Neue"/>
                <a:cs typeface="Helvetica Neue"/>
                <a:sym typeface="Helvetica Neue"/>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Helvetica Neue"/>
                <a:ea typeface="Helvetica Neue"/>
                <a:cs typeface="Helvetica Neue"/>
                <a:sym typeface="Helvetica Neue"/>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Helvetica Neue"/>
                <a:ea typeface="Helvetica Neue"/>
                <a:cs typeface="Helvetica Neue"/>
                <a:sym typeface="Helvetica Neue"/>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Helvetica Neue"/>
                <a:ea typeface="Helvetica Neue"/>
                <a:cs typeface="Helvetica Neue"/>
                <a:sym typeface="Helvetica Neue"/>
              </a:defRPr>
            </a:lvl9pPr>
          </a:lstStyle>
          <a:p/>
        </p:txBody>
      </p:sp>
    </p:spTree>
  </p:cSld>
  <p:clrMap accent1="accent1" accent2="accent2" accent3="accent3" accent4="accent4" accent5="accent5" accent6="accent6" bg1="lt1" bg2="dk2" tx1="dk1" tx2="lt2" folHlink="folHlink" hlink="hlink"/>
  <p:sldLayoutIdLst>
    <p:sldLayoutId id="2147483649"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17" name="Shape 17"/>
        <p:cNvGrpSpPr/>
        <p:nvPr/>
      </p:nvGrpSpPr>
      <p:grpSpPr>
        <a:xfrm>
          <a:off x="0" y="0"/>
          <a:ext cx="0" cy="0"/>
          <a:chOff x="0" y="0"/>
          <a:chExt cx="0" cy="0"/>
        </a:xfrm>
      </p:grpSpPr>
      <p:sp>
        <p:nvSpPr>
          <p:cNvPr id="18" name="Google Shape;18;p6"/>
          <p:cNvSpPr txBox="1"/>
          <p:nvPr>
            <p:ph type="title"/>
          </p:nvPr>
        </p:nvSpPr>
        <p:spPr>
          <a:xfrm>
            <a:off x="228600" y="152400"/>
            <a:ext cx="7315200" cy="715962"/>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1pPr>
            <a:lvl2pPr lvl="1"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2pPr>
            <a:lvl3pPr lvl="2"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3pPr>
            <a:lvl4pPr lvl="3"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4pPr>
            <a:lvl5pPr lvl="4"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5pPr>
            <a:lvl6pPr lvl="5"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6pPr>
            <a:lvl7pPr lvl="6"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7pPr>
            <a:lvl8pPr lvl="7"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8pPr>
            <a:lvl9pPr lvl="8" marR="0" rtl="0" algn="l">
              <a:spcBef>
                <a:spcPts val="0"/>
              </a:spcBef>
              <a:spcAft>
                <a:spcPts val="0"/>
              </a:spcAft>
              <a:buSzPts val="1400"/>
              <a:buNone/>
              <a:defRPr b="0" i="0" sz="4400" u="none" cap="none" strike="noStrike">
                <a:solidFill>
                  <a:schemeClr val="lt1"/>
                </a:solidFill>
                <a:latin typeface="Helvetica Neue"/>
                <a:ea typeface="Helvetica Neue"/>
                <a:cs typeface="Helvetica Neue"/>
                <a:sym typeface="Helvetica Neue"/>
              </a:defRPr>
            </a:lvl9pPr>
          </a:lstStyle>
          <a:p/>
        </p:txBody>
      </p:sp>
      <p:sp>
        <p:nvSpPr>
          <p:cNvPr id="19" name="Google Shape;19;p6"/>
          <p:cNvSpPr txBox="1"/>
          <p:nvPr>
            <p:ph idx="1" type="body"/>
          </p:nvPr>
        </p:nvSpPr>
        <p:spPr>
          <a:xfrm>
            <a:off x="933450" y="2124075"/>
            <a:ext cx="7315200" cy="42672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Helvetica Neue"/>
              <a:buChar char="•"/>
              <a:defRPr b="0" i="0" sz="3200" u="none" cap="none" strike="noStrike">
                <a:solidFill>
                  <a:schemeClr val="dk1"/>
                </a:solidFill>
                <a:latin typeface="Helvetica Neue"/>
                <a:ea typeface="Helvetica Neue"/>
                <a:cs typeface="Helvetica Neue"/>
                <a:sym typeface="Helvetica Neue"/>
              </a:defRPr>
            </a:lvl1pPr>
            <a:lvl2pPr indent="-406400" lvl="1" marL="914400" marR="0" rtl="0" algn="l">
              <a:spcBef>
                <a:spcPts val="560"/>
              </a:spcBef>
              <a:spcAft>
                <a:spcPts val="0"/>
              </a:spcAft>
              <a:buClr>
                <a:schemeClr val="dk1"/>
              </a:buClr>
              <a:buSzPts val="2800"/>
              <a:buFont typeface="Helvetica Neue"/>
              <a:buChar char="–"/>
              <a:defRPr b="0" i="0" sz="2800" u="none" cap="none" strike="noStrike">
                <a:solidFill>
                  <a:schemeClr val="dk1"/>
                </a:solidFill>
                <a:latin typeface="Helvetica Neue"/>
                <a:ea typeface="Helvetica Neue"/>
                <a:cs typeface="Helvetica Neue"/>
                <a:sym typeface="Helvetica Neue"/>
              </a:defRPr>
            </a:lvl2pPr>
            <a:lvl3pPr indent="-381000" lvl="2" marL="1371600" marR="0" rtl="0" algn="l">
              <a:spcBef>
                <a:spcPts val="480"/>
              </a:spcBef>
              <a:spcAft>
                <a:spcPts val="0"/>
              </a:spcAft>
              <a:buClr>
                <a:schemeClr val="dk1"/>
              </a:buClr>
              <a:buSzPts val="2400"/>
              <a:buFont typeface="Helvetica Neue"/>
              <a:buChar char="•"/>
              <a:defRPr b="0" i="0" sz="2400" u="none" cap="none" strike="noStrike">
                <a:solidFill>
                  <a:schemeClr val="dk1"/>
                </a:solidFill>
                <a:latin typeface="Helvetica Neue"/>
                <a:ea typeface="Helvetica Neue"/>
                <a:cs typeface="Helvetica Neue"/>
                <a:sym typeface="Helvetica Neue"/>
              </a:defRPr>
            </a:lvl3pPr>
            <a:lvl4pPr indent="-355600" lvl="3" marL="1828800" marR="0" rtl="0" algn="l">
              <a:spcBef>
                <a:spcPts val="400"/>
              </a:spcBef>
              <a:spcAft>
                <a:spcPts val="0"/>
              </a:spcAft>
              <a:buClr>
                <a:schemeClr val="dk1"/>
              </a:buClr>
              <a:buSzPts val="2000"/>
              <a:buFont typeface="Helvetica Neue"/>
              <a:buChar char="–"/>
              <a:defRPr b="0" i="0" sz="2000" u="none" cap="none" strike="noStrike">
                <a:solidFill>
                  <a:schemeClr val="dk1"/>
                </a:solidFill>
                <a:latin typeface="Helvetica Neue"/>
                <a:ea typeface="Helvetica Neue"/>
                <a:cs typeface="Helvetica Neue"/>
                <a:sym typeface="Helvetica Neue"/>
              </a:defRPr>
            </a:lvl4pPr>
            <a:lvl5pPr indent="-355600" lvl="4" marL="2286000" marR="0" rtl="0" algn="l">
              <a:spcBef>
                <a:spcPts val="400"/>
              </a:spcBef>
              <a:spcAft>
                <a:spcPts val="0"/>
              </a:spcAft>
              <a:buClr>
                <a:schemeClr val="dk1"/>
              </a:buClr>
              <a:buSzPts val="2000"/>
              <a:buFont typeface="Helvetica Neue"/>
              <a:buChar char="»"/>
              <a:defRPr b="0" i="0" sz="2000" u="none" cap="none" strike="noStrike">
                <a:solidFill>
                  <a:schemeClr val="dk1"/>
                </a:solidFill>
                <a:latin typeface="Helvetica Neue"/>
                <a:ea typeface="Helvetica Neue"/>
                <a:cs typeface="Helvetica Neue"/>
                <a:sym typeface="Helvetica Neue"/>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Helvetica Neue"/>
                <a:ea typeface="Helvetica Neue"/>
                <a:cs typeface="Helvetica Neue"/>
                <a:sym typeface="Helvetica Neue"/>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Helvetica Neue"/>
                <a:ea typeface="Helvetica Neue"/>
                <a:cs typeface="Helvetica Neue"/>
                <a:sym typeface="Helvetica Neue"/>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Helvetica Neue"/>
                <a:ea typeface="Helvetica Neue"/>
                <a:cs typeface="Helvetica Neue"/>
                <a:sym typeface="Helvetica Neue"/>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Helvetica Neue"/>
                <a:ea typeface="Helvetica Neue"/>
                <a:cs typeface="Helvetica Neue"/>
                <a:sym typeface="Helvetica Neue"/>
              </a:defRPr>
            </a:lvl9pPr>
          </a:lstStyle>
          <a:p/>
        </p:txBody>
      </p:sp>
      <p:sp>
        <p:nvSpPr>
          <p:cNvPr id="20" name="Google Shape;20;p6"/>
          <p:cNvSpPr txBox="1"/>
          <p:nvPr/>
        </p:nvSpPr>
        <p:spPr>
          <a:xfrm rot="-5400000">
            <a:off x="-2375693" y="2685256"/>
            <a:ext cx="4445000" cy="277812"/>
          </a:xfrm>
          <a:prstGeom prst="rect">
            <a:avLst/>
          </a:prstGeom>
          <a:noFill/>
          <a:ln>
            <a:noFill/>
          </a:ln>
        </p:spPr>
        <p:txBody>
          <a:bodyPr anchorCtr="0" anchor="ctr" bIns="45700" lIns="91425" spcFirstLastPara="1" rIns="91425" wrap="square" tIns="45700">
            <a:spAutoFit/>
          </a:bodyPr>
          <a:lstStyle/>
          <a:p>
            <a:pPr indent="0" lvl="0" marL="0" marR="0" rtl="0" algn="ctr">
              <a:lnSpc>
                <a:spcPct val="100000"/>
              </a:lnSpc>
              <a:spcBef>
                <a:spcPts val="0"/>
              </a:spcBef>
              <a:spcAft>
                <a:spcPts val="0"/>
              </a:spcAft>
              <a:buClr>
                <a:srgbClr val="A6A6A6"/>
              </a:buClr>
              <a:buSzPts val="1200"/>
              <a:buFont typeface="Arial"/>
              <a:buNone/>
            </a:pPr>
            <a:r>
              <a:rPr b="0" baseline="-25000" i="0" lang="en-US" sz="1200" u="none" cap="none" strike="noStrike">
                <a:solidFill>
                  <a:srgbClr val="A6A6A6"/>
                </a:solidFill>
                <a:latin typeface="Arial"/>
                <a:ea typeface="Arial"/>
                <a:cs typeface="Arial"/>
                <a:sym typeface="Arial"/>
              </a:rPr>
              <a:t>Find</a:t>
            </a:r>
            <a:r>
              <a:rPr b="0" i="0" lang="en-US" sz="1200" u="none" cap="none" strike="noStrike">
                <a:solidFill>
                  <a:srgbClr val="A6A6A6"/>
                </a:solidFill>
                <a:latin typeface="Arial"/>
                <a:ea typeface="Arial"/>
                <a:cs typeface="Arial"/>
                <a:sym typeface="Arial"/>
              </a:rPr>
              <a:t> m</a:t>
            </a:r>
            <a:r>
              <a:rPr b="0" baseline="-25000" i="0" lang="en-US" sz="1200" u="none" cap="none" strike="noStrike">
                <a:solidFill>
                  <a:srgbClr val="A6A6A6"/>
                </a:solidFill>
                <a:latin typeface="Arial"/>
                <a:ea typeface="Arial"/>
                <a:cs typeface="Arial"/>
                <a:sym typeface="Arial"/>
              </a:rPr>
              <a:t>ore PowerPoint templates</a:t>
            </a:r>
            <a:r>
              <a:rPr b="0" i="0" lang="en-US" sz="1200" u="none" cap="none" strike="noStrike">
                <a:solidFill>
                  <a:srgbClr val="A6A6A6"/>
                </a:solidFill>
                <a:latin typeface="Arial"/>
                <a:ea typeface="Arial"/>
                <a:cs typeface="Arial"/>
                <a:sym typeface="Arial"/>
              </a:rPr>
              <a:t> on </a:t>
            </a:r>
            <a:r>
              <a:rPr b="1" i="0" lang="en-US" sz="1200" u="sng" cap="none" strike="noStrike">
                <a:solidFill>
                  <a:srgbClr val="A6A6A6"/>
                </a:solidFill>
                <a:latin typeface="Arial"/>
                <a:ea typeface="Arial"/>
                <a:cs typeface="Arial"/>
                <a:sym typeface="Arial"/>
                <a:hlinkClick r:id="rId2">
                  <a:extLst>
                    <a:ext uri="{A12FA001-AC4F-418D-AE19-62706E023703}">
                      <ahyp:hlinkClr val="tx"/>
                    </a:ext>
                  </a:extLst>
                </a:hlinkClick>
              </a:rPr>
              <a:t>plantillaspowerpoint.org</a:t>
            </a:r>
            <a:endParaRPr/>
          </a:p>
        </p:txBody>
      </p:sp>
      <p:pic>
        <p:nvPicPr>
          <p:cNvPr id="21" name="Google Shape;21;p6"/>
          <p:cNvPicPr preferRelativeResize="0"/>
          <p:nvPr/>
        </p:nvPicPr>
        <p:blipFill rotWithShape="1">
          <a:blip r:embed="rId3">
            <a:alphaModFix/>
          </a:blip>
          <a:srcRect b="0" l="0" r="0" t="0"/>
          <a:stretch/>
        </p:blipFill>
        <p:spPr>
          <a:xfrm>
            <a:off x="-344487" y="5046662"/>
            <a:ext cx="344487" cy="1246187"/>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
          <p:cNvSpPr txBox="1"/>
          <p:nvPr>
            <p:ph type="ctrTitle"/>
          </p:nvPr>
        </p:nvSpPr>
        <p:spPr>
          <a:xfrm>
            <a:off x="457200" y="2895600"/>
            <a:ext cx="7772400" cy="70485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lt1"/>
              </a:buClr>
              <a:buSzPts val="3600"/>
              <a:buFont typeface="Helvetica Neue"/>
              <a:buNone/>
            </a:pPr>
            <a:r>
              <a:rPr b="0" i="0" lang="en-US" sz="3600" u="none">
                <a:solidFill>
                  <a:schemeClr val="lt1"/>
                </a:solidFill>
                <a:latin typeface="Helvetica Neue"/>
                <a:ea typeface="Helvetica Neue"/>
                <a:cs typeface="Helvetica Neue"/>
                <a:sym typeface="Helvetica Neue"/>
              </a:rPr>
              <a:t>Name of presentation</a:t>
            </a:r>
            <a:endParaRPr/>
          </a:p>
        </p:txBody>
      </p:sp>
      <p:sp>
        <p:nvSpPr>
          <p:cNvPr id="61" name="Google Shape;61;p1"/>
          <p:cNvSpPr txBox="1"/>
          <p:nvPr>
            <p:ph idx="1" type="subTitle"/>
          </p:nvPr>
        </p:nvSpPr>
        <p:spPr>
          <a:xfrm>
            <a:off x="457200" y="3524250"/>
            <a:ext cx="7772400" cy="5334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lt1"/>
              </a:buClr>
              <a:buSzPts val="2400"/>
              <a:buFont typeface="Helvetica Neue"/>
              <a:buNone/>
            </a:pPr>
            <a:r>
              <a:rPr b="0" i="0" lang="en-US" sz="2400" u="none">
                <a:solidFill>
                  <a:schemeClr val="lt1"/>
                </a:solidFill>
                <a:latin typeface="Helvetica Neue"/>
                <a:ea typeface="Helvetica Neue"/>
                <a:cs typeface="Helvetica Neue"/>
                <a:sym typeface="Helvetica Neue"/>
              </a:rPr>
              <a:t>Company name</a:t>
            </a:r>
            <a:endParaRPr/>
          </a:p>
          <a:p>
            <a:pPr indent="0" lvl="0" marL="0" rtl="0" algn="l">
              <a:spcBef>
                <a:spcPts val="480"/>
              </a:spcBef>
              <a:spcAft>
                <a:spcPts val="0"/>
              </a:spcAft>
              <a:buClr>
                <a:schemeClr val="lt1"/>
              </a:buClr>
              <a:buSzPts val="2400"/>
              <a:buFont typeface="Helvetica Neue"/>
              <a:buNone/>
            </a:pPr>
            <a:r>
              <a:t/>
            </a:r>
            <a:endParaRPr b="0" i="0" sz="2400" u="none">
              <a:solidFill>
                <a:schemeClr val="lt1"/>
              </a:solidFill>
              <a:latin typeface="Helvetica Neue"/>
              <a:ea typeface="Helvetica Neue"/>
              <a:cs typeface="Helvetica Neue"/>
              <a:sym typeface="Helvetica Neue"/>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2"/>
          <p:cNvSpPr txBox="1"/>
          <p:nvPr>
            <p:ph type="title"/>
          </p:nvPr>
        </p:nvSpPr>
        <p:spPr>
          <a:xfrm>
            <a:off x="228600" y="152400"/>
            <a:ext cx="7315200" cy="71596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lt1"/>
              </a:buClr>
              <a:buSzPts val="4000"/>
              <a:buFont typeface="Helvetica Neue"/>
              <a:buNone/>
            </a:pPr>
            <a:r>
              <a:rPr b="0" i="0" lang="en-US" sz="4000" u="none">
                <a:solidFill>
                  <a:schemeClr val="lt1"/>
                </a:solidFill>
                <a:latin typeface="Helvetica Neue"/>
                <a:ea typeface="Helvetica Neue"/>
                <a:cs typeface="Helvetica Neue"/>
                <a:sym typeface="Helvetica Neue"/>
              </a:rPr>
              <a:t>Slide master</a:t>
            </a:r>
            <a:endParaRPr/>
          </a:p>
        </p:txBody>
      </p:sp>
      <p:sp>
        <p:nvSpPr>
          <p:cNvPr id="68" name="Google Shape;68;p2"/>
          <p:cNvSpPr txBox="1"/>
          <p:nvPr>
            <p:ph idx="1" type="body"/>
          </p:nvPr>
        </p:nvSpPr>
        <p:spPr>
          <a:xfrm>
            <a:off x="933450" y="2124075"/>
            <a:ext cx="7315200" cy="4267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rgbClr val="5F5F5F"/>
              </a:buClr>
              <a:buSzPts val="1600"/>
              <a:buFont typeface="Verdana"/>
              <a:buChar char="•"/>
            </a:pPr>
            <a:r>
              <a:rPr b="0" i="0" lang="en-US" sz="1600" u="none">
                <a:solidFill>
                  <a:srgbClr val="5F5F5F"/>
                </a:solidFill>
                <a:latin typeface="Verdana"/>
                <a:ea typeface="Verdana"/>
                <a:cs typeface="Verdana"/>
                <a:sym typeface="Verdana"/>
              </a:rPr>
              <a:t>Your Text here</a:t>
            </a:r>
            <a:endParaRPr/>
          </a:p>
          <a:p>
            <a:pPr indent="-241300" lvl="0" marL="342900" rtl="0" algn="l">
              <a:lnSpc>
                <a:spcPct val="80000"/>
              </a:lnSpc>
              <a:spcBef>
                <a:spcPts val="320"/>
              </a:spcBef>
              <a:spcAft>
                <a:spcPts val="0"/>
              </a:spcAft>
              <a:buClr>
                <a:schemeClr val="dk1"/>
              </a:buClr>
              <a:buSzPts val="1600"/>
              <a:buFont typeface="Helvetica Neue"/>
              <a:buNone/>
            </a:pPr>
            <a:r>
              <a:t/>
            </a:r>
            <a:endParaRPr b="0" i="0" sz="1600" u="none">
              <a:solidFill>
                <a:srgbClr val="5F5F5F"/>
              </a:solidFill>
              <a:latin typeface="Verdana"/>
              <a:ea typeface="Verdana"/>
              <a:cs typeface="Verdana"/>
              <a:sym typeface="Verdana"/>
            </a:endParaRPr>
          </a:p>
          <a:p>
            <a:pPr indent="-342900" lvl="0" marL="342900" rtl="0" algn="l">
              <a:lnSpc>
                <a:spcPct val="80000"/>
              </a:lnSpc>
              <a:spcBef>
                <a:spcPts val="320"/>
              </a:spcBef>
              <a:spcAft>
                <a:spcPts val="0"/>
              </a:spcAft>
              <a:buClr>
                <a:srgbClr val="5F5F5F"/>
              </a:buClr>
              <a:buSzPts val="1600"/>
              <a:buFont typeface="Verdana"/>
              <a:buChar char="•"/>
            </a:pPr>
            <a:r>
              <a:rPr b="0" i="0" lang="en-US" sz="1600" u="none">
                <a:solidFill>
                  <a:srgbClr val="5F5F5F"/>
                </a:solidFill>
                <a:latin typeface="Verdana"/>
                <a:ea typeface="Verdana"/>
                <a:cs typeface="Verdana"/>
                <a:sym typeface="Verdana"/>
              </a:rPr>
              <a:t>Lorem ipsum dolor sit amet, consectetuer adipiscing elit, sed diam nonummy nibh euismod tincidunt ut laoreet dolore magna aliquam erat volutpat. Ut wisi enim ad minim veniam, quis nostrud exerci tation ullamcorper suscipit lobortis nisl ut aliquip ex ea commodo consequat. </a:t>
            </a:r>
            <a:endParaRPr/>
          </a:p>
          <a:p>
            <a:pPr indent="-241300" lvl="0" marL="342900" rtl="0" algn="l">
              <a:lnSpc>
                <a:spcPct val="80000"/>
              </a:lnSpc>
              <a:spcBef>
                <a:spcPts val="320"/>
              </a:spcBef>
              <a:spcAft>
                <a:spcPts val="0"/>
              </a:spcAft>
              <a:buClr>
                <a:schemeClr val="dk1"/>
              </a:buClr>
              <a:buSzPts val="1600"/>
              <a:buFont typeface="Helvetica Neue"/>
              <a:buNone/>
            </a:pPr>
            <a:r>
              <a:t/>
            </a:r>
            <a:endParaRPr b="0" i="0" sz="1600" u="none">
              <a:solidFill>
                <a:srgbClr val="5F5F5F"/>
              </a:solidFill>
              <a:latin typeface="Verdana"/>
              <a:ea typeface="Verdana"/>
              <a:cs typeface="Verdana"/>
              <a:sym typeface="Verdana"/>
            </a:endParaRPr>
          </a:p>
          <a:p>
            <a:pPr indent="-342900" lvl="0" marL="342900" rtl="0" algn="l">
              <a:lnSpc>
                <a:spcPct val="80000"/>
              </a:lnSpc>
              <a:spcBef>
                <a:spcPts val="320"/>
              </a:spcBef>
              <a:spcAft>
                <a:spcPts val="0"/>
              </a:spcAft>
              <a:buClr>
                <a:srgbClr val="5F5F5F"/>
              </a:buClr>
              <a:buSzPts val="1600"/>
              <a:buFont typeface="Verdana"/>
              <a:buChar char="•"/>
            </a:pPr>
            <a:r>
              <a:rPr b="0" i="0" lang="en-US" sz="1600" u="none">
                <a:solidFill>
                  <a:srgbClr val="5F5F5F"/>
                </a:solidFill>
                <a:latin typeface="Verdana"/>
                <a:ea typeface="Verdana"/>
                <a:cs typeface="Verdana"/>
                <a:sym typeface="Verdana"/>
              </a:rPr>
              <a:t>Duis autem vel eum iriure dolor in hendrerit in vulputate velit esse molestie consequat, vel illum dolore eu feugiat nulla facilisis at vero eros et accumsan et iusto odio dignissim qui blandit praesent luptatum zzril delenit augue duis dolore te feugait nulla facilisi.</a:t>
            </a:r>
            <a:endParaRPr/>
          </a:p>
          <a:p>
            <a:pPr indent="-241300" lvl="0" marL="342900" rtl="0" algn="l">
              <a:lnSpc>
                <a:spcPct val="80000"/>
              </a:lnSpc>
              <a:spcBef>
                <a:spcPts val="320"/>
              </a:spcBef>
              <a:spcAft>
                <a:spcPts val="0"/>
              </a:spcAft>
              <a:buClr>
                <a:schemeClr val="dk1"/>
              </a:buClr>
              <a:buSzPts val="1600"/>
              <a:buFont typeface="Helvetica Neue"/>
              <a:buNone/>
            </a:pPr>
            <a:r>
              <a:t/>
            </a:r>
            <a:endParaRPr b="0" i="0" sz="1600" u="none">
              <a:solidFill>
                <a:srgbClr val="5F5F5F"/>
              </a:solidFill>
              <a:latin typeface="Verdana"/>
              <a:ea typeface="Verdana"/>
              <a:cs typeface="Verdana"/>
              <a:sym typeface="Verdana"/>
            </a:endParaRPr>
          </a:p>
          <a:p>
            <a:pPr indent="-342900" lvl="0" marL="342900" rtl="0" algn="l">
              <a:lnSpc>
                <a:spcPct val="80000"/>
              </a:lnSpc>
              <a:spcBef>
                <a:spcPts val="320"/>
              </a:spcBef>
              <a:spcAft>
                <a:spcPts val="0"/>
              </a:spcAft>
              <a:buClr>
                <a:srgbClr val="5F5F5F"/>
              </a:buClr>
              <a:buSzPts val="1600"/>
              <a:buFont typeface="Verdana"/>
              <a:buChar char="•"/>
            </a:pPr>
            <a:r>
              <a:rPr b="0" i="0" lang="en-US" sz="1600" u="none">
                <a:solidFill>
                  <a:srgbClr val="5F5F5F"/>
                </a:solidFill>
                <a:latin typeface="Verdana"/>
                <a:ea typeface="Verdana"/>
                <a:cs typeface="Verdana"/>
                <a:sym typeface="Verdana"/>
              </a:rPr>
              <a:t>Lorem ipsum dolor sit amet, consectetuer adipiscing elit, sed diam nonummy nibh euismod tincidunt ut laoreet dolore magna aliquam erat volutpat. Ut wisi enim ad minim veniam, quis nostrud exerci tation ullamcorper suscipit lobortis nisl ut aliquip ex ea commodo consequat.</a:t>
            </a:r>
            <a:endParaRPr/>
          </a:p>
          <a:p>
            <a:pPr indent="-241300" lvl="0" marL="342900" rtl="0" algn="l">
              <a:lnSpc>
                <a:spcPct val="80000"/>
              </a:lnSpc>
              <a:spcBef>
                <a:spcPts val="320"/>
              </a:spcBef>
              <a:spcAft>
                <a:spcPts val="0"/>
              </a:spcAft>
              <a:buClr>
                <a:schemeClr val="dk1"/>
              </a:buClr>
              <a:buSzPts val="1600"/>
              <a:buFont typeface="Helvetica Neue"/>
              <a:buNone/>
            </a:pPr>
            <a:r>
              <a:t/>
            </a:r>
            <a:endParaRPr b="0" i="0" sz="1600" u="none">
              <a:solidFill>
                <a:schemeClr val="dk1"/>
              </a:solidFill>
              <a:latin typeface="Helvetica Neue"/>
              <a:ea typeface="Helvetica Neue"/>
              <a:cs typeface="Helvetica Neue"/>
              <a:sym typeface="Helvetica Neue"/>
            </a:endParaRPr>
          </a:p>
          <a:p>
            <a:pPr indent="-241300" lvl="0" marL="342900" rtl="0" algn="l">
              <a:spcBef>
                <a:spcPts val="320"/>
              </a:spcBef>
              <a:spcAft>
                <a:spcPts val="0"/>
              </a:spcAft>
              <a:buClr>
                <a:schemeClr val="dk1"/>
              </a:buClr>
              <a:buSzPts val="1600"/>
              <a:buFont typeface="Helvetica Neue"/>
              <a:buNone/>
            </a:pPr>
            <a:r>
              <a:t/>
            </a:r>
            <a:endParaRPr b="0" i="0" sz="1600" u="none">
              <a:solidFill>
                <a:schemeClr val="dk1"/>
              </a:solidFill>
              <a:latin typeface="Helvetica Neue"/>
              <a:ea typeface="Helvetica Neue"/>
              <a:cs typeface="Helvetica Neue"/>
              <a:sym typeface="Helvetica Neue"/>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3" name="Shape 73"/>
        <p:cNvGrpSpPr/>
        <p:nvPr/>
      </p:nvGrpSpPr>
      <p:grpSpPr>
        <a:xfrm>
          <a:off x="0" y="0"/>
          <a:ext cx="0" cy="0"/>
          <a:chOff x="0" y="0"/>
          <a:chExt cx="0" cy="0"/>
        </a:xfrm>
      </p:grpSpPr>
      <p:sp>
        <p:nvSpPr>
          <p:cNvPr id="74" name="Google Shape;74;p3"/>
          <p:cNvSpPr txBox="1"/>
          <p:nvPr>
            <p:ph type="title"/>
          </p:nvPr>
        </p:nvSpPr>
        <p:spPr>
          <a:xfrm>
            <a:off x="1981200" y="685800"/>
            <a:ext cx="6934200" cy="715962"/>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4000"/>
              <a:buFont typeface="Helvetica Neue"/>
              <a:buNone/>
            </a:pPr>
            <a:r>
              <a:rPr b="0" i="0" lang="en-US" sz="4000" u="none">
                <a:solidFill>
                  <a:schemeClr val="dk1"/>
                </a:solidFill>
                <a:latin typeface="Helvetica Neue"/>
                <a:ea typeface="Helvetica Neue"/>
                <a:cs typeface="Helvetica Neue"/>
                <a:sym typeface="Helvetica Neue"/>
              </a:rPr>
              <a:t>Print master</a:t>
            </a:r>
            <a:endParaRPr/>
          </a:p>
        </p:txBody>
      </p:sp>
      <p:sp>
        <p:nvSpPr>
          <p:cNvPr id="75" name="Google Shape;75;p3"/>
          <p:cNvSpPr txBox="1"/>
          <p:nvPr>
            <p:ph idx="1" type="body"/>
          </p:nvPr>
        </p:nvSpPr>
        <p:spPr>
          <a:xfrm>
            <a:off x="1981200" y="1905000"/>
            <a:ext cx="6934200" cy="42672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rgbClr val="5F5F5F"/>
              </a:buClr>
              <a:buSzPts val="2000"/>
              <a:buFont typeface="Verdana"/>
              <a:buChar char="•"/>
            </a:pPr>
            <a:r>
              <a:rPr b="0" i="0" lang="en-US" sz="2000" u="none">
                <a:solidFill>
                  <a:srgbClr val="5F5F5F"/>
                </a:solidFill>
                <a:latin typeface="Verdana"/>
                <a:ea typeface="Verdana"/>
                <a:cs typeface="Verdana"/>
                <a:sym typeface="Verdana"/>
              </a:rPr>
              <a:t>Your Text here</a:t>
            </a:r>
            <a:endParaRPr/>
          </a:p>
          <a:p>
            <a:pPr indent="-215900" lvl="0" marL="342900" rtl="0" algn="l">
              <a:lnSpc>
                <a:spcPct val="80000"/>
              </a:lnSpc>
              <a:spcBef>
                <a:spcPts val="400"/>
              </a:spcBef>
              <a:spcAft>
                <a:spcPts val="0"/>
              </a:spcAft>
              <a:buClr>
                <a:schemeClr val="dk1"/>
              </a:buClr>
              <a:buSzPts val="2000"/>
              <a:buFont typeface="Helvetica Neue"/>
              <a:buNone/>
            </a:pPr>
            <a:r>
              <a:t/>
            </a:r>
            <a:endParaRPr b="0" i="0" sz="2000" u="none">
              <a:solidFill>
                <a:srgbClr val="5F5F5F"/>
              </a:solidFill>
              <a:latin typeface="Verdana"/>
              <a:ea typeface="Verdana"/>
              <a:cs typeface="Verdana"/>
              <a:sym typeface="Verdana"/>
            </a:endParaRPr>
          </a:p>
          <a:p>
            <a:pPr indent="-342900" lvl="0" marL="342900" rtl="0" algn="l">
              <a:lnSpc>
                <a:spcPct val="80000"/>
              </a:lnSpc>
              <a:spcBef>
                <a:spcPts val="400"/>
              </a:spcBef>
              <a:spcAft>
                <a:spcPts val="0"/>
              </a:spcAft>
              <a:buClr>
                <a:srgbClr val="5F5F5F"/>
              </a:buClr>
              <a:buSzPts val="2000"/>
              <a:buFont typeface="Verdana"/>
              <a:buChar char="•"/>
            </a:pPr>
            <a:r>
              <a:rPr b="0" i="0" lang="en-US" sz="2000" u="none">
                <a:solidFill>
                  <a:srgbClr val="5F5F5F"/>
                </a:solidFill>
                <a:latin typeface="Verdana"/>
                <a:ea typeface="Verdana"/>
                <a:cs typeface="Verdana"/>
                <a:sym typeface="Verdana"/>
              </a:rPr>
              <a:t>Lorem ipsum dolor sit amet, consectetuer adipiscing elit, sed diam nonummy nibh euismod tincidunt ut laoreet dolore magna aliquam erat volutpat. Ut wisi enim ad minim veniam, quis nostrud exerci tation ullamcorper suscipit lobortis nisl ut aliquip ex ea commodo consequat. </a:t>
            </a:r>
            <a:endParaRPr/>
          </a:p>
          <a:p>
            <a:pPr indent="-215900" lvl="0" marL="342900" rtl="0" algn="l">
              <a:lnSpc>
                <a:spcPct val="80000"/>
              </a:lnSpc>
              <a:spcBef>
                <a:spcPts val="400"/>
              </a:spcBef>
              <a:spcAft>
                <a:spcPts val="0"/>
              </a:spcAft>
              <a:buClr>
                <a:schemeClr val="dk1"/>
              </a:buClr>
              <a:buSzPts val="2000"/>
              <a:buFont typeface="Helvetica Neue"/>
              <a:buNone/>
            </a:pPr>
            <a:r>
              <a:t/>
            </a:r>
            <a:endParaRPr b="0" i="0" sz="2000" u="none">
              <a:solidFill>
                <a:srgbClr val="5F5F5F"/>
              </a:solidFill>
              <a:latin typeface="Verdana"/>
              <a:ea typeface="Verdana"/>
              <a:cs typeface="Verdana"/>
              <a:sym typeface="Verdana"/>
            </a:endParaRPr>
          </a:p>
          <a:p>
            <a:pPr indent="-342900" lvl="0" marL="342900" rtl="0" algn="l">
              <a:lnSpc>
                <a:spcPct val="80000"/>
              </a:lnSpc>
              <a:spcBef>
                <a:spcPts val="400"/>
              </a:spcBef>
              <a:spcAft>
                <a:spcPts val="0"/>
              </a:spcAft>
              <a:buClr>
                <a:srgbClr val="5F5F5F"/>
              </a:buClr>
              <a:buSzPts val="2000"/>
              <a:buFont typeface="Verdana"/>
              <a:buChar char="•"/>
            </a:pPr>
            <a:r>
              <a:rPr b="0" i="0" lang="en-US" sz="2000" u="none">
                <a:solidFill>
                  <a:srgbClr val="5F5F5F"/>
                </a:solidFill>
                <a:latin typeface="Verdana"/>
                <a:ea typeface="Verdana"/>
                <a:cs typeface="Verdana"/>
                <a:sym typeface="Verdana"/>
              </a:rPr>
              <a:t>Duis autem vel eum iriure dolor in hendrerit in vulputate velit esse molestie consequat, vel illum dolore eu feugiat nulla facilisis at vero eros et accumsan et iusto odio dignissim qui blandit praesent luptatum zzril delenit augue duis dolore te feugait nulla facilisi.</a:t>
            </a:r>
            <a:endParaRPr b="0" i="0" sz="2000" u="none">
              <a:solidFill>
                <a:schemeClr val="dk1"/>
              </a:solidFill>
              <a:latin typeface="Helvetica Neue"/>
              <a:ea typeface="Helvetica Neue"/>
              <a:cs typeface="Helvetica Neue"/>
              <a:sym typeface="Helvetica Neue"/>
            </a:endParaRPr>
          </a:p>
          <a:p>
            <a:pPr indent="-215900" lvl="0" marL="342900" rtl="0" algn="l">
              <a:spcBef>
                <a:spcPts val="400"/>
              </a:spcBef>
              <a:spcAft>
                <a:spcPts val="0"/>
              </a:spcAft>
              <a:buClr>
                <a:schemeClr val="dk1"/>
              </a:buClr>
              <a:buSzPts val="2000"/>
              <a:buFont typeface="Helvetica Neue"/>
              <a:buNone/>
            </a:pPr>
            <a:r>
              <a:t/>
            </a:r>
            <a:endParaRPr b="0" i="0" sz="2000" u="none">
              <a:solidFill>
                <a:schemeClr val="dk1"/>
              </a:solidFill>
              <a:latin typeface="Helvetica Neue"/>
              <a:ea typeface="Helvetica Neue"/>
              <a:cs typeface="Helvetica Neue"/>
              <a:sym typeface="Helvetica Neue"/>
            </a:endParaRPr>
          </a:p>
        </p:txBody>
      </p:sp>
    </p:spTree>
  </p:cSld>
  <p:clrMapOvr>
    <a:masterClrMapping/>
  </p:clrMapOvr>
</p:sld>
</file>

<file path=ppt/theme/theme1.xml><?xml version="1.0" encoding="utf-8"?>
<a:theme xmlns:a="http://schemas.openxmlformats.org/drawingml/2006/main" xmlns:r="http://schemas.openxmlformats.org/officeDocument/2006/relationships" name="1_powerpoint-template">
  <a:themeElements>
    <a:clrScheme name="powerpoint-template 8">
      <a:dk1>
        <a:srgbClr val="4D4D4D"/>
      </a:dk1>
      <a:lt1>
        <a:srgbClr val="FFFFFF"/>
      </a:lt1>
      <a:dk2>
        <a:srgbClr val="4D4D4D"/>
      </a:dk2>
      <a:lt2>
        <a:srgbClr val="CD891A"/>
      </a:lt2>
      <a:accent1>
        <a:srgbClr val="D9A013"/>
      </a:accent1>
      <a:accent2>
        <a:srgbClr val="DDB509"/>
      </a:accent2>
      <a:accent3>
        <a:srgbClr val="FFFFFF"/>
      </a:accent3>
      <a:accent4>
        <a:srgbClr val="404040"/>
      </a:accent4>
      <a:accent5>
        <a:srgbClr val="E9CDAA"/>
      </a:accent5>
      <a:accent6>
        <a:srgbClr val="C8A407"/>
      </a:accent6>
      <a:hlink>
        <a:srgbClr val="E4BF06"/>
      </a:hlink>
      <a:folHlink>
        <a:srgbClr val="DDDDD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owerpoint-template">
  <a:themeElements>
    <a:clrScheme name="powerpoint-template 8">
      <a:dk1>
        <a:srgbClr val="4D4D4D"/>
      </a:dk1>
      <a:lt1>
        <a:srgbClr val="FFFFFF"/>
      </a:lt1>
      <a:dk2>
        <a:srgbClr val="4D4D4D"/>
      </a:dk2>
      <a:lt2>
        <a:srgbClr val="CD891A"/>
      </a:lt2>
      <a:accent1>
        <a:srgbClr val="D9A013"/>
      </a:accent1>
      <a:accent2>
        <a:srgbClr val="DDB509"/>
      </a:accent2>
      <a:accent3>
        <a:srgbClr val="FFFFFF"/>
      </a:accent3>
      <a:accent4>
        <a:srgbClr val="404040"/>
      </a:accent4>
      <a:accent5>
        <a:srgbClr val="E9CDAA"/>
      </a:accent5>
      <a:accent6>
        <a:srgbClr val="C8A407"/>
      </a:accent6>
      <a:hlink>
        <a:srgbClr val="E4BF06"/>
      </a:hlink>
      <a:folHlink>
        <a:srgbClr val="DDDDD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2007-07-20T05:06:43Z</dcterms:created>
  <dc:creator>SmileTemplates.com</dc:creator>
</cp:coreProperties>
</file>

<file path=docProps/custom.xml><?xml version="1.0" encoding="utf-8"?>
<Properties xmlns="http://schemas.openxmlformats.org/officeDocument/2006/custom-properties" xmlns:vt="http://schemas.openxmlformats.org/officeDocument/2006/docPropsVTypes"/>
</file>