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75" r:id="rId5"/>
    <p:sldId id="276" r:id="rId6"/>
    <p:sldId id="277" r:id="rId7"/>
    <p:sldId id="278" r:id="rId8"/>
    <p:sldId id="283" r:id="rId9"/>
    <p:sldId id="286" r:id="rId10"/>
    <p:sldId id="279" r:id="rId11"/>
    <p:sldId id="280" r:id="rId12"/>
    <p:sldId id="284" r:id="rId13"/>
    <p:sldId id="287" r:id="rId14"/>
    <p:sldId id="281" r:id="rId15"/>
    <p:sldId id="282" r:id="rId16"/>
    <p:sldId id="285" r:id="rId17"/>
    <p:sldId id="28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07/04/2025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GIÀU LÒNG XÓT THƯƠNG-PH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000" b="1" dirty="0"/>
              <a:t>Lạy Chúa Ngài là nguồn suối ân, ban ơn thiêng của Chúa đến gian trần. Lạy Chúa Ngài bảo con bước theo, loan tin vui của Ngài cho thế giới,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98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9" y="296215"/>
            <a:ext cx="11244362" cy="6726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vi-VN" sz="6000" b="1" dirty="0"/>
              <a:t>đem yêu thương ngập tràn muôn khắp chốn, gieo hân hoan vào lòng người đau khổ. Để đem Tin Mừng Phúc Âm của Ngài, để đón nhận hồng ân.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61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Lòng thương xót của Ngài đến chúng con, dìu con đến tận nguồn của Thánh Ân, để con đi loan Tin Mừng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Vòng tay Chúa ngài rộng mở thứ tha, để ôm lấy cả tội lỗi chúng con, Trái Tim người ban phát nguồn Tình Yêu.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38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000" b="1" dirty="0"/>
              <a:t>Lạy Chúa Ngài đã từng rửa chân, xin cho con hãy biết luôn khiêm nhường. Lạy Chúa Ngài đã từng bảo ban, đem ủi an những người đang khốn khó,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97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257577"/>
            <a:ext cx="11218605" cy="6764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vi-VN" sz="6000" b="1" dirty="0"/>
              <a:t>chia cho nhau những hạt cơm manh áo, luôn cho đi những gì mình đang có. Để cho mọi người, biết nhận được rằng: đó chính là Tình Yêu.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Lòng thương xót của Ngài đến chúng con, dìu con đến tận nguồn của Thánh Ân, để con đi loan Tin Mừng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0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846" y="-159322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Vòng tay Chúa ngài rộng mở thứ tha, để ôm lấy cả tội lỗi chúng con, Trái Tim người ban phát nguồn Tình Yêu.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0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0"/>
            <a:ext cx="11076002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Lạy Chúa Ngài giàu lòng xót thương, xin ban ơn phù giúp con đêm ngày. Lạy Chúa Ngài rộng lòng thứ tha, xin rộng ban tình yêu và tha thứ,</a:t>
            </a:r>
            <a:r>
              <a:rPr lang="vi-VN" sz="6000" b="1" dirty="0"/>
              <a:t>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6000" b="1" dirty="0"/>
              <a:t>ban cho con đầy hồng ân chan chứa, xin cho con luôn say men tình Chúa. Chúa yêu con người, chết cheo thập hình, để cứu độ trần gian.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Lòng thương xót của Ngài đến chúng con, dìu con đến tận nguồn của Thánh Ân, để con đi loan Tin Mừng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7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Vòng tay Chúa ngài rộng mở thứ tha, để ôm lấy cả tội lỗi chúng con, Trái Tim người ban phát nguồn Tình Yêu.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3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 dirty="0"/>
              <a:t>Lạy Chúa Ngài dạy con hãy đi, loan tin vui của Chúa đến muôn người. Lạy Chúa Ngài dạy hãy thứ tha, xin tha cho những kẻ làm ân oán,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04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vi-VN" sz="6000" b="1" dirty="0"/>
              <a:t>ban cho con rộng lòng đầy nhân ái, luôn yêu thương mọi người là con Chúa, giống như cha hiền, ngóng trông con về, để đón mừng người con.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3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Lòng thương xót của Ngài đến chúng con, dìu con đến tận nguồn của Thánh Ân, để con đi loan Tin Mừng Chúa.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87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Vòng tay Chúa ngài rộng mở thứ tha, để ôm lấy cả tội lỗi chúng con, Trái Tim người ban phát nguồn Tình Yêu.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48</TotalTime>
  <Words>501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CHÚA GIÀU LÒNG XÓT THƯƠNG-PH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25</cp:revision>
  <dcterms:created xsi:type="dcterms:W3CDTF">2024-12-06T02:45:28Z</dcterms:created>
  <dcterms:modified xsi:type="dcterms:W3CDTF">2025-04-07T10:05:49Z</dcterms:modified>
</cp:coreProperties>
</file>