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6D9EA-C1FE-30EC-FA96-F20F48304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162D125-58F8-0ECF-F65C-B79FEC81E6C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162D125-58F8-0ECF-F65C-B79FEC81E6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E38A0A-4E94-FFCC-08E5-64A7184B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1ED9387-620F-CDF5-3BE7-7C088ABA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33" name="Shape0_20221011_134840"/>
          <p:cNvSpPr/>
          <p:nvPr/>
        </p:nvSpPr>
        <p:spPr>
          <a:xfrm>
            <a:off x="649029" y="1596582"/>
            <a:ext cx="3534716" cy="4361789"/>
          </a:xfrm>
          <a:prstGeom prst="rect">
            <a:avLst/>
          </a:prstGeom>
          <a:noFill/>
          <a:ln>
            <a:solidFill>
              <a:srgbClr val="E0E0E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38" name="Pentagon 37"/>
          <p:cNvSpPr/>
          <p:nvPr/>
        </p:nvSpPr>
        <p:spPr>
          <a:xfrm rot="5400000">
            <a:off x="1990335" y="301083"/>
            <a:ext cx="851699" cy="3194722"/>
          </a:xfrm>
          <a:prstGeom prst="homePlate">
            <a:avLst>
              <a:gd name="adj" fmla="val 32372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138304" y="1886501"/>
            <a:ext cx="564257" cy="2769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 defTabSz="1501427">
              <a:defRPr/>
            </a:pPr>
            <a:r>
              <a:rPr lang="en-US" b="1" dirty="0">
                <a:solidFill>
                  <a:prstClr val="white"/>
                </a:solidFill>
              </a:rPr>
              <a:t>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14939F-5911-4C7E-A347-5645B38F8906}"/>
              </a:ext>
            </a:extLst>
          </p:cNvPr>
          <p:cNvSpPr txBox="1"/>
          <p:nvPr/>
        </p:nvSpPr>
        <p:spPr>
          <a:xfrm>
            <a:off x="850780" y="2454190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 anchor="b">
            <a:spAutoFit/>
          </a:bodyPr>
          <a:lstStyle/>
          <a:p>
            <a:pPr defTabSz="1501427">
              <a:buSzPct val="1000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99DD1BD-C8F3-4725-8FE2-0A1377845F8E}"/>
              </a:ext>
            </a:extLst>
          </p:cNvPr>
          <p:cNvSpPr txBox="1"/>
          <p:nvPr/>
        </p:nvSpPr>
        <p:spPr>
          <a:xfrm>
            <a:off x="850780" y="2745842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>
            <a:spAutoFit/>
          </a:bodyPr>
          <a:lstStyle/>
          <a:p>
            <a:pPr defTabSz="1501427"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Shape1_20221011_134840"/>
          <p:cNvSpPr/>
          <p:nvPr/>
        </p:nvSpPr>
        <p:spPr>
          <a:xfrm>
            <a:off x="4323795" y="1596582"/>
            <a:ext cx="3534716" cy="4361789"/>
          </a:xfrm>
          <a:prstGeom prst="rect">
            <a:avLst/>
          </a:prstGeom>
          <a:noFill/>
          <a:ln>
            <a:solidFill>
              <a:srgbClr val="E0E0E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09" name="Pentagon 108"/>
          <p:cNvSpPr/>
          <p:nvPr/>
        </p:nvSpPr>
        <p:spPr>
          <a:xfrm rot="5400000">
            <a:off x="5665101" y="301083"/>
            <a:ext cx="851699" cy="3194722"/>
          </a:xfrm>
          <a:prstGeom prst="homePlate">
            <a:avLst>
              <a:gd name="adj" fmla="val 32372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813069" y="1886501"/>
            <a:ext cx="564257" cy="2769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 defTabSz="1501427">
              <a:defRPr/>
            </a:pPr>
            <a:r>
              <a:rPr lang="en-US" b="1" dirty="0">
                <a:solidFill>
                  <a:prstClr val="white"/>
                </a:solidFill>
              </a:rPr>
              <a:t>Title</a:t>
            </a:r>
          </a:p>
        </p:txBody>
      </p:sp>
      <p:sp>
        <p:nvSpPr>
          <p:cNvPr id="39" name="Shape1_20210709_090402">
            <a:extLst>
              <a:ext uri="{FF2B5EF4-FFF2-40B4-BE49-F238E27FC236}">
                <a16:creationId xmlns:a16="http://schemas.microsoft.com/office/drawing/2014/main" id="{8F6BEFAC-FA2E-4A11-A626-638185AFAF21}"/>
              </a:ext>
            </a:extLst>
          </p:cNvPr>
          <p:cNvSpPr txBox="1"/>
          <p:nvPr/>
        </p:nvSpPr>
        <p:spPr>
          <a:xfrm>
            <a:off x="4525548" y="2454190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 anchor="b">
            <a:spAutoFit/>
          </a:bodyPr>
          <a:lstStyle/>
          <a:p>
            <a:pPr defTabSz="1501427">
              <a:buSzPct val="1000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E90BDBB-561D-495F-9814-F57A54F46AEB}"/>
              </a:ext>
            </a:extLst>
          </p:cNvPr>
          <p:cNvSpPr txBox="1"/>
          <p:nvPr/>
        </p:nvSpPr>
        <p:spPr>
          <a:xfrm>
            <a:off x="4525548" y="2745842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>
            <a:spAutoFit/>
          </a:bodyPr>
          <a:lstStyle/>
          <a:p>
            <a:pPr defTabSz="1501427"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6" name="Shape2_20221011_134840"/>
          <p:cNvSpPr/>
          <p:nvPr/>
        </p:nvSpPr>
        <p:spPr>
          <a:xfrm>
            <a:off x="7998564" y="1596582"/>
            <a:ext cx="3534716" cy="4361789"/>
          </a:xfrm>
          <a:prstGeom prst="rect">
            <a:avLst/>
          </a:prstGeom>
          <a:noFill/>
          <a:ln>
            <a:solidFill>
              <a:srgbClr val="E0E0E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18" name="Pentagon 117"/>
          <p:cNvSpPr/>
          <p:nvPr/>
        </p:nvSpPr>
        <p:spPr>
          <a:xfrm rot="5400000">
            <a:off x="9339868" y="301083"/>
            <a:ext cx="851699" cy="3194722"/>
          </a:xfrm>
          <a:prstGeom prst="homePlate">
            <a:avLst>
              <a:gd name="adj" fmla="val 32372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9487837" y="1886501"/>
            <a:ext cx="564257" cy="2769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 defTabSz="1501427">
              <a:defRPr/>
            </a:pPr>
            <a:r>
              <a:rPr lang="en-US" b="1" dirty="0">
                <a:solidFill>
                  <a:prstClr val="white"/>
                </a:solidFill>
              </a:rPr>
              <a:t>Title</a:t>
            </a:r>
          </a:p>
        </p:txBody>
      </p:sp>
      <p:sp>
        <p:nvSpPr>
          <p:cNvPr id="42" name="Shape1_20210709_090405">
            <a:extLst>
              <a:ext uri="{FF2B5EF4-FFF2-40B4-BE49-F238E27FC236}">
                <a16:creationId xmlns:a16="http://schemas.microsoft.com/office/drawing/2014/main" id="{F73AE664-C15D-4D8F-8022-6C34BBB0E47B}"/>
              </a:ext>
            </a:extLst>
          </p:cNvPr>
          <p:cNvSpPr txBox="1"/>
          <p:nvPr/>
        </p:nvSpPr>
        <p:spPr>
          <a:xfrm>
            <a:off x="8200315" y="2454190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 anchor="b">
            <a:spAutoFit/>
          </a:bodyPr>
          <a:lstStyle/>
          <a:p>
            <a:pPr defTabSz="1501427">
              <a:buSzPct val="1000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4354A5A-D1AA-4BAC-BA7B-E07EB84AFAFC}"/>
              </a:ext>
            </a:extLst>
          </p:cNvPr>
          <p:cNvSpPr txBox="1"/>
          <p:nvPr/>
        </p:nvSpPr>
        <p:spPr>
          <a:xfrm>
            <a:off x="8200315" y="2745842"/>
            <a:ext cx="3131214" cy="276999"/>
          </a:xfrm>
          <a:prstGeom prst="rect">
            <a:avLst/>
          </a:prstGeom>
          <a:noFill/>
        </p:spPr>
        <p:txBody>
          <a:bodyPr vert="horz" lIns="0" tIns="0" rIns="0" bIns="0" rtlCol="0">
            <a:spAutoFit/>
          </a:bodyPr>
          <a:lstStyle/>
          <a:p>
            <a:pPr defTabSz="1501427"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2088078" y="1145913"/>
            <a:ext cx="656618" cy="656618"/>
          </a:xfrm>
          <a:prstGeom prst="ellipse">
            <a:avLst/>
          </a:prstGeom>
          <a:solidFill>
            <a:schemeClr val="accent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2145060" y="1202894"/>
            <a:ext cx="542655" cy="54265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1501427">
              <a:defRPr/>
            </a:pPr>
            <a:r>
              <a:rPr lang="en-US" sz="2600" b="1" dirty="0">
                <a:solidFill>
                  <a:schemeClr val="tx1">
                    <a:lumMod val="100000"/>
                  </a:schemeClr>
                </a:solidFill>
              </a:rPr>
              <a:t>01</a:t>
            </a:r>
            <a:endParaRPr lang="en-IN" sz="2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5762847" y="1145913"/>
            <a:ext cx="656618" cy="656618"/>
          </a:xfrm>
          <a:prstGeom prst="ellipse">
            <a:avLst/>
          </a:prstGeom>
          <a:solidFill>
            <a:schemeClr val="accent2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14" name="Shape0_20210709_090402"/>
          <p:cNvSpPr>
            <a:spLocks noChangeAspect="1"/>
          </p:cNvSpPr>
          <p:nvPr/>
        </p:nvSpPr>
        <p:spPr>
          <a:xfrm>
            <a:off x="5819830" y="1202894"/>
            <a:ext cx="542655" cy="54265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1501427">
              <a:defRPr/>
            </a:pPr>
            <a:r>
              <a:rPr lang="en-US" sz="2600" b="1" dirty="0">
                <a:solidFill>
                  <a:schemeClr val="tx1">
                    <a:lumMod val="100000"/>
                  </a:schemeClr>
                </a:solidFill>
              </a:rPr>
              <a:t>02</a:t>
            </a:r>
            <a:endParaRPr lang="en-IN" sz="2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9437613" y="1145913"/>
            <a:ext cx="656618" cy="656618"/>
          </a:xfrm>
          <a:prstGeom prst="ellipse">
            <a:avLst/>
          </a:prstGeom>
          <a:solidFill>
            <a:schemeClr val="accent4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1427">
              <a:defRPr/>
            </a:pPr>
            <a:endParaRPr lang="en-IN" sz="2639" dirty="0">
              <a:solidFill>
                <a:prstClr val="white"/>
              </a:solidFill>
            </a:endParaRPr>
          </a:p>
        </p:txBody>
      </p:sp>
      <p:sp>
        <p:nvSpPr>
          <p:cNvPr id="123" name="Shape0_20210709_090405"/>
          <p:cNvSpPr>
            <a:spLocks noChangeAspect="1"/>
          </p:cNvSpPr>
          <p:nvPr/>
        </p:nvSpPr>
        <p:spPr>
          <a:xfrm>
            <a:off x="9494595" y="1202894"/>
            <a:ext cx="542655" cy="54265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1501427">
              <a:defRPr/>
            </a:pPr>
            <a:r>
              <a:rPr lang="en-US" sz="2600" b="1" dirty="0">
                <a:solidFill>
                  <a:schemeClr val="tx1">
                    <a:lumMod val="100000"/>
                  </a:schemeClr>
                </a:solidFill>
              </a:rPr>
              <a:t>03</a:t>
            </a:r>
            <a:endParaRPr lang="en-IN" sz="2600" b="1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6967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20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467</cp:revision>
  <dcterms:created xsi:type="dcterms:W3CDTF">2021-03-31T02:49:57Z</dcterms:created>
  <dcterms:modified xsi:type="dcterms:W3CDTF">2025-10-16T11:06:36Z</dcterms:modified>
  <cp:category/>
</cp:coreProperties>
</file>