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7B2D0FE1-7B04-4692-BAF6-A2D1E0A8D3B2}" type="datetimeFigureOut">
              <a:rPr lang="en-US" smtClean="0"/>
              <a:t>4/13/2025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8296214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668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2D0FE1-7B04-4692-BAF6-A2D1E0A8D3B2}" type="datetimeFigureOut">
              <a:rPr lang="en-US" smtClean="0"/>
              <a:t>4/13/2025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22376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4/13/2025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7490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7B2D0FE1-7B04-4692-BAF6-A2D1E0A8D3B2}" type="datetimeFigureOut">
              <a:rPr lang="en-US" smtClean="0"/>
              <a:t>4/13/2025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55840281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2D0FE1-7B04-4692-BAF6-A2D1E0A8D3B2}" type="datetimeFigureOut">
              <a:rPr lang="en-US" smtClean="0"/>
              <a:t>4/13/2025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5802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2D0FE1-7B04-4692-BAF6-A2D1E0A8D3B2}" type="datetimeFigureOut">
              <a:rPr lang="en-US" smtClean="0"/>
              <a:t>4/13/2025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357751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2D0FE1-7B04-4692-BAF6-A2D1E0A8D3B2}" type="datetimeFigureOut">
              <a:rPr lang="en-US" smtClean="0"/>
              <a:t>4/13/2025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407842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D0FE1-7B04-4692-BAF6-A2D1E0A8D3B2}" type="datetimeFigureOut">
              <a:rPr lang="en-US" smtClean="0"/>
              <a:t>4/13/2025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5BAF3-C24D-4234-9009-DD9404419E74}" type="slidenum">
              <a:rPr lang="en-US" smtClean="0"/>
              <a:t>‹#›</a:t>
            </a:fld>
            <a:endParaRPr lang="en-US"/>
          </a:p>
        </p:txBody>
      </p:sp>
    </p:spTree>
    <p:extLst>
      <p:ext uri="{BB962C8B-B14F-4D97-AF65-F5344CB8AC3E}">
        <p14:creationId xmlns:p14="http://schemas.microsoft.com/office/powerpoint/2010/main" val="220581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B2D0FE1-7B04-4692-BAF6-A2D1E0A8D3B2}" type="datetimeFigureOut">
              <a:rPr lang="en-US" smtClean="0"/>
              <a:t>4/13/2025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760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B2D0FE1-7B04-4692-BAF6-A2D1E0A8D3B2}" type="datetimeFigureOut">
              <a:rPr lang="en-US" smtClean="0"/>
              <a:t>4/13/2025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7865BAF3-C24D-4234-9009-DD9404419E74}"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6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7B2D0FE1-7B04-4692-BAF6-A2D1E0A8D3B2}" type="datetimeFigureOut">
              <a:rPr lang="en-US" smtClean="0"/>
              <a:t>4/13/2025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7865BAF3-C24D-4234-9009-DD9404419E74}" type="slidenum">
              <a:rPr lang="en-US" smtClean="0"/>
              <a:t>‹#›</a:t>
            </a:fld>
            <a:endParaRPr lang="en-US"/>
          </a:p>
        </p:txBody>
      </p:sp>
    </p:spTree>
    <p:extLst>
      <p:ext uri="{BB962C8B-B14F-4D97-AF65-F5344CB8AC3E}">
        <p14:creationId xmlns:p14="http://schemas.microsoft.com/office/powerpoint/2010/main" val="2322637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nSpc>
                <a:spcPct val="150000"/>
              </a:lnSpc>
            </a:pPr>
            <a:r>
              <a:rPr lang="vi-VN" sz="5400" b="1">
                <a:solidFill>
                  <a:srgbClr val="FF0000"/>
                </a:solidFill>
                <a:latin typeface="Arial" panose="020B0604020202020204" pitchFamily="34" charset="0"/>
                <a:cs typeface="Arial" panose="020B0604020202020204" pitchFamily="34" charset="0"/>
              </a:rPr>
              <a:t>Tín thác</a:t>
            </a:r>
            <a:br>
              <a:rPr lang="en-US" sz="5400" b="1">
                <a:solidFill>
                  <a:srgbClr val="FF0000"/>
                </a:solidFill>
                <a:latin typeface="Arial" panose="020B0604020202020204" pitchFamily="34" charset="0"/>
                <a:cs typeface="Arial" panose="020B0604020202020204" pitchFamily="34" charset="0"/>
              </a:rPr>
            </a:br>
            <a:r>
              <a:rPr lang="vi-VN" sz="5400" b="1">
                <a:solidFill>
                  <a:srgbClr val="FF0000"/>
                </a:solidFill>
                <a:latin typeface="Arial" panose="020B0604020202020204" pitchFamily="34" charset="0"/>
                <a:cs typeface="Arial" panose="020B0604020202020204" pitchFamily="34" charset="0"/>
              </a:rPr>
              <a:t>lòng thương xót Chúa</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0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81924"/>
            <a:ext cx="1131454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Lòng Thương Xót Chúa ôi quá bao la Lòng Thương Xót Chúa thật quá hải hà. Ngàn năm tình mến mãi đậm đà, dù cho thời gian có trôi qua, nhưng tình Ngài hằng luôn sánh bước bên đời ta.</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6082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E48FA6-D6D7-F0C7-18D7-5E785A8F48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B77FA-7286-BE20-6E36-C9956BEB280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EBF9832-FD7D-DA49-65FA-A9620F6470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2C7BC6CC-5E4A-BA5A-33F8-040DA99B1A76}"/>
              </a:ext>
            </a:extLst>
          </p:cNvPr>
          <p:cNvSpPr/>
          <p:nvPr/>
        </p:nvSpPr>
        <p:spPr>
          <a:xfrm>
            <a:off x="438727" y="381924"/>
            <a:ext cx="1131454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Phận con yếu đuối nhỏ bé, mong manh, làm sao xứng đáng được hưởng phúc lành. Lợi danh trần thế những đam mê, vùi con lạc xa lối đường về, cúi lạy Ngài, hãy tha thứ và xót thương.</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782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2ED531-17C7-97C1-B4FD-7C4346B0C6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C5BBA9-09FC-E3C2-0450-94E659D57550}"/>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AAB0C59-4C3B-41E3-6E4D-974D6D6D42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3DF64EE-ECC3-56D6-2F5F-151A57D0628C}"/>
              </a:ext>
            </a:extLst>
          </p:cNvPr>
          <p:cNvSpPr/>
          <p:nvPr/>
        </p:nvSpPr>
        <p:spPr>
          <a:xfrm>
            <a:off x="438727" y="381924"/>
            <a:ext cx="11314545" cy="5773119"/>
          </a:xfrm>
          <a:prstGeom prst="rect">
            <a:avLst/>
          </a:prstGeom>
        </p:spPr>
        <p:txBody>
          <a:bodyPr wrap="square">
            <a:spAutoFit/>
          </a:bodyPr>
          <a:lstStyle/>
          <a:p>
            <a:pPr algn="just">
              <a:lnSpc>
                <a:spcPct val="130000"/>
              </a:lnSpc>
            </a:pPr>
            <a:r>
              <a:rPr lang="en-US"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Lòng Thương Xót Chúa, con luôn tín thác trong tay Ngài, suốt cuộc đời. Ngàn năm chẳng vơi, mãi luôn ca ngợi Lòng Thương Xót.</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324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AB972-5048-1A89-291D-B3BA606A78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7C9D68-672E-E126-17C9-FB1280005908}"/>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A74EEAC-9553-4211-2865-C12489453C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FFF3F368-71C4-72AC-F9FB-EB9246E30EC2}"/>
              </a:ext>
            </a:extLst>
          </p:cNvPr>
          <p:cNvSpPr/>
          <p:nvPr/>
        </p:nvSpPr>
        <p:spPr>
          <a:xfrm>
            <a:off x="438727" y="381924"/>
            <a:ext cx="11314545" cy="5381410"/>
          </a:xfrm>
          <a:prstGeom prst="rect">
            <a:avLst/>
          </a:prstGeom>
        </p:spPr>
        <p:txBody>
          <a:bodyPr wrap="square">
            <a:spAutoFit/>
          </a:bodyPr>
          <a:lstStyle/>
          <a:p>
            <a:pPr algn="just">
              <a:lnSpc>
                <a:spcPct val="130000"/>
              </a:lnSpc>
            </a:pPr>
            <a:r>
              <a:rPr lang="en-US" sz="5400" b="1">
                <a:solidFill>
                  <a:srgbClr val="FF0000"/>
                </a:solidFill>
                <a:latin typeface="Arial" panose="020B0604020202020204" pitchFamily="34" charset="0"/>
                <a:cs typeface="Arial" panose="020B0604020202020204" pitchFamily="34" charset="0"/>
              </a:rPr>
              <a:t>ĐK. </a:t>
            </a:r>
            <a:r>
              <a:rPr lang="vi-VN" sz="5400" b="1">
                <a:latin typeface="Arial" panose="020B0604020202020204" pitchFamily="34" charset="0"/>
                <a:cs typeface="Arial" panose="020B0604020202020204" pitchFamily="34" charset="0"/>
              </a:rPr>
              <a:t>Bao nhiêu hồng ân, nguồn ơn cứu rỗi đến gian trần. Đại dương xót thương là nơi náu nương, vòng tay mến thương đưa bước con về nguồn sự sống.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353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AF9E7-5F81-BCBF-02E6-85960CA6BB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6EAEE4-BEAF-C5FF-7508-9F8DF71F0D7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9C0EB082-8EAD-0449-197C-51D4EDD7C1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88E193A6-0351-D5DD-EE35-334FE6DE60E6}"/>
              </a:ext>
            </a:extLst>
          </p:cNvPr>
          <p:cNvSpPr/>
          <p:nvPr/>
        </p:nvSpPr>
        <p:spPr>
          <a:xfrm>
            <a:off x="438727" y="381924"/>
            <a:ext cx="1131454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Về đây bên Chúa, được Chúa yêu thương Dù bao phen đã vấp ngã trên đường. Tựa nương Lòng Chúa suối dạt dào, tình yêu Thập Giá đã dâng trao ôi Máu đào và Nước từ Thánh Tâm trào tuôn.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2518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290E1-AE99-17B5-7CE7-EEE971FDF9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566C3F-9168-7D3F-8DA2-D4BCBAAC6982}"/>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2F4CCB57-E5B7-74BC-32AE-2C742BD19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8EF52B07-80FE-EF86-EECE-982E6405A076}"/>
              </a:ext>
            </a:extLst>
          </p:cNvPr>
          <p:cNvSpPr/>
          <p:nvPr/>
        </p:nvSpPr>
        <p:spPr>
          <a:xfrm>
            <a:off x="438727" y="381924"/>
            <a:ext cx="1131454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Nguyện dâng lên Chúa đây tấm thân con Nổi trôi cuộc sống con đã hao mòn. Nguyện xin Ngài thương đoái trông xem ủ ấp chở che lúc đêm đen dẫn con về, Lòng Thương Xót nguồn Thánh Ân.</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59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24250-8CA5-7219-837E-201CB6B56F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E6C148-41CA-3006-CB9D-465E349059EF}"/>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BA7EB4A-B6E7-167B-46D7-50A1F76A32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0F8E688-EE3B-9395-969A-73854333616D}"/>
              </a:ext>
            </a:extLst>
          </p:cNvPr>
          <p:cNvSpPr/>
          <p:nvPr/>
        </p:nvSpPr>
        <p:spPr>
          <a:xfrm>
            <a:off x="438727" y="381924"/>
            <a:ext cx="11314545" cy="5773119"/>
          </a:xfrm>
          <a:prstGeom prst="rect">
            <a:avLst/>
          </a:prstGeom>
        </p:spPr>
        <p:txBody>
          <a:bodyPr wrap="square">
            <a:spAutoFit/>
          </a:bodyPr>
          <a:lstStyle/>
          <a:p>
            <a:pPr algn="just">
              <a:lnSpc>
                <a:spcPct val="130000"/>
              </a:lnSpc>
            </a:pPr>
            <a:r>
              <a:rPr lang="en-US"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Lòng Thương Xót Chúa, con luôn tín thác trong tay Ngài, suốt cuộc đời. Ngàn năm chẳng vơi, mãi luôn ca ngợi Lòng Thương Xót.</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960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26894-269E-FD60-9951-89A5187887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FE9896-FB21-E4C0-517F-BC91DD16D1D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742C311-83B0-3396-7782-E537755CEB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0B9DB91B-84F5-B387-C854-F28C6EBDF692}"/>
              </a:ext>
            </a:extLst>
          </p:cNvPr>
          <p:cNvSpPr/>
          <p:nvPr/>
        </p:nvSpPr>
        <p:spPr>
          <a:xfrm>
            <a:off x="438727" y="381924"/>
            <a:ext cx="11314545" cy="5381410"/>
          </a:xfrm>
          <a:prstGeom prst="rect">
            <a:avLst/>
          </a:prstGeom>
        </p:spPr>
        <p:txBody>
          <a:bodyPr wrap="square">
            <a:spAutoFit/>
          </a:bodyPr>
          <a:lstStyle/>
          <a:p>
            <a:pPr algn="just">
              <a:lnSpc>
                <a:spcPct val="130000"/>
              </a:lnSpc>
            </a:pPr>
            <a:r>
              <a:rPr lang="en-US" sz="5400" b="1">
                <a:solidFill>
                  <a:srgbClr val="FF0000"/>
                </a:solidFill>
                <a:latin typeface="Arial" panose="020B0604020202020204" pitchFamily="34" charset="0"/>
                <a:cs typeface="Arial" panose="020B0604020202020204" pitchFamily="34" charset="0"/>
              </a:rPr>
              <a:t>ĐK. </a:t>
            </a:r>
            <a:r>
              <a:rPr lang="vi-VN" sz="5400" b="1">
                <a:latin typeface="Arial" panose="020B0604020202020204" pitchFamily="34" charset="0"/>
                <a:cs typeface="Arial" panose="020B0604020202020204" pitchFamily="34" charset="0"/>
              </a:rPr>
              <a:t>Bao nhiêu hồng ân, nguồn ơn cứu rỗi đến gian trần. Đại dương xót thương là nơi náu nương, vòng tay mến thương đưa bước con về nguồn sự sống.</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078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38</TotalTime>
  <Words>327</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Garamond</vt:lpstr>
      <vt:lpstr>Savon</vt:lpstr>
      <vt:lpstr>Tín thác lòng thương xót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CHÚNG TA LÊN ĐƯỜNG</dc:title>
  <dc:creator>Admin</dc:creator>
  <cp:lastModifiedBy>Phúc Đinh</cp:lastModifiedBy>
  <cp:revision>28</cp:revision>
  <dcterms:created xsi:type="dcterms:W3CDTF">2024-12-09T09:20:09Z</dcterms:created>
  <dcterms:modified xsi:type="dcterms:W3CDTF">2025-04-13T16:44:53Z</dcterms:modified>
</cp:coreProperties>
</file>