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0" r:id="rId3"/>
    <p:sldId id="271" r:id="rId4"/>
    <p:sldId id="257" r:id="rId5"/>
    <p:sldId id="28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2F3A7E2-C490-4ACC-B7EB-7F2BE849CD08}" type="datetimeFigureOut">
              <a:rPr lang="en-US" smtClean="0"/>
              <a:t>1/12/2026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576634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426346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93112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4757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2F3A7E2-C490-4ACC-B7EB-7F2BE849CD08}" type="datetimeFigureOut">
              <a:rPr lang="en-US" smtClean="0"/>
              <a:t>1/12/2026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5899468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F3A7E2-C490-4ACC-B7EB-7F2BE849CD08}"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5184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170261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F3A7E2-C490-4ACC-B7EB-7F2BE849CD08}" type="datetimeFigureOut">
              <a:rPr lang="en-US" smtClean="0"/>
              <a:t>1/12/2026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67515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3A7E2-C490-4ACC-B7EB-7F2BE849CD08}" type="datetimeFigureOut">
              <a:rPr lang="en-US" smtClean="0"/>
              <a:t>1/12/2026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055083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2F3A7E2-C490-4ACC-B7EB-7F2BE849CD08}" type="datetimeFigureOut">
              <a:rPr lang="en-US" smtClean="0"/>
              <a:t>1/12/2026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732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2F3A7E2-C490-4ACC-B7EB-7F2BE849CD08}" type="datetimeFigureOut">
              <a:rPr lang="en-US" smtClean="0"/>
              <a:t>1/12/2026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5282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2F3A7E2-C490-4ACC-B7EB-7F2BE849CD08}" type="datetimeFigureOut">
              <a:rPr lang="en-US" smtClean="0"/>
              <a:t>1/12/2026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1503180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dirty="0">
                <a:solidFill>
                  <a:srgbClr val="FF0000"/>
                </a:solidFill>
                <a:latin typeface="Times New Roman" panose="02020603050405020304" pitchFamily="18" charset="0"/>
                <a:cs typeface="Times New Roman" panose="02020603050405020304" pitchFamily="18" charset="0"/>
              </a:rPr>
              <a:t>MARIA MẸ HẰNG CỨU GIÚP</a:t>
            </a:r>
          </a:p>
        </p:txBody>
      </p:sp>
    </p:spTree>
    <p:extLst>
      <p:ext uri="{BB962C8B-B14F-4D97-AF65-F5344CB8AC3E}">
        <p14:creationId xmlns:p14="http://schemas.microsoft.com/office/powerpoint/2010/main" val="4036686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605138"/>
            <a:ext cx="11314545" cy="6001643"/>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1</a:t>
            </a:r>
            <a:r>
              <a:rPr lang="vi-VN" sz="6000" b="1" dirty="0">
                <a:solidFill>
                  <a:srgbClr val="FF0000"/>
                </a:solidFill>
                <a:effectLst/>
                <a:latin typeface="Arial" panose="020B0604020202020204" pitchFamily="34" charset="0"/>
                <a:cs typeface="Arial" panose="020B0604020202020204" pitchFamily="34" charset="0"/>
              </a:rPr>
              <a:t>. </a:t>
            </a:r>
            <a:r>
              <a:rPr lang="vi-VN" sz="5400" b="1" dirty="0">
                <a:latin typeface="Times New Roman" panose="02020603050405020304" pitchFamily="18" charset="0"/>
                <a:cs typeface="Times New Roman" panose="02020603050405020304" pitchFamily="18" charset="0"/>
              </a:rPr>
              <a:t>Ma - ri - a Mẹ Hằng Cứu Giúp đầy khoan nhân và tình thương xót hết những ai biết vững tâm xin Mẹ thương Đoàn con nay thành tâm yêu mến đồng thanh xin Mẹ thương xem đến, dắt chúng con tới quê hương nơi Thiên đường.</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1680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228600"/>
            <a:ext cx="11329203" cy="7201972"/>
          </a:xfrm>
          <a:prstGeom prst="rect">
            <a:avLst/>
          </a:prstGeom>
        </p:spPr>
        <p:txBody>
          <a:bodyPr wrap="square">
            <a:spAutoFit/>
          </a:bodyPr>
          <a:lstStyle/>
          <a:p>
            <a:pPr algn="just"/>
            <a:r>
              <a:rPr lang="en-US" sz="6000" b="1" dirty="0">
                <a:solidFill>
                  <a:srgbClr val="FF0000"/>
                </a:solidFill>
                <a:effectLst/>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6600" b="1" dirty="0">
                <a:latin typeface="Times New Roman" panose="02020603050405020304" pitchFamily="18" charset="0"/>
                <a:cs typeface="Times New Roman" panose="02020603050405020304" pitchFamily="18" charset="0"/>
              </a:rPr>
              <a:t>Mẹ Cứu Giúp uy quyền Mẹ rất cao sang, là Mẹ Thiên Chúa không vương chi tội lỗi. Mẹ Cứu Giúp xin Mẹ hãy đoái thương ban ngàn ơn cứu giúp chúng con trên cõi đời.</a:t>
            </a:r>
            <a:br>
              <a:rPr lang="vi-VN" sz="6600" b="1" dirty="0">
                <a:latin typeface="Times New Roman" panose="02020603050405020304" pitchFamily="18" charset="0"/>
                <a:cs typeface="Times New Roman" panose="02020603050405020304" pitchFamily="18" charset="0"/>
              </a:rPr>
            </a:b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2199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24328"/>
            <a:ext cx="12575567" cy="7109717"/>
          </a:xfrm>
          <a:prstGeom prst="rect">
            <a:avLst/>
          </a:prstGeom>
        </p:spPr>
      </p:pic>
      <p:sp>
        <p:nvSpPr>
          <p:cNvPr id="4" name="Rectangle 3"/>
          <p:cNvSpPr/>
          <p:nvPr/>
        </p:nvSpPr>
        <p:spPr>
          <a:xfrm>
            <a:off x="341900" y="357809"/>
            <a:ext cx="11406152" cy="6370975"/>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2</a:t>
            </a:r>
            <a:r>
              <a:rPr lang="vi-VN" sz="6000" b="1" dirty="0">
                <a:solidFill>
                  <a:srgbClr val="FF0000"/>
                </a:solidFill>
                <a:effectLst/>
                <a:latin typeface="Arial" panose="020B0604020202020204" pitchFamily="34" charset="0"/>
                <a:cs typeface="Arial" panose="020B0604020202020204" pitchFamily="34" charset="0"/>
              </a:rPr>
              <a:t>. </a:t>
            </a:r>
            <a:r>
              <a:rPr lang="vi-VN" sz="5800" b="1" dirty="0">
                <a:latin typeface="Times New Roman" panose="02020603050405020304" pitchFamily="18" charset="0"/>
                <a:cs typeface="Times New Roman" panose="02020603050405020304" pitchFamily="18" charset="0"/>
              </a:rPr>
              <a:t>Ma - ri - a Mẹ Hằng Cứu Giúp đầy khoan nhân và tình thương xót, chúng con đây rất hiểm nguy nơi trần gian. Kìa bao gia đình đang tan nát, cầu xin nơi Mẹ Hằng Cứu Giúp, cúi xin Mẹ hãy ban cho muôn phúc nhàn.</a:t>
            </a:r>
          </a:p>
        </p:txBody>
      </p:sp>
    </p:spTree>
    <p:extLst>
      <p:ext uri="{BB962C8B-B14F-4D97-AF65-F5344CB8AC3E}">
        <p14:creationId xmlns:p14="http://schemas.microsoft.com/office/powerpoint/2010/main" val="2570378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FC599-28D2-BCD7-7C78-6A3F84F37D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5BD4BB-DC6F-131B-F24E-04EE129EF5F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372D98C-C166-5A72-4FE5-E1CBF5A866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6888B91-8DC8-03CF-7898-B05A9BD1850B}"/>
              </a:ext>
            </a:extLst>
          </p:cNvPr>
          <p:cNvSpPr/>
          <p:nvPr/>
        </p:nvSpPr>
        <p:spPr>
          <a:xfrm>
            <a:off x="438727" y="228600"/>
            <a:ext cx="11329203" cy="7201972"/>
          </a:xfrm>
          <a:prstGeom prst="rect">
            <a:avLst/>
          </a:prstGeom>
        </p:spPr>
        <p:txBody>
          <a:bodyPr wrap="square">
            <a:spAutoFit/>
          </a:bodyPr>
          <a:lstStyle/>
          <a:p>
            <a:pPr algn="just"/>
            <a:r>
              <a:rPr lang="en-US" sz="6000" b="1" dirty="0">
                <a:solidFill>
                  <a:srgbClr val="FF0000"/>
                </a:solidFill>
                <a:effectLst/>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6600" b="1" dirty="0">
                <a:latin typeface="Times New Roman" panose="02020603050405020304" pitchFamily="18" charset="0"/>
                <a:cs typeface="Times New Roman" panose="02020603050405020304" pitchFamily="18" charset="0"/>
              </a:rPr>
              <a:t>Mẹ Cứu Giúp uy quyền Mẹ rất cao sang, là Mẹ Thiên Chúa không vương chi tội lỗi. Mẹ Cứu Giúp xin Mẹ hãy đoái thương ban ngàn ơn cứu giúp chúng con trên cõi đời.</a:t>
            </a:r>
            <a:br>
              <a:rPr lang="vi-VN" sz="6600" b="1" dirty="0">
                <a:latin typeface="Times New Roman" panose="02020603050405020304" pitchFamily="18" charset="0"/>
                <a:cs typeface="Times New Roman" panose="02020603050405020304" pitchFamily="18" charset="0"/>
              </a:rPr>
            </a:b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47959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152</TotalTime>
  <Words>196</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Garamond</vt:lpstr>
      <vt:lpstr>Times New Roman</vt:lpstr>
      <vt:lpstr>Savon</vt:lpstr>
      <vt:lpstr>MARIA MẸ HẰNG CỨU GIÚP</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Administrator</cp:lastModifiedBy>
  <cp:revision>26</cp:revision>
  <dcterms:created xsi:type="dcterms:W3CDTF">2024-12-09T02:06:03Z</dcterms:created>
  <dcterms:modified xsi:type="dcterms:W3CDTF">2026-01-12T15:52:18Z</dcterms:modified>
</cp:coreProperties>
</file>