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4" r:id="rId3"/>
    <p:sldId id="305" r:id="rId4"/>
    <p:sldId id="308" r:id="rId5"/>
    <p:sldId id="306" r:id="rId6"/>
    <p:sldId id="309" r:id="rId7"/>
    <p:sldId id="307" r:id="rId8"/>
    <p:sldId id="31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26/8/2025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26/8/2025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26/8/2025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26/8/2025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26/8/2025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26/8/2025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26/8/2025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26/8/2025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26/8/2025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26/8/2025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THIÊN THẦN BẢN MỆNH</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287383"/>
            <a:ext cx="11344606" cy="6278642"/>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smtClean="0"/>
              <a:t>Đường tôi đi qua muôn chông gai qua ngàn lối gian trần. Dù xa xôi luôn theo bên tôi đôi cánh Thiên Thần. Những ngày lần bước giữa đời tay Người cầm đuốc sáng ngời, luôn chiếu soi đưa dẫn tôi đến trời cao.</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5046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20" y="0"/>
            <a:ext cx="12575567" cy="7109717"/>
          </a:xfrm>
          <a:prstGeom prst="rect">
            <a:avLst/>
          </a:prstGeom>
        </p:spPr>
      </p:pic>
      <p:sp>
        <p:nvSpPr>
          <p:cNvPr id="4" name="Rectangle 3"/>
          <p:cNvSpPr/>
          <p:nvPr/>
        </p:nvSpPr>
        <p:spPr>
          <a:xfrm>
            <a:off x="425027" y="457201"/>
            <a:ext cx="11383795" cy="6093976"/>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Chúa thương yêu không bờ không bến, như người mẹ luôn ưu tư, không để đời con bơ vơ. Ngài đã sai Thiên Thần đỡ nâng tôi, Thiên Thần đỡ nâng tôi bao ngày tháng trôi.</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8543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287383"/>
            <a:ext cx="11344606" cy="6278642"/>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smtClean="0"/>
              <a:t>Đường tôi đi qua muôn chông gai qua ngàn lối gian trần. Dù xa xôi luôn theo bên tôi đôi cánh Thiên Thần. Những ngày lần bước giữa đời tay Người cầm đuốc sáng ngời, luôn chiếu soi đưa dẫn tôi đến trời cao.</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8115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20" y="0"/>
            <a:ext cx="12575567" cy="7109717"/>
          </a:xfrm>
          <a:prstGeom prst="rect">
            <a:avLst/>
          </a:prstGeom>
        </p:spPr>
      </p:pic>
      <p:sp>
        <p:nvSpPr>
          <p:cNvPr id="4" name="Rectangle 3"/>
          <p:cNvSpPr/>
          <p:nvPr/>
        </p:nvSpPr>
        <p:spPr>
          <a:xfrm>
            <a:off x="425028" y="642593"/>
            <a:ext cx="11331543"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sz="5400" b="1" dirty="0"/>
              <a:t>Bước tôi đi qua ngàn khe núi, theo nhịp cầu treo chênh vênh, xuôi ngược giòng sông lênh đênh. Từng phút giây Thiên Thần dẫn tôi đi, Thiên Thần dẫn tôi đi qua ngàn khó nguy.</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326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287383"/>
            <a:ext cx="11344606" cy="6278642"/>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smtClean="0"/>
              <a:t>Đường tôi đi qua muôn chông gai qua ngàn lối gian trần. Dù xa xôi luôn theo bên tôi đôi cánh Thiên Thần. Những ngày lần bước giữa đời tay Người cầm đuốc sáng ngời, luôn chiếu soi đưa dẫn tôi đến trời cao.</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6919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20" y="0"/>
            <a:ext cx="12575567" cy="7109717"/>
          </a:xfrm>
          <a:prstGeom prst="rect">
            <a:avLst/>
          </a:prstGeom>
        </p:spPr>
      </p:pic>
      <p:sp>
        <p:nvSpPr>
          <p:cNvPr id="4" name="Rectangle 3"/>
          <p:cNvSpPr/>
          <p:nvPr/>
        </p:nvSpPr>
        <p:spPr>
          <a:xfrm>
            <a:off x="425028" y="378823"/>
            <a:ext cx="11370732" cy="7188743"/>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Sống bên tôi như hình với bóng, Thiên Thần gọi tôi yêu thương, mong đợi lòng tôi thơm hương. Nhìn ngắm muôn Thiên Thần giữa trăng sao, tôi nguyện sống thanh cao như Người ước ao.</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7663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287383"/>
            <a:ext cx="11344606" cy="6278642"/>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smtClean="0"/>
              <a:t>Đường tôi đi qua muôn chông gai qua ngàn lối gian trần. Dù xa xôi luôn theo bên tôi đôi cánh Thiên Thần. Những ngày lần bước giữa đời tay Người cầm đuốc sáng ngời, luôn chiếu soi đưa dẫn tôi đến trời cao.</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87073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227</TotalTime>
  <Words>18</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THIÊN THẦN BẢN MỆNH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Admin</cp:lastModifiedBy>
  <cp:revision>67</cp:revision>
  <dcterms:created xsi:type="dcterms:W3CDTF">2024-12-09T09:23:25Z</dcterms:created>
  <dcterms:modified xsi:type="dcterms:W3CDTF">2025-08-26T15:56:43Z</dcterms:modified>
</cp:coreProperties>
</file>