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57" r:id="rId4"/>
    <p:sldId id="273" r:id="rId5"/>
    <p:sldId id="258" r:id="rId6"/>
    <p:sldId id="274" r:id="rId7"/>
    <p:sldId id="271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10/04/2025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TIN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Con hãy xỏ ngón tay con vào đây, hãy nhìn xem những vết đinh và đừng cứng lòng nữa. Nhưng hãy tin, nhưng hãy tin. Al-le-lu-ia! ia!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24328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1901" y="515155"/>
            <a:ext cx="112233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 err="1"/>
              <a:t>Lạy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! Con </a:t>
            </a:r>
            <a:r>
              <a:rPr lang="en-US" sz="7200" b="1" dirty="0" err="1"/>
              <a:t>xin</a:t>
            </a:r>
            <a:r>
              <a:rPr lang="en-US" sz="7200" b="1" dirty="0"/>
              <a:t> tin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từ</a:t>
            </a:r>
            <a:r>
              <a:rPr lang="en-US" sz="7200" b="1" dirty="0"/>
              <a:t> </a:t>
            </a:r>
            <a:r>
              <a:rPr lang="en-US" sz="7200" b="1" dirty="0" err="1"/>
              <a:t>cõi</a:t>
            </a:r>
            <a:r>
              <a:rPr lang="en-US" sz="7200" b="1" dirty="0"/>
              <a:t> </a:t>
            </a:r>
            <a:r>
              <a:rPr lang="en-US" sz="7200" b="1" dirty="0" err="1"/>
              <a:t>chết</a:t>
            </a:r>
            <a:r>
              <a:rPr lang="en-US" sz="7200" b="1" dirty="0"/>
              <a:t> </a:t>
            </a:r>
            <a:r>
              <a:rPr lang="en-US" sz="7200" b="1" dirty="0" err="1"/>
              <a:t>đã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lại</a:t>
            </a:r>
            <a:r>
              <a:rPr lang="en-US" sz="7200" b="1" dirty="0"/>
              <a:t> ban </a:t>
            </a:r>
            <a:r>
              <a:rPr lang="en-US" sz="7200" b="1" dirty="0" err="1"/>
              <a:t>bình</a:t>
            </a:r>
            <a:r>
              <a:rPr lang="en-US" sz="7200" b="1" dirty="0"/>
              <a:t> an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chúng</a:t>
            </a:r>
            <a:r>
              <a:rPr lang="en-US" sz="7200" b="1" dirty="0"/>
              <a:t> con, ban </a:t>
            </a:r>
            <a:r>
              <a:rPr lang="en-US" sz="7200" b="1" dirty="0" err="1"/>
              <a:t>bình</a:t>
            </a:r>
            <a:r>
              <a:rPr lang="en-US" sz="7200" b="1" dirty="0"/>
              <a:t> an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chúng</a:t>
            </a:r>
            <a:r>
              <a:rPr lang="en-US" sz="7200" b="1" dirty="0"/>
              <a:t> con.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25703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Con hãy xỏ ngón tay con vào đây, hãy nhìn xem những vết đinh và đừng cứng lòng nữa. Nhưng hãy tin, nhưng hãy tin. Al-le-lu-ia! ia!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Lạy Chúa! Con xin tin Chúa từ cõi chết đã sống lại. Nhưng con đã thấy mà tin, phúc thay kẻ nào không thấy mà tin.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274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Con hãy xỏ ngón tay con vào đây, hãy nhìn xem những vết đinh và đừng cứng lòng nữa. Nhưng hãy tin, nhưng hãy tin. Al-le-lu-ia! ia!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7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1136" y="393216"/>
            <a:ext cx="1131454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4800" b="1" dirty="0"/>
              <a:t>Lạy Chúa! Con xin tin Chúa bởi Đức Chúa Cha mà ra. Ngài đã đến trong thế gian và Ngài ở đâu chúng con cũng ở đó, mà chiêm ngưỡng vinh quang Chúa Cha đã ban cho Ngài, Chúa Cha đã ban cho Ngài.</a:t>
            </a:r>
            <a:endParaRPr lang="vi-VN" sz="4800" b="1" dirty="0"/>
          </a:p>
        </p:txBody>
      </p:sp>
    </p:spTree>
    <p:extLst>
      <p:ext uri="{BB962C8B-B14F-4D97-AF65-F5344CB8AC3E}">
        <p14:creationId xmlns:p14="http://schemas.microsoft.com/office/powerpoint/2010/main" val="9125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Con hãy xỏ ngón tay con vào đây, hãy nhìn xem những vết đinh và đừng cứng lòng nữa. Nhưng hãy tin, nhưng hãy tin. Al-le-lu-ia! ia!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Coda</a:t>
            </a:r>
            <a:r>
              <a:rPr lang="vi-VN" sz="88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8800" b="1" dirty="0" smtClean="0"/>
              <a:t>Al-le-lu-ia</a:t>
            </a:r>
            <a:r>
              <a:rPr lang="vi-VN" sz="8800" b="1" dirty="0"/>
              <a:t>! </a:t>
            </a:r>
            <a:r>
              <a:rPr lang="vi-VN" sz="8800" b="1" dirty="0"/>
              <a:t>Al-le-lu-ia! </a:t>
            </a:r>
            <a:endParaRPr lang="vi-VN" sz="88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164</TotalTime>
  <Words>50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CON XIN 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27</cp:revision>
  <dcterms:created xsi:type="dcterms:W3CDTF">2024-12-09T02:06:03Z</dcterms:created>
  <dcterms:modified xsi:type="dcterms:W3CDTF">2025-04-10T15:21:00Z</dcterms:modified>
</cp:coreProperties>
</file>