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9575" cx="12190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2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2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2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6" name="Google Shape;7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2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2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7" name="Google Shape;82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2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2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0">
  <p:cSld name="Slide 20">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2"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2389406" y="4801714"/>
            <a:ext cx="7314248" cy="56687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2389406" y="612918"/>
            <a:ext cx="7314248" cy="4115753"/>
          </a:xfrm>
          <a:prstGeom prst="rect">
            <a:avLst/>
          </a:prstGeom>
          <a:noFill/>
          <a:ln>
            <a:noFill/>
          </a:ln>
        </p:spPr>
        <p:txBody>
          <a:bodyPr anchorCtr="0" anchor="t" bIns="45700" lIns="91425" spcFirstLastPara="1" rIns="91425" wrap="square" tIns="45700">
            <a:noAutofit/>
          </a:bodyPr>
          <a:lstStyle>
            <a:lvl1pPr lvl="0" marR="0" rtl="0" algn="l">
              <a:spcBef>
                <a:spcPts val="860"/>
              </a:spcBef>
              <a:spcAft>
                <a:spcPts val="0"/>
              </a:spcAft>
              <a:buClr>
                <a:schemeClr val="dk1"/>
              </a:buClr>
              <a:buSzPts val="4300"/>
              <a:buFont typeface="Arial"/>
              <a:buNone/>
              <a:defRPr b="0" i="0" sz="4300" u="none" cap="none" strike="noStrike">
                <a:solidFill>
                  <a:schemeClr val="dk1"/>
                </a:solidFill>
                <a:latin typeface="Constantia"/>
                <a:ea typeface="Constantia"/>
                <a:cs typeface="Constantia"/>
                <a:sym typeface="Constantia"/>
              </a:defRPr>
            </a:lvl1pPr>
            <a:lvl2pPr lvl="1" marR="0" rtl="0" algn="l">
              <a:spcBef>
                <a:spcPts val="760"/>
              </a:spcBef>
              <a:spcAft>
                <a:spcPts val="0"/>
              </a:spcAft>
              <a:buClr>
                <a:schemeClr val="dk1"/>
              </a:buClr>
              <a:buSzPts val="3800"/>
              <a:buFont typeface="Arial"/>
              <a:buNone/>
              <a:defRPr b="0" i="0" sz="3800" u="none" cap="none" strike="noStrike">
                <a:solidFill>
                  <a:schemeClr val="dk1"/>
                </a:solidFill>
                <a:latin typeface="Constantia"/>
                <a:ea typeface="Constantia"/>
                <a:cs typeface="Constantia"/>
                <a:sym typeface="Constantia"/>
              </a:defRPr>
            </a:lvl2pPr>
            <a:lvl3pPr lvl="2" marR="0" rtl="0" algn="l">
              <a:spcBef>
                <a:spcPts val="640"/>
              </a:spcBef>
              <a:spcAft>
                <a:spcPts val="0"/>
              </a:spcAft>
              <a:buClr>
                <a:schemeClr val="dk1"/>
              </a:buClr>
              <a:buSzPts val="3200"/>
              <a:buFont typeface="Arial"/>
              <a:buNone/>
              <a:defRPr b="0" i="0" sz="3200" u="none" cap="none" strike="noStrike">
                <a:solidFill>
                  <a:schemeClr val="dk1"/>
                </a:solidFill>
                <a:latin typeface="Constantia"/>
                <a:ea typeface="Constantia"/>
                <a:cs typeface="Constantia"/>
                <a:sym typeface="Constantia"/>
              </a:defRPr>
            </a:lvl3pPr>
            <a:lvl4pPr lvl="3" marR="0" rtl="0" algn="l">
              <a:spcBef>
                <a:spcPts val="540"/>
              </a:spcBef>
              <a:spcAft>
                <a:spcPts val="0"/>
              </a:spcAft>
              <a:buClr>
                <a:schemeClr val="dk1"/>
              </a:buClr>
              <a:buSzPts val="2700"/>
              <a:buFont typeface="Arial"/>
              <a:buNone/>
              <a:defRPr b="0" i="0" sz="2700" u="none" cap="none" strike="noStrike">
                <a:solidFill>
                  <a:schemeClr val="dk1"/>
                </a:solidFill>
                <a:latin typeface="Constantia"/>
                <a:ea typeface="Constantia"/>
                <a:cs typeface="Constantia"/>
                <a:sym typeface="Constantia"/>
              </a:defRPr>
            </a:lvl4pPr>
            <a:lvl5pPr lvl="4" marR="0" rtl="0" algn="l">
              <a:spcBef>
                <a:spcPts val="540"/>
              </a:spcBef>
              <a:spcAft>
                <a:spcPts val="0"/>
              </a:spcAft>
              <a:buClr>
                <a:schemeClr val="dk1"/>
              </a:buClr>
              <a:buSzPts val="2700"/>
              <a:buFont typeface="Arial"/>
              <a:buNone/>
              <a:defRPr b="0" i="0" sz="2700" u="none" cap="none" strike="noStrike">
                <a:solidFill>
                  <a:schemeClr val="dk1"/>
                </a:solidFill>
                <a:latin typeface="Constantia"/>
                <a:ea typeface="Constantia"/>
                <a:cs typeface="Constantia"/>
                <a:sym typeface="Constantia"/>
              </a:defRPr>
            </a:lvl5pPr>
            <a:lvl6pPr lvl="5" marR="0" rtl="0" algn="l">
              <a:spcBef>
                <a:spcPts val="540"/>
              </a:spcBef>
              <a:spcAft>
                <a:spcPts val="0"/>
              </a:spcAft>
              <a:buClr>
                <a:schemeClr val="dk1"/>
              </a:buClr>
              <a:buSzPts val="2700"/>
              <a:buFont typeface="Arial"/>
              <a:buNone/>
              <a:defRPr b="0" i="0" sz="2700" u="none" cap="none" strike="noStrike">
                <a:solidFill>
                  <a:schemeClr val="dk1"/>
                </a:solidFill>
                <a:latin typeface="Constantia"/>
                <a:ea typeface="Constantia"/>
                <a:cs typeface="Constantia"/>
                <a:sym typeface="Constantia"/>
              </a:defRPr>
            </a:lvl6pPr>
            <a:lvl7pPr lvl="6" marR="0" rtl="0" algn="l">
              <a:spcBef>
                <a:spcPts val="540"/>
              </a:spcBef>
              <a:spcAft>
                <a:spcPts val="0"/>
              </a:spcAft>
              <a:buClr>
                <a:schemeClr val="dk1"/>
              </a:buClr>
              <a:buSzPts val="2700"/>
              <a:buFont typeface="Arial"/>
              <a:buNone/>
              <a:defRPr b="0" i="0" sz="2700" u="none" cap="none" strike="noStrike">
                <a:solidFill>
                  <a:schemeClr val="dk1"/>
                </a:solidFill>
                <a:latin typeface="Constantia"/>
                <a:ea typeface="Constantia"/>
                <a:cs typeface="Constantia"/>
                <a:sym typeface="Constantia"/>
              </a:defRPr>
            </a:lvl7pPr>
            <a:lvl8pPr lvl="7" marR="0" rtl="0" algn="l">
              <a:spcBef>
                <a:spcPts val="540"/>
              </a:spcBef>
              <a:spcAft>
                <a:spcPts val="0"/>
              </a:spcAft>
              <a:buClr>
                <a:schemeClr val="dk1"/>
              </a:buClr>
              <a:buSzPts val="2700"/>
              <a:buFont typeface="Arial"/>
              <a:buNone/>
              <a:defRPr b="0" i="0" sz="2700" u="none" cap="none" strike="noStrike">
                <a:solidFill>
                  <a:schemeClr val="dk1"/>
                </a:solidFill>
                <a:latin typeface="Constantia"/>
                <a:ea typeface="Constantia"/>
                <a:cs typeface="Constantia"/>
                <a:sym typeface="Constantia"/>
              </a:defRPr>
            </a:lvl8pPr>
            <a:lvl9pPr lvl="8" marR="0" rtl="0" algn="l">
              <a:spcBef>
                <a:spcPts val="540"/>
              </a:spcBef>
              <a:spcAft>
                <a:spcPts val="0"/>
              </a:spcAft>
              <a:buClr>
                <a:schemeClr val="dk1"/>
              </a:buClr>
              <a:buSzPts val="2700"/>
              <a:buFont typeface="Arial"/>
              <a:buNone/>
              <a:defRPr b="0" i="0" sz="2700" u="none" cap="none" strike="noStrike">
                <a:solidFill>
                  <a:schemeClr val="dk1"/>
                </a:solidFill>
                <a:latin typeface="Constantia"/>
                <a:ea typeface="Constantia"/>
                <a:cs typeface="Constantia"/>
                <a:sym typeface="Constantia"/>
              </a:defRPr>
            </a:lvl9pPr>
          </a:lstStyle>
          <a:p/>
        </p:txBody>
      </p:sp>
      <p:sp>
        <p:nvSpPr>
          <p:cNvPr id="70" name="Google Shape;70;p11"/>
          <p:cNvSpPr txBox="1"/>
          <p:nvPr>
            <p:ph idx="1" type="body"/>
          </p:nvPr>
        </p:nvSpPr>
        <p:spPr>
          <a:xfrm>
            <a:off x="2389406" y="5368584"/>
            <a:ext cx="7314248" cy="805049"/>
          </a:xfrm>
          <a:prstGeom prst="rect">
            <a:avLst/>
          </a:prstGeom>
          <a:noFill/>
          <a:ln>
            <a:noFill/>
          </a:ln>
        </p:spPr>
        <p:txBody>
          <a:bodyPr anchorCtr="0" anchor="t" bIns="45700" lIns="91425" spcFirstLastPara="1" rIns="91425" wrap="square" tIns="45700">
            <a:no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71" name="Google Shape;71;p11"/>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3"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831701" y="-1621609"/>
            <a:ext cx="4527011" cy="109713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4"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283031" y="1829723"/>
            <a:ext cx="5852880" cy="274284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695760" y="-811534"/>
            <a:ext cx="5852880" cy="802535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3"/>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5">
  <p:cSld name="Slide 25">
    <p:spTree>
      <p:nvGrpSpPr>
        <p:cNvPr id="86"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93" name="Shape 93"/>
        <p:cNvGrpSpPr/>
        <p:nvPr/>
      </p:nvGrpSpPr>
      <p:grpSpPr>
        <a:xfrm>
          <a:off x="0" y="0"/>
          <a:ext cx="0" cy="0"/>
          <a:chOff x="0" y="0"/>
          <a:chExt cx="0" cy="0"/>
        </a:xfrm>
      </p:grpSpPr>
      <p:sp>
        <p:nvSpPr>
          <p:cNvPr id="94" name="Google Shape;94;p16"/>
          <p:cNvSpPr txBox="1"/>
          <p:nvPr>
            <p:ph type="ctrTitle"/>
          </p:nvPr>
        </p:nvSpPr>
        <p:spPr>
          <a:xfrm>
            <a:off x="1523802" y="1122624"/>
            <a:ext cx="9142810" cy="238815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6"/>
          <p:cNvSpPr txBox="1"/>
          <p:nvPr>
            <p:ph idx="1" type="subTitle"/>
          </p:nvPr>
        </p:nvSpPr>
        <p:spPr>
          <a:xfrm>
            <a:off x="1523802" y="3602873"/>
            <a:ext cx="9142810" cy="165614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16"/>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6"/>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6"/>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99" name="Shape 99"/>
        <p:cNvGrpSpPr/>
        <p:nvPr/>
      </p:nvGrpSpPr>
      <p:grpSpPr>
        <a:xfrm>
          <a:off x="0" y="0"/>
          <a:ext cx="0" cy="0"/>
          <a:chOff x="0" y="0"/>
          <a:chExt cx="0" cy="0"/>
        </a:xfrm>
      </p:grpSpPr>
      <p:sp>
        <p:nvSpPr>
          <p:cNvPr id="100" name="Google Shape;100;p17"/>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7"/>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7"/>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7"/>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7"/>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105" name="Shape 105"/>
        <p:cNvGrpSpPr/>
        <p:nvPr/>
      </p:nvGrpSpPr>
      <p:grpSpPr>
        <a:xfrm>
          <a:off x="0" y="0"/>
          <a:ext cx="0" cy="0"/>
          <a:chOff x="0" y="0"/>
          <a:chExt cx="0" cy="0"/>
        </a:xfrm>
      </p:grpSpPr>
      <p:sp>
        <p:nvSpPr>
          <p:cNvPr id="106" name="Google Shape;106;p18"/>
          <p:cNvSpPr txBox="1"/>
          <p:nvPr>
            <p:ph type="title"/>
          </p:nvPr>
        </p:nvSpPr>
        <p:spPr>
          <a:xfrm>
            <a:off x="831743" y="1710135"/>
            <a:ext cx="10514231" cy="285339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8"/>
          <p:cNvSpPr txBox="1"/>
          <p:nvPr>
            <p:ph idx="1" type="body"/>
          </p:nvPr>
        </p:nvSpPr>
        <p:spPr>
          <a:xfrm>
            <a:off x="831743" y="4590527"/>
            <a:ext cx="10514231" cy="150053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8" name="Google Shape;108;p18"/>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8"/>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8"/>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111" name="Shape 111"/>
        <p:cNvGrpSpPr/>
        <p:nvPr/>
      </p:nvGrpSpPr>
      <p:grpSpPr>
        <a:xfrm>
          <a:off x="0" y="0"/>
          <a:ext cx="0" cy="0"/>
          <a:chOff x="0" y="0"/>
          <a:chExt cx="0" cy="0"/>
        </a:xfrm>
      </p:grpSpPr>
      <p:sp>
        <p:nvSpPr>
          <p:cNvPr id="112" name="Google Shape;112;p19"/>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9"/>
          <p:cNvSpPr txBox="1"/>
          <p:nvPr>
            <p:ph idx="1" type="body"/>
          </p:nvPr>
        </p:nvSpPr>
        <p:spPr>
          <a:xfrm>
            <a:off x="838091" y="1826048"/>
            <a:ext cx="5180926" cy="43523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9"/>
          <p:cNvSpPr txBox="1"/>
          <p:nvPr>
            <p:ph idx="2" type="body"/>
          </p:nvPr>
        </p:nvSpPr>
        <p:spPr>
          <a:xfrm>
            <a:off x="6171396" y="1826048"/>
            <a:ext cx="5180926" cy="435234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9"/>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9"/>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9"/>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118" name="Shape 118"/>
        <p:cNvGrpSpPr/>
        <p:nvPr/>
      </p:nvGrpSpPr>
      <p:grpSpPr>
        <a:xfrm>
          <a:off x="0" y="0"/>
          <a:ext cx="0" cy="0"/>
          <a:chOff x="0" y="0"/>
          <a:chExt cx="0" cy="0"/>
        </a:xfrm>
      </p:grpSpPr>
      <p:sp>
        <p:nvSpPr>
          <p:cNvPr id="119" name="Google Shape;119;p20"/>
          <p:cNvSpPr/>
          <p:nvPr/>
        </p:nvSpPr>
        <p:spPr>
          <a:xfrm>
            <a:off x="8605442" y="3878425"/>
            <a:ext cx="775136"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a:p>
        </p:txBody>
      </p:sp>
      <p:sp>
        <p:nvSpPr>
          <p:cNvPr id="120" name="Google Shape;120;p20"/>
          <p:cNvSpPr txBox="1"/>
          <p:nvPr>
            <p:ph type="title"/>
          </p:nvPr>
        </p:nvSpPr>
        <p:spPr>
          <a:xfrm>
            <a:off x="839680"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0"/>
          <p:cNvSpPr txBox="1"/>
          <p:nvPr>
            <p:ph idx="1" type="body"/>
          </p:nvPr>
        </p:nvSpPr>
        <p:spPr>
          <a:xfrm>
            <a:off x="839679" y="1681553"/>
            <a:ext cx="5157116" cy="82410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20"/>
          <p:cNvSpPr txBox="1"/>
          <p:nvPr>
            <p:ph idx="2" type="body"/>
          </p:nvPr>
        </p:nvSpPr>
        <p:spPr>
          <a:xfrm>
            <a:off x="839679" y="2505656"/>
            <a:ext cx="5157116" cy="3685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0"/>
          <p:cNvSpPr txBox="1"/>
          <p:nvPr>
            <p:ph idx="3" type="body"/>
          </p:nvPr>
        </p:nvSpPr>
        <p:spPr>
          <a:xfrm>
            <a:off x="6171398" y="1681553"/>
            <a:ext cx="5182513" cy="824103"/>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0"/>
          <p:cNvSpPr txBox="1"/>
          <p:nvPr>
            <p:ph idx="4" type="body"/>
          </p:nvPr>
        </p:nvSpPr>
        <p:spPr>
          <a:xfrm>
            <a:off x="6171398" y="2505656"/>
            <a:ext cx="5182513" cy="3685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0"/>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0"/>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128" name="Shape 128"/>
        <p:cNvGrpSpPr/>
        <p:nvPr/>
      </p:nvGrpSpPr>
      <p:grpSpPr>
        <a:xfrm>
          <a:off x="0" y="0"/>
          <a:ext cx="0" cy="0"/>
          <a:chOff x="0" y="0"/>
          <a:chExt cx="0" cy="0"/>
        </a:xfrm>
      </p:grpSpPr>
      <p:sp>
        <p:nvSpPr>
          <p:cNvPr id="129" name="Google Shape;129;p21"/>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1"/>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1"/>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1"/>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type="title">
  <p:cSld name="TITLE">
    <p:spTree>
      <p:nvGrpSpPr>
        <p:cNvPr id="16" name="Shape 16"/>
        <p:cNvGrpSpPr/>
        <p:nvPr/>
      </p:nvGrpSpPr>
      <p:grpSpPr>
        <a:xfrm>
          <a:off x="0" y="0"/>
          <a:ext cx="0" cy="0"/>
          <a:chOff x="0" y="0"/>
          <a:chExt cx="0" cy="0"/>
        </a:xfrm>
      </p:grpSpPr>
      <p:sp>
        <p:nvSpPr>
          <p:cNvPr id="17" name="Google Shape;17;p3"/>
          <p:cNvSpPr txBox="1"/>
          <p:nvPr>
            <p:ph type="ctrTitle"/>
          </p:nvPr>
        </p:nvSpPr>
        <p:spPr>
          <a:xfrm>
            <a:off x="914282" y="2130922"/>
            <a:ext cx="10361851" cy="147036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1828563" y="3887100"/>
            <a:ext cx="8533289" cy="1753006"/>
          </a:xfrm>
          <a:prstGeom prst="rect">
            <a:avLst/>
          </a:prstGeom>
          <a:noFill/>
          <a:ln>
            <a:noFill/>
          </a:ln>
        </p:spPr>
        <p:txBody>
          <a:bodyPr anchorCtr="0" anchor="t" bIns="45700" lIns="91425" spcFirstLastPara="1" rIns="91425" wrap="square" tIns="45700">
            <a:noAutofit/>
          </a:bodyPr>
          <a:lstStyle>
            <a:lvl1pPr lvl="0" algn="ctr">
              <a:spcBef>
                <a:spcPts val="860"/>
              </a:spcBef>
              <a:spcAft>
                <a:spcPts val="0"/>
              </a:spcAft>
              <a:buClr>
                <a:srgbClr val="888888"/>
              </a:buClr>
              <a:buSzPts val="4300"/>
              <a:buNone/>
              <a:defRPr>
                <a:solidFill>
                  <a:srgbClr val="888888"/>
                </a:solidFill>
              </a:defRPr>
            </a:lvl1pPr>
            <a:lvl2pPr lvl="1" algn="ctr">
              <a:spcBef>
                <a:spcPts val="760"/>
              </a:spcBef>
              <a:spcAft>
                <a:spcPts val="0"/>
              </a:spcAft>
              <a:buClr>
                <a:srgbClr val="888888"/>
              </a:buClr>
              <a:buSzPts val="38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p:txBody>
      </p:sp>
      <p:sp>
        <p:nvSpPr>
          <p:cNvPr id="19" name="Google Shape;19;p3"/>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133" name="Shape 133"/>
        <p:cNvGrpSpPr/>
        <p:nvPr/>
      </p:nvGrpSpPr>
      <p:grpSpPr>
        <a:xfrm>
          <a:off x="0" y="0"/>
          <a:ext cx="0" cy="0"/>
          <a:chOff x="0" y="0"/>
          <a:chExt cx="0" cy="0"/>
        </a:xfrm>
      </p:grpSpPr>
      <p:sp>
        <p:nvSpPr>
          <p:cNvPr id="134" name="Google Shape;134;p22"/>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2"/>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2"/>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137" name="Shape 137"/>
        <p:cNvGrpSpPr/>
        <p:nvPr/>
      </p:nvGrpSpPr>
      <p:grpSpPr>
        <a:xfrm>
          <a:off x="0" y="0"/>
          <a:ext cx="0" cy="0"/>
          <a:chOff x="0" y="0"/>
          <a:chExt cx="0" cy="0"/>
        </a:xfrm>
      </p:grpSpPr>
      <p:sp>
        <p:nvSpPr>
          <p:cNvPr id="138" name="Google Shape;138;p23"/>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3"/>
          <p:cNvSpPr txBox="1"/>
          <p:nvPr>
            <p:ph idx="1" type="body"/>
          </p:nvPr>
        </p:nvSpPr>
        <p:spPr>
          <a:xfrm>
            <a:off x="5182514" y="987654"/>
            <a:ext cx="6171397" cy="4874754"/>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0" name="Google Shape;140;p23"/>
          <p:cNvSpPr txBox="1"/>
          <p:nvPr>
            <p:ph idx="2" type="body"/>
          </p:nvPr>
        </p:nvSpPr>
        <p:spPr>
          <a:xfrm>
            <a:off x="839679" y="2057877"/>
            <a:ext cx="3931725" cy="38124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1" name="Google Shape;141;p23"/>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3"/>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3"/>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144" name="Shape 144"/>
        <p:cNvGrpSpPr/>
        <p:nvPr/>
      </p:nvGrpSpPr>
      <p:grpSpPr>
        <a:xfrm>
          <a:off x="0" y="0"/>
          <a:ext cx="0" cy="0"/>
          <a:chOff x="0" y="0"/>
          <a:chExt cx="0" cy="0"/>
        </a:xfrm>
      </p:grpSpPr>
      <p:sp>
        <p:nvSpPr>
          <p:cNvPr id="145" name="Google Shape;145;p24"/>
          <p:cNvSpPr txBox="1"/>
          <p:nvPr>
            <p:ph type="title"/>
          </p:nvPr>
        </p:nvSpPr>
        <p:spPr>
          <a:xfrm>
            <a:off x="839679" y="457307"/>
            <a:ext cx="3931725" cy="160057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4"/>
          <p:cNvSpPr/>
          <p:nvPr>
            <p:ph idx="2" type="pic"/>
          </p:nvPr>
        </p:nvSpPr>
        <p:spPr>
          <a:xfrm>
            <a:off x="5182514" y="987654"/>
            <a:ext cx="6171397" cy="487475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7" name="Google Shape;147;p24"/>
          <p:cNvSpPr txBox="1"/>
          <p:nvPr>
            <p:ph idx="1" type="body"/>
          </p:nvPr>
        </p:nvSpPr>
        <p:spPr>
          <a:xfrm>
            <a:off x="839679" y="2057877"/>
            <a:ext cx="3931725" cy="381247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24"/>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4"/>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4"/>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151" name="Shape 151"/>
        <p:cNvGrpSpPr/>
        <p:nvPr/>
      </p:nvGrpSpPr>
      <p:grpSpPr>
        <a:xfrm>
          <a:off x="0" y="0"/>
          <a:ext cx="0" cy="0"/>
          <a:chOff x="0" y="0"/>
          <a:chExt cx="0" cy="0"/>
        </a:xfrm>
      </p:grpSpPr>
      <p:sp>
        <p:nvSpPr>
          <p:cNvPr id="152" name="Google Shape;152;p25"/>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5"/>
          <p:cNvSpPr txBox="1"/>
          <p:nvPr>
            <p:ph idx="1" type="body"/>
          </p:nvPr>
        </p:nvSpPr>
        <p:spPr>
          <a:xfrm rot="5400000">
            <a:off x="3919034" y="-1254894"/>
            <a:ext cx="4352346" cy="1051423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25"/>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5"/>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5"/>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157" name="Shape 157"/>
        <p:cNvGrpSpPr/>
        <p:nvPr/>
      </p:nvGrpSpPr>
      <p:grpSpPr>
        <a:xfrm>
          <a:off x="0" y="0"/>
          <a:ext cx="0" cy="0"/>
          <a:chOff x="0" y="0"/>
          <a:chExt cx="0" cy="0"/>
        </a:xfrm>
      </p:grpSpPr>
      <p:sp>
        <p:nvSpPr>
          <p:cNvPr id="158" name="Google Shape;158;p26"/>
          <p:cNvSpPr txBox="1"/>
          <p:nvPr>
            <p:ph type="title"/>
          </p:nvPr>
        </p:nvSpPr>
        <p:spPr>
          <a:xfrm rot="5400000">
            <a:off x="7131451" y="1957522"/>
            <a:ext cx="5813184" cy="262855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26"/>
          <p:cNvSpPr txBox="1"/>
          <p:nvPr>
            <p:ph idx="1" type="body"/>
          </p:nvPr>
        </p:nvSpPr>
        <p:spPr>
          <a:xfrm rot="5400000">
            <a:off x="1798147" y="-594845"/>
            <a:ext cx="5813184" cy="773329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26"/>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6"/>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6"/>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4"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609521" y="1600572"/>
            <a:ext cx="10971372" cy="452701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5"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962960" y="4407923"/>
            <a:ext cx="10361851" cy="136239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5400"/>
              <a:buFont typeface="Calibri"/>
              <a:buNone/>
              <a:defRPr b="1"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962960" y="2907387"/>
            <a:ext cx="10361851" cy="1500534"/>
          </a:xfrm>
          <a:prstGeom prst="rect">
            <a:avLst/>
          </a:prstGeom>
          <a:noFill/>
          <a:ln>
            <a:noFill/>
          </a:ln>
        </p:spPr>
        <p:txBody>
          <a:bodyPr anchorCtr="0" anchor="b" bIns="45700" lIns="91425" spcFirstLastPara="1" rIns="91425" wrap="square" tIns="45700">
            <a:noAutofit/>
          </a:bodyPr>
          <a:lstStyle>
            <a:lvl1pPr indent="-228600" lvl="0" marL="457200" algn="l">
              <a:spcBef>
                <a:spcPts val="540"/>
              </a:spcBef>
              <a:spcAft>
                <a:spcPts val="0"/>
              </a:spcAft>
              <a:buClr>
                <a:srgbClr val="888888"/>
              </a:buClr>
              <a:buSzPts val="2700"/>
              <a:buNone/>
              <a:defRPr sz="2700">
                <a:solidFill>
                  <a:srgbClr val="888888"/>
                </a:solidFill>
              </a:defRPr>
            </a:lvl1pPr>
            <a:lvl2pPr indent="-228600" lvl="1" marL="914400" algn="l">
              <a:spcBef>
                <a:spcPts val="480"/>
              </a:spcBef>
              <a:spcAft>
                <a:spcPts val="0"/>
              </a:spcAft>
              <a:buClr>
                <a:srgbClr val="888888"/>
              </a:buClr>
              <a:buSzPts val="2400"/>
              <a:buNone/>
              <a:defRPr sz="2400">
                <a:solidFill>
                  <a:srgbClr val="888888"/>
                </a:solidFill>
              </a:defRPr>
            </a:lvl2pPr>
            <a:lvl3pPr indent="-228600" lvl="2" marL="1371600" algn="l">
              <a:spcBef>
                <a:spcPts val="440"/>
              </a:spcBef>
              <a:spcAft>
                <a:spcPts val="0"/>
              </a:spcAft>
              <a:buClr>
                <a:srgbClr val="888888"/>
              </a:buClr>
              <a:buSzPts val="2200"/>
              <a:buNone/>
              <a:defRPr sz="2200">
                <a:solidFill>
                  <a:srgbClr val="888888"/>
                </a:solidFill>
              </a:defRPr>
            </a:lvl3pPr>
            <a:lvl4pPr indent="-228600" lvl="3" marL="1828800" algn="l">
              <a:spcBef>
                <a:spcPts val="380"/>
              </a:spcBef>
              <a:spcAft>
                <a:spcPts val="0"/>
              </a:spcAft>
              <a:buClr>
                <a:srgbClr val="888888"/>
              </a:buClr>
              <a:buSzPts val="1900"/>
              <a:buNone/>
              <a:defRPr sz="1900">
                <a:solidFill>
                  <a:srgbClr val="888888"/>
                </a:solidFill>
              </a:defRPr>
            </a:lvl4pPr>
            <a:lvl5pPr indent="-228600" lvl="4" marL="2286000" algn="l">
              <a:spcBef>
                <a:spcPts val="380"/>
              </a:spcBef>
              <a:spcAft>
                <a:spcPts val="0"/>
              </a:spcAft>
              <a:buClr>
                <a:srgbClr val="888888"/>
              </a:buClr>
              <a:buSzPts val="1900"/>
              <a:buNone/>
              <a:defRPr sz="1900">
                <a:solidFill>
                  <a:srgbClr val="888888"/>
                </a:solidFill>
              </a:defRPr>
            </a:lvl5pPr>
            <a:lvl6pPr indent="-228600" lvl="5" marL="2743200" algn="l">
              <a:spcBef>
                <a:spcPts val="380"/>
              </a:spcBef>
              <a:spcAft>
                <a:spcPts val="0"/>
              </a:spcAft>
              <a:buClr>
                <a:srgbClr val="888888"/>
              </a:buClr>
              <a:buSzPts val="1900"/>
              <a:buNone/>
              <a:defRPr sz="1900">
                <a:solidFill>
                  <a:srgbClr val="888888"/>
                </a:solidFill>
              </a:defRPr>
            </a:lvl6pPr>
            <a:lvl7pPr indent="-228600" lvl="6" marL="3200400" algn="l">
              <a:spcBef>
                <a:spcPts val="380"/>
              </a:spcBef>
              <a:spcAft>
                <a:spcPts val="0"/>
              </a:spcAft>
              <a:buClr>
                <a:srgbClr val="888888"/>
              </a:buClr>
              <a:buSzPts val="1900"/>
              <a:buNone/>
              <a:defRPr sz="1900">
                <a:solidFill>
                  <a:srgbClr val="888888"/>
                </a:solidFill>
              </a:defRPr>
            </a:lvl7pPr>
            <a:lvl8pPr indent="-228600" lvl="7" marL="3657600" algn="l">
              <a:spcBef>
                <a:spcPts val="380"/>
              </a:spcBef>
              <a:spcAft>
                <a:spcPts val="0"/>
              </a:spcAft>
              <a:buClr>
                <a:srgbClr val="888888"/>
              </a:buClr>
              <a:buSzPts val="1900"/>
              <a:buNone/>
              <a:defRPr sz="1900">
                <a:solidFill>
                  <a:srgbClr val="888888"/>
                </a:solidFill>
              </a:defRPr>
            </a:lvl8pPr>
            <a:lvl9pPr indent="-228600" lvl="8" marL="4114800" algn="l">
              <a:spcBef>
                <a:spcPts val="380"/>
              </a:spcBef>
              <a:spcAft>
                <a:spcPts val="0"/>
              </a:spcAft>
              <a:buClr>
                <a:srgbClr val="888888"/>
              </a:buClr>
              <a:buSzPts val="1900"/>
              <a:buNone/>
              <a:defRPr sz="1900">
                <a:solidFill>
                  <a:srgbClr val="888888"/>
                </a:solidFill>
              </a:defRPr>
            </a:lvl9pPr>
          </a:lstStyle>
          <a:p/>
        </p:txBody>
      </p:sp>
      <p:sp>
        <p:nvSpPr>
          <p:cNvPr id="31" name="Google Shape;31;p5"/>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6"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609522" y="1600572"/>
            <a:ext cx="5384099" cy="4527011"/>
          </a:xfrm>
          <a:prstGeom prst="rect">
            <a:avLst/>
          </a:prstGeom>
          <a:noFill/>
          <a:ln>
            <a:noFill/>
          </a:ln>
        </p:spPr>
        <p:txBody>
          <a:bodyPr anchorCtr="0" anchor="t" bIns="45700" lIns="91425" spcFirstLastPara="1" rIns="91425" wrap="square" tIns="45700">
            <a:no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7" name="Google Shape;37;p6"/>
          <p:cNvSpPr txBox="1"/>
          <p:nvPr>
            <p:ph idx="2" type="body"/>
          </p:nvPr>
        </p:nvSpPr>
        <p:spPr>
          <a:xfrm>
            <a:off x="6196794" y="1600572"/>
            <a:ext cx="5384099" cy="4527011"/>
          </a:xfrm>
          <a:prstGeom prst="rect">
            <a:avLst/>
          </a:prstGeom>
          <a:noFill/>
          <a:ln>
            <a:noFill/>
          </a:ln>
        </p:spPr>
        <p:txBody>
          <a:bodyPr anchorCtr="0" anchor="t" bIns="45700" lIns="91425" spcFirstLastPara="1" rIns="91425" wrap="square" tIns="45700">
            <a:no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8" name="Google Shape;38;p6"/>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7"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609522" y="1535469"/>
            <a:ext cx="5386216" cy="639911"/>
          </a:xfrm>
          <a:prstGeom prst="rect">
            <a:avLst/>
          </a:prstGeom>
          <a:noFill/>
          <a:ln>
            <a:noFill/>
          </a:ln>
        </p:spPr>
        <p:txBody>
          <a:bodyPr anchorCtr="0" anchor="b" bIns="45700" lIns="91425" spcFirstLastPara="1" rIns="91425" wrap="square" tIns="45700">
            <a:no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40"/>
              </a:spcBef>
              <a:spcAft>
                <a:spcPts val="0"/>
              </a:spcAft>
              <a:buClr>
                <a:schemeClr val="dk1"/>
              </a:buClr>
              <a:buSzPts val="2200"/>
              <a:buNone/>
              <a:defRPr b="1" sz="2200"/>
            </a:lvl4pPr>
            <a:lvl5pPr indent="-228600" lvl="4" marL="2286000" algn="l">
              <a:spcBef>
                <a:spcPts val="440"/>
              </a:spcBef>
              <a:spcAft>
                <a:spcPts val="0"/>
              </a:spcAft>
              <a:buClr>
                <a:schemeClr val="dk1"/>
              </a:buClr>
              <a:buSzPts val="2200"/>
              <a:buNone/>
              <a:defRPr b="1" sz="2200"/>
            </a:lvl5pPr>
            <a:lvl6pPr indent="-228600" lvl="5" marL="2743200" algn="l">
              <a:spcBef>
                <a:spcPts val="440"/>
              </a:spcBef>
              <a:spcAft>
                <a:spcPts val="0"/>
              </a:spcAft>
              <a:buClr>
                <a:schemeClr val="dk1"/>
              </a:buClr>
              <a:buSzPts val="2200"/>
              <a:buNone/>
              <a:defRPr b="1" sz="2200"/>
            </a:lvl6pPr>
            <a:lvl7pPr indent="-228600" lvl="6" marL="3200400" algn="l">
              <a:spcBef>
                <a:spcPts val="440"/>
              </a:spcBef>
              <a:spcAft>
                <a:spcPts val="0"/>
              </a:spcAft>
              <a:buClr>
                <a:schemeClr val="dk1"/>
              </a:buClr>
              <a:buSzPts val="2200"/>
              <a:buNone/>
              <a:defRPr b="1" sz="2200"/>
            </a:lvl7pPr>
            <a:lvl8pPr indent="-228600" lvl="7" marL="3657600" algn="l">
              <a:spcBef>
                <a:spcPts val="440"/>
              </a:spcBef>
              <a:spcAft>
                <a:spcPts val="0"/>
              </a:spcAft>
              <a:buClr>
                <a:schemeClr val="dk1"/>
              </a:buClr>
              <a:buSzPts val="2200"/>
              <a:buNone/>
              <a:defRPr b="1" sz="2200"/>
            </a:lvl8pPr>
            <a:lvl9pPr indent="-228600" lvl="8" marL="4114800" algn="l">
              <a:spcBef>
                <a:spcPts val="440"/>
              </a:spcBef>
              <a:spcAft>
                <a:spcPts val="0"/>
              </a:spcAft>
              <a:buClr>
                <a:schemeClr val="dk1"/>
              </a:buClr>
              <a:buSzPts val="2200"/>
              <a:buNone/>
              <a:defRPr b="1" sz="2200"/>
            </a:lvl9pPr>
          </a:lstStyle>
          <a:p/>
        </p:txBody>
      </p:sp>
      <p:sp>
        <p:nvSpPr>
          <p:cNvPr id="44" name="Google Shape;44;p7"/>
          <p:cNvSpPr txBox="1"/>
          <p:nvPr>
            <p:ph idx="2" type="body"/>
          </p:nvPr>
        </p:nvSpPr>
        <p:spPr>
          <a:xfrm>
            <a:off x="609522" y="2175380"/>
            <a:ext cx="5386216" cy="395220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8300" lvl="3" marL="1828800" algn="l">
              <a:spcBef>
                <a:spcPts val="440"/>
              </a:spcBef>
              <a:spcAft>
                <a:spcPts val="0"/>
              </a:spcAft>
              <a:buClr>
                <a:schemeClr val="dk1"/>
              </a:buClr>
              <a:buSzPts val="2200"/>
              <a:buChar char="–"/>
              <a:defRPr sz="2200"/>
            </a:lvl4pPr>
            <a:lvl5pPr indent="-368300" lvl="4" marL="2286000" algn="l">
              <a:spcBef>
                <a:spcPts val="440"/>
              </a:spcBef>
              <a:spcAft>
                <a:spcPts val="0"/>
              </a:spcAft>
              <a:buClr>
                <a:schemeClr val="dk1"/>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45" name="Google Shape;45;p7"/>
          <p:cNvSpPr txBox="1"/>
          <p:nvPr>
            <p:ph idx="3" type="body"/>
          </p:nvPr>
        </p:nvSpPr>
        <p:spPr>
          <a:xfrm>
            <a:off x="6192567" y="1535469"/>
            <a:ext cx="5388332" cy="639911"/>
          </a:xfrm>
          <a:prstGeom prst="rect">
            <a:avLst/>
          </a:prstGeom>
          <a:noFill/>
          <a:ln>
            <a:noFill/>
          </a:ln>
        </p:spPr>
        <p:txBody>
          <a:bodyPr anchorCtr="0" anchor="b" bIns="45700" lIns="91425" spcFirstLastPara="1" rIns="91425" wrap="square" tIns="45700">
            <a:no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40"/>
              </a:spcBef>
              <a:spcAft>
                <a:spcPts val="0"/>
              </a:spcAft>
              <a:buClr>
                <a:schemeClr val="dk1"/>
              </a:buClr>
              <a:buSzPts val="2200"/>
              <a:buNone/>
              <a:defRPr b="1" sz="2200"/>
            </a:lvl4pPr>
            <a:lvl5pPr indent="-228600" lvl="4" marL="2286000" algn="l">
              <a:spcBef>
                <a:spcPts val="440"/>
              </a:spcBef>
              <a:spcAft>
                <a:spcPts val="0"/>
              </a:spcAft>
              <a:buClr>
                <a:schemeClr val="dk1"/>
              </a:buClr>
              <a:buSzPts val="2200"/>
              <a:buNone/>
              <a:defRPr b="1" sz="2200"/>
            </a:lvl5pPr>
            <a:lvl6pPr indent="-228600" lvl="5" marL="2743200" algn="l">
              <a:spcBef>
                <a:spcPts val="440"/>
              </a:spcBef>
              <a:spcAft>
                <a:spcPts val="0"/>
              </a:spcAft>
              <a:buClr>
                <a:schemeClr val="dk1"/>
              </a:buClr>
              <a:buSzPts val="2200"/>
              <a:buNone/>
              <a:defRPr b="1" sz="2200"/>
            </a:lvl6pPr>
            <a:lvl7pPr indent="-228600" lvl="6" marL="3200400" algn="l">
              <a:spcBef>
                <a:spcPts val="440"/>
              </a:spcBef>
              <a:spcAft>
                <a:spcPts val="0"/>
              </a:spcAft>
              <a:buClr>
                <a:schemeClr val="dk1"/>
              </a:buClr>
              <a:buSzPts val="2200"/>
              <a:buNone/>
              <a:defRPr b="1" sz="2200"/>
            </a:lvl7pPr>
            <a:lvl8pPr indent="-228600" lvl="7" marL="3657600" algn="l">
              <a:spcBef>
                <a:spcPts val="440"/>
              </a:spcBef>
              <a:spcAft>
                <a:spcPts val="0"/>
              </a:spcAft>
              <a:buClr>
                <a:schemeClr val="dk1"/>
              </a:buClr>
              <a:buSzPts val="2200"/>
              <a:buNone/>
              <a:defRPr b="1" sz="2200"/>
            </a:lvl8pPr>
            <a:lvl9pPr indent="-228600" lvl="8" marL="4114800" algn="l">
              <a:spcBef>
                <a:spcPts val="440"/>
              </a:spcBef>
              <a:spcAft>
                <a:spcPts val="0"/>
              </a:spcAft>
              <a:buClr>
                <a:schemeClr val="dk1"/>
              </a:buClr>
              <a:buSzPts val="2200"/>
              <a:buNone/>
              <a:defRPr b="1" sz="2200"/>
            </a:lvl9pPr>
          </a:lstStyle>
          <a:p/>
        </p:txBody>
      </p:sp>
      <p:sp>
        <p:nvSpPr>
          <p:cNvPr id="46" name="Google Shape;46;p7"/>
          <p:cNvSpPr txBox="1"/>
          <p:nvPr>
            <p:ph idx="4" type="body"/>
          </p:nvPr>
        </p:nvSpPr>
        <p:spPr>
          <a:xfrm>
            <a:off x="6192567" y="2175380"/>
            <a:ext cx="5388332" cy="395220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8300" lvl="3" marL="1828800" algn="l">
              <a:spcBef>
                <a:spcPts val="440"/>
              </a:spcBef>
              <a:spcAft>
                <a:spcPts val="0"/>
              </a:spcAft>
              <a:buClr>
                <a:schemeClr val="dk1"/>
              </a:buClr>
              <a:buSzPts val="2200"/>
              <a:buChar char="–"/>
              <a:defRPr sz="2200"/>
            </a:lvl4pPr>
            <a:lvl5pPr indent="-368300" lvl="4" marL="2286000" algn="l">
              <a:spcBef>
                <a:spcPts val="440"/>
              </a:spcBef>
              <a:spcAft>
                <a:spcPts val="0"/>
              </a:spcAft>
              <a:buClr>
                <a:schemeClr val="dk1"/>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47" name="Google Shape;47;p7"/>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8" type="titleOnly">
  <p:cSld name="TITLE_ONLY">
    <p:spTree>
      <p:nvGrpSpPr>
        <p:cNvPr id="50" name="Shape 50"/>
        <p:cNvGrpSpPr/>
        <p:nvPr/>
      </p:nvGrpSpPr>
      <p:grpSpPr>
        <a:xfrm>
          <a:off x="0" y="0"/>
          <a:ext cx="0" cy="0"/>
          <a:chOff x="0" y="0"/>
          <a:chExt cx="0" cy="0"/>
        </a:xfrm>
      </p:grpSpPr>
      <p:sp>
        <p:nvSpPr>
          <p:cNvPr id="51" name="Google Shape;51;p8"/>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9" type="blank">
  <p:cSld name="BLANK">
    <p:spTree>
      <p:nvGrpSpPr>
        <p:cNvPr id="55" name="Shape 55"/>
        <p:cNvGrpSpPr/>
        <p:nvPr/>
      </p:nvGrpSpPr>
      <p:grpSpPr>
        <a:xfrm>
          <a:off x="0" y="0"/>
          <a:ext cx="0" cy="0"/>
          <a:chOff x="0" y="0"/>
          <a:chExt cx="0" cy="0"/>
        </a:xfrm>
      </p:grpSpPr>
      <p:sp>
        <p:nvSpPr>
          <p:cNvPr id="56" name="Google Shape;56;p9"/>
          <p:cNvSpPr/>
          <p:nvPr/>
        </p:nvSpPr>
        <p:spPr>
          <a:xfrm>
            <a:off x="1139485" y="1031497"/>
            <a:ext cx="9911444" cy="42900"/>
          </a:xfrm>
          <a:prstGeom prst="roundRect">
            <a:avLst>
              <a:gd fmla="val 50000" name="adj"/>
            </a:avLst>
          </a:prstGeom>
          <a:gradFill>
            <a:gsLst>
              <a:gs pos="0">
                <a:srgbClr val="BFBFBF"/>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alibri"/>
              <a:ea typeface="Calibri"/>
              <a:cs typeface="Calibri"/>
              <a:sym typeface="Calibri"/>
            </a:endParaRPr>
          </a:p>
        </p:txBody>
      </p:sp>
      <p:sp>
        <p:nvSpPr>
          <p:cNvPr id="57" name="Google Shape;57;p9"/>
          <p:cNvSpPr/>
          <p:nvPr/>
        </p:nvSpPr>
        <p:spPr>
          <a:xfrm>
            <a:off x="5899289" y="6453393"/>
            <a:ext cx="391838" cy="22015"/>
          </a:xfrm>
          <a:prstGeom prst="roundRect">
            <a:avLst>
              <a:gd fmla="val 50000" name="adj"/>
            </a:avLst>
          </a:prstGeom>
          <a:gradFill>
            <a:gsLst>
              <a:gs pos="0">
                <a:srgbClr val="BFBFBF"/>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nstantia"/>
              <a:buNone/>
            </a:pPr>
            <a:r>
              <a:t/>
            </a:r>
            <a:endParaRPr b="0" i="0" sz="1800" u="none" cap="none" strike="noStrike">
              <a:solidFill>
                <a:srgbClr val="FFFFFF"/>
              </a:solidFill>
              <a:latin typeface="Calibri"/>
              <a:ea typeface="Calibri"/>
              <a:cs typeface="Calibri"/>
              <a:sym typeface="Calibri"/>
            </a:endParaRPr>
          </a:p>
        </p:txBody>
      </p:sp>
      <p:sp>
        <p:nvSpPr>
          <p:cNvPr id="58" name="Google Shape;58;p9"/>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4672992" y="6397708"/>
            <a:ext cx="2844430" cy="36521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600">
                <a:solidFill>
                  <a:srgbClr val="888888"/>
                </a:solidFill>
                <a:latin typeface="Questrial"/>
                <a:ea typeface="Questrial"/>
                <a:cs typeface="Questrial"/>
                <a:sym typeface="Questrial"/>
              </a:defRPr>
            </a:lvl1pPr>
            <a:lvl2pPr indent="0" lvl="1" marL="0" marR="0" algn="ctr">
              <a:spcBef>
                <a:spcPts val="0"/>
              </a:spcBef>
              <a:buNone/>
              <a:defRPr sz="1600">
                <a:solidFill>
                  <a:srgbClr val="888888"/>
                </a:solidFill>
                <a:latin typeface="Questrial"/>
                <a:ea typeface="Questrial"/>
                <a:cs typeface="Questrial"/>
                <a:sym typeface="Questrial"/>
              </a:defRPr>
            </a:lvl2pPr>
            <a:lvl3pPr indent="0" lvl="2" marL="0" marR="0" algn="ctr">
              <a:spcBef>
                <a:spcPts val="0"/>
              </a:spcBef>
              <a:buNone/>
              <a:defRPr sz="1600">
                <a:solidFill>
                  <a:srgbClr val="888888"/>
                </a:solidFill>
                <a:latin typeface="Questrial"/>
                <a:ea typeface="Questrial"/>
                <a:cs typeface="Questrial"/>
                <a:sym typeface="Questrial"/>
              </a:defRPr>
            </a:lvl3pPr>
            <a:lvl4pPr indent="0" lvl="3" marL="0" marR="0" algn="ctr">
              <a:spcBef>
                <a:spcPts val="0"/>
              </a:spcBef>
              <a:buNone/>
              <a:defRPr sz="1600">
                <a:solidFill>
                  <a:srgbClr val="888888"/>
                </a:solidFill>
                <a:latin typeface="Questrial"/>
                <a:ea typeface="Questrial"/>
                <a:cs typeface="Questrial"/>
                <a:sym typeface="Questrial"/>
              </a:defRPr>
            </a:lvl4pPr>
            <a:lvl5pPr indent="0" lvl="4" marL="0" marR="0" algn="ctr">
              <a:spcBef>
                <a:spcPts val="0"/>
              </a:spcBef>
              <a:buNone/>
              <a:defRPr sz="1600">
                <a:solidFill>
                  <a:srgbClr val="888888"/>
                </a:solidFill>
                <a:latin typeface="Questrial"/>
                <a:ea typeface="Questrial"/>
                <a:cs typeface="Questrial"/>
                <a:sym typeface="Questrial"/>
              </a:defRPr>
            </a:lvl5pPr>
            <a:lvl6pPr indent="0" lvl="5" marL="0" marR="0" algn="ctr">
              <a:spcBef>
                <a:spcPts val="0"/>
              </a:spcBef>
              <a:buNone/>
              <a:defRPr sz="1600">
                <a:solidFill>
                  <a:srgbClr val="888888"/>
                </a:solidFill>
                <a:latin typeface="Questrial"/>
                <a:ea typeface="Questrial"/>
                <a:cs typeface="Questrial"/>
                <a:sym typeface="Questrial"/>
              </a:defRPr>
            </a:lvl6pPr>
            <a:lvl7pPr indent="0" lvl="6" marL="0" marR="0" algn="ctr">
              <a:spcBef>
                <a:spcPts val="0"/>
              </a:spcBef>
              <a:buNone/>
              <a:defRPr sz="1600">
                <a:solidFill>
                  <a:srgbClr val="888888"/>
                </a:solidFill>
                <a:latin typeface="Questrial"/>
                <a:ea typeface="Questrial"/>
                <a:cs typeface="Questrial"/>
                <a:sym typeface="Questrial"/>
              </a:defRPr>
            </a:lvl7pPr>
            <a:lvl8pPr indent="0" lvl="7" marL="0" marR="0" algn="ctr">
              <a:spcBef>
                <a:spcPts val="0"/>
              </a:spcBef>
              <a:buNone/>
              <a:defRPr sz="1600">
                <a:solidFill>
                  <a:srgbClr val="888888"/>
                </a:solidFill>
                <a:latin typeface="Questrial"/>
                <a:ea typeface="Questrial"/>
                <a:cs typeface="Questrial"/>
                <a:sym typeface="Questrial"/>
              </a:defRPr>
            </a:lvl8pPr>
            <a:lvl9pPr indent="0" lvl="8" marL="0" marR="0" algn="ctr">
              <a:spcBef>
                <a:spcPts val="0"/>
              </a:spcBef>
              <a:buNone/>
              <a:defRPr sz="1600">
                <a:solidFill>
                  <a:srgbClr val="888888"/>
                </a:solidFill>
                <a:latin typeface="Questrial"/>
                <a:ea typeface="Questrial"/>
                <a:cs typeface="Questrial"/>
                <a:sym typeface="Quest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1"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609524" y="273113"/>
            <a:ext cx="4010562" cy="116232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4766113" y="273117"/>
            <a:ext cx="6814780" cy="5854468"/>
          </a:xfrm>
          <a:prstGeom prst="rect">
            <a:avLst/>
          </a:prstGeom>
          <a:noFill/>
          <a:ln>
            <a:noFill/>
          </a:ln>
        </p:spPr>
        <p:txBody>
          <a:bodyPr anchorCtr="0" anchor="t" bIns="45700" lIns="91425" spcFirstLastPara="1" rIns="91425" wrap="square" tIns="45700">
            <a:noAutofit/>
          </a:bodyPr>
          <a:lstStyle>
            <a:lvl1pPr indent="-501650" lvl="0" marL="457200" algn="l">
              <a:spcBef>
                <a:spcPts val="860"/>
              </a:spcBef>
              <a:spcAft>
                <a:spcPts val="0"/>
              </a:spcAft>
              <a:buClr>
                <a:schemeClr val="dk1"/>
              </a:buClr>
              <a:buSzPts val="4300"/>
              <a:buChar char="•"/>
              <a:defRPr sz="43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63" name="Google Shape;63;p10"/>
          <p:cNvSpPr txBox="1"/>
          <p:nvPr>
            <p:ph idx="2" type="body"/>
          </p:nvPr>
        </p:nvSpPr>
        <p:spPr>
          <a:xfrm>
            <a:off x="609524" y="1435437"/>
            <a:ext cx="4010562" cy="4692149"/>
          </a:xfrm>
          <a:prstGeom prst="rect">
            <a:avLst/>
          </a:prstGeom>
          <a:noFill/>
          <a:ln>
            <a:noFill/>
          </a:ln>
        </p:spPr>
        <p:txBody>
          <a:bodyPr anchorCtr="0" anchor="t" bIns="45700" lIns="91425" spcFirstLastPara="1" rIns="91425" wrap="square" tIns="45700">
            <a:no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4" name="Google Shape;64;p10"/>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image" Target="../media/image2.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521" y="274703"/>
            <a:ext cx="10971372" cy="114326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521" y="1600572"/>
            <a:ext cx="10971372" cy="4527011"/>
          </a:xfrm>
          <a:prstGeom prst="rect">
            <a:avLst/>
          </a:prstGeom>
          <a:noFill/>
          <a:ln>
            <a:noFill/>
          </a:ln>
        </p:spPr>
        <p:txBody>
          <a:bodyPr anchorCtr="0" anchor="t" bIns="45700" lIns="91425" spcFirstLastPara="1" rIns="91425" wrap="square" tIns="45700">
            <a:noAutofit/>
          </a:bodyPr>
          <a:lstStyle>
            <a:lvl1pPr indent="-501650" lvl="0" marL="457200" marR="0" rtl="0" algn="l">
              <a:spcBef>
                <a:spcPts val="860"/>
              </a:spcBef>
              <a:spcAft>
                <a:spcPts val="0"/>
              </a:spcAft>
              <a:buClr>
                <a:schemeClr val="dk1"/>
              </a:buClr>
              <a:buSzPts val="4300"/>
              <a:buFont typeface="Arial"/>
              <a:buChar char="•"/>
              <a:defRPr b="0" i="0" sz="4300" u="none" cap="none" strike="noStrike">
                <a:solidFill>
                  <a:schemeClr val="dk1"/>
                </a:solidFill>
                <a:latin typeface="Constantia"/>
                <a:ea typeface="Constantia"/>
                <a:cs typeface="Constantia"/>
                <a:sym typeface="Constantia"/>
              </a:defRPr>
            </a:lvl1pPr>
            <a:lvl2pPr indent="-469900" lvl="1" marL="914400" marR="0" rtl="0" algn="l">
              <a:spcBef>
                <a:spcPts val="760"/>
              </a:spcBef>
              <a:spcAft>
                <a:spcPts val="0"/>
              </a:spcAft>
              <a:buClr>
                <a:schemeClr val="dk1"/>
              </a:buClr>
              <a:buSzPts val="3800"/>
              <a:buFont typeface="Arial"/>
              <a:buChar char="–"/>
              <a:defRPr b="0" i="0" sz="3800" u="none" cap="none" strike="noStrike">
                <a:solidFill>
                  <a:schemeClr val="dk1"/>
                </a:solidFill>
                <a:latin typeface="Constantia"/>
                <a:ea typeface="Constantia"/>
                <a:cs typeface="Constantia"/>
                <a:sym typeface="Constantia"/>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onstantia"/>
                <a:ea typeface="Constantia"/>
                <a:cs typeface="Constantia"/>
                <a:sym typeface="Constantia"/>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onstantia"/>
                <a:ea typeface="Constantia"/>
                <a:cs typeface="Constantia"/>
                <a:sym typeface="Constantia"/>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onstantia"/>
                <a:ea typeface="Constantia"/>
                <a:cs typeface="Constantia"/>
                <a:sym typeface="Constantia"/>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onstantia"/>
                <a:ea typeface="Constantia"/>
                <a:cs typeface="Constantia"/>
                <a:sym typeface="Constantia"/>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onstantia"/>
                <a:ea typeface="Constantia"/>
                <a:cs typeface="Constantia"/>
                <a:sym typeface="Constantia"/>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onstantia"/>
                <a:ea typeface="Constantia"/>
                <a:cs typeface="Constantia"/>
                <a:sym typeface="Constantia"/>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onstantia"/>
                <a:ea typeface="Constantia"/>
                <a:cs typeface="Constantia"/>
                <a:sym typeface="Constantia"/>
              </a:defRPr>
            </a:lvl9pPr>
          </a:lstStyle>
          <a:p/>
        </p:txBody>
      </p:sp>
      <p:sp>
        <p:nvSpPr>
          <p:cNvPr id="12" name="Google Shape;12;p1"/>
          <p:cNvSpPr txBox="1"/>
          <p:nvPr>
            <p:ph idx="10" type="dt"/>
          </p:nvPr>
        </p:nvSpPr>
        <p:spPr>
          <a:xfrm>
            <a:off x="609521" y="6357825"/>
            <a:ext cx="2844430"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888888"/>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3" name="Google Shape;13;p1"/>
          <p:cNvSpPr txBox="1"/>
          <p:nvPr>
            <p:ph idx="11" type="ftr"/>
          </p:nvPr>
        </p:nvSpPr>
        <p:spPr>
          <a:xfrm>
            <a:off x="4165059" y="6357825"/>
            <a:ext cx="3860297"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888888"/>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4" name="Google Shape;14;p1"/>
          <p:cNvSpPr txBox="1"/>
          <p:nvPr>
            <p:ph idx="12" type="sldNum"/>
          </p:nvPr>
        </p:nvSpPr>
        <p:spPr>
          <a:xfrm>
            <a:off x="8736463" y="6357825"/>
            <a:ext cx="2844430" cy="36521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888888"/>
                </a:solidFill>
                <a:latin typeface="Constantia"/>
                <a:ea typeface="Constantia"/>
                <a:cs typeface="Constantia"/>
                <a:sym typeface="Constantia"/>
              </a:defRPr>
            </a:lvl1pPr>
            <a:lvl2pPr indent="0" lvl="1" marL="0" marR="0" rtl="0" algn="r">
              <a:spcBef>
                <a:spcPts val="0"/>
              </a:spcBef>
              <a:buNone/>
              <a:defRPr b="0" i="0" sz="1600" u="none" cap="none" strike="noStrike">
                <a:solidFill>
                  <a:srgbClr val="888888"/>
                </a:solidFill>
                <a:latin typeface="Constantia"/>
                <a:ea typeface="Constantia"/>
                <a:cs typeface="Constantia"/>
                <a:sym typeface="Constantia"/>
              </a:defRPr>
            </a:lvl2pPr>
            <a:lvl3pPr indent="0" lvl="2" marL="0" marR="0" rtl="0" algn="r">
              <a:spcBef>
                <a:spcPts val="0"/>
              </a:spcBef>
              <a:buNone/>
              <a:defRPr b="0" i="0" sz="1600" u="none" cap="none" strike="noStrike">
                <a:solidFill>
                  <a:srgbClr val="888888"/>
                </a:solidFill>
                <a:latin typeface="Constantia"/>
                <a:ea typeface="Constantia"/>
                <a:cs typeface="Constantia"/>
                <a:sym typeface="Constantia"/>
              </a:defRPr>
            </a:lvl3pPr>
            <a:lvl4pPr indent="0" lvl="3" marL="0" marR="0" rtl="0" algn="r">
              <a:spcBef>
                <a:spcPts val="0"/>
              </a:spcBef>
              <a:buNone/>
              <a:defRPr b="0" i="0" sz="1600" u="none" cap="none" strike="noStrike">
                <a:solidFill>
                  <a:srgbClr val="888888"/>
                </a:solidFill>
                <a:latin typeface="Constantia"/>
                <a:ea typeface="Constantia"/>
                <a:cs typeface="Constantia"/>
                <a:sym typeface="Constantia"/>
              </a:defRPr>
            </a:lvl4pPr>
            <a:lvl5pPr indent="0" lvl="4" marL="0" marR="0" rtl="0" algn="r">
              <a:spcBef>
                <a:spcPts val="0"/>
              </a:spcBef>
              <a:buNone/>
              <a:defRPr b="0" i="0" sz="1600" u="none" cap="none" strike="noStrike">
                <a:solidFill>
                  <a:srgbClr val="888888"/>
                </a:solidFill>
                <a:latin typeface="Constantia"/>
                <a:ea typeface="Constantia"/>
                <a:cs typeface="Constantia"/>
                <a:sym typeface="Constantia"/>
              </a:defRPr>
            </a:lvl5pPr>
            <a:lvl6pPr indent="0" lvl="5" marL="0" marR="0" rtl="0" algn="r">
              <a:spcBef>
                <a:spcPts val="0"/>
              </a:spcBef>
              <a:buNone/>
              <a:defRPr b="0" i="0" sz="1600" u="none" cap="none" strike="noStrike">
                <a:solidFill>
                  <a:srgbClr val="888888"/>
                </a:solidFill>
                <a:latin typeface="Constantia"/>
                <a:ea typeface="Constantia"/>
                <a:cs typeface="Constantia"/>
                <a:sym typeface="Constantia"/>
              </a:defRPr>
            </a:lvl6pPr>
            <a:lvl7pPr indent="0" lvl="6" marL="0" marR="0" rtl="0" algn="r">
              <a:spcBef>
                <a:spcPts val="0"/>
              </a:spcBef>
              <a:buNone/>
              <a:defRPr b="0" i="0" sz="1600" u="none" cap="none" strike="noStrike">
                <a:solidFill>
                  <a:srgbClr val="888888"/>
                </a:solidFill>
                <a:latin typeface="Constantia"/>
                <a:ea typeface="Constantia"/>
                <a:cs typeface="Constantia"/>
                <a:sym typeface="Constantia"/>
              </a:defRPr>
            </a:lvl7pPr>
            <a:lvl8pPr indent="0" lvl="7" marL="0" marR="0" rtl="0" algn="r">
              <a:spcBef>
                <a:spcPts val="0"/>
              </a:spcBef>
              <a:buNone/>
              <a:defRPr b="0" i="0" sz="1600" u="none" cap="none" strike="noStrike">
                <a:solidFill>
                  <a:srgbClr val="888888"/>
                </a:solidFill>
                <a:latin typeface="Constantia"/>
                <a:ea typeface="Constantia"/>
                <a:cs typeface="Constantia"/>
                <a:sym typeface="Constantia"/>
              </a:defRPr>
            </a:lvl8pPr>
            <a:lvl9pPr indent="0" lvl="8" marL="0" marR="0" rtl="0" algn="r">
              <a:spcBef>
                <a:spcPts val="0"/>
              </a:spcBef>
              <a:buNone/>
              <a:defRPr b="0" i="0" sz="1600" u="none" cap="none" strike="noStrike">
                <a:solidFill>
                  <a:srgbClr val="888888"/>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7" name="Shape 87"/>
        <p:cNvGrpSpPr/>
        <p:nvPr/>
      </p:nvGrpSpPr>
      <p:grpSpPr>
        <a:xfrm>
          <a:off x="0" y="0"/>
          <a:ext cx="0" cy="0"/>
          <a:chOff x="0" y="0"/>
          <a:chExt cx="0" cy="0"/>
        </a:xfrm>
      </p:grpSpPr>
      <p:sp>
        <p:nvSpPr>
          <p:cNvPr id="88" name="Google Shape;88;p15"/>
          <p:cNvSpPr txBox="1"/>
          <p:nvPr>
            <p:ph type="title"/>
          </p:nvPr>
        </p:nvSpPr>
        <p:spPr>
          <a:xfrm>
            <a:off x="838092" y="365211"/>
            <a:ext cx="10514231" cy="132587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5"/>
          <p:cNvSpPr txBox="1"/>
          <p:nvPr>
            <p:ph idx="1" type="body"/>
          </p:nvPr>
        </p:nvSpPr>
        <p:spPr>
          <a:xfrm>
            <a:off x="838092" y="1826048"/>
            <a:ext cx="10514231" cy="435234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 name="Google Shape;90;p15"/>
          <p:cNvSpPr txBox="1"/>
          <p:nvPr>
            <p:ph idx="10" type="dt"/>
          </p:nvPr>
        </p:nvSpPr>
        <p:spPr>
          <a:xfrm>
            <a:off x="838092" y="6357823"/>
            <a:ext cx="2742843" cy="36521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1" name="Google Shape;91;p15"/>
          <p:cNvSpPr txBox="1"/>
          <p:nvPr>
            <p:ph idx="11" type="ftr"/>
          </p:nvPr>
        </p:nvSpPr>
        <p:spPr>
          <a:xfrm>
            <a:off x="4038075" y="6357823"/>
            <a:ext cx="4114264" cy="36521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2" name="Google Shape;92;p15"/>
          <p:cNvSpPr txBox="1"/>
          <p:nvPr>
            <p:ph idx="12" type="sldNum"/>
          </p:nvPr>
        </p:nvSpPr>
        <p:spPr>
          <a:xfrm>
            <a:off x="8609480" y="6357823"/>
            <a:ext cx="2742843" cy="36521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pic>
        <p:nvPicPr>
          <p:cNvPr id="168" name="Google Shape;168;p27"/>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169" name="Google Shape;169;p27"/>
          <p:cNvSpPr txBox="1"/>
          <p:nvPr/>
        </p:nvSpPr>
        <p:spPr>
          <a:xfrm>
            <a:off x="2700274" y="2644150"/>
            <a:ext cx="74616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6600" u="none" cap="none" strike="noStrike">
                <a:solidFill>
                  <a:srgbClr val="3187A6"/>
                </a:solidFill>
                <a:latin typeface="Calibri"/>
                <a:ea typeface="Calibri"/>
                <a:cs typeface="Calibri"/>
                <a:sym typeface="Calibri"/>
              </a:rPr>
              <a:t>Pink Flower Frame</a:t>
            </a:r>
            <a:endParaRPr b="1" i="0" sz="6600" u="none" cap="none" strike="noStrike">
              <a:solidFill>
                <a:srgbClr val="3187A6"/>
              </a:solidFill>
              <a:latin typeface="Calibri"/>
              <a:ea typeface="Calibri"/>
              <a:cs typeface="Calibri"/>
              <a:sym typeface="Calibri"/>
            </a:endParaRPr>
          </a:p>
        </p:txBody>
      </p:sp>
      <p:sp>
        <p:nvSpPr>
          <p:cNvPr id="170" name="Google Shape;170;p27"/>
          <p:cNvSpPr txBox="1"/>
          <p:nvPr/>
        </p:nvSpPr>
        <p:spPr>
          <a:xfrm>
            <a:off x="3274100" y="3844250"/>
            <a:ext cx="58995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3187A6"/>
                </a:solidFill>
                <a:latin typeface="Calibri"/>
                <a:ea typeface="Calibri"/>
                <a:cs typeface="Calibri"/>
                <a:sym typeface="Calibri"/>
              </a:rPr>
              <a:t>Presentation Template</a:t>
            </a:r>
            <a:endParaRPr b="0" i="0" sz="2800" u="none" cap="none" strike="noStrike">
              <a:solidFill>
                <a:srgbClr val="3187A6"/>
              </a:solidFill>
              <a:latin typeface="Calibri"/>
              <a:ea typeface="Calibri"/>
              <a:cs typeface="Calibri"/>
              <a:sym typeface="Calibri"/>
            </a:endParaRPr>
          </a:p>
        </p:txBody>
      </p:sp>
      <p:sp>
        <p:nvSpPr>
          <p:cNvPr id="171" name="Google Shape;171;p27"/>
          <p:cNvSpPr txBox="1"/>
          <p:nvPr/>
        </p:nvSpPr>
        <p:spPr>
          <a:xfrm>
            <a:off x="3893882" y="4823273"/>
            <a:ext cx="4402648"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rgbClr val="A5A5A5"/>
                </a:solidFill>
                <a:latin typeface="Calibri"/>
                <a:ea typeface="Calibri"/>
                <a:cs typeface="Calibri"/>
                <a:sym typeface="Calibri"/>
              </a:rPr>
              <a:t>www.freepptbackgrounds.net</a:t>
            </a:r>
            <a:endParaRPr b="1" i="0" sz="1200" u="none" cap="none" strike="noStrike">
              <a:solidFill>
                <a:srgbClr val="A5A5A5"/>
              </a:solidFill>
              <a:latin typeface="Calibri"/>
              <a:ea typeface="Calibri"/>
              <a:cs typeface="Calibri"/>
              <a:sym typeface="Calibri"/>
            </a:endParaRPr>
          </a:p>
        </p:txBody>
      </p:sp>
      <p:sp>
        <p:nvSpPr>
          <p:cNvPr id="172" name="Google Shape;172;p27"/>
          <p:cNvSpPr txBox="1"/>
          <p:nvPr/>
        </p:nvSpPr>
        <p:spPr>
          <a:xfrm>
            <a:off x="5048354" y="1672768"/>
            <a:ext cx="2047355"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7200" u="none" cap="none" strike="noStrike">
                <a:solidFill>
                  <a:srgbClr val="3187A6"/>
                </a:solidFill>
                <a:latin typeface="Calibri"/>
                <a:ea typeface="Calibri"/>
                <a:cs typeface="Calibri"/>
                <a:sym typeface="Calibri"/>
              </a:rPr>
              <a:t>2</a:t>
            </a:r>
            <a:r>
              <a:rPr b="1" i="0" lang="en-US" sz="7200" u="none" cap="none" strike="noStrike">
                <a:solidFill>
                  <a:srgbClr val="D782AE"/>
                </a:solidFill>
                <a:latin typeface="Calibri"/>
                <a:ea typeface="Calibri"/>
                <a:cs typeface="Calibri"/>
                <a:sym typeface="Calibri"/>
              </a:rPr>
              <a:t>0</a:t>
            </a:r>
            <a:r>
              <a:rPr b="1" i="0" lang="en-US" sz="7200" u="none" cap="none" strike="noStrike">
                <a:solidFill>
                  <a:srgbClr val="3187A6"/>
                </a:solidFill>
                <a:latin typeface="Calibri"/>
                <a:ea typeface="Calibri"/>
                <a:cs typeface="Calibri"/>
                <a:sym typeface="Calibri"/>
              </a:rPr>
              <a:t>3</a:t>
            </a:r>
            <a:r>
              <a:rPr b="1" i="0" lang="en-US" sz="7200" u="none" cap="none" strike="noStrike">
                <a:solidFill>
                  <a:srgbClr val="D782AE"/>
                </a:solidFill>
                <a:latin typeface="Calibri"/>
                <a:ea typeface="Calibri"/>
                <a:cs typeface="Calibri"/>
                <a:sym typeface="Calibri"/>
              </a:rPr>
              <a:t>0</a:t>
            </a:r>
            <a:endParaRPr/>
          </a:p>
        </p:txBody>
      </p:sp>
      <p:sp>
        <p:nvSpPr>
          <p:cNvPr id="173" name="Google Shape;173;p27"/>
          <p:cNvSpPr txBox="1"/>
          <p:nvPr/>
        </p:nvSpPr>
        <p:spPr>
          <a:xfrm>
            <a:off x="3853673" y="3359793"/>
            <a:ext cx="466345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3187A6"/>
                </a:solidFill>
                <a:latin typeface="Calibri"/>
                <a:ea typeface="Calibri"/>
                <a:cs typeface="Calibri"/>
                <a:sym typeface="Calibri"/>
              </a:rPr>
              <a:t>…</a:t>
            </a:r>
            <a:r>
              <a:rPr b="0" i="0" lang="en-US" sz="3200" u="none" cap="none" strike="noStrike">
                <a:solidFill>
                  <a:srgbClr val="D782AE"/>
                </a:solidFill>
                <a:latin typeface="Calibri"/>
                <a:ea typeface="Calibri"/>
                <a:cs typeface="Calibri"/>
                <a:sym typeface="Calibri"/>
              </a:rPr>
              <a:t>…</a:t>
            </a:r>
            <a:r>
              <a:rPr b="0" i="0" lang="en-US" sz="3200" u="none" cap="none" strike="noStrike">
                <a:solidFill>
                  <a:srgbClr val="3187A6"/>
                </a:solidFill>
                <a:latin typeface="Calibri"/>
                <a:ea typeface="Calibri"/>
                <a:cs typeface="Calibri"/>
                <a:sym typeface="Calibri"/>
              </a:rPr>
              <a:t>…</a:t>
            </a:r>
            <a:r>
              <a:rPr b="0" i="0" lang="en-US" sz="3200" u="none" cap="none" strike="noStrike">
                <a:solidFill>
                  <a:srgbClr val="D782AE"/>
                </a:solidFill>
                <a:latin typeface="Calibri"/>
                <a:ea typeface="Calibri"/>
                <a:cs typeface="Calibri"/>
                <a:sym typeface="Calibri"/>
              </a:rPr>
              <a:t>…</a:t>
            </a:r>
            <a:r>
              <a:rPr b="0" i="0" lang="en-US" sz="3200" u="none" cap="none" strike="noStrike">
                <a:solidFill>
                  <a:srgbClr val="3187A6"/>
                </a:solidFill>
                <a:latin typeface="Calibri"/>
                <a:ea typeface="Calibri"/>
                <a:cs typeface="Calibri"/>
                <a:sym typeface="Calibri"/>
              </a:rPr>
              <a:t>…</a:t>
            </a:r>
            <a:r>
              <a:rPr b="0" i="0" lang="en-US" sz="3200" u="none" cap="none" strike="noStrike">
                <a:solidFill>
                  <a:srgbClr val="D782AE"/>
                </a:solidFill>
                <a:latin typeface="Calibri"/>
                <a:ea typeface="Calibri"/>
                <a:cs typeface="Calibri"/>
                <a:sym typeface="Calibri"/>
              </a:rPr>
              <a:t>…</a:t>
            </a:r>
            <a:r>
              <a:rPr b="0" i="0" lang="en-US" sz="3200" u="none" cap="none" strike="noStrike">
                <a:solidFill>
                  <a:srgbClr val="3187A6"/>
                </a:solidFill>
                <a:latin typeface="Calibri"/>
                <a:ea typeface="Calibri"/>
                <a:cs typeface="Calibri"/>
                <a:sym typeface="Calibri"/>
              </a:rPr>
              <a:t>…</a:t>
            </a:r>
            <a:r>
              <a:rPr b="0" i="0" lang="en-US" sz="3200" u="none" cap="none" strike="noStrike">
                <a:solidFill>
                  <a:srgbClr val="D782AE"/>
                </a:solidFill>
                <a:latin typeface="Calibri"/>
                <a:ea typeface="Calibri"/>
                <a:cs typeface="Calibri"/>
                <a:sym typeface="Calibri"/>
              </a:rPr>
              <a:t>…</a:t>
            </a:r>
            <a:r>
              <a:rPr b="0" i="0" lang="en-US" sz="3200" u="none" cap="none" strike="noStrike">
                <a:solidFill>
                  <a:srgbClr val="3187A6"/>
                </a:solidFill>
                <a:latin typeface="Calibri"/>
                <a:ea typeface="Calibri"/>
                <a:cs typeface="Calibri"/>
                <a:sym typeface="Calibri"/>
              </a:rPr>
              <a:t>…</a:t>
            </a:r>
            <a:r>
              <a:rPr b="0" i="0" lang="en-US" sz="3200" u="none" cap="none" strike="noStrike">
                <a:solidFill>
                  <a:srgbClr val="D782AE"/>
                </a:solidFill>
                <a:latin typeface="Calibri"/>
                <a:ea typeface="Calibri"/>
                <a:cs typeface="Calibri"/>
                <a:sym typeface="Calibri"/>
              </a:rPr>
              <a:t>…</a:t>
            </a:r>
            <a:r>
              <a:rPr b="0" i="0" lang="en-US" sz="3200" u="none" cap="none" strike="noStrike">
                <a:solidFill>
                  <a:srgbClr val="3187A6"/>
                </a:solidFill>
                <a:latin typeface="Calibri"/>
                <a:ea typeface="Calibri"/>
                <a:cs typeface="Calibri"/>
                <a:sym typeface="Calibri"/>
              </a:rPr>
              <a:t>…</a:t>
            </a:r>
            <a:endParaRPr b="0" i="0" sz="3200" u="none" cap="none" strike="noStrike">
              <a:solidFill>
                <a:srgbClr val="D782AE"/>
              </a:solidFill>
              <a:latin typeface="Calibri"/>
              <a:ea typeface="Calibri"/>
              <a:cs typeface="Calibri"/>
              <a:sym typeface="Calibri"/>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ppt_w</p:attrName>
                                        </p:attrNameLst>
                                      </p:cBhvr>
                                      <p:tavLst>
                                        <p:tav fmla="" tm="0">
                                          <p:val>
                                            <p:strVal val="0"/>
                                          </p:val>
                                        </p:tav>
                                        <p:tav fmla="" tm="100000">
                                          <p:val>
                                            <p:strVal val="#ppt_w"/>
                                          </p:val>
                                        </p:tav>
                                      </p:tavLst>
                                    </p:anim>
                                    <p:anim calcmode="lin" valueType="num">
                                      <p:cBhvr additive="base">
                                        <p:cTn dur="1000"/>
                                        <p:tgtEl>
                                          <p:spTgt spid="16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50"/>
                                        <p:tgtEl>
                                          <p:spTgt spid="173"/>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250"/>
                                        <p:tgtEl>
                                          <p:spTgt spid="17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
                                        <p:tgtEl>
                                          <p:spTgt spid="171"/>
                                        </p:tgtEl>
                                      </p:cBhvr>
                                    </p:animEffect>
                                  </p:childTnLst>
                                </p:cTn>
                              </p:par>
                            </p:childTnLst>
                          </p:cTn>
                        </p:par>
                        <p:par>
                          <p:cTn fill="hold">
                            <p:stCondLst>
                              <p:cond delay="202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pSp>
        <p:nvGrpSpPr>
          <p:cNvPr id="379" name="Google Shape;379;p36"/>
          <p:cNvGrpSpPr/>
          <p:nvPr/>
        </p:nvGrpSpPr>
        <p:grpSpPr>
          <a:xfrm>
            <a:off x="2419350" y="664457"/>
            <a:ext cx="7353300" cy="642022"/>
            <a:chOff x="2254250" y="664457"/>
            <a:chExt cx="7353300" cy="642022"/>
          </a:xfrm>
        </p:grpSpPr>
        <p:sp>
          <p:nvSpPr>
            <p:cNvPr id="380" name="Google Shape;380;p36"/>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36"/>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Thınk</a:t>
              </a:r>
              <a:endParaRPr b="1" sz="2400" cap="small">
                <a:solidFill>
                  <a:srgbClr val="3187A6"/>
                </a:solidFill>
                <a:latin typeface="Calibri"/>
                <a:ea typeface="Calibri"/>
                <a:cs typeface="Calibri"/>
                <a:sym typeface="Calibri"/>
              </a:endParaRPr>
            </a:p>
          </p:txBody>
        </p:sp>
      </p:grpSp>
      <p:grpSp>
        <p:nvGrpSpPr>
          <p:cNvPr id="382" name="Google Shape;382;p36"/>
          <p:cNvGrpSpPr/>
          <p:nvPr/>
        </p:nvGrpSpPr>
        <p:grpSpPr>
          <a:xfrm flipH="1">
            <a:off x="4187445" y="2329906"/>
            <a:ext cx="2083195" cy="3746837"/>
            <a:chOff x="4463217" y="2329906"/>
            <a:chExt cx="2083195" cy="3746837"/>
          </a:xfrm>
        </p:grpSpPr>
        <p:cxnSp>
          <p:nvCxnSpPr>
            <p:cNvPr id="383" name="Google Shape;383;p36"/>
            <p:cNvCxnSpPr/>
            <p:nvPr/>
          </p:nvCxnSpPr>
          <p:spPr>
            <a:xfrm>
              <a:off x="6546412" y="2329906"/>
              <a:ext cx="0" cy="861807"/>
            </a:xfrm>
            <a:prstGeom prst="straightConnector1">
              <a:avLst/>
            </a:prstGeom>
            <a:noFill/>
            <a:ln cap="flat" cmpd="sng" w="38100">
              <a:solidFill>
                <a:srgbClr val="3187A6"/>
              </a:solidFill>
              <a:prstDash val="solid"/>
              <a:round/>
              <a:headEnd len="sm" w="sm" type="none"/>
              <a:tailEnd len="sm" w="sm" type="none"/>
            </a:ln>
          </p:spPr>
        </p:cxnSp>
        <p:sp>
          <p:nvSpPr>
            <p:cNvPr id="384" name="Google Shape;384;p36"/>
            <p:cNvSpPr txBox="1"/>
            <p:nvPr/>
          </p:nvSpPr>
          <p:spPr>
            <a:xfrm flipH="1">
              <a:off x="4824753" y="2329906"/>
              <a:ext cx="1635478" cy="3377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7F7F7F"/>
                  </a:solidFill>
                  <a:latin typeface="Calibri"/>
                  <a:ea typeface="Calibri"/>
                  <a:cs typeface="Calibri"/>
                  <a:sym typeface="Calibri"/>
                </a:rPr>
                <a:t>Vestibulum</a:t>
              </a:r>
              <a:endParaRPr b="1" sz="1600">
                <a:solidFill>
                  <a:srgbClr val="7F7F7F"/>
                </a:solidFill>
                <a:latin typeface="Calibri"/>
                <a:ea typeface="Calibri"/>
                <a:cs typeface="Calibri"/>
                <a:sym typeface="Calibri"/>
              </a:endParaRPr>
            </a:p>
          </p:txBody>
        </p:sp>
        <p:cxnSp>
          <p:nvCxnSpPr>
            <p:cNvPr id="385" name="Google Shape;385;p36"/>
            <p:cNvCxnSpPr/>
            <p:nvPr/>
          </p:nvCxnSpPr>
          <p:spPr>
            <a:xfrm>
              <a:off x="6546412" y="3577978"/>
              <a:ext cx="0" cy="861807"/>
            </a:xfrm>
            <a:prstGeom prst="straightConnector1">
              <a:avLst/>
            </a:prstGeom>
            <a:noFill/>
            <a:ln cap="flat" cmpd="sng" w="38100">
              <a:solidFill>
                <a:srgbClr val="D981B2"/>
              </a:solidFill>
              <a:prstDash val="solid"/>
              <a:round/>
              <a:headEnd len="sm" w="sm" type="none"/>
              <a:tailEnd len="sm" w="sm" type="none"/>
            </a:ln>
          </p:spPr>
        </p:cxnSp>
        <p:cxnSp>
          <p:nvCxnSpPr>
            <p:cNvPr id="386" name="Google Shape;386;p36"/>
            <p:cNvCxnSpPr/>
            <p:nvPr/>
          </p:nvCxnSpPr>
          <p:spPr>
            <a:xfrm>
              <a:off x="6546412" y="4915327"/>
              <a:ext cx="0" cy="861807"/>
            </a:xfrm>
            <a:prstGeom prst="straightConnector1">
              <a:avLst/>
            </a:prstGeom>
            <a:noFill/>
            <a:ln cap="flat" cmpd="sng" w="38100">
              <a:solidFill>
                <a:srgbClr val="3187A6"/>
              </a:solidFill>
              <a:prstDash val="solid"/>
              <a:round/>
              <a:headEnd len="sm" w="sm" type="none"/>
              <a:tailEnd len="sm" w="sm" type="none"/>
            </a:ln>
          </p:spPr>
        </p:cxnSp>
        <p:sp>
          <p:nvSpPr>
            <p:cNvPr id="387" name="Google Shape;387;p36"/>
            <p:cNvSpPr txBox="1"/>
            <p:nvPr/>
          </p:nvSpPr>
          <p:spPr>
            <a:xfrm flipH="1">
              <a:off x="5190301" y="3577978"/>
              <a:ext cx="126993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7F7F7F"/>
                  </a:solidFill>
                  <a:latin typeface="Calibri"/>
                  <a:ea typeface="Calibri"/>
                  <a:cs typeface="Calibri"/>
                  <a:sym typeface="Calibri"/>
                </a:rPr>
                <a:t>Egestas</a:t>
              </a:r>
              <a:endParaRPr b="1" sz="1600">
                <a:solidFill>
                  <a:srgbClr val="7F7F7F"/>
                </a:solidFill>
                <a:latin typeface="Calibri"/>
                <a:ea typeface="Calibri"/>
                <a:cs typeface="Calibri"/>
                <a:sym typeface="Calibri"/>
              </a:endParaRPr>
            </a:p>
          </p:txBody>
        </p:sp>
        <p:sp>
          <p:nvSpPr>
            <p:cNvPr id="388" name="Google Shape;388;p36"/>
            <p:cNvSpPr txBox="1"/>
            <p:nvPr/>
          </p:nvSpPr>
          <p:spPr>
            <a:xfrm flipH="1">
              <a:off x="5190301" y="4917423"/>
              <a:ext cx="126993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7F7F7F"/>
                  </a:solidFill>
                  <a:latin typeface="Calibri"/>
                  <a:ea typeface="Calibri"/>
                  <a:cs typeface="Calibri"/>
                  <a:sym typeface="Calibri"/>
                </a:rPr>
                <a:t>Blandit</a:t>
              </a:r>
              <a:endParaRPr b="1" sz="1600">
                <a:solidFill>
                  <a:srgbClr val="7F7F7F"/>
                </a:solidFill>
                <a:latin typeface="Calibri"/>
                <a:ea typeface="Calibri"/>
                <a:cs typeface="Calibri"/>
                <a:sym typeface="Calibri"/>
              </a:endParaRPr>
            </a:p>
          </p:txBody>
        </p:sp>
        <p:sp>
          <p:nvSpPr>
            <p:cNvPr id="389" name="Google Shape;389;p36"/>
            <p:cNvSpPr/>
            <p:nvPr/>
          </p:nvSpPr>
          <p:spPr>
            <a:xfrm flipH="1">
              <a:off x="4473009" y="3908282"/>
              <a:ext cx="199701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libri"/>
                  <a:ea typeface="Calibri"/>
                  <a:cs typeface="Calibri"/>
                  <a:sym typeface="Calibri"/>
                </a:rPr>
                <a:t>We use well-known development quality outcomes and full transparency towards.</a:t>
              </a:r>
              <a:endParaRPr sz="1200">
                <a:solidFill>
                  <a:srgbClr val="7F7F7F"/>
                </a:solidFill>
                <a:latin typeface="Calibri"/>
                <a:ea typeface="Calibri"/>
                <a:cs typeface="Calibri"/>
                <a:sym typeface="Calibri"/>
              </a:endParaRPr>
            </a:p>
          </p:txBody>
        </p:sp>
        <p:sp>
          <p:nvSpPr>
            <p:cNvPr id="390" name="Google Shape;390;p36"/>
            <p:cNvSpPr/>
            <p:nvPr/>
          </p:nvSpPr>
          <p:spPr>
            <a:xfrm flipH="1">
              <a:off x="4473009" y="5245746"/>
              <a:ext cx="199701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libri"/>
                  <a:ea typeface="Calibri"/>
                  <a:cs typeface="Calibri"/>
                  <a:sym typeface="Calibri"/>
                </a:rPr>
                <a:t>methodologies to create a customized approach for each of the projects. This allows us to achieve high</a:t>
              </a:r>
              <a:endParaRPr sz="1200">
                <a:solidFill>
                  <a:srgbClr val="7F7F7F"/>
                </a:solidFill>
                <a:latin typeface="Calibri"/>
                <a:ea typeface="Calibri"/>
                <a:cs typeface="Calibri"/>
                <a:sym typeface="Calibri"/>
              </a:endParaRPr>
            </a:p>
          </p:txBody>
        </p:sp>
        <p:sp>
          <p:nvSpPr>
            <p:cNvPr id="391" name="Google Shape;391;p36"/>
            <p:cNvSpPr/>
            <p:nvPr/>
          </p:nvSpPr>
          <p:spPr>
            <a:xfrm flipH="1">
              <a:off x="4463217" y="2660078"/>
              <a:ext cx="199701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libri"/>
                  <a:ea typeface="Calibri"/>
                  <a:cs typeface="Calibri"/>
                  <a:sym typeface="Calibri"/>
                </a:rPr>
                <a:t>Aliquam ac nibh commodo, efficitur elit nec, volutpat quam. Sed id varius turpis.</a:t>
              </a:r>
              <a:endParaRPr/>
            </a:p>
          </p:txBody>
        </p:sp>
      </p:grpSp>
      <p:sp>
        <p:nvSpPr>
          <p:cNvPr id="392" name="Google Shape;392;p36"/>
          <p:cNvSpPr/>
          <p:nvPr/>
        </p:nvSpPr>
        <p:spPr>
          <a:xfrm>
            <a:off x="6473371" y="2295354"/>
            <a:ext cx="4675368" cy="374760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sp>
        <p:nvSpPr>
          <p:cNvPr id="393" name="Google Shape;393;p36"/>
          <p:cNvSpPr/>
          <p:nvPr/>
        </p:nvSpPr>
        <p:spPr>
          <a:xfrm>
            <a:off x="1211265" y="3190631"/>
            <a:ext cx="506412" cy="1024650"/>
          </a:xfrm>
          <a:custGeom>
            <a:rect b="b" l="l" r="r" t="t"/>
            <a:pathLst>
              <a:path extrusionOk="0" h="226" w="112">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394" name="Google Shape;394;p36"/>
          <p:cNvSpPr/>
          <p:nvPr/>
        </p:nvSpPr>
        <p:spPr>
          <a:xfrm>
            <a:off x="1247712" y="2142956"/>
            <a:ext cx="1218075" cy="1034244"/>
          </a:xfrm>
          <a:custGeom>
            <a:rect b="b" l="l" r="r" t="t"/>
            <a:pathLst>
              <a:path extrusionOk="0" h="228" w="269">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395" name="Google Shape;395;p36"/>
          <p:cNvSpPr/>
          <p:nvPr/>
        </p:nvSpPr>
        <p:spPr>
          <a:xfrm>
            <a:off x="1495161" y="4228713"/>
            <a:ext cx="970623" cy="1028488"/>
          </a:xfrm>
          <a:custGeom>
            <a:rect b="b" l="l" r="r" t="t"/>
            <a:pathLst>
              <a:path extrusionOk="0" h="227" w="214">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396" name="Google Shape;396;p36"/>
          <p:cNvSpPr/>
          <p:nvPr/>
        </p:nvSpPr>
        <p:spPr>
          <a:xfrm>
            <a:off x="3227322" y="3190631"/>
            <a:ext cx="506412" cy="1024650"/>
          </a:xfrm>
          <a:custGeom>
            <a:rect b="b" l="l" r="r" t="t"/>
            <a:pathLst>
              <a:path extrusionOk="0" h="226" w="112">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397" name="Google Shape;397;p36"/>
          <p:cNvSpPr/>
          <p:nvPr/>
        </p:nvSpPr>
        <p:spPr>
          <a:xfrm>
            <a:off x="2479214" y="2142956"/>
            <a:ext cx="1218075" cy="1034244"/>
          </a:xfrm>
          <a:custGeom>
            <a:rect b="b" l="l" r="r" t="t"/>
            <a:pathLst>
              <a:path extrusionOk="0" h="228" w="269">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398" name="Google Shape;398;p36"/>
          <p:cNvSpPr/>
          <p:nvPr/>
        </p:nvSpPr>
        <p:spPr>
          <a:xfrm>
            <a:off x="2479212" y="4228713"/>
            <a:ext cx="974460" cy="1028488"/>
          </a:xfrm>
          <a:custGeom>
            <a:rect b="b" l="l" r="r" t="t"/>
            <a:pathLst>
              <a:path extrusionOk="0" h="227" w="215">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399" name="Google Shape;399;p36"/>
          <p:cNvSpPr/>
          <p:nvPr/>
        </p:nvSpPr>
        <p:spPr>
          <a:xfrm>
            <a:off x="1777141" y="3397863"/>
            <a:ext cx="230187" cy="59484"/>
          </a:xfrm>
          <a:prstGeom prst="rect">
            <a:avLst/>
          </a:prstGeom>
          <a:solidFill>
            <a:srgbClr val="D981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0" name="Google Shape;400;p36"/>
          <p:cNvSpPr/>
          <p:nvPr/>
        </p:nvSpPr>
        <p:spPr>
          <a:xfrm>
            <a:off x="2007329" y="3397863"/>
            <a:ext cx="232106" cy="59484"/>
          </a:xfrm>
          <a:prstGeom prst="rect">
            <a:avLst/>
          </a:pr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1" name="Google Shape;401;p36"/>
          <p:cNvSpPr/>
          <p:nvPr/>
        </p:nvSpPr>
        <p:spPr>
          <a:xfrm>
            <a:off x="2239434" y="3397863"/>
            <a:ext cx="235943" cy="59484"/>
          </a:xfrm>
          <a:prstGeom prst="rect">
            <a:avLst/>
          </a:pr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2" name="Google Shape;402;p36"/>
          <p:cNvSpPr/>
          <p:nvPr/>
        </p:nvSpPr>
        <p:spPr>
          <a:xfrm>
            <a:off x="2475376" y="3397863"/>
            <a:ext cx="230187" cy="59484"/>
          </a:xfrm>
          <a:prstGeom prst="rect">
            <a:avLst/>
          </a:prstGeom>
          <a:solidFill>
            <a:srgbClr val="D981B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3" name="Google Shape;403;p36"/>
          <p:cNvSpPr/>
          <p:nvPr/>
        </p:nvSpPr>
        <p:spPr>
          <a:xfrm>
            <a:off x="2705562" y="3397863"/>
            <a:ext cx="232106" cy="59484"/>
          </a:xfrm>
          <a:prstGeom prst="rect">
            <a:avLst/>
          </a:pr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4" name="Google Shape;404;p36"/>
          <p:cNvSpPr/>
          <p:nvPr/>
        </p:nvSpPr>
        <p:spPr>
          <a:xfrm>
            <a:off x="2937668" y="3397863"/>
            <a:ext cx="234023" cy="59484"/>
          </a:xfrm>
          <a:prstGeom prst="rect">
            <a:avLst/>
          </a:pr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5" name="Google Shape;405;p36"/>
          <p:cNvSpPr/>
          <p:nvPr/>
        </p:nvSpPr>
        <p:spPr>
          <a:xfrm>
            <a:off x="1926764" y="5374248"/>
            <a:ext cx="1091472" cy="90184"/>
          </a:xfrm>
          <a:custGeom>
            <a:rect b="b" l="l" r="r" t="t"/>
            <a:pathLst>
              <a:path extrusionOk="0" h="20" w="241">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6" name="Google Shape;406;p36"/>
          <p:cNvSpPr/>
          <p:nvPr/>
        </p:nvSpPr>
        <p:spPr>
          <a:xfrm>
            <a:off x="1926764" y="5523915"/>
            <a:ext cx="1091472" cy="90184"/>
          </a:xfrm>
          <a:custGeom>
            <a:rect b="b" l="l" r="r" t="t"/>
            <a:pathLst>
              <a:path extrusionOk="0" h="20" w="241">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7" name="Google Shape;407;p36"/>
          <p:cNvSpPr/>
          <p:nvPr/>
        </p:nvSpPr>
        <p:spPr>
          <a:xfrm>
            <a:off x="1926764" y="5677421"/>
            <a:ext cx="1091472" cy="92103"/>
          </a:xfrm>
          <a:custGeom>
            <a:rect b="b" l="l" r="r" t="t"/>
            <a:pathLst>
              <a:path extrusionOk="0" h="20" w="241">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8" name="Google Shape;408;p36"/>
          <p:cNvSpPr/>
          <p:nvPr/>
        </p:nvSpPr>
        <p:spPr>
          <a:xfrm>
            <a:off x="1926764" y="5827089"/>
            <a:ext cx="1091472" cy="322361"/>
          </a:xfrm>
          <a:custGeom>
            <a:rect b="b" l="l" r="r" t="t"/>
            <a:pathLst>
              <a:path extrusionOk="0" h="71" w="24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7F7F7F"/>
              </a:solidFill>
              <a:latin typeface="Calibri"/>
              <a:ea typeface="Calibri"/>
              <a:cs typeface="Calibri"/>
              <a:sym typeface="Calibri"/>
            </a:endParaRPr>
          </a:p>
        </p:txBody>
      </p:sp>
      <p:sp>
        <p:nvSpPr>
          <p:cNvPr id="409" name="Google Shape;409;p36"/>
          <p:cNvSpPr/>
          <p:nvPr/>
        </p:nvSpPr>
        <p:spPr>
          <a:xfrm>
            <a:off x="1599377" y="2930206"/>
            <a:ext cx="1759668" cy="221599"/>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b="1" lang="en-US" sz="1200">
                <a:solidFill>
                  <a:srgbClr val="7F7F7F"/>
                </a:solidFill>
                <a:latin typeface="Calibri"/>
                <a:ea typeface="Calibri"/>
                <a:cs typeface="Calibri"/>
                <a:sym typeface="Calibri"/>
              </a:rPr>
              <a:t>TOPIC HEADER HERE</a:t>
            </a:r>
            <a:endParaRPr sz="1200">
              <a:solidFill>
                <a:srgbClr val="7F7F7F"/>
              </a:solidFill>
              <a:latin typeface="Calibri"/>
              <a:ea typeface="Calibri"/>
              <a:cs typeface="Calibri"/>
              <a:sym typeface="Calibri"/>
            </a:endParaRPr>
          </a:p>
        </p:txBody>
      </p:sp>
      <p:sp>
        <p:nvSpPr>
          <p:cNvPr id="410" name="Google Shape;410;p36"/>
          <p:cNvSpPr/>
          <p:nvPr/>
        </p:nvSpPr>
        <p:spPr>
          <a:xfrm>
            <a:off x="1599377" y="3622636"/>
            <a:ext cx="1759668" cy="67403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050">
                <a:solidFill>
                  <a:srgbClr val="7F7F7F"/>
                </a:solidFill>
                <a:latin typeface="Calibri"/>
                <a:ea typeface="Calibri"/>
                <a:cs typeface="Calibri"/>
                <a:sym typeface="Calibri"/>
              </a:rPr>
              <a:t>We have many PowerPoint templates that has been specifically designed. </a:t>
            </a:r>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grpSp>
        <p:nvGrpSpPr>
          <p:cNvPr id="416" name="Google Shape;416;p37"/>
          <p:cNvGrpSpPr/>
          <p:nvPr/>
        </p:nvGrpSpPr>
        <p:grpSpPr>
          <a:xfrm>
            <a:off x="2419350" y="664457"/>
            <a:ext cx="7353300" cy="642022"/>
            <a:chOff x="2254250" y="664457"/>
            <a:chExt cx="7353300" cy="642022"/>
          </a:xfrm>
        </p:grpSpPr>
        <p:sp>
          <p:nvSpPr>
            <p:cNvPr id="417" name="Google Shape;417;p37"/>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37"/>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Make</a:t>
              </a:r>
              <a:endParaRPr b="1" sz="2400" cap="small">
                <a:solidFill>
                  <a:srgbClr val="3187A6"/>
                </a:solidFill>
                <a:latin typeface="Calibri"/>
                <a:ea typeface="Calibri"/>
                <a:cs typeface="Calibri"/>
                <a:sym typeface="Calibri"/>
              </a:endParaRPr>
            </a:p>
          </p:txBody>
        </p:sp>
      </p:grpSp>
      <p:grpSp>
        <p:nvGrpSpPr>
          <p:cNvPr id="419" name="Google Shape;419;p37"/>
          <p:cNvGrpSpPr/>
          <p:nvPr/>
        </p:nvGrpSpPr>
        <p:grpSpPr>
          <a:xfrm>
            <a:off x="863443" y="2216207"/>
            <a:ext cx="3746627" cy="1667719"/>
            <a:chOff x="3214997" y="364103"/>
            <a:chExt cx="2814868" cy="1253407"/>
          </a:xfrm>
        </p:grpSpPr>
        <p:sp>
          <p:nvSpPr>
            <p:cNvPr id="420" name="Google Shape;420;p37"/>
            <p:cNvSpPr txBox="1"/>
            <p:nvPr/>
          </p:nvSpPr>
          <p:spPr>
            <a:xfrm>
              <a:off x="3214997" y="1374629"/>
              <a:ext cx="2814868" cy="242881"/>
            </a:xfrm>
            <a:prstGeom prst="rect">
              <a:avLst/>
            </a:prstGeom>
            <a:noFill/>
            <a:ln>
              <a:noFill/>
            </a:ln>
          </p:spPr>
          <p:txBody>
            <a:bodyPr anchorCtr="0" anchor="t" bIns="45700" lIns="91425" spcFirstLastPara="1" rIns="91425" wrap="square" tIns="45700">
              <a:noAutofit/>
            </a:bodyPr>
            <a:lstStyle/>
            <a:p>
              <a:pPr indent="0" lvl="0" marL="0" marR="0" rtl="0" algn="r">
                <a:lnSpc>
                  <a:spcPct val="112500"/>
                </a:lnSpc>
                <a:spcBef>
                  <a:spcPts val="0"/>
                </a:spcBef>
                <a:spcAft>
                  <a:spcPts val="0"/>
                </a:spcAft>
                <a:buNone/>
              </a:pPr>
              <a:r>
                <a:rPr lang="en-US" sz="800">
                  <a:solidFill>
                    <a:srgbClr val="7F7F7F"/>
                  </a:solidFill>
                  <a:latin typeface="Calibri"/>
                  <a:ea typeface="Calibri"/>
                  <a:cs typeface="Calibri"/>
                  <a:sym typeface="Calibri"/>
                </a:rPr>
                <a:t>this is a sample text. insert your desired text here. Again. this is a dummy text. enter your own text here. this is a sample text. </a:t>
              </a:r>
              <a:endParaRPr sz="800">
                <a:solidFill>
                  <a:srgbClr val="7F7F7F"/>
                </a:solidFill>
                <a:latin typeface="Calibri"/>
                <a:ea typeface="Calibri"/>
                <a:cs typeface="Calibri"/>
                <a:sym typeface="Calibri"/>
              </a:endParaRPr>
            </a:p>
          </p:txBody>
        </p:sp>
        <p:sp>
          <p:nvSpPr>
            <p:cNvPr id="421" name="Google Shape;421;p37"/>
            <p:cNvSpPr txBox="1"/>
            <p:nvPr/>
          </p:nvSpPr>
          <p:spPr>
            <a:xfrm>
              <a:off x="4471873" y="364103"/>
              <a:ext cx="1299588" cy="532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7F7F7F"/>
                  </a:solidFill>
                  <a:latin typeface="Calibri"/>
                  <a:ea typeface="Calibri"/>
                  <a:cs typeface="Calibri"/>
                  <a:sym typeface="Calibri"/>
                </a:rPr>
                <a:t>PART01</a:t>
              </a:r>
              <a:endParaRPr sz="4000">
                <a:solidFill>
                  <a:srgbClr val="7F7F7F"/>
                </a:solidFill>
                <a:latin typeface="Calibri"/>
                <a:ea typeface="Calibri"/>
                <a:cs typeface="Calibri"/>
                <a:sym typeface="Calibri"/>
              </a:endParaRPr>
            </a:p>
          </p:txBody>
        </p:sp>
        <p:sp>
          <p:nvSpPr>
            <p:cNvPr id="422" name="Google Shape;422;p37"/>
            <p:cNvSpPr txBox="1"/>
            <p:nvPr/>
          </p:nvSpPr>
          <p:spPr>
            <a:xfrm>
              <a:off x="3218870" y="880115"/>
              <a:ext cx="1929606" cy="2775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Check Check Check Check</a:t>
              </a:r>
              <a:endParaRPr sz="1800">
                <a:solidFill>
                  <a:srgbClr val="7F7F7F"/>
                </a:solidFill>
                <a:latin typeface="Calibri"/>
                <a:ea typeface="Calibri"/>
                <a:cs typeface="Calibri"/>
                <a:sym typeface="Calibri"/>
              </a:endParaRPr>
            </a:p>
          </p:txBody>
        </p:sp>
        <p:sp>
          <p:nvSpPr>
            <p:cNvPr id="423" name="Google Shape;423;p37"/>
            <p:cNvSpPr/>
            <p:nvPr/>
          </p:nvSpPr>
          <p:spPr>
            <a:xfrm flipH="1" rot="10800000">
              <a:off x="5643646" y="1144628"/>
              <a:ext cx="287278" cy="128879"/>
            </a:xfrm>
            <a:custGeom>
              <a:rect b="b" l="l" r="r" t="t"/>
              <a:pathLst>
                <a:path extrusionOk="0" h="120000" w="504825">
                  <a:moveTo>
                    <a:pt x="0" y="0"/>
                  </a:moveTo>
                  <a:lnTo>
                    <a:pt x="504825" y="0"/>
                  </a:lnTo>
                </a:path>
              </a:pathLst>
            </a:custGeom>
            <a:noFill/>
            <a:ln cap="flat" cmpd="sng" w="127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7F7F7F"/>
                </a:solidFill>
                <a:latin typeface="Calibri"/>
                <a:ea typeface="Calibri"/>
                <a:cs typeface="Calibri"/>
                <a:sym typeface="Calibri"/>
              </a:endParaRPr>
            </a:p>
          </p:txBody>
        </p:sp>
      </p:grpSp>
      <p:grpSp>
        <p:nvGrpSpPr>
          <p:cNvPr id="424" name="Google Shape;424;p37"/>
          <p:cNvGrpSpPr/>
          <p:nvPr/>
        </p:nvGrpSpPr>
        <p:grpSpPr>
          <a:xfrm>
            <a:off x="4857340" y="2697078"/>
            <a:ext cx="733055" cy="735167"/>
            <a:chOff x="2307521" y="2283162"/>
            <a:chExt cx="551398" cy="551398"/>
          </a:xfrm>
        </p:grpSpPr>
        <p:sp>
          <p:nvSpPr>
            <p:cNvPr id="425" name="Google Shape;425;p37"/>
            <p:cNvSpPr/>
            <p:nvPr/>
          </p:nvSpPr>
          <p:spPr>
            <a:xfrm>
              <a:off x="2307521" y="2283162"/>
              <a:ext cx="551398" cy="551398"/>
            </a:xfrm>
            <a:prstGeom prst="rect">
              <a:avLst/>
            </a:prstGeom>
            <a:solidFill>
              <a:srgbClr val="3187A6"/>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6" name="Google Shape;426;p37"/>
            <p:cNvSpPr/>
            <p:nvPr/>
          </p:nvSpPr>
          <p:spPr>
            <a:xfrm>
              <a:off x="2456891" y="2427350"/>
              <a:ext cx="252658" cy="255100"/>
            </a:xfrm>
            <a:prstGeom prst="star5">
              <a:avLst>
                <a:gd fmla="val 19098" name="adj"/>
                <a:gd fmla="val 105146" name="hf"/>
                <a:gd fmla="val 110557" name="vf"/>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427" name="Google Shape;427;p37"/>
          <p:cNvGrpSpPr/>
          <p:nvPr/>
        </p:nvGrpSpPr>
        <p:grpSpPr>
          <a:xfrm>
            <a:off x="863443" y="4234174"/>
            <a:ext cx="3746627" cy="1667719"/>
            <a:chOff x="3214997" y="364103"/>
            <a:chExt cx="2814868" cy="1253407"/>
          </a:xfrm>
        </p:grpSpPr>
        <p:sp>
          <p:nvSpPr>
            <p:cNvPr id="428" name="Google Shape;428;p37"/>
            <p:cNvSpPr txBox="1"/>
            <p:nvPr/>
          </p:nvSpPr>
          <p:spPr>
            <a:xfrm>
              <a:off x="3214997" y="1374629"/>
              <a:ext cx="2814868" cy="242881"/>
            </a:xfrm>
            <a:prstGeom prst="rect">
              <a:avLst/>
            </a:prstGeom>
            <a:noFill/>
            <a:ln>
              <a:noFill/>
            </a:ln>
          </p:spPr>
          <p:txBody>
            <a:bodyPr anchorCtr="0" anchor="t" bIns="45700" lIns="91425" spcFirstLastPara="1" rIns="91425" wrap="square" tIns="45700">
              <a:noAutofit/>
            </a:bodyPr>
            <a:lstStyle/>
            <a:p>
              <a:pPr indent="0" lvl="0" marL="0" marR="0" rtl="0" algn="r">
                <a:lnSpc>
                  <a:spcPct val="112500"/>
                </a:lnSpc>
                <a:spcBef>
                  <a:spcPts val="0"/>
                </a:spcBef>
                <a:spcAft>
                  <a:spcPts val="0"/>
                </a:spcAft>
                <a:buNone/>
              </a:pPr>
              <a:r>
                <a:rPr lang="en-US" sz="800">
                  <a:solidFill>
                    <a:srgbClr val="7F7F7F"/>
                  </a:solidFill>
                  <a:latin typeface="Calibri"/>
                  <a:ea typeface="Calibri"/>
                  <a:cs typeface="Calibri"/>
                  <a:sym typeface="Calibri"/>
                </a:rPr>
                <a:t>this is a sample text. insert your desired text here. Again. this is a dummy text. enter your own text here. this is a sample text. </a:t>
              </a:r>
              <a:endParaRPr sz="800">
                <a:solidFill>
                  <a:srgbClr val="7F7F7F"/>
                </a:solidFill>
                <a:latin typeface="Calibri"/>
                <a:ea typeface="Calibri"/>
                <a:cs typeface="Calibri"/>
                <a:sym typeface="Calibri"/>
              </a:endParaRPr>
            </a:p>
          </p:txBody>
        </p:sp>
        <p:sp>
          <p:nvSpPr>
            <p:cNvPr id="429" name="Google Shape;429;p37"/>
            <p:cNvSpPr txBox="1"/>
            <p:nvPr/>
          </p:nvSpPr>
          <p:spPr>
            <a:xfrm>
              <a:off x="4471873" y="364103"/>
              <a:ext cx="1299588" cy="532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7F7F7F"/>
                  </a:solidFill>
                  <a:latin typeface="Calibri"/>
                  <a:ea typeface="Calibri"/>
                  <a:cs typeface="Calibri"/>
                  <a:sym typeface="Calibri"/>
                </a:rPr>
                <a:t>PART02</a:t>
              </a:r>
              <a:endParaRPr sz="4000">
                <a:solidFill>
                  <a:srgbClr val="7F7F7F"/>
                </a:solidFill>
                <a:latin typeface="Calibri"/>
                <a:ea typeface="Calibri"/>
                <a:cs typeface="Calibri"/>
                <a:sym typeface="Calibri"/>
              </a:endParaRPr>
            </a:p>
          </p:txBody>
        </p:sp>
        <p:sp>
          <p:nvSpPr>
            <p:cNvPr id="430" name="Google Shape;430;p37"/>
            <p:cNvSpPr txBox="1"/>
            <p:nvPr/>
          </p:nvSpPr>
          <p:spPr>
            <a:xfrm>
              <a:off x="3218870" y="880115"/>
              <a:ext cx="2313263" cy="2775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Meet our Team Meet our Team</a:t>
              </a:r>
              <a:endParaRPr sz="1800">
                <a:solidFill>
                  <a:srgbClr val="7F7F7F"/>
                </a:solidFill>
                <a:latin typeface="Calibri"/>
                <a:ea typeface="Calibri"/>
                <a:cs typeface="Calibri"/>
                <a:sym typeface="Calibri"/>
              </a:endParaRPr>
            </a:p>
          </p:txBody>
        </p:sp>
        <p:sp>
          <p:nvSpPr>
            <p:cNvPr id="431" name="Google Shape;431;p37"/>
            <p:cNvSpPr/>
            <p:nvPr/>
          </p:nvSpPr>
          <p:spPr>
            <a:xfrm>
              <a:off x="5599463" y="1278040"/>
              <a:ext cx="287278" cy="134100"/>
            </a:xfrm>
            <a:custGeom>
              <a:rect b="b" l="l" r="r" t="t"/>
              <a:pathLst>
                <a:path extrusionOk="0" h="120000" w="504825">
                  <a:moveTo>
                    <a:pt x="0" y="0"/>
                  </a:moveTo>
                  <a:lnTo>
                    <a:pt x="504825" y="0"/>
                  </a:lnTo>
                </a:path>
              </a:pathLst>
            </a:custGeom>
            <a:noFill/>
            <a:ln cap="flat" cmpd="sng" w="127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7F7F7F"/>
                </a:solidFill>
                <a:latin typeface="Calibri"/>
                <a:ea typeface="Calibri"/>
                <a:cs typeface="Calibri"/>
                <a:sym typeface="Calibri"/>
              </a:endParaRPr>
            </a:p>
          </p:txBody>
        </p:sp>
      </p:grpSp>
      <p:grpSp>
        <p:nvGrpSpPr>
          <p:cNvPr id="432" name="Google Shape;432;p37"/>
          <p:cNvGrpSpPr/>
          <p:nvPr/>
        </p:nvGrpSpPr>
        <p:grpSpPr>
          <a:xfrm>
            <a:off x="4857340" y="4715045"/>
            <a:ext cx="733055" cy="735167"/>
            <a:chOff x="2307521" y="2283162"/>
            <a:chExt cx="551398" cy="551398"/>
          </a:xfrm>
        </p:grpSpPr>
        <p:sp>
          <p:nvSpPr>
            <p:cNvPr id="433" name="Google Shape;433;p37"/>
            <p:cNvSpPr/>
            <p:nvPr/>
          </p:nvSpPr>
          <p:spPr>
            <a:xfrm>
              <a:off x="2307521" y="2283162"/>
              <a:ext cx="551398" cy="551398"/>
            </a:xfrm>
            <a:prstGeom prst="rect">
              <a:avLst/>
            </a:prstGeom>
            <a:solidFill>
              <a:srgbClr val="D782AE"/>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4" name="Google Shape;434;p37"/>
            <p:cNvSpPr/>
            <p:nvPr/>
          </p:nvSpPr>
          <p:spPr>
            <a:xfrm>
              <a:off x="2456891" y="2427350"/>
              <a:ext cx="252658" cy="255100"/>
            </a:xfrm>
            <a:prstGeom prst="star5">
              <a:avLst>
                <a:gd fmla="val 19098" name="adj"/>
                <a:gd fmla="val 105146" name="hf"/>
                <a:gd fmla="val 110557" name="vf"/>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435" name="Google Shape;435;p37"/>
          <p:cNvGrpSpPr/>
          <p:nvPr/>
        </p:nvGrpSpPr>
        <p:grpSpPr>
          <a:xfrm>
            <a:off x="5898276" y="2170477"/>
            <a:ext cx="5417424" cy="3797194"/>
            <a:chOff x="5500688" y="1776413"/>
            <a:chExt cx="6024562" cy="4222750"/>
          </a:xfrm>
        </p:grpSpPr>
        <p:sp>
          <p:nvSpPr>
            <p:cNvPr id="436" name="Google Shape;436;p37"/>
            <p:cNvSpPr/>
            <p:nvPr/>
          </p:nvSpPr>
          <p:spPr>
            <a:xfrm>
              <a:off x="5500688" y="1797050"/>
              <a:ext cx="2952750" cy="2043113"/>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Calibri"/>
                <a:ea typeface="Calibri"/>
                <a:cs typeface="Calibri"/>
                <a:sym typeface="Calibri"/>
              </a:endParaRPr>
            </a:p>
          </p:txBody>
        </p:sp>
        <p:pic>
          <p:nvPicPr>
            <p:cNvPr id="437" name="Google Shape;437;p37"/>
            <p:cNvPicPr preferRelativeResize="0"/>
            <p:nvPr/>
          </p:nvPicPr>
          <p:blipFill rotWithShape="1">
            <a:blip r:embed="rId3">
              <a:alphaModFix/>
            </a:blip>
            <a:srcRect b="0" l="0" r="0" t="0"/>
            <a:stretch/>
          </p:blipFill>
          <p:spPr>
            <a:xfrm>
              <a:off x="5730875" y="2120900"/>
              <a:ext cx="657225" cy="463550"/>
            </a:xfrm>
            <a:prstGeom prst="rect">
              <a:avLst/>
            </a:prstGeom>
            <a:noFill/>
            <a:ln>
              <a:noFill/>
            </a:ln>
          </p:spPr>
        </p:pic>
        <p:sp>
          <p:nvSpPr>
            <p:cNvPr id="438" name="Google Shape;438;p37"/>
            <p:cNvSpPr txBox="1"/>
            <p:nvPr/>
          </p:nvSpPr>
          <p:spPr>
            <a:xfrm>
              <a:off x="5735638" y="2687637"/>
              <a:ext cx="2484437" cy="9241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Calibri"/>
                  <a:ea typeface="Calibri"/>
                  <a:cs typeface="Calibri"/>
                  <a:sym typeface="Calibri"/>
                </a:rPr>
                <a:t>We use well-known development methodologies to create a customized approach for each of the projects.</a:t>
              </a:r>
              <a:endParaRPr sz="1200">
                <a:solidFill>
                  <a:srgbClr val="FFFFFF"/>
                </a:solidFill>
                <a:latin typeface="Calibri"/>
                <a:ea typeface="Calibri"/>
                <a:cs typeface="Calibri"/>
                <a:sym typeface="Calibri"/>
              </a:endParaRPr>
            </a:p>
          </p:txBody>
        </p:sp>
        <p:sp>
          <p:nvSpPr>
            <p:cNvPr id="439" name="Google Shape;439;p37"/>
            <p:cNvSpPr txBox="1"/>
            <p:nvPr/>
          </p:nvSpPr>
          <p:spPr>
            <a:xfrm>
              <a:off x="6359525" y="2112964"/>
              <a:ext cx="1895474" cy="3422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FFFFFF"/>
                  </a:solidFill>
                  <a:latin typeface="Calibri"/>
                  <a:ea typeface="Calibri"/>
                  <a:cs typeface="Calibri"/>
                  <a:sym typeface="Calibri"/>
                </a:rPr>
                <a:t>Development</a:t>
              </a:r>
              <a:endParaRPr b="1" sz="1400">
                <a:solidFill>
                  <a:srgbClr val="FFFFFF"/>
                </a:solidFill>
                <a:latin typeface="Calibri"/>
                <a:ea typeface="Calibri"/>
                <a:cs typeface="Calibri"/>
                <a:sym typeface="Calibri"/>
              </a:endParaRPr>
            </a:p>
          </p:txBody>
        </p:sp>
        <p:sp>
          <p:nvSpPr>
            <p:cNvPr id="440" name="Google Shape;440;p37"/>
            <p:cNvSpPr/>
            <p:nvPr/>
          </p:nvSpPr>
          <p:spPr>
            <a:xfrm>
              <a:off x="5500688" y="3954463"/>
              <a:ext cx="2952750" cy="2044700"/>
            </a:xfrm>
            <a:prstGeom prst="rect">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Calibri"/>
                <a:ea typeface="Calibri"/>
                <a:cs typeface="Calibri"/>
                <a:sym typeface="Calibri"/>
              </a:endParaRPr>
            </a:p>
          </p:txBody>
        </p:sp>
        <p:sp>
          <p:nvSpPr>
            <p:cNvPr id="441" name="Google Shape;441;p37"/>
            <p:cNvSpPr txBox="1"/>
            <p:nvPr/>
          </p:nvSpPr>
          <p:spPr>
            <a:xfrm>
              <a:off x="5735638" y="4845050"/>
              <a:ext cx="2484437" cy="9241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Calibri"/>
                  <a:ea typeface="Calibri"/>
                  <a:cs typeface="Calibri"/>
                  <a:sym typeface="Calibri"/>
                </a:rPr>
                <a:t>We press play on your digital story. Using conceptual, digital design, we work with you to build experiences that feel '</a:t>
              </a:r>
              <a:endParaRPr sz="1200">
                <a:solidFill>
                  <a:srgbClr val="FFFFFF"/>
                </a:solidFill>
                <a:latin typeface="Calibri"/>
                <a:ea typeface="Calibri"/>
                <a:cs typeface="Calibri"/>
                <a:sym typeface="Calibri"/>
              </a:endParaRPr>
            </a:p>
          </p:txBody>
        </p:sp>
        <p:sp>
          <p:nvSpPr>
            <p:cNvPr id="442" name="Google Shape;442;p37"/>
            <p:cNvSpPr txBox="1"/>
            <p:nvPr/>
          </p:nvSpPr>
          <p:spPr>
            <a:xfrm>
              <a:off x="6359525" y="4270375"/>
              <a:ext cx="1895474" cy="3422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FFFFFF"/>
                  </a:solidFill>
                  <a:latin typeface="Calibri"/>
                  <a:ea typeface="Calibri"/>
                  <a:cs typeface="Calibri"/>
                  <a:sym typeface="Calibri"/>
                </a:rPr>
                <a:t>Meet our Team</a:t>
              </a:r>
              <a:endParaRPr b="1" sz="1400">
                <a:solidFill>
                  <a:srgbClr val="FFFFFF"/>
                </a:solidFill>
                <a:latin typeface="Calibri"/>
                <a:ea typeface="Calibri"/>
                <a:cs typeface="Calibri"/>
                <a:sym typeface="Calibri"/>
              </a:endParaRPr>
            </a:p>
          </p:txBody>
        </p:sp>
        <p:sp>
          <p:nvSpPr>
            <p:cNvPr id="443" name="Google Shape;443;p37"/>
            <p:cNvSpPr/>
            <p:nvPr/>
          </p:nvSpPr>
          <p:spPr>
            <a:xfrm rot="-2043593">
              <a:off x="5784850" y="4214813"/>
              <a:ext cx="555625" cy="450850"/>
            </a:xfrm>
            <a:custGeom>
              <a:rect b="b" l="l" r="r" t="t"/>
              <a:pathLst>
                <a:path extrusionOk="0" h="1288" w="1269">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44" name="Google Shape;444;p37"/>
            <p:cNvSpPr/>
            <p:nvPr/>
          </p:nvSpPr>
          <p:spPr>
            <a:xfrm>
              <a:off x="8572500" y="1776413"/>
              <a:ext cx="2952750" cy="2044700"/>
            </a:xfrm>
            <a:prstGeom prst="rect">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Calibri"/>
                <a:ea typeface="Calibri"/>
                <a:cs typeface="Calibri"/>
                <a:sym typeface="Calibri"/>
              </a:endParaRPr>
            </a:p>
          </p:txBody>
        </p:sp>
        <p:sp>
          <p:nvSpPr>
            <p:cNvPr id="445" name="Google Shape;445;p37"/>
            <p:cNvSpPr txBox="1"/>
            <p:nvPr/>
          </p:nvSpPr>
          <p:spPr>
            <a:xfrm>
              <a:off x="8805863" y="2667001"/>
              <a:ext cx="2484437" cy="9241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Calibri"/>
                  <a:ea typeface="Calibri"/>
                  <a:cs typeface="Calibri"/>
                  <a:sym typeface="Calibri"/>
                </a:rPr>
                <a:t>We press play on your digital story. Using conceptual, digital design, we work with you to build experiences that feel</a:t>
              </a:r>
              <a:endParaRPr sz="1200">
                <a:solidFill>
                  <a:srgbClr val="FFFFFF"/>
                </a:solidFill>
                <a:latin typeface="Calibri"/>
                <a:ea typeface="Calibri"/>
                <a:cs typeface="Calibri"/>
                <a:sym typeface="Calibri"/>
              </a:endParaRPr>
            </a:p>
          </p:txBody>
        </p:sp>
        <p:sp>
          <p:nvSpPr>
            <p:cNvPr id="446" name="Google Shape;446;p37"/>
            <p:cNvSpPr txBox="1"/>
            <p:nvPr/>
          </p:nvSpPr>
          <p:spPr>
            <a:xfrm>
              <a:off x="9440864" y="2124074"/>
              <a:ext cx="1893888" cy="3422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FFFFFF"/>
                  </a:solidFill>
                  <a:latin typeface="Calibri"/>
                  <a:ea typeface="Calibri"/>
                  <a:cs typeface="Calibri"/>
                  <a:sym typeface="Calibri"/>
                </a:rPr>
                <a:t>Meet our Team</a:t>
              </a:r>
              <a:endParaRPr b="1" sz="1400">
                <a:solidFill>
                  <a:srgbClr val="FFFFFF"/>
                </a:solidFill>
                <a:latin typeface="Calibri"/>
                <a:ea typeface="Calibri"/>
                <a:cs typeface="Calibri"/>
                <a:sym typeface="Calibri"/>
              </a:endParaRPr>
            </a:p>
          </p:txBody>
        </p:sp>
        <p:pic>
          <p:nvPicPr>
            <p:cNvPr id="447" name="Google Shape;447;p37"/>
            <p:cNvPicPr preferRelativeResize="0"/>
            <p:nvPr/>
          </p:nvPicPr>
          <p:blipFill rotWithShape="1">
            <a:blip r:embed="rId4">
              <a:alphaModFix/>
            </a:blip>
            <a:srcRect b="0" l="0" r="0" t="0"/>
            <a:stretch/>
          </p:blipFill>
          <p:spPr>
            <a:xfrm>
              <a:off x="8961438" y="2078038"/>
              <a:ext cx="431800" cy="379412"/>
            </a:xfrm>
            <a:prstGeom prst="rect">
              <a:avLst/>
            </a:prstGeom>
            <a:noFill/>
            <a:ln>
              <a:noFill/>
            </a:ln>
          </p:spPr>
        </p:pic>
        <p:sp>
          <p:nvSpPr>
            <p:cNvPr id="448" name="Google Shape;448;p37"/>
            <p:cNvSpPr/>
            <p:nvPr/>
          </p:nvSpPr>
          <p:spPr>
            <a:xfrm>
              <a:off x="8572500" y="3954463"/>
              <a:ext cx="2952750" cy="2044700"/>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Calibri"/>
                <a:ea typeface="Calibri"/>
                <a:cs typeface="Calibri"/>
                <a:sym typeface="Calibri"/>
              </a:endParaRPr>
            </a:p>
          </p:txBody>
        </p:sp>
        <p:sp>
          <p:nvSpPr>
            <p:cNvPr id="449" name="Google Shape;449;p37"/>
            <p:cNvSpPr txBox="1"/>
            <p:nvPr/>
          </p:nvSpPr>
          <p:spPr>
            <a:xfrm>
              <a:off x="8805863" y="4845050"/>
              <a:ext cx="2484437" cy="9241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Calibri"/>
                  <a:ea typeface="Calibri"/>
                  <a:cs typeface="Calibri"/>
                  <a:sym typeface="Calibri"/>
                </a:rPr>
                <a:t>We use well-known development methodologies to create a customized approach for each of the projects.</a:t>
              </a:r>
              <a:endParaRPr sz="1200">
                <a:solidFill>
                  <a:srgbClr val="FFFFFF"/>
                </a:solidFill>
                <a:latin typeface="Calibri"/>
                <a:ea typeface="Calibri"/>
                <a:cs typeface="Calibri"/>
                <a:sym typeface="Calibri"/>
              </a:endParaRPr>
            </a:p>
          </p:txBody>
        </p:sp>
        <p:sp>
          <p:nvSpPr>
            <p:cNvPr id="450" name="Google Shape;450;p37"/>
            <p:cNvSpPr txBox="1"/>
            <p:nvPr/>
          </p:nvSpPr>
          <p:spPr>
            <a:xfrm>
              <a:off x="9378950" y="4270375"/>
              <a:ext cx="1895474" cy="3422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FFFFFF"/>
                  </a:solidFill>
                  <a:latin typeface="Calibri"/>
                  <a:ea typeface="Calibri"/>
                  <a:cs typeface="Calibri"/>
                  <a:sym typeface="Calibri"/>
                </a:rPr>
                <a:t>Development</a:t>
              </a:r>
              <a:endParaRPr b="1" sz="1400">
                <a:solidFill>
                  <a:srgbClr val="FFFFFF"/>
                </a:solidFill>
                <a:latin typeface="Calibri"/>
                <a:ea typeface="Calibri"/>
                <a:cs typeface="Calibri"/>
                <a:sym typeface="Calibri"/>
              </a:endParaRPr>
            </a:p>
          </p:txBody>
        </p:sp>
        <p:sp>
          <p:nvSpPr>
            <p:cNvPr id="451" name="Google Shape;451;p37"/>
            <p:cNvSpPr/>
            <p:nvPr/>
          </p:nvSpPr>
          <p:spPr>
            <a:xfrm>
              <a:off x="9023350" y="4240213"/>
              <a:ext cx="306388" cy="381000"/>
            </a:xfrm>
            <a:custGeom>
              <a:rect b="b" l="l" r="r" t="t"/>
              <a:pathLst>
                <a:path extrusionOk="0" h="288" w="233">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750"/>
                                        <p:tgtEl>
                                          <p:spTgt spid="416"/>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250"/>
                                        <p:tgtEl>
                                          <p:spTgt spid="4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250"/>
                                        <p:tgtEl>
                                          <p:spTgt spid="424"/>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50"/>
                                        <p:tgtEl>
                                          <p:spTgt spid="42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250"/>
                                        <p:tgtEl>
                                          <p:spTgt spid="432"/>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grpSp>
        <p:nvGrpSpPr>
          <p:cNvPr id="457" name="Google Shape;457;p38"/>
          <p:cNvGrpSpPr/>
          <p:nvPr/>
        </p:nvGrpSpPr>
        <p:grpSpPr>
          <a:xfrm>
            <a:off x="2419350" y="664457"/>
            <a:ext cx="7353300" cy="642022"/>
            <a:chOff x="2254250" y="664457"/>
            <a:chExt cx="7353300" cy="642022"/>
          </a:xfrm>
        </p:grpSpPr>
        <p:sp>
          <p:nvSpPr>
            <p:cNvPr id="458" name="Google Shape;458;p38"/>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38"/>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Check</a:t>
              </a:r>
              <a:endParaRPr b="1" sz="2400" cap="small">
                <a:solidFill>
                  <a:srgbClr val="3187A6"/>
                </a:solidFill>
                <a:latin typeface="Calibri"/>
                <a:ea typeface="Calibri"/>
                <a:cs typeface="Calibri"/>
                <a:sym typeface="Calibri"/>
              </a:endParaRPr>
            </a:p>
          </p:txBody>
        </p:sp>
      </p:grpSp>
      <p:grpSp>
        <p:nvGrpSpPr>
          <p:cNvPr id="460" name="Google Shape;460;p38"/>
          <p:cNvGrpSpPr/>
          <p:nvPr/>
        </p:nvGrpSpPr>
        <p:grpSpPr>
          <a:xfrm>
            <a:off x="1544059" y="1925098"/>
            <a:ext cx="9167486" cy="4470708"/>
            <a:chOff x="590491" y="1596768"/>
            <a:chExt cx="10869805" cy="5300877"/>
          </a:xfrm>
        </p:grpSpPr>
        <p:sp>
          <p:nvSpPr>
            <p:cNvPr id="461" name="Google Shape;461;p38"/>
            <p:cNvSpPr/>
            <p:nvPr/>
          </p:nvSpPr>
          <p:spPr>
            <a:xfrm>
              <a:off x="5263656" y="1632122"/>
              <a:ext cx="2575652" cy="579528"/>
            </a:xfrm>
            <a:prstGeom prst="roundRect">
              <a:avLst>
                <a:gd fmla="val 16667"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62" name="Google Shape;462;p38"/>
            <p:cNvSpPr txBox="1"/>
            <p:nvPr/>
          </p:nvSpPr>
          <p:spPr>
            <a:xfrm>
              <a:off x="5503154" y="1731269"/>
              <a:ext cx="1934971" cy="4014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Eco System</a:t>
              </a:r>
              <a:endParaRPr/>
            </a:p>
          </p:txBody>
        </p:sp>
        <p:sp>
          <p:nvSpPr>
            <p:cNvPr id="463" name="Google Shape;463;p38"/>
            <p:cNvSpPr/>
            <p:nvPr/>
          </p:nvSpPr>
          <p:spPr>
            <a:xfrm>
              <a:off x="5263656" y="2257421"/>
              <a:ext cx="2575652" cy="579528"/>
            </a:xfrm>
            <a:prstGeom prst="roundRect">
              <a:avLst>
                <a:gd fmla="val 16667"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64" name="Google Shape;464;p38"/>
            <p:cNvSpPr txBox="1"/>
            <p:nvPr/>
          </p:nvSpPr>
          <p:spPr>
            <a:xfrm>
              <a:off x="5503154" y="2356568"/>
              <a:ext cx="1934971" cy="4014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Bio Energy</a:t>
              </a:r>
              <a:endParaRPr/>
            </a:p>
          </p:txBody>
        </p:sp>
        <p:sp>
          <p:nvSpPr>
            <p:cNvPr id="465" name="Google Shape;465;p38"/>
            <p:cNvSpPr/>
            <p:nvPr/>
          </p:nvSpPr>
          <p:spPr>
            <a:xfrm>
              <a:off x="5263656" y="2882720"/>
              <a:ext cx="2575652" cy="579528"/>
            </a:xfrm>
            <a:prstGeom prst="roundRect">
              <a:avLst>
                <a:gd fmla="val 16667"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66" name="Google Shape;466;p38"/>
            <p:cNvSpPr txBox="1"/>
            <p:nvPr/>
          </p:nvSpPr>
          <p:spPr>
            <a:xfrm>
              <a:off x="5503154" y="2981866"/>
              <a:ext cx="1934971" cy="4014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Green  Life</a:t>
              </a:r>
              <a:endParaRPr sz="1600">
                <a:solidFill>
                  <a:schemeClr val="lt1"/>
                </a:solidFill>
                <a:latin typeface="Calibri"/>
                <a:ea typeface="Calibri"/>
                <a:cs typeface="Calibri"/>
                <a:sym typeface="Calibri"/>
              </a:endParaRPr>
            </a:p>
          </p:txBody>
        </p:sp>
        <p:sp>
          <p:nvSpPr>
            <p:cNvPr id="467" name="Google Shape;467;p38"/>
            <p:cNvSpPr/>
            <p:nvPr/>
          </p:nvSpPr>
          <p:spPr>
            <a:xfrm>
              <a:off x="5263656" y="3514304"/>
              <a:ext cx="2575652" cy="579528"/>
            </a:xfrm>
            <a:prstGeom prst="roundRect">
              <a:avLst>
                <a:gd fmla="val 16667"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68" name="Google Shape;468;p38"/>
            <p:cNvSpPr txBox="1"/>
            <p:nvPr/>
          </p:nvSpPr>
          <p:spPr>
            <a:xfrm>
              <a:off x="5503154" y="3613451"/>
              <a:ext cx="1934971" cy="4014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Your Goal</a:t>
              </a:r>
              <a:endParaRPr/>
            </a:p>
          </p:txBody>
        </p:sp>
        <p:sp>
          <p:nvSpPr>
            <p:cNvPr id="469" name="Google Shape;469;p38"/>
            <p:cNvSpPr/>
            <p:nvPr/>
          </p:nvSpPr>
          <p:spPr>
            <a:xfrm>
              <a:off x="590491" y="1596768"/>
              <a:ext cx="4457310" cy="2497064"/>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7F7F7F"/>
                </a:solidFill>
                <a:latin typeface="Calibri"/>
                <a:ea typeface="Calibri"/>
                <a:cs typeface="Calibri"/>
                <a:sym typeface="Calibri"/>
              </a:endParaRPr>
            </a:p>
          </p:txBody>
        </p:sp>
        <p:sp>
          <p:nvSpPr>
            <p:cNvPr id="470" name="Google Shape;470;p38"/>
            <p:cNvSpPr/>
            <p:nvPr/>
          </p:nvSpPr>
          <p:spPr>
            <a:xfrm>
              <a:off x="590492" y="4293218"/>
              <a:ext cx="7248819" cy="219679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7F7F7F"/>
                </a:solidFill>
                <a:latin typeface="Calibri"/>
                <a:ea typeface="Calibri"/>
                <a:cs typeface="Calibri"/>
                <a:sym typeface="Calibri"/>
              </a:endParaRPr>
            </a:p>
          </p:txBody>
        </p:sp>
        <p:grpSp>
          <p:nvGrpSpPr>
            <p:cNvPr id="471" name="Google Shape;471;p38"/>
            <p:cNvGrpSpPr/>
            <p:nvPr/>
          </p:nvGrpSpPr>
          <p:grpSpPr>
            <a:xfrm>
              <a:off x="8063432" y="1619070"/>
              <a:ext cx="3396863" cy="1198784"/>
              <a:chOff x="-5692953" y="2866539"/>
              <a:chExt cx="2688122" cy="842991"/>
            </a:xfrm>
          </p:grpSpPr>
          <p:sp>
            <p:nvSpPr>
              <p:cNvPr id="472" name="Google Shape;472;p38"/>
              <p:cNvSpPr/>
              <p:nvPr/>
            </p:nvSpPr>
            <p:spPr>
              <a:xfrm>
                <a:off x="-5692953" y="3149779"/>
                <a:ext cx="2688122" cy="559751"/>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US" sz="1100">
                    <a:solidFill>
                      <a:srgbClr val="7F7F7F"/>
                    </a:solidFill>
                    <a:latin typeface="Calibri"/>
                    <a:ea typeface="Calibri"/>
                    <a:cs typeface="Calibri"/>
                    <a:sym typeface="Calibri"/>
                  </a:rPr>
                  <a:t>We press play on your digital story We press play on your digital story We press play on your digital story</a:t>
                </a:r>
                <a:endParaRPr sz="1100">
                  <a:solidFill>
                    <a:srgbClr val="7F7F7F"/>
                  </a:solidFill>
                  <a:latin typeface="Calibri"/>
                  <a:ea typeface="Calibri"/>
                  <a:cs typeface="Calibri"/>
                  <a:sym typeface="Calibri"/>
                </a:endParaRPr>
              </a:p>
            </p:txBody>
          </p:sp>
          <p:sp>
            <p:nvSpPr>
              <p:cNvPr id="473" name="Google Shape;473;p38"/>
              <p:cNvSpPr/>
              <p:nvPr/>
            </p:nvSpPr>
            <p:spPr>
              <a:xfrm>
                <a:off x="-5692953" y="2866539"/>
                <a:ext cx="1506327" cy="307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Meet our Team</a:t>
                </a:r>
                <a:endParaRPr sz="1800">
                  <a:solidFill>
                    <a:srgbClr val="7F7F7F"/>
                  </a:solidFill>
                  <a:latin typeface="Calibri"/>
                  <a:ea typeface="Calibri"/>
                  <a:cs typeface="Calibri"/>
                  <a:sym typeface="Calibri"/>
                </a:endParaRPr>
              </a:p>
            </p:txBody>
          </p:sp>
        </p:grpSp>
        <p:grpSp>
          <p:nvGrpSpPr>
            <p:cNvPr id="474" name="Google Shape;474;p38"/>
            <p:cNvGrpSpPr/>
            <p:nvPr/>
          </p:nvGrpSpPr>
          <p:grpSpPr>
            <a:xfrm>
              <a:off x="8063431" y="2891567"/>
              <a:ext cx="3396863" cy="1198787"/>
              <a:chOff x="-5692954" y="2866537"/>
              <a:chExt cx="2688122" cy="842993"/>
            </a:xfrm>
          </p:grpSpPr>
          <p:sp>
            <p:nvSpPr>
              <p:cNvPr id="475" name="Google Shape;475;p38"/>
              <p:cNvSpPr/>
              <p:nvPr/>
            </p:nvSpPr>
            <p:spPr>
              <a:xfrm>
                <a:off x="-5692954" y="3149779"/>
                <a:ext cx="2688122" cy="559751"/>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US" sz="1100">
                    <a:solidFill>
                      <a:srgbClr val="7F7F7F"/>
                    </a:solidFill>
                    <a:latin typeface="Calibri"/>
                    <a:ea typeface="Calibri"/>
                    <a:cs typeface="Calibri"/>
                    <a:sym typeface="Calibri"/>
                  </a:rPr>
                  <a:t>Simple &amp; Smooth, exactly how purchasing experiences should be. We align with your users need to build and</a:t>
                </a:r>
                <a:endParaRPr sz="1100">
                  <a:solidFill>
                    <a:srgbClr val="7F7F7F"/>
                  </a:solidFill>
                  <a:latin typeface="Calibri"/>
                  <a:ea typeface="Calibri"/>
                  <a:cs typeface="Calibri"/>
                  <a:sym typeface="Calibri"/>
                </a:endParaRPr>
              </a:p>
            </p:txBody>
          </p:sp>
          <p:sp>
            <p:nvSpPr>
              <p:cNvPr id="476" name="Google Shape;476;p38"/>
              <p:cNvSpPr/>
              <p:nvPr/>
            </p:nvSpPr>
            <p:spPr>
              <a:xfrm>
                <a:off x="-5692954" y="2866537"/>
                <a:ext cx="973453" cy="307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Solutions</a:t>
                </a:r>
                <a:endParaRPr sz="1800">
                  <a:solidFill>
                    <a:srgbClr val="7F7F7F"/>
                  </a:solidFill>
                  <a:latin typeface="Calibri"/>
                  <a:ea typeface="Calibri"/>
                  <a:cs typeface="Calibri"/>
                  <a:sym typeface="Calibri"/>
                </a:endParaRPr>
              </a:p>
            </p:txBody>
          </p:sp>
        </p:grpSp>
        <p:grpSp>
          <p:nvGrpSpPr>
            <p:cNvPr id="477" name="Google Shape;477;p38"/>
            <p:cNvGrpSpPr/>
            <p:nvPr/>
          </p:nvGrpSpPr>
          <p:grpSpPr>
            <a:xfrm>
              <a:off x="8063431" y="4197523"/>
              <a:ext cx="3396863" cy="1427624"/>
              <a:chOff x="-5692954" y="2866538"/>
              <a:chExt cx="2688122" cy="1003913"/>
            </a:xfrm>
          </p:grpSpPr>
          <p:sp>
            <p:nvSpPr>
              <p:cNvPr id="478" name="Google Shape;478;p38"/>
              <p:cNvSpPr/>
              <p:nvPr/>
            </p:nvSpPr>
            <p:spPr>
              <a:xfrm>
                <a:off x="-5692954" y="3149779"/>
                <a:ext cx="2688122" cy="720672"/>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US" sz="1100">
                    <a:solidFill>
                      <a:srgbClr val="7F7F7F"/>
                    </a:solidFill>
                    <a:latin typeface="Calibri"/>
                    <a:ea typeface="Calibri"/>
                    <a:cs typeface="Calibri"/>
                    <a:sym typeface="Calibri"/>
                  </a:rPr>
                  <a:t>Moving from creative ideas to solid strategy and execution, we help your target market resonate fully with your brand. When you get them,</a:t>
                </a:r>
                <a:endParaRPr sz="1100">
                  <a:solidFill>
                    <a:srgbClr val="7F7F7F"/>
                  </a:solidFill>
                  <a:latin typeface="Calibri"/>
                  <a:ea typeface="Calibri"/>
                  <a:cs typeface="Calibri"/>
                  <a:sym typeface="Calibri"/>
                </a:endParaRPr>
              </a:p>
            </p:txBody>
          </p:sp>
          <p:sp>
            <p:nvSpPr>
              <p:cNvPr id="479" name="Google Shape;479;p38"/>
              <p:cNvSpPr/>
              <p:nvPr/>
            </p:nvSpPr>
            <p:spPr>
              <a:xfrm>
                <a:off x="-5692954" y="2866538"/>
                <a:ext cx="1210681" cy="307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Web Design</a:t>
                </a:r>
                <a:endParaRPr sz="1800">
                  <a:solidFill>
                    <a:srgbClr val="7F7F7F"/>
                  </a:solidFill>
                  <a:latin typeface="Calibri"/>
                  <a:ea typeface="Calibri"/>
                  <a:cs typeface="Calibri"/>
                  <a:sym typeface="Calibri"/>
                </a:endParaRPr>
              </a:p>
            </p:txBody>
          </p:sp>
        </p:grpSp>
        <p:grpSp>
          <p:nvGrpSpPr>
            <p:cNvPr id="480" name="Google Shape;480;p38"/>
            <p:cNvGrpSpPr/>
            <p:nvPr/>
          </p:nvGrpSpPr>
          <p:grpSpPr>
            <a:xfrm>
              <a:off x="8063431" y="5470018"/>
              <a:ext cx="3396863" cy="1427627"/>
              <a:chOff x="-5692954" y="2866536"/>
              <a:chExt cx="2688122" cy="1003915"/>
            </a:xfrm>
          </p:grpSpPr>
          <p:sp>
            <p:nvSpPr>
              <p:cNvPr id="481" name="Google Shape;481;p38"/>
              <p:cNvSpPr/>
              <p:nvPr/>
            </p:nvSpPr>
            <p:spPr>
              <a:xfrm>
                <a:off x="-5692954" y="3149779"/>
                <a:ext cx="2688122" cy="720672"/>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US" sz="1100">
                    <a:solidFill>
                      <a:srgbClr val="7F7F7F"/>
                    </a:solidFill>
                    <a:latin typeface="Calibri"/>
                    <a:ea typeface="Calibri"/>
                    <a:cs typeface="Calibri"/>
                    <a:sym typeface="Calibri"/>
                  </a:rPr>
                  <a:t>Using conceptual, digital design, we work with you to build experiences that feel 'right' for your users. We create a solid user-product relationship, one thats long and</a:t>
                </a:r>
                <a:endParaRPr sz="1100">
                  <a:solidFill>
                    <a:srgbClr val="7F7F7F"/>
                  </a:solidFill>
                  <a:latin typeface="Calibri"/>
                  <a:ea typeface="Calibri"/>
                  <a:cs typeface="Calibri"/>
                  <a:sym typeface="Calibri"/>
                </a:endParaRPr>
              </a:p>
            </p:txBody>
          </p:sp>
          <p:sp>
            <p:nvSpPr>
              <p:cNvPr id="482" name="Google Shape;482;p38"/>
              <p:cNvSpPr/>
              <p:nvPr/>
            </p:nvSpPr>
            <p:spPr>
              <a:xfrm>
                <a:off x="-5692954" y="2866536"/>
                <a:ext cx="991924" cy="3079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Overview</a:t>
                </a:r>
                <a:endParaRPr sz="1800">
                  <a:solidFill>
                    <a:srgbClr val="7F7F7F"/>
                  </a:solidFill>
                  <a:latin typeface="Calibri"/>
                  <a:ea typeface="Calibri"/>
                  <a:cs typeface="Calibri"/>
                  <a:sym typeface="Calibri"/>
                </a:endParaRPr>
              </a:p>
            </p:txBody>
          </p:sp>
        </p:gr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750"/>
                                        <p:tgtEl>
                                          <p:spTgt spid="457"/>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grpSp>
        <p:nvGrpSpPr>
          <p:cNvPr id="488" name="Google Shape;488;p39"/>
          <p:cNvGrpSpPr/>
          <p:nvPr/>
        </p:nvGrpSpPr>
        <p:grpSpPr>
          <a:xfrm>
            <a:off x="2419350" y="664457"/>
            <a:ext cx="7353300" cy="642022"/>
            <a:chOff x="2254250" y="664457"/>
            <a:chExt cx="7353300" cy="642022"/>
          </a:xfrm>
        </p:grpSpPr>
        <p:sp>
          <p:nvSpPr>
            <p:cNvPr id="489" name="Google Shape;489;p39"/>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39"/>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Devıces</a:t>
              </a:r>
              <a:endParaRPr b="1" sz="2400" cap="small">
                <a:solidFill>
                  <a:srgbClr val="3187A6"/>
                </a:solidFill>
                <a:latin typeface="Calibri"/>
                <a:ea typeface="Calibri"/>
                <a:cs typeface="Calibri"/>
                <a:sym typeface="Calibri"/>
              </a:endParaRPr>
            </a:p>
          </p:txBody>
        </p:sp>
      </p:grpSp>
      <p:grpSp>
        <p:nvGrpSpPr>
          <p:cNvPr id="491" name="Google Shape;491;p39"/>
          <p:cNvGrpSpPr/>
          <p:nvPr/>
        </p:nvGrpSpPr>
        <p:grpSpPr>
          <a:xfrm flipH="1">
            <a:off x="1801144" y="1980412"/>
            <a:ext cx="8589712" cy="4446146"/>
            <a:chOff x="1042475" y="1475848"/>
            <a:chExt cx="9906596" cy="5127780"/>
          </a:xfrm>
        </p:grpSpPr>
        <p:sp>
          <p:nvSpPr>
            <p:cNvPr id="492" name="Google Shape;492;p39"/>
            <p:cNvSpPr/>
            <p:nvPr/>
          </p:nvSpPr>
          <p:spPr>
            <a:xfrm>
              <a:off x="1566863" y="1735138"/>
              <a:ext cx="2087562" cy="2089150"/>
            </a:xfrm>
            <a:custGeom>
              <a:rect b="b" l="l" r="r" t="t"/>
              <a:pathLst>
                <a:path extrusionOk="0" h="2088232" w="2088232">
                  <a:moveTo>
                    <a:pt x="2088232" y="1044116"/>
                  </a:moveTo>
                  <a:cubicBezTo>
                    <a:pt x="2088232" y="1511540"/>
                    <a:pt x="1777573" y="1922014"/>
                    <a:pt x="1327722" y="2048977"/>
                  </a:cubicBezTo>
                  <a:cubicBezTo>
                    <a:pt x="877871" y="2175940"/>
                    <a:pt x="398448" y="1988455"/>
                    <a:pt x="154068" y="1590003"/>
                  </a:cubicBezTo>
                  <a:cubicBezTo>
                    <a:pt x="-90312" y="1191551"/>
                    <a:pt x="-40098" y="679227"/>
                    <a:pt x="276994" y="335806"/>
                  </a:cubicBezTo>
                  <a:cubicBezTo>
                    <a:pt x="594086" y="-7615"/>
                    <a:pt x="1100788" y="-98448"/>
                    <a:pt x="1517427" y="113441"/>
                  </a:cubicBezTo>
                  <a:lnTo>
                    <a:pt x="1044116" y="1044116"/>
                  </a:lnTo>
                  <a:lnTo>
                    <a:pt x="2088232" y="1044116"/>
                  </a:lnTo>
                  <a:close/>
                </a:path>
              </a:pathLst>
            </a:custGeom>
            <a:solidFill>
              <a:srgbClr val="3187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nstantia"/>
                <a:buNone/>
              </a:pPr>
              <a:r>
                <a:t/>
              </a:r>
              <a:endParaRPr b="0" i="0" sz="1800" u="none" cap="none" strike="noStrike">
                <a:solidFill>
                  <a:srgbClr val="000000"/>
                </a:solidFill>
                <a:latin typeface="Calibri"/>
                <a:ea typeface="Calibri"/>
                <a:cs typeface="Calibri"/>
                <a:sym typeface="Calibri"/>
              </a:endParaRPr>
            </a:p>
          </p:txBody>
        </p:sp>
        <p:sp>
          <p:nvSpPr>
            <p:cNvPr id="493" name="Google Shape;493;p39"/>
            <p:cNvSpPr txBox="1"/>
            <p:nvPr/>
          </p:nvSpPr>
          <p:spPr>
            <a:xfrm>
              <a:off x="1989138" y="3946526"/>
              <a:ext cx="2016124" cy="106488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5400">
                  <a:solidFill>
                    <a:srgbClr val="7F7F7F"/>
                  </a:solidFill>
                  <a:latin typeface="Calibri"/>
                  <a:ea typeface="Calibri"/>
                  <a:cs typeface="Calibri"/>
                  <a:sym typeface="Calibri"/>
                </a:rPr>
                <a:t>21</a:t>
              </a: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494" name="Google Shape;494;p39"/>
            <p:cNvSpPr txBox="1"/>
            <p:nvPr/>
          </p:nvSpPr>
          <p:spPr>
            <a:xfrm>
              <a:off x="5416550" y="3943350"/>
              <a:ext cx="2016124" cy="106488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5400">
                  <a:solidFill>
                    <a:srgbClr val="7F7F7F"/>
                  </a:solidFill>
                  <a:latin typeface="Calibri"/>
                  <a:ea typeface="Calibri"/>
                  <a:cs typeface="Calibri"/>
                  <a:sym typeface="Calibri"/>
                </a:rPr>
                <a:t>36</a:t>
              </a: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495" name="Google Shape;495;p39"/>
            <p:cNvSpPr/>
            <p:nvPr/>
          </p:nvSpPr>
          <p:spPr>
            <a:xfrm>
              <a:off x="8393113" y="1781175"/>
              <a:ext cx="2089150" cy="2087563"/>
            </a:xfrm>
            <a:custGeom>
              <a:rect b="b" l="l" r="r" t="t"/>
              <a:pathLst>
                <a:path extrusionOk="0" h="2088232" w="2088232">
                  <a:moveTo>
                    <a:pt x="2088232" y="1044116"/>
                  </a:moveTo>
                  <a:cubicBezTo>
                    <a:pt x="2088232" y="1546317"/>
                    <a:pt x="1730712" y="1977374"/>
                    <a:pt x="1237170" y="2070229"/>
                  </a:cubicBezTo>
                  <a:cubicBezTo>
                    <a:pt x="743628" y="2163084"/>
                    <a:pt x="253899" y="1891429"/>
                    <a:pt x="71390" y="1423566"/>
                  </a:cubicBezTo>
                  <a:cubicBezTo>
                    <a:pt x="-111119" y="955702"/>
                    <a:pt x="65303" y="424189"/>
                    <a:pt x="491354" y="158321"/>
                  </a:cubicBezTo>
                  <a:cubicBezTo>
                    <a:pt x="917405" y="-107547"/>
                    <a:pt x="1472374" y="-32443"/>
                    <a:pt x="1812434" y="337104"/>
                  </a:cubicBezTo>
                  <a:lnTo>
                    <a:pt x="1044116" y="1044116"/>
                  </a:lnTo>
                  <a:lnTo>
                    <a:pt x="2088232" y="1044116"/>
                  </a:lnTo>
                  <a:close/>
                </a:path>
              </a:pathLst>
            </a:custGeom>
            <a:solidFill>
              <a:srgbClr val="3187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nstantia"/>
                <a:buNone/>
              </a:pPr>
              <a:r>
                <a:t/>
              </a:r>
              <a:endParaRPr b="0" i="0" sz="1800" u="none" cap="none" strike="noStrike">
                <a:solidFill>
                  <a:srgbClr val="000000"/>
                </a:solidFill>
                <a:latin typeface="Calibri"/>
                <a:ea typeface="Calibri"/>
                <a:cs typeface="Calibri"/>
                <a:sym typeface="Calibri"/>
              </a:endParaRPr>
            </a:p>
          </p:txBody>
        </p:sp>
        <p:sp>
          <p:nvSpPr>
            <p:cNvPr id="496" name="Google Shape;496;p39"/>
            <p:cNvSpPr/>
            <p:nvPr/>
          </p:nvSpPr>
          <p:spPr>
            <a:xfrm rot="-5168181">
              <a:off x="8366919" y="1597819"/>
              <a:ext cx="2405062" cy="2311400"/>
            </a:xfrm>
            <a:custGeom>
              <a:rect b="b" l="l" r="r" t="t"/>
              <a:pathLst>
                <a:path extrusionOk="0" h="2311418" w="2404880">
                  <a:moveTo>
                    <a:pt x="2020896" y="2002378"/>
                  </a:moveTo>
                  <a:cubicBezTo>
                    <a:pt x="1818623" y="2183008"/>
                    <a:pt x="1557836" y="2291230"/>
                    <a:pt x="1282343" y="2308864"/>
                  </a:cubicBezTo>
                  <a:lnTo>
                    <a:pt x="1202440" y="1155709"/>
                  </a:lnTo>
                  <a:lnTo>
                    <a:pt x="2020896" y="2002378"/>
                  </a:lnTo>
                  <a:close/>
                </a:path>
              </a:pathLst>
            </a:custGeom>
            <a:solidFill>
              <a:srgbClr val="3187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nstantia"/>
                <a:buNone/>
              </a:pPr>
              <a:r>
                <a:t/>
              </a:r>
              <a:endParaRPr b="0" i="0" sz="1800" u="none" cap="none" strike="noStrike">
                <a:solidFill>
                  <a:srgbClr val="000000"/>
                </a:solidFill>
                <a:latin typeface="Calibri"/>
                <a:ea typeface="Calibri"/>
                <a:cs typeface="Calibri"/>
                <a:sym typeface="Calibri"/>
              </a:endParaRPr>
            </a:p>
          </p:txBody>
        </p:sp>
        <p:sp>
          <p:nvSpPr>
            <p:cNvPr id="497" name="Google Shape;497;p39"/>
            <p:cNvSpPr txBox="1"/>
            <p:nvPr/>
          </p:nvSpPr>
          <p:spPr>
            <a:xfrm>
              <a:off x="8832850" y="3943350"/>
              <a:ext cx="2016124" cy="106488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5400">
                  <a:solidFill>
                    <a:srgbClr val="7F7F7F"/>
                  </a:solidFill>
                  <a:latin typeface="Calibri"/>
                  <a:ea typeface="Calibri"/>
                  <a:cs typeface="Calibri"/>
                  <a:sym typeface="Calibri"/>
                </a:rPr>
                <a:t>15</a:t>
              </a:r>
              <a:r>
                <a:rPr lang="en-US" sz="2400">
                  <a:solidFill>
                    <a:srgbClr val="7F7F7F"/>
                  </a:solidFill>
                  <a:latin typeface="Calibri"/>
                  <a:ea typeface="Calibri"/>
                  <a:cs typeface="Calibri"/>
                  <a:sym typeface="Calibri"/>
                </a:rPr>
                <a:t>%</a:t>
              </a:r>
              <a:endParaRPr sz="2400">
                <a:solidFill>
                  <a:srgbClr val="7F7F7F"/>
                </a:solidFill>
                <a:latin typeface="Calibri"/>
                <a:ea typeface="Calibri"/>
                <a:cs typeface="Calibri"/>
                <a:sym typeface="Calibri"/>
              </a:endParaRPr>
            </a:p>
          </p:txBody>
        </p:sp>
        <p:sp>
          <p:nvSpPr>
            <p:cNvPr id="498" name="Google Shape;498;p39"/>
            <p:cNvSpPr/>
            <p:nvPr/>
          </p:nvSpPr>
          <p:spPr>
            <a:xfrm>
              <a:off x="5008563" y="1739900"/>
              <a:ext cx="2089150" cy="2089150"/>
            </a:xfrm>
            <a:custGeom>
              <a:rect b="b" l="l" r="r" t="t"/>
              <a:pathLst>
                <a:path extrusionOk="0" h="2088232" w="2088232">
                  <a:moveTo>
                    <a:pt x="2088232" y="1044116"/>
                  </a:moveTo>
                  <a:cubicBezTo>
                    <a:pt x="2088232" y="1575104"/>
                    <a:pt x="1689712" y="2021527"/>
                    <a:pt x="1162126" y="2081542"/>
                  </a:cubicBezTo>
                  <a:cubicBezTo>
                    <a:pt x="634540" y="2141557"/>
                    <a:pt x="145936" y="1796047"/>
                    <a:pt x="26676" y="1278625"/>
                  </a:cubicBezTo>
                  <a:cubicBezTo>
                    <a:pt x="-92584" y="761203"/>
                    <a:pt x="195488" y="236678"/>
                    <a:pt x="696115" y="59701"/>
                  </a:cubicBezTo>
                  <a:lnTo>
                    <a:pt x="1044116" y="1044116"/>
                  </a:lnTo>
                  <a:lnTo>
                    <a:pt x="2088232" y="1044116"/>
                  </a:lnTo>
                  <a:close/>
                </a:path>
              </a:pathLst>
            </a:custGeom>
            <a:solidFill>
              <a:srgbClr val="D782A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nstantia"/>
                <a:buNone/>
              </a:pPr>
              <a:r>
                <a:t/>
              </a:r>
              <a:endParaRPr b="0" i="0" sz="1800" u="none" cap="none" strike="noStrike">
                <a:solidFill>
                  <a:srgbClr val="000000"/>
                </a:solidFill>
                <a:latin typeface="Calibri"/>
                <a:ea typeface="Calibri"/>
                <a:cs typeface="Calibri"/>
                <a:sym typeface="Calibri"/>
              </a:endParaRPr>
            </a:p>
          </p:txBody>
        </p:sp>
        <p:grpSp>
          <p:nvGrpSpPr>
            <p:cNvPr id="499" name="Google Shape;499;p39"/>
            <p:cNvGrpSpPr/>
            <p:nvPr/>
          </p:nvGrpSpPr>
          <p:grpSpPr>
            <a:xfrm>
              <a:off x="1042475" y="4947287"/>
              <a:ext cx="3022766" cy="1656340"/>
              <a:chOff x="519537" y="1554637"/>
              <a:chExt cx="3022766" cy="1656340"/>
            </a:xfrm>
          </p:grpSpPr>
          <p:sp>
            <p:nvSpPr>
              <p:cNvPr id="500" name="Google Shape;500;p39"/>
              <p:cNvSpPr/>
              <p:nvPr/>
            </p:nvSpPr>
            <p:spPr>
              <a:xfrm>
                <a:off x="1117897" y="1554637"/>
                <a:ext cx="1836420" cy="598972"/>
              </a:xfrm>
              <a:prstGeom prst="roundRect">
                <a:avLst>
                  <a:gd fmla="val 50000" name="adj"/>
                </a:avLst>
              </a:prstGeom>
              <a:solidFill>
                <a:srgbClr val="3187A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Overview</a:t>
                </a:r>
                <a:endParaRPr sz="1800">
                  <a:solidFill>
                    <a:schemeClr val="lt1"/>
                  </a:solidFill>
                  <a:latin typeface="Calibri"/>
                  <a:ea typeface="Calibri"/>
                  <a:cs typeface="Calibri"/>
                  <a:sym typeface="Calibri"/>
                </a:endParaRPr>
              </a:p>
            </p:txBody>
          </p:sp>
          <p:sp>
            <p:nvSpPr>
              <p:cNvPr id="501" name="Google Shape;501;p39"/>
              <p:cNvSpPr/>
              <p:nvPr/>
            </p:nvSpPr>
            <p:spPr>
              <a:xfrm>
                <a:off x="519537" y="2135444"/>
                <a:ext cx="3022766" cy="1075533"/>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00">
                    <a:solidFill>
                      <a:srgbClr val="7F7F7F"/>
                    </a:solidFill>
                    <a:latin typeface="Calibri"/>
                    <a:ea typeface="Calibri"/>
                    <a:cs typeface="Calibri"/>
                    <a:sym typeface="Calibri"/>
                  </a:rPr>
                  <a:t>It is a very sad thing that nowadays there is so little useless information.</a:t>
                </a:r>
                <a:endParaRPr sz="1400">
                  <a:solidFill>
                    <a:srgbClr val="7F7F7F"/>
                  </a:solidFill>
                  <a:latin typeface="Calibri"/>
                  <a:ea typeface="Calibri"/>
                  <a:cs typeface="Calibri"/>
                  <a:sym typeface="Calibri"/>
                </a:endParaRPr>
              </a:p>
            </p:txBody>
          </p:sp>
        </p:grpSp>
        <p:grpSp>
          <p:nvGrpSpPr>
            <p:cNvPr id="502" name="Google Shape;502;p39"/>
            <p:cNvGrpSpPr/>
            <p:nvPr/>
          </p:nvGrpSpPr>
          <p:grpSpPr>
            <a:xfrm>
              <a:off x="4581441" y="4947287"/>
              <a:ext cx="3022766" cy="1656341"/>
              <a:chOff x="519537" y="1554637"/>
              <a:chExt cx="3022766" cy="1656341"/>
            </a:xfrm>
          </p:grpSpPr>
          <p:sp>
            <p:nvSpPr>
              <p:cNvPr id="503" name="Google Shape;503;p39"/>
              <p:cNvSpPr/>
              <p:nvPr/>
            </p:nvSpPr>
            <p:spPr>
              <a:xfrm>
                <a:off x="1117897" y="1554637"/>
                <a:ext cx="1836420" cy="598972"/>
              </a:xfrm>
              <a:prstGeom prst="roundRect">
                <a:avLst>
                  <a:gd fmla="val 50000" name="adj"/>
                </a:avLst>
              </a:prstGeom>
              <a:solidFill>
                <a:srgbClr val="D782AE"/>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Devices</a:t>
                </a:r>
                <a:endParaRPr sz="1800">
                  <a:solidFill>
                    <a:schemeClr val="lt1"/>
                  </a:solidFill>
                  <a:latin typeface="Calibri"/>
                  <a:ea typeface="Calibri"/>
                  <a:cs typeface="Calibri"/>
                  <a:sym typeface="Calibri"/>
                </a:endParaRPr>
              </a:p>
            </p:txBody>
          </p:sp>
          <p:sp>
            <p:nvSpPr>
              <p:cNvPr id="504" name="Google Shape;504;p39"/>
              <p:cNvSpPr/>
              <p:nvPr/>
            </p:nvSpPr>
            <p:spPr>
              <a:xfrm>
                <a:off x="519537" y="2135444"/>
                <a:ext cx="3022766" cy="1075534"/>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00">
                    <a:solidFill>
                      <a:srgbClr val="7F7F7F"/>
                    </a:solidFill>
                    <a:latin typeface="Calibri"/>
                    <a:ea typeface="Calibri"/>
                    <a:cs typeface="Calibri"/>
                    <a:sym typeface="Calibri"/>
                  </a:rPr>
                  <a:t>It is a very sad thing that nowadays there is so little useless information.</a:t>
                </a:r>
                <a:endParaRPr sz="1400">
                  <a:solidFill>
                    <a:srgbClr val="7F7F7F"/>
                  </a:solidFill>
                  <a:latin typeface="Calibri"/>
                  <a:ea typeface="Calibri"/>
                  <a:cs typeface="Calibri"/>
                  <a:sym typeface="Calibri"/>
                </a:endParaRPr>
              </a:p>
            </p:txBody>
          </p:sp>
        </p:grpSp>
        <p:grpSp>
          <p:nvGrpSpPr>
            <p:cNvPr id="505" name="Google Shape;505;p39"/>
            <p:cNvGrpSpPr/>
            <p:nvPr/>
          </p:nvGrpSpPr>
          <p:grpSpPr>
            <a:xfrm>
              <a:off x="7926305" y="4947287"/>
              <a:ext cx="3022766" cy="1333324"/>
              <a:chOff x="519537" y="1554637"/>
              <a:chExt cx="3022766" cy="1333324"/>
            </a:xfrm>
          </p:grpSpPr>
          <p:sp>
            <p:nvSpPr>
              <p:cNvPr id="506" name="Google Shape;506;p39"/>
              <p:cNvSpPr/>
              <p:nvPr/>
            </p:nvSpPr>
            <p:spPr>
              <a:xfrm>
                <a:off x="1117897" y="1554637"/>
                <a:ext cx="1836420" cy="598972"/>
              </a:xfrm>
              <a:prstGeom prst="roundRect">
                <a:avLst>
                  <a:gd fmla="val 50000" name="adj"/>
                </a:avLst>
              </a:prstGeom>
              <a:solidFill>
                <a:srgbClr val="3187A6"/>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Infographics</a:t>
                </a:r>
                <a:endParaRPr sz="1800">
                  <a:solidFill>
                    <a:schemeClr val="lt1"/>
                  </a:solidFill>
                  <a:latin typeface="Calibri"/>
                  <a:ea typeface="Calibri"/>
                  <a:cs typeface="Calibri"/>
                  <a:sym typeface="Calibri"/>
                </a:endParaRPr>
              </a:p>
            </p:txBody>
          </p:sp>
          <p:sp>
            <p:nvSpPr>
              <p:cNvPr id="507" name="Google Shape;507;p39"/>
              <p:cNvSpPr/>
              <p:nvPr/>
            </p:nvSpPr>
            <p:spPr>
              <a:xfrm>
                <a:off x="519537" y="2135443"/>
                <a:ext cx="3022766" cy="75251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00">
                    <a:solidFill>
                      <a:srgbClr val="7F7F7F"/>
                    </a:solidFill>
                    <a:latin typeface="Calibri"/>
                    <a:ea typeface="Calibri"/>
                    <a:cs typeface="Calibri"/>
                    <a:sym typeface="Calibri"/>
                  </a:rPr>
                  <a:t>We certainly do not forget you as soon</a:t>
                </a:r>
                <a:endParaRPr sz="1400">
                  <a:solidFill>
                    <a:srgbClr val="7F7F7F"/>
                  </a:solidFill>
                  <a:latin typeface="Calibri"/>
                  <a:ea typeface="Calibri"/>
                  <a:cs typeface="Calibri"/>
                  <a:sym typeface="Calibri"/>
                </a:endParaRPr>
              </a:p>
            </p:txBody>
          </p:sp>
        </p:gr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750"/>
                                        <p:tgtEl>
                                          <p:spTgt spid="488"/>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grpSp>
        <p:nvGrpSpPr>
          <p:cNvPr id="513" name="Google Shape;513;p40"/>
          <p:cNvGrpSpPr/>
          <p:nvPr/>
        </p:nvGrpSpPr>
        <p:grpSpPr>
          <a:xfrm>
            <a:off x="2419350" y="664457"/>
            <a:ext cx="7353300" cy="642022"/>
            <a:chOff x="2254250" y="664457"/>
            <a:chExt cx="7353300" cy="642022"/>
          </a:xfrm>
        </p:grpSpPr>
        <p:sp>
          <p:nvSpPr>
            <p:cNvPr id="514" name="Google Shape;514;p40"/>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40"/>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Openıng Cerenomy</a:t>
              </a:r>
              <a:endParaRPr b="1" sz="2400" cap="small">
                <a:solidFill>
                  <a:srgbClr val="3187A6"/>
                </a:solidFill>
                <a:latin typeface="Calibri"/>
                <a:ea typeface="Calibri"/>
                <a:cs typeface="Calibri"/>
                <a:sym typeface="Calibri"/>
              </a:endParaRPr>
            </a:p>
          </p:txBody>
        </p:sp>
      </p:grpSp>
      <p:sp>
        <p:nvSpPr>
          <p:cNvPr id="516" name="Google Shape;516;p40"/>
          <p:cNvSpPr/>
          <p:nvPr/>
        </p:nvSpPr>
        <p:spPr>
          <a:xfrm>
            <a:off x="1166814" y="2746806"/>
            <a:ext cx="1439862" cy="3313112"/>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517" name="Google Shape;517;p40"/>
          <p:cNvSpPr/>
          <p:nvPr/>
        </p:nvSpPr>
        <p:spPr>
          <a:xfrm>
            <a:off x="2800351" y="4083481"/>
            <a:ext cx="1441450" cy="1976437"/>
          </a:xfrm>
          <a:prstGeom prst="rect">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518" name="Google Shape;518;p40"/>
          <p:cNvSpPr/>
          <p:nvPr/>
        </p:nvSpPr>
        <p:spPr>
          <a:xfrm>
            <a:off x="4435476" y="5091543"/>
            <a:ext cx="1439863" cy="968375"/>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519" name="Google Shape;519;p40"/>
          <p:cNvSpPr/>
          <p:nvPr/>
        </p:nvSpPr>
        <p:spPr>
          <a:xfrm>
            <a:off x="6070601" y="3362756"/>
            <a:ext cx="1439863" cy="2697162"/>
          </a:xfrm>
          <a:prstGeom prst="rect">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520" name="Google Shape;520;p40"/>
          <p:cNvSpPr txBox="1"/>
          <p:nvPr/>
        </p:nvSpPr>
        <p:spPr>
          <a:xfrm>
            <a:off x="1195389" y="2746806"/>
            <a:ext cx="141128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75%</a:t>
            </a:r>
            <a:endParaRPr sz="3600">
              <a:solidFill>
                <a:schemeClr val="lt1"/>
              </a:solidFill>
              <a:latin typeface="Calibri"/>
              <a:ea typeface="Calibri"/>
              <a:cs typeface="Calibri"/>
              <a:sym typeface="Calibri"/>
            </a:endParaRPr>
          </a:p>
        </p:txBody>
      </p:sp>
      <p:sp>
        <p:nvSpPr>
          <p:cNvPr id="521" name="Google Shape;521;p40"/>
          <p:cNvSpPr txBox="1"/>
          <p:nvPr/>
        </p:nvSpPr>
        <p:spPr>
          <a:xfrm>
            <a:off x="2800351" y="4083481"/>
            <a:ext cx="144145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45%</a:t>
            </a:r>
            <a:endParaRPr sz="3600">
              <a:solidFill>
                <a:schemeClr val="lt1"/>
              </a:solidFill>
              <a:latin typeface="Calibri"/>
              <a:ea typeface="Calibri"/>
              <a:cs typeface="Calibri"/>
              <a:sym typeface="Calibri"/>
            </a:endParaRPr>
          </a:p>
        </p:txBody>
      </p:sp>
      <p:sp>
        <p:nvSpPr>
          <p:cNvPr id="522" name="Google Shape;522;p40"/>
          <p:cNvSpPr txBox="1"/>
          <p:nvPr/>
        </p:nvSpPr>
        <p:spPr>
          <a:xfrm>
            <a:off x="4435476" y="5078843"/>
            <a:ext cx="1439863"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25%</a:t>
            </a:r>
            <a:endParaRPr sz="3600">
              <a:solidFill>
                <a:schemeClr val="lt1"/>
              </a:solidFill>
              <a:latin typeface="Calibri"/>
              <a:ea typeface="Calibri"/>
              <a:cs typeface="Calibri"/>
              <a:sym typeface="Calibri"/>
            </a:endParaRPr>
          </a:p>
        </p:txBody>
      </p:sp>
      <p:sp>
        <p:nvSpPr>
          <p:cNvPr id="523" name="Google Shape;523;p40"/>
          <p:cNvSpPr txBox="1"/>
          <p:nvPr/>
        </p:nvSpPr>
        <p:spPr>
          <a:xfrm>
            <a:off x="6070601" y="3375456"/>
            <a:ext cx="1439863"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65%</a:t>
            </a:r>
            <a:endParaRPr sz="3600">
              <a:solidFill>
                <a:schemeClr val="lt1"/>
              </a:solidFill>
              <a:latin typeface="Calibri"/>
              <a:ea typeface="Calibri"/>
              <a:cs typeface="Calibri"/>
              <a:sym typeface="Calibri"/>
            </a:endParaRPr>
          </a:p>
        </p:txBody>
      </p:sp>
      <p:sp>
        <p:nvSpPr>
          <p:cNvPr id="524" name="Google Shape;524;p40"/>
          <p:cNvSpPr/>
          <p:nvPr/>
        </p:nvSpPr>
        <p:spPr>
          <a:xfrm>
            <a:off x="7645401" y="2176893"/>
            <a:ext cx="3722688" cy="7386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rgbClr val="7F7F7F"/>
                </a:solidFill>
                <a:latin typeface="Calibri"/>
                <a:ea typeface="Calibri"/>
                <a:cs typeface="Calibri"/>
                <a:sym typeface="Calibri"/>
              </a:rPr>
              <a:t>We certainly do not forget you as soon as you forget us.</a:t>
            </a:r>
            <a:endParaRPr sz="1400">
              <a:solidFill>
                <a:srgbClr val="7F7F7F"/>
              </a:solidFill>
              <a:latin typeface="Calibri"/>
              <a:ea typeface="Calibri"/>
              <a:cs typeface="Calibri"/>
              <a:sym typeface="Calibri"/>
            </a:endParaRPr>
          </a:p>
        </p:txBody>
      </p:sp>
      <p:sp>
        <p:nvSpPr>
          <p:cNvPr id="525" name="Google Shape;525;p40"/>
          <p:cNvSpPr/>
          <p:nvPr/>
        </p:nvSpPr>
        <p:spPr>
          <a:xfrm>
            <a:off x="7645401" y="3650093"/>
            <a:ext cx="3722688" cy="7386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rgbClr val="7F7F7F"/>
                </a:solidFill>
                <a:latin typeface="Calibri"/>
                <a:ea typeface="Calibri"/>
                <a:cs typeface="Calibri"/>
                <a:sym typeface="Calibri"/>
              </a:rPr>
              <a:t>It is, perhaps, our fate rather than our merit. We cannot help ourselves. We live at home, quiet</a:t>
            </a:r>
            <a:endParaRPr sz="1400">
              <a:solidFill>
                <a:srgbClr val="7F7F7F"/>
              </a:solidFill>
              <a:latin typeface="Calibri"/>
              <a:ea typeface="Calibri"/>
              <a:cs typeface="Calibri"/>
              <a:sym typeface="Calibri"/>
            </a:endParaRPr>
          </a:p>
        </p:txBody>
      </p:sp>
      <p:sp>
        <p:nvSpPr>
          <p:cNvPr id="526" name="Google Shape;526;p40"/>
          <p:cNvSpPr/>
          <p:nvPr/>
        </p:nvSpPr>
        <p:spPr>
          <a:xfrm>
            <a:off x="7645401" y="5121706"/>
            <a:ext cx="3722688" cy="106182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400">
                <a:solidFill>
                  <a:srgbClr val="7F7F7F"/>
                </a:solidFill>
                <a:latin typeface="Calibri"/>
                <a:ea typeface="Calibri"/>
                <a:cs typeface="Calibri"/>
                <a:sym typeface="Calibri"/>
              </a:rPr>
              <a:t>All the privilege I claim for my own sex (it is not a very enviable one; you need not covet it), is that of loving longest, when existence or</a:t>
            </a:r>
            <a:endParaRPr sz="1400">
              <a:solidFill>
                <a:srgbClr val="7F7F7F"/>
              </a:solidFill>
              <a:latin typeface="Calibri"/>
              <a:ea typeface="Calibri"/>
              <a:cs typeface="Calibri"/>
              <a:sym typeface="Calibri"/>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750"/>
                                        <p:tgtEl>
                                          <p:spTgt spid="51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250"/>
                                        <p:tgtEl>
                                          <p:spTgt spid="5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250"/>
                                        <p:tgtEl>
                                          <p:spTgt spid="517"/>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250"/>
                                        <p:tgtEl>
                                          <p:spTgt spid="51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250"/>
                                        <p:tgtEl>
                                          <p:spTgt spid="519"/>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250"/>
                                        <p:tgtEl>
                                          <p:spTgt spid="5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250"/>
                                        <p:tgtEl>
                                          <p:spTgt spid="521"/>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250"/>
                                        <p:tgtEl>
                                          <p:spTgt spid="52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250"/>
                                        <p:tgtEl>
                                          <p:spTgt spid="523"/>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250"/>
                                        <p:tgtEl>
                                          <p:spTgt spid="52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250"/>
                                        <p:tgtEl>
                                          <p:spTgt spid="525"/>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25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pic>
        <p:nvPicPr>
          <p:cNvPr id="532" name="Google Shape;532;p41"/>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533" name="Google Shape;533;p41"/>
          <p:cNvSpPr/>
          <p:nvPr/>
        </p:nvSpPr>
        <p:spPr>
          <a:xfrm rot="10800000">
            <a:off x="2926214" y="2687203"/>
            <a:ext cx="2407918" cy="1566721"/>
          </a:xfrm>
          <a:prstGeom prst="trapezoid">
            <a:avLst>
              <a:gd fmla="val 0" name="adj"/>
            </a:avLst>
          </a:prstGeom>
          <a:noFill/>
          <a:ln cap="flat" cmpd="sng" w="254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41"/>
          <p:cNvSpPr/>
          <p:nvPr/>
        </p:nvSpPr>
        <p:spPr>
          <a:xfrm>
            <a:off x="2926212" y="2718904"/>
            <a:ext cx="2407919" cy="15028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3187A6"/>
                </a:solidFill>
                <a:latin typeface="Calibri"/>
                <a:ea typeface="Calibri"/>
                <a:cs typeface="Calibri"/>
                <a:sym typeface="Calibri"/>
              </a:rPr>
              <a:t>THREE</a:t>
            </a:r>
            <a:endParaRPr b="1" sz="1400">
              <a:solidFill>
                <a:srgbClr val="3187A6"/>
              </a:solidFill>
              <a:latin typeface="Calibri"/>
              <a:ea typeface="Calibri"/>
              <a:cs typeface="Calibri"/>
              <a:sym typeface="Calibri"/>
            </a:endParaRPr>
          </a:p>
        </p:txBody>
      </p:sp>
      <p:grpSp>
        <p:nvGrpSpPr>
          <p:cNvPr id="535" name="Google Shape;535;p41"/>
          <p:cNvGrpSpPr/>
          <p:nvPr/>
        </p:nvGrpSpPr>
        <p:grpSpPr>
          <a:xfrm>
            <a:off x="5448432" y="2529163"/>
            <a:ext cx="4339650" cy="1732778"/>
            <a:chOff x="5813445" y="2639572"/>
            <a:chExt cx="4339650" cy="1732778"/>
          </a:xfrm>
        </p:grpSpPr>
        <p:sp>
          <p:nvSpPr>
            <p:cNvPr id="536" name="Google Shape;536;p41"/>
            <p:cNvSpPr/>
            <p:nvPr/>
          </p:nvSpPr>
          <p:spPr>
            <a:xfrm>
              <a:off x="6661992" y="2639572"/>
              <a:ext cx="2528256"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D782AE"/>
                  </a:solidFill>
                  <a:latin typeface="Calibri"/>
                  <a:ea typeface="Calibri"/>
                  <a:cs typeface="Calibri"/>
                  <a:sym typeface="Calibri"/>
                </a:rPr>
                <a:t>Business</a:t>
              </a:r>
              <a:endParaRPr b="1" sz="5400">
                <a:solidFill>
                  <a:srgbClr val="D782AE"/>
                </a:solidFill>
                <a:latin typeface="Calibri"/>
                <a:ea typeface="Calibri"/>
                <a:cs typeface="Calibri"/>
                <a:sym typeface="Calibri"/>
              </a:endParaRPr>
            </a:p>
          </p:txBody>
        </p:sp>
        <p:sp>
          <p:nvSpPr>
            <p:cNvPr id="537" name="Google Shape;537;p41"/>
            <p:cNvSpPr/>
            <p:nvPr/>
          </p:nvSpPr>
          <p:spPr>
            <a:xfrm>
              <a:off x="5813445" y="3501471"/>
              <a:ext cx="4339650" cy="870879"/>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333">
                  <a:solidFill>
                    <a:srgbClr val="7F7F7F"/>
                  </a:solidFill>
                  <a:latin typeface="Calibri"/>
                  <a:ea typeface="Calibri"/>
                  <a:cs typeface="Calibri"/>
                  <a:sym typeface="Calibri"/>
                </a:rPr>
                <a:t>All the privilege I claim for my own sex (it is not a very enviable one; you need not covet it), is that of loving longest, when existence or when hope is gone.Jane Austen</a:t>
              </a:r>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1000"/>
                                        <p:tgtEl>
                                          <p:spTgt spid="532"/>
                                        </p:tgtEl>
                                        <p:attrNameLst>
                                          <p:attrName>ppt_w</p:attrName>
                                        </p:attrNameLst>
                                      </p:cBhvr>
                                      <p:tavLst>
                                        <p:tav fmla="" tm="0">
                                          <p:val>
                                            <p:strVal val="0"/>
                                          </p:val>
                                        </p:tav>
                                        <p:tav fmla="" tm="100000">
                                          <p:val>
                                            <p:strVal val="#ppt_w"/>
                                          </p:val>
                                        </p:tav>
                                      </p:tavLst>
                                    </p:anim>
                                    <p:anim calcmode="lin" valueType="num">
                                      <p:cBhvr additive="base">
                                        <p:cTn dur="1000"/>
                                        <p:tgtEl>
                                          <p:spTgt spid="53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grpSp>
        <p:nvGrpSpPr>
          <p:cNvPr id="543" name="Google Shape;543;p42"/>
          <p:cNvGrpSpPr/>
          <p:nvPr/>
        </p:nvGrpSpPr>
        <p:grpSpPr>
          <a:xfrm>
            <a:off x="2419350" y="664457"/>
            <a:ext cx="7353300" cy="642022"/>
            <a:chOff x="2254250" y="664457"/>
            <a:chExt cx="7353300" cy="642022"/>
          </a:xfrm>
        </p:grpSpPr>
        <p:sp>
          <p:nvSpPr>
            <p:cNvPr id="544" name="Google Shape;544;p42"/>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42"/>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Speakers Introductıon</a:t>
              </a:r>
              <a:endParaRPr b="1" sz="2400" cap="small">
                <a:solidFill>
                  <a:srgbClr val="3187A6"/>
                </a:solidFill>
                <a:latin typeface="Calibri"/>
                <a:ea typeface="Calibri"/>
                <a:cs typeface="Calibri"/>
                <a:sym typeface="Calibri"/>
              </a:endParaRPr>
            </a:p>
          </p:txBody>
        </p:sp>
      </p:grpSp>
      <p:grpSp>
        <p:nvGrpSpPr>
          <p:cNvPr id="546" name="Google Shape;546;p42"/>
          <p:cNvGrpSpPr/>
          <p:nvPr/>
        </p:nvGrpSpPr>
        <p:grpSpPr>
          <a:xfrm>
            <a:off x="5366152" y="1913943"/>
            <a:ext cx="3348114" cy="4381526"/>
            <a:chOff x="4679903" y="1960426"/>
            <a:chExt cx="3242682" cy="4243557"/>
          </a:xfrm>
        </p:grpSpPr>
        <p:sp>
          <p:nvSpPr>
            <p:cNvPr id="547" name="Google Shape;547;p42"/>
            <p:cNvSpPr/>
            <p:nvPr/>
          </p:nvSpPr>
          <p:spPr>
            <a:xfrm>
              <a:off x="4679903" y="1960426"/>
              <a:ext cx="3132027" cy="234893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42"/>
            <p:cNvSpPr/>
            <p:nvPr/>
          </p:nvSpPr>
          <p:spPr>
            <a:xfrm>
              <a:off x="4679903" y="4372613"/>
              <a:ext cx="3132027" cy="1831370"/>
            </a:xfrm>
            <a:prstGeom prst="rect">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rgbClr val="FFFFFF"/>
                </a:solidFill>
                <a:latin typeface="Calibri"/>
                <a:ea typeface="Calibri"/>
                <a:cs typeface="Calibri"/>
                <a:sym typeface="Calibri"/>
              </a:endParaRPr>
            </a:p>
          </p:txBody>
        </p:sp>
        <p:sp>
          <p:nvSpPr>
            <p:cNvPr id="549" name="Google Shape;549;p42"/>
            <p:cNvSpPr/>
            <p:nvPr/>
          </p:nvSpPr>
          <p:spPr>
            <a:xfrm>
              <a:off x="4820963" y="5015858"/>
              <a:ext cx="2990967" cy="89425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lt1"/>
                  </a:solidFill>
                  <a:latin typeface="Calibri"/>
                  <a:ea typeface="Calibri"/>
                  <a:cs typeface="Calibri"/>
                  <a:sym typeface="Calibri"/>
                </a:rPr>
                <a:t>The time is now, the place is here. Stay in the present. You can do nothing to change the past, and the future will never come</a:t>
              </a:r>
              <a:endParaRPr sz="1200">
                <a:solidFill>
                  <a:schemeClr val="lt1"/>
                </a:solidFill>
                <a:latin typeface="Calibri"/>
                <a:ea typeface="Calibri"/>
                <a:cs typeface="Calibri"/>
                <a:sym typeface="Calibri"/>
              </a:endParaRPr>
            </a:p>
          </p:txBody>
        </p:sp>
        <p:sp>
          <p:nvSpPr>
            <p:cNvPr id="550" name="Google Shape;550;p42"/>
            <p:cNvSpPr/>
            <p:nvPr/>
          </p:nvSpPr>
          <p:spPr>
            <a:xfrm>
              <a:off x="4790556" y="4401077"/>
              <a:ext cx="3132029" cy="4471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Mission &amp; Vision</a:t>
              </a:r>
              <a:endParaRPr sz="2400">
                <a:solidFill>
                  <a:schemeClr val="lt1"/>
                </a:solidFill>
                <a:latin typeface="Calibri"/>
                <a:ea typeface="Calibri"/>
                <a:cs typeface="Calibri"/>
                <a:sym typeface="Calibri"/>
              </a:endParaRPr>
            </a:p>
          </p:txBody>
        </p:sp>
      </p:grpSp>
      <p:cxnSp>
        <p:nvCxnSpPr>
          <p:cNvPr id="551" name="Google Shape;551;p42"/>
          <p:cNvCxnSpPr/>
          <p:nvPr/>
        </p:nvCxnSpPr>
        <p:spPr>
          <a:xfrm>
            <a:off x="8998963" y="3514552"/>
            <a:ext cx="1989138" cy="1588"/>
          </a:xfrm>
          <a:prstGeom prst="straightConnector1">
            <a:avLst/>
          </a:prstGeom>
          <a:noFill/>
          <a:ln cap="flat" cmpd="sng" w="12700">
            <a:solidFill>
              <a:srgbClr val="9DA8B1"/>
            </a:solidFill>
            <a:prstDash val="solid"/>
            <a:miter lim="8000"/>
            <a:headEnd len="sm" w="sm" type="none"/>
            <a:tailEnd len="sm" w="sm" type="none"/>
          </a:ln>
        </p:spPr>
      </p:cxnSp>
      <p:cxnSp>
        <p:nvCxnSpPr>
          <p:cNvPr id="552" name="Google Shape;552;p42"/>
          <p:cNvCxnSpPr/>
          <p:nvPr/>
        </p:nvCxnSpPr>
        <p:spPr>
          <a:xfrm>
            <a:off x="8998963" y="4956002"/>
            <a:ext cx="1989138" cy="1588"/>
          </a:xfrm>
          <a:prstGeom prst="straightConnector1">
            <a:avLst/>
          </a:prstGeom>
          <a:noFill/>
          <a:ln cap="flat" cmpd="sng" w="12700">
            <a:solidFill>
              <a:srgbClr val="9DA8B1"/>
            </a:solidFill>
            <a:prstDash val="solid"/>
            <a:miter lim="8000"/>
            <a:headEnd len="sm" w="sm" type="none"/>
            <a:tailEnd len="sm" w="sm" type="none"/>
          </a:ln>
        </p:spPr>
      </p:cxnSp>
      <p:sp>
        <p:nvSpPr>
          <p:cNvPr id="553" name="Google Shape;553;p42"/>
          <p:cNvSpPr/>
          <p:nvPr/>
        </p:nvSpPr>
        <p:spPr>
          <a:xfrm>
            <a:off x="8998963" y="2120727"/>
            <a:ext cx="1989138" cy="4308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3187A6"/>
                </a:solidFill>
                <a:latin typeface="Calibri"/>
                <a:ea typeface="Calibri"/>
                <a:cs typeface="Calibri"/>
                <a:sym typeface="Calibri"/>
              </a:rPr>
              <a:t>Our Values</a:t>
            </a:r>
            <a:endParaRPr b="1" sz="2200">
              <a:solidFill>
                <a:srgbClr val="3187A6"/>
              </a:solidFill>
              <a:latin typeface="Calibri"/>
              <a:ea typeface="Calibri"/>
              <a:cs typeface="Calibri"/>
              <a:sym typeface="Calibri"/>
            </a:endParaRPr>
          </a:p>
        </p:txBody>
      </p:sp>
      <p:sp>
        <p:nvSpPr>
          <p:cNvPr id="554" name="Google Shape;554;p42"/>
          <p:cNvSpPr/>
          <p:nvPr/>
        </p:nvSpPr>
        <p:spPr>
          <a:xfrm>
            <a:off x="8998963" y="2536652"/>
            <a:ext cx="2266950" cy="120032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7F7F7F"/>
                </a:solidFill>
                <a:latin typeface="Calibri"/>
                <a:ea typeface="Calibri"/>
                <a:cs typeface="Calibri"/>
                <a:sym typeface="Calibri"/>
              </a:rPr>
              <a:t>You can do nothing to change the past, and the future will never come </a:t>
            </a:r>
            <a:endParaRPr sz="1400">
              <a:solidFill>
                <a:srgbClr val="7F7F7F"/>
              </a:solidFill>
              <a:latin typeface="Calibri"/>
              <a:ea typeface="Calibri"/>
              <a:cs typeface="Calibri"/>
              <a:sym typeface="Calibri"/>
            </a:endParaRPr>
          </a:p>
          <a:p>
            <a:pPr indent="0" lvl="0" marL="0" marR="0" rtl="0" algn="l">
              <a:lnSpc>
                <a:spcPct val="120000"/>
              </a:lnSpc>
              <a:spcBef>
                <a:spcPts val="0"/>
              </a:spcBef>
              <a:spcAft>
                <a:spcPts val="0"/>
              </a:spcAft>
              <a:buNone/>
            </a:pPr>
            <a:r>
              <a:t/>
            </a:r>
            <a:endParaRPr sz="1800">
              <a:solidFill>
                <a:srgbClr val="7F7F7F"/>
              </a:solidFill>
              <a:latin typeface="Calibri"/>
              <a:ea typeface="Calibri"/>
              <a:cs typeface="Calibri"/>
              <a:sym typeface="Calibri"/>
            </a:endParaRPr>
          </a:p>
        </p:txBody>
      </p:sp>
      <p:sp>
        <p:nvSpPr>
          <p:cNvPr id="555" name="Google Shape;555;p42"/>
          <p:cNvSpPr/>
          <p:nvPr/>
        </p:nvSpPr>
        <p:spPr>
          <a:xfrm>
            <a:off x="8998963" y="3595515"/>
            <a:ext cx="1470025" cy="4302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D782AE"/>
                </a:solidFill>
                <a:latin typeface="Calibri"/>
                <a:ea typeface="Calibri"/>
                <a:cs typeface="Calibri"/>
                <a:sym typeface="Calibri"/>
              </a:rPr>
              <a:t>About us</a:t>
            </a:r>
            <a:endParaRPr b="1" sz="2200">
              <a:solidFill>
                <a:srgbClr val="D782AE"/>
              </a:solidFill>
              <a:latin typeface="Calibri"/>
              <a:ea typeface="Calibri"/>
              <a:cs typeface="Calibri"/>
              <a:sym typeface="Calibri"/>
            </a:endParaRPr>
          </a:p>
        </p:txBody>
      </p:sp>
      <p:sp>
        <p:nvSpPr>
          <p:cNvPr id="556" name="Google Shape;556;p42"/>
          <p:cNvSpPr/>
          <p:nvPr/>
        </p:nvSpPr>
        <p:spPr>
          <a:xfrm>
            <a:off x="8998963" y="4009852"/>
            <a:ext cx="2266950" cy="60939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7F7F7F"/>
                </a:solidFill>
                <a:latin typeface="Calibri"/>
                <a:ea typeface="Calibri"/>
                <a:cs typeface="Calibri"/>
                <a:sym typeface="Calibri"/>
              </a:rPr>
              <a:t>Genius hath electric power which earth can never tame.</a:t>
            </a:r>
            <a:endParaRPr sz="1800">
              <a:solidFill>
                <a:srgbClr val="7F7F7F"/>
              </a:solidFill>
              <a:latin typeface="Calibri"/>
              <a:ea typeface="Calibri"/>
              <a:cs typeface="Calibri"/>
              <a:sym typeface="Calibri"/>
            </a:endParaRPr>
          </a:p>
        </p:txBody>
      </p:sp>
      <p:sp>
        <p:nvSpPr>
          <p:cNvPr id="557" name="Google Shape;557;p42"/>
          <p:cNvSpPr/>
          <p:nvPr/>
        </p:nvSpPr>
        <p:spPr>
          <a:xfrm>
            <a:off x="8998963" y="5068715"/>
            <a:ext cx="1470025" cy="4302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3187A6"/>
                </a:solidFill>
                <a:latin typeface="Calibri"/>
                <a:ea typeface="Calibri"/>
                <a:cs typeface="Calibri"/>
                <a:sym typeface="Calibri"/>
              </a:rPr>
              <a:t>Forum</a:t>
            </a:r>
            <a:endParaRPr b="1" sz="2200">
              <a:solidFill>
                <a:srgbClr val="3187A6"/>
              </a:solidFill>
              <a:latin typeface="Calibri"/>
              <a:ea typeface="Calibri"/>
              <a:cs typeface="Calibri"/>
              <a:sym typeface="Calibri"/>
            </a:endParaRPr>
          </a:p>
        </p:txBody>
      </p:sp>
      <p:sp>
        <p:nvSpPr>
          <p:cNvPr id="558" name="Google Shape;558;p42"/>
          <p:cNvSpPr/>
          <p:nvPr/>
        </p:nvSpPr>
        <p:spPr>
          <a:xfrm>
            <a:off x="8998963" y="5483052"/>
            <a:ext cx="2266950" cy="60939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7F7F7F"/>
                </a:solidFill>
                <a:latin typeface="Calibri"/>
                <a:ea typeface="Calibri"/>
                <a:cs typeface="Calibri"/>
                <a:sym typeface="Calibri"/>
              </a:rPr>
              <a:t>Genius hath electric power which earth can never tame.</a:t>
            </a:r>
            <a:endParaRPr sz="1800">
              <a:solidFill>
                <a:srgbClr val="7F7F7F"/>
              </a:solidFill>
              <a:latin typeface="Calibri"/>
              <a:ea typeface="Calibri"/>
              <a:cs typeface="Calibri"/>
              <a:sym typeface="Calibri"/>
            </a:endParaRPr>
          </a:p>
        </p:txBody>
      </p:sp>
      <p:grpSp>
        <p:nvGrpSpPr>
          <p:cNvPr id="559" name="Google Shape;559;p42"/>
          <p:cNvGrpSpPr/>
          <p:nvPr/>
        </p:nvGrpSpPr>
        <p:grpSpPr>
          <a:xfrm>
            <a:off x="951843" y="1921056"/>
            <a:ext cx="4357184" cy="4357236"/>
            <a:chOff x="8680943" y="2399909"/>
            <a:chExt cx="3175594" cy="3332276"/>
          </a:xfrm>
        </p:grpSpPr>
        <p:sp>
          <p:nvSpPr>
            <p:cNvPr id="560" name="Google Shape;560;p42"/>
            <p:cNvSpPr/>
            <p:nvPr/>
          </p:nvSpPr>
          <p:spPr>
            <a:xfrm>
              <a:off x="8680943" y="5024765"/>
              <a:ext cx="3175594" cy="707420"/>
            </a:xfrm>
            <a:prstGeom prst="roundRect">
              <a:avLst>
                <a:gd fmla="val 5669"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561" name="Google Shape;561;p42"/>
            <p:cNvSpPr/>
            <p:nvPr/>
          </p:nvSpPr>
          <p:spPr>
            <a:xfrm>
              <a:off x="8758313" y="5085605"/>
              <a:ext cx="3087646" cy="446237"/>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None/>
              </a:pPr>
              <a:r>
                <a:rPr lang="en-US" sz="1400">
                  <a:solidFill>
                    <a:schemeClr val="lt1"/>
                  </a:solidFill>
                  <a:latin typeface="Calibri"/>
                  <a:ea typeface="Calibri"/>
                  <a:cs typeface="Calibri"/>
                  <a:sym typeface="Calibri"/>
                </a:rPr>
                <a:t>I believe that people would be alive today if there were a death penalty. </a:t>
              </a:r>
              <a:r>
                <a:rPr b="1" lang="en-US" sz="1400">
                  <a:solidFill>
                    <a:schemeClr val="lt1"/>
                  </a:solidFill>
                  <a:latin typeface="Calibri"/>
                  <a:ea typeface="Calibri"/>
                  <a:cs typeface="Calibri"/>
                  <a:sym typeface="Calibri"/>
                </a:rPr>
                <a:t>Nancy Reagan</a:t>
              </a:r>
              <a:endParaRPr b="1" sz="1400">
                <a:solidFill>
                  <a:schemeClr val="lt1"/>
                </a:solidFill>
                <a:latin typeface="Calibri"/>
                <a:ea typeface="Calibri"/>
                <a:cs typeface="Calibri"/>
                <a:sym typeface="Calibri"/>
              </a:endParaRPr>
            </a:p>
          </p:txBody>
        </p:sp>
        <p:sp>
          <p:nvSpPr>
            <p:cNvPr id="562" name="Google Shape;562;p42"/>
            <p:cNvSpPr/>
            <p:nvPr/>
          </p:nvSpPr>
          <p:spPr>
            <a:xfrm>
              <a:off x="8680943" y="2399909"/>
              <a:ext cx="3175594" cy="2584362"/>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56">
                <a:solidFill>
                  <a:schemeClr val="lt1"/>
                </a:solidFill>
                <a:latin typeface="Calibri"/>
                <a:ea typeface="Calibri"/>
                <a:cs typeface="Calibri"/>
                <a:sym typeface="Calibri"/>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750"/>
                                        <p:tgtEl>
                                          <p:spTgt spid="54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250"/>
                                        <p:tgtEl>
                                          <p:spTgt spid="5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grpSp>
        <p:nvGrpSpPr>
          <p:cNvPr id="568" name="Google Shape;568;p43"/>
          <p:cNvGrpSpPr/>
          <p:nvPr/>
        </p:nvGrpSpPr>
        <p:grpSpPr>
          <a:xfrm>
            <a:off x="2419350" y="664457"/>
            <a:ext cx="7353300" cy="642022"/>
            <a:chOff x="2254250" y="664457"/>
            <a:chExt cx="7353300" cy="642022"/>
          </a:xfrm>
        </p:grpSpPr>
        <p:sp>
          <p:nvSpPr>
            <p:cNvPr id="569" name="Google Shape;569;p43"/>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43"/>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Servıces</a:t>
              </a:r>
              <a:endParaRPr b="1" sz="2400" cap="small">
                <a:solidFill>
                  <a:srgbClr val="3187A6"/>
                </a:solidFill>
                <a:latin typeface="Calibri"/>
                <a:ea typeface="Calibri"/>
                <a:cs typeface="Calibri"/>
                <a:sym typeface="Calibri"/>
              </a:endParaRPr>
            </a:p>
          </p:txBody>
        </p:sp>
      </p:grpSp>
      <p:sp>
        <p:nvSpPr>
          <p:cNvPr id="571" name="Google Shape;571;p43"/>
          <p:cNvSpPr/>
          <p:nvPr/>
        </p:nvSpPr>
        <p:spPr>
          <a:xfrm>
            <a:off x="1781100" y="2603555"/>
            <a:ext cx="3257550" cy="3257550"/>
          </a:xfrm>
          <a:prstGeom prst="arc">
            <a:avLst>
              <a:gd fmla="val 16178588" name="adj1"/>
              <a:gd fmla="val 3649785" name="adj2"/>
            </a:avLst>
          </a:prstGeom>
          <a:noFill/>
          <a:ln cap="flat" cmpd="sng" w="2540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43"/>
          <p:cNvSpPr/>
          <p:nvPr/>
        </p:nvSpPr>
        <p:spPr>
          <a:xfrm>
            <a:off x="2052563" y="2875018"/>
            <a:ext cx="2714625" cy="2714625"/>
          </a:xfrm>
          <a:prstGeom prst="arc">
            <a:avLst>
              <a:gd fmla="val 16200006" name="adj1"/>
              <a:gd fmla="val 5273743" name="adj2"/>
            </a:avLst>
          </a:prstGeom>
          <a:noFill/>
          <a:ln cap="flat" cmpd="sng" w="254000">
            <a:solidFill>
              <a:srgbClr val="D782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43"/>
          <p:cNvSpPr/>
          <p:nvPr/>
        </p:nvSpPr>
        <p:spPr>
          <a:xfrm>
            <a:off x="2321739" y="3144194"/>
            <a:ext cx="2176272" cy="2176272"/>
          </a:xfrm>
          <a:prstGeom prst="arc">
            <a:avLst>
              <a:gd fmla="val 16200000" name="adj1"/>
              <a:gd fmla="val 7316301" name="adj2"/>
            </a:avLst>
          </a:prstGeom>
          <a:noFill/>
          <a:ln cap="flat" cmpd="sng" w="2540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3"/>
          <p:cNvSpPr/>
          <p:nvPr/>
        </p:nvSpPr>
        <p:spPr>
          <a:xfrm>
            <a:off x="2591487" y="3413942"/>
            <a:ext cx="1636776" cy="1636776"/>
          </a:xfrm>
          <a:prstGeom prst="arc">
            <a:avLst>
              <a:gd fmla="val 16201532" name="adj1"/>
              <a:gd fmla="val 9499492" name="adj2"/>
            </a:avLst>
          </a:prstGeom>
          <a:noFill/>
          <a:ln cap="flat" cmpd="sng" w="254000">
            <a:solidFill>
              <a:srgbClr val="D782A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43"/>
          <p:cNvSpPr txBox="1"/>
          <p:nvPr/>
        </p:nvSpPr>
        <p:spPr>
          <a:xfrm>
            <a:off x="2935293" y="2493376"/>
            <a:ext cx="402674"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85%</a:t>
            </a:r>
            <a:endParaRPr/>
          </a:p>
        </p:txBody>
      </p:sp>
      <p:sp>
        <p:nvSpPr>
          <p:cNvPr id="576" name="Google Shape;576;p43"/>
          <p:cNvSpPr txBox="1"/>
          <p:nvPr/>
        </p:nvSpPr>
        <p:spPr>
          <a:xfrm>
            <a:off x="2935293" y="2762563"/>
            <a:ext cx="402674"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63%</a:t>
            </a:r>
            <a:endParaRPr/>
          </a:p>
        </p:txBody>
      </p:sp>
      <p:sp>
        <p:nvSpPr>
          <p:cNvPr id="577" name="Google Shape;577;p43"/>
          <p:cNvSpPr txBox="1"/>
          <p:nvPr/>
        </p:nvSpPr>
        <p:spPr>
          <a:xfrm>
            <a:off x="2935293" y="3031989"/>
            <a:ext cx="402674"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78%</a:t>
            </a:r>
            <a:endParaRPr/>
          </a:p>
        </p:txBody>
      </p:sp>
      <p:sp>
        <p:nvSpPr>
          <p:cNvPr id="578" name="Google Shape;578;p43"/>
          <p:cNvSpPr txBox="1"/>
          <p:nvPr/>
        </p:nvSpPr>
        <p:spPr>
          <a:xfrm>
            <a:off x="2935293" y="3301415"/>
            <a:ext cx="402674"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55%</a:t>
            </a:r>
            <a:endParaRPr/>
          </a:p>
        </p:txBody>
      </p:sp>
      <p:sp>
        <p:nvSpPr>
          <p:cNvPr id="579" name="Google Shape;579;p43"/>
          <p:cNvSpPr/>
          <p:nvPr/>
        </p:nvSpPr>
        <p:spPr>
          <a:xfrm>
            <a:off x="2438907" y="4060405"/>
            <a:ext cx="3016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a:t>
            </a:r>
            <a:endParaRPr/>
          </a:p>
        </p:txBody>
      </p:sp>
      <p:sp>
        <p:nvSpPr>
          <p:cNvPr id="580" name="Google Shape;580;p43"/>
          <p:cNvSpPr/>
          <p:nvPr/>
        </p:nvSpPr>
        <p:spPr>
          <a:xfrm>
            <a:off x="2466900" y="4886937"/>
            <a:ext cx="3016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a:t>
            </a:r>
            <a:endParaRPr/>
          </a:p>
        </p:txBody>
      </p:sp>
      <p:sp>
        <p:nvSpPr>
          <p:cNvPr id="581" name="Google Shape;581;p43"/>
          <p:cNvSpPr/>
          <p:nvPr/>
        </p:nvSpPr>
        <p:spPr>
          <a:xfrm>
            <a:off x="2981250" y="5430645"/>
            <a:ext cx="3016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a:t>
            </a:r>
            <a:endParaRPr/>
          </a:p>
        </p:txBody>
      </p:sp>
      <p:sp>
        <p:nvSpPr>
          <p:cNvPr id="582" name="Google Shape;582;p43"/>
          <p:cNvSpPr/>
          <p:nvPr/>
        </p:nvSpPr>
        <p:spPr>
          <a:xfrm>
            <a:off x="3781350" y="5572737"/>
            <a:ext cx="30168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3F3F3F"/>
                </a:solidFill>
                <a:latin typeface="Calibri"/>
                <a:ea typeface="Calibri"/>
                <a:cs typeface="Calibri"/>
                <a:sym typeface="Calibri"/>
              </a:rPr>
              <a:t></a:t>
            </a:r>
            <a:endParaRPr/>
          </a:p>
        </p:txBody>
      </p:sp>
      <p:sp>
        <p:nvSpPr>
          <p:cNvPr id="583" name="Google Shape;583;p43"/>
          <p:cNvSpPr/>
          <p:nvPr/>
        </p:nvSpPr>
        <p:spPr>
          <a:xfrm>
            <a:off x="6495658" y="2088894"/>
            <a:ext cx="571500" cy="571500"/>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7F7F7F"/>
                </a:solidFill>
                <a:latin typeface="Calibri"/>
                <a:ea typeface="Calibri"/>
                <a:cs typeface="Calibri"/>
                <a:sym typeface="Calibri"/>
              </a:rPr>
              <a:t></a:t>
            </a:r>
            <a:endParaRPr/>
          </a:p>
        </p:txBody>
      </p:sp>
      <p:sp>
        <p:nvSpPr>
          <p:cNvPr id="584" name="Google Shape;584;p43"/>
          <p:cNvSpPr/>
          <p:nvPr/>
        </p:nvSpPr>
        <p:spPr>
          <a:xfrm>
            <a:off x="7271945" y="2020701"/>
            <a:ext cx="333091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UNIQUE &amp; MODERN DESIGN</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00">
                <a:solidFill>
                  <a:srgbClr val="7F7F7F"/>
                </a:solidFill>
                <a:latin typeface="Calibri"/>
                <a:ea typeface="Calibri"/>
                <a:cs typeface="Calibri"/>
                <a:sym typeface="Calibri"/>
              </a:rPr>
              <a:t>Lid est laborum dolo rumes fugats untras. Lid est laborum dolo rumes.</a:t>
            </a:r>
            <a:endParaRPr/>
          </a:p>
        </p:txBody>
      </p:sp>
      <p:sp>
        <p:nvSpPr>
          <p:cNvPr id="585" name="Google Shape;585;p43"/>
          <p:cNvSpPr/>
          <p:nvPr/>
        </p:nvSpPr>
        <p:spPr>
          <a:xfrm>
            <a:off x="6481370" y="3160612"/>
            <a:ext cx="571500" cy="571500"/>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7F7F7F"/>
                </a:solidFill>
                <a:latin typeface="Calibri"/>
                <a:ea typeface="Calibri"/>
                <a:cs typeface="Calibri"/>
                <a:sym typeface="Calibri"/>
              </a:rPr>
              <a:t></a:t>
            </a:r>
            <a:endParaRPr/>
          </a:p>
        </p:txBody>
      </p:sp>
      <p:sp>
        <p:nvSpPr>
          <p:cNvPr id="586" name="Google Shape;586;p43"/>
          <p:cNvSpPr/>
          <p:nvPr/>
        </p:nvSpPr>
        <p:spPr>
          <a:xfrm>
            <a:off x="7257657" y="3092419"/>
            <a:ext cx="334520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AWESOME VECTOR ICONS</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00">
                <a:solidFill>
                  <a:srgbClr val="7F7F7F"/>
                </a:solidFill>
                <a:latin typeface="Calibri"/>
                <a:ea typeface="Calibri"/>
                <a:cs typeface="Calibri"/>
                <a:sym typeface="Calibri"/>
              </a:rPr>
              <a:t>Lid est laborum dolo rumes fugats untras. Lid est laborum dolo rumes.</a:t>
            </a:r>
            <a:endParaRPr/>
          </a:p>
        </p:txBody>
      </p:sp>
      <p:sp>
        <p:nvSpPr>
          <p:cNvPr id="587" name="Google Shape;587;p43"/>
          <p:cNvSpPr/>
          <p:nvPr/>
        </p:nvSpPr>
        <p:spPr>
          <a:xfrm>
            <a:off x="6481370" y="4300523"/>
            <a:ext cx="571500" cy="571500"/>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7F7F7F"/>
                </a:solidFill>
                <a:latin typeface="Calibri"/>
                <a:ea typeface="Calibri"/>
                <a:cs typeface="Calibri"/>
                <a:sym typeface="Calibri"/>
              </a:rPr>
              <a:t></a:t>
            </a:r>
            <a:endParaRPr/>
          </a:p>
        </p:txBody>
      </p:sp>
      <p:sp>
        <p:nvSpPr>
          <p:cNvPr id="588" name="Google Shape;588;p43"/>
          <p:cNvSpPr/>
          <p:nvPr/>
        </p:nvSpPr>
        <p:spPr>
          <a:xfrm>
            <a:off x="7257657" y="4232330"/>
            <a:ext cx="334520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AWESOME VECTOR ICONS</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00">
                <a:solidFill>
                  <a:srgbClr val="7F7F7F"/>
                </a:solidFill>
                <a:latin typeface="Calibri"/>
                <a:ea typeface="Calibri"/>
                <a:cs typeface="Calibri"/>
                <a:sym typeface="Calibri"/>
              </a:rPr>
              <a:t>Lid est laborum dolo rumes fugats untras. Lid est laborum dolo rumes.</a:t>
            </a:r>
            <a:endParaRPr/>
          </a:p>
        </p:txBody>
      </p:sp>
      <p:sp>
        <p:nvSpPr>
          <p:cNvPr id="589" name="Google Shape;589;p43"/>
          <p:cNvSpPr/>
          <p:nvPr/>
        </p:nvSpPr>
        <p:spPr>
          <a:xfrm>
            <a:off x="6496688" y="5372241"/>
            <a:ext cx="571500" cy="571500"/>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7F7F7F"/>
                </a:solidFill>
                <a:latin typeface="Calibri"/>
                <a:ea typeface="Calibri"/>
                <a:cs typeface="Calibri"/>
                <a:sym typeface="Calibri"/>
              </a:rPr>
              <a:t></a:t>
            </a:r>
            <a:endParaRPr/>
          </a:p>
        </p:txBody>
      </p:sp>
      <p:sp>
        <p:nvSpPr>
          <p:cNvPr id="590" name="Google Shape;590;p43"/>
          <p:cNvSpPr/>
          <p:nvPr/>
        </p:nvSpPr>
        <p:spPr>
          <a:xfrm>
            <a:off x="7272975" y="5304048"/>
            <a:ext cx="3345206"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7F7F7F"/>
                </a:solidFill>
                <a:latin typeface="Calibri"/>
                <a:ea typeface="Calibri"/>
                <a:cs typeface="Calibri"/>
                <a:sym typeface="Calibri"/>
              </a:rPr>
              <a:t>AWESOME VECTOR ICONS</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00">
                <a:solidFill>
                  <a:srgbClr val="7F7F7F"/>
                </a:solidFill>
                <a:latin typeface="Calibri"/>
                <a:ea typeface="Calibri"/>
                <a:cs typeface="Calibri"/>
                <a:sym typeface="Calibri"/>
              </a:rPr>
              <a:t>Lid est laborum dolo rumes fugats untras. Lid est laborum dolo rumes.</a:t>
            </a:r>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750"/>
                                        <p:tgtEl>
                                          <p:spTgt spid="568"/>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250"/>
                                        <p:tgtEl>
                                          <p:spTgt spid="57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250"/>
                                        <p:tgtEl>
                                          <p:spTgt spid="57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50"/>
                                        <p:tgtEl>
                                          <p:spTgt spid="57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250"/>
                                        <p:tgtEl>
                                          <p:spTgt spid="574"/>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250"/>
                                        <p:tgtEl>
                                          <p:spTgt spid="5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250"/>
                                        <p:tgtEl>
                                          <p:spTgt spid="576"/>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250"/>
                                        <p:tgtEl>
                                          <p:spTgt spid="5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250"/>
                                        <p:tgtEl>
                                          <p:spTgt spid="578"/>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250"/>
                                        <p:tgtEl>
                                          <p:spTgt spid="57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250"/>
                                        <p:tgtEl>
                                          <p:spTgt spid="580"/>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250"/>
                                        <p:tgtEl>
                                          <p:spTgt spid="581"/>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250"/>
                                        <p:tgtEl>
                                          <p:spTgt spid="582"/>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250"/>
                                        <p:tgtEl>
                                          <p:spTgt spid="58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250"/>
                                        <p:tgtEl>
                                          <p:spTgt spid="584"/>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250"/>
                                        <p:tgtEl>
                                          <p:spTgt spid="58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250"/>
                                        <p:tgtEl>
                                          <p:spTgt spid="586"/>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250"/>
                                        <p:tgtEl>
                                          <p:spTgt spid="58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250"/>
                                        <p:tgtEl>
                                          <p:spTgt spid="588"/>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250"/>
                                        <p:tgtEl>
                                          <p:spTgt spid="589"/>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250"/>
                                        <p:tgtEl>
                                          <p:spTgt spid="5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grpSp>
        <p:nvGrpSpPr>
          <p:cNvPr id="596" name="Google Shape;596;p44"/>
          <p:cNvGrpSpPr/>
          <p:nvPr/>
        </p:nvGrpSpPr>
        <p:grpSpPr>
          <a:xfrm>
            <a:off x="2419350" y="664457"/>
            <a:ext cx="7353300" cy="642022"/>
            <a:chOff x="2254250" y="664457"/>
            <a:chExt cx="7353300" cy="642022"/>
          </a:xfrm>
        </p:grpSpPr>
        <p:sp>
          <p:nvSpPr>
            <p:cNvPr id="597" name="Google Shape;597;p44"/>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44"/>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Tımelıne</a:t>
              </a:r>
              <a:endParaRPr b="1" sz="2400" cap="small">
                <a:solidFill>
                  <a:srgbClr val="3187A6"/>
                </a:solidFill>
                <a:latin typeface="Calibri"/>
                <a:ea typeface="Calibri"/>
                <a:cs typeface="Calibri"/>
                <a:sym typeface="Calibri"/>
              </a:endParaRPr>
            </a:p>
          </p:txBody>
        </p:sp>
      </p:grpSp>
      <p:grpSp>
        <p:nvGrpSpPr>
          <p:cNvPr id="599" name="Google Shape;599;p44"/>
          <p:cNvGrpSpPr/>
          <p:nvPr/>
        </p:nvGrpSpPr>
        <p:grpSpPr>
          <a:xfrm>
            <a:off x="5057882" y="1891627"/>
            <a:ext cx="5882582" cy="4626007"/>
            <a:chOff x="4065910" y="1400783"/>
            <a:chExt cx="6589278" cy="5181747"/>
          </a:xfrm>
        </p:grpSpPr>
        <p:sp>
          <p:nvSpPr>
            <p:cNvPr id="600" name="Google Shape;600;p44"/>
            <p:cNvSpPr/>
            <p:nvPr/>
          </p:nvSpPr>
          <p:spPr>
            <a:xfrm>
              <a:off x="7576626" y="3954477"/>
              <a:ext cx="3062346" cy="2426874"/>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5E5E"/>
                </a:solidFill>
                <a:latin typeface="Calibri"/>
                <a:ea typeface="Calibri"/>
                <a:cs typeface="Calibri"/>
                <a:sym typeface="Calibri"/>
              </a:endParaRPr>
            </a:p>
          </p:txBody>
        </p:sp>
        <p:sp>
          <p:nvSpPr>
            <p:cNvPr id="601" name="Google Shape;601;p44"/>
            <p:cNvSpPr/>
            <p:nvPr/>
          </p:nvSpPr>
          <p:spPr>
            <a:xfrm>
              <a:off x="4065910" y="4507129"/>
              <a:ext cx="3343448" cy="207540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1100">
                  <a:solidFill>
                    <a:srgbClr val="7F7F7F"/>
                  </a:solidFill>
                  <a:latin typeface="Calibri"/>
                  <a:ea typeface="Calibri"/>
                  <a:cs typeface="Calibri"/>
                  <a:sym typeface="Calibri"/>
                </a:rPr>
                <a:t>You have always a profession, pursuits, business of some sort or other, to take you back into the world immediately, and continual occupation and change soon weaken impressions. All the privilege I claim for my own sex (it is not a very enviable one; you need not covet it), is that of loving longest, when existence or when hope is gone.</a:t>
              </a:r>
              <a:endParaRPr sz="1100">
                <a:solidFill>
                  <a:srgbClr val="7F7F7F"/>
                </a:solidFill>
                <a:latin typeface="Calibri"/>
                <a:ea typeface="Calibri"/>
                <a:cs typeface="Calibri"/>
                <a:sym typeface="Calibri"/>
              </a:endParaRPr>
            </a:p>
          </p:txBody>
        </p:sp>
        <p:sp>
          <p:nvSpPr>
            <p:cNvPr id="602" name="Google Shape;602;p44"/>
            <p:cNvSpPr txBox="1"/>
            <p:nvPr/>
          </p:nvSpPr>
          <p:spPr>
            <a:xfrm>
              <a:off x="4065910" y="3872000"/>
              <a:ext cx="3457924" cy="7239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7F7F7F"/>
                  </a:solidFill>
                  <a:latin typeface="Calibri"/>
                  <a:ea typeface="Calibri"/>
                  <a:cs typeface="Calibri"/>
                  <a:sym typeface="Calibri"/>
                </a:rPr>
                <a:t>Annual Meeting</a:t>
              </a:r>
              <a:endParaRPr b="1" sz="3600">
                <a:solidFill>
                  <a:srgbClr val="7F7F7F"/>
                </a:solidFill>
                <a:latin typeface="Calibri"/>
                <a:ea typeface="Calibri"/>
                <a:cs typeface="Calibri"/>
                <a:sym typeface="Calibri"/>
              </a:endParaRPr>
            </a:p>
          </p:txBody>
        </p:sp>
        <p:sp>
          <p:nvSpPr>
            <p:cNvPr id="603" name="Google Shape;603;p44"/>
            <p:cNvSpPr/>
            <p:nvPr/>
          </p:nvSpPr>
          <p:spPr>
            <a:xfrm>
              <a:off x="4110822" y="1400783"/>
              <a:ext cx="3120116" cy="2426874"/>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7F7F7F"/>
                </a:solidFill>
                <a:latin typeface="Calibri"/>
                <a:ea typeface="Calibri"/>
                <a:cs typeface="Calibri"/>
                <a:sym typeface="Calibri"/>
              </a:endParaRPr>
            </a:p>
          </p:txBody>
        </p:sp>
        <p:grpSp>
          <p:nvGrpSpPr>
            <p:cNvPr id="604" name="Google Shape;604;p44"/>
            <p:cNvGrpSpPr/>
            <p:nvPr/>
          </p:nvGrpSpPr>
          <p:grpSpPr>
            <a:xfrm>
              <a:off x="7576626" y="1400783"/>
              <a:ext cx="3078562" cy="2445674"/>
              <a:chOff x="8351436" y="1496182"/>
              <a:chExt cx="3527294" cy="2802157"/>
            </a:xfrm>
          </p:grpSpPr>
          <p:grpSp>
            <p:nvGrpSpPr>
              <p:cNvPr id="605" name="Google Shape;605;p44"/>
              <p:cNvGrpSpPr/>
              <p:nvPr/>
            </p:nvGrpSpPr>
            <p:grpSpPr>
              <a:xfrm>
                <a:off x="9063248" y="1524295"/>
                <a:ext cx="2815482" cy="650692"/>
                <a:chOff x="6978975" y="3155872"/>
                <a:chExt cx="2132940" cy="462740"/>
              </a:xfrm>
            </p:grpSpPr>
            <p:sp>
              <p:nvSpPr>
                <p:cNvPr id="606" name="Google Shape;606;p44"/>
                <p:cNvSpPr txBox="1"/>
                <p:nvPr/>
              </p:nvSpPr>
              <p:spPr>
                <a:xfrm>
                  <a:off x="6978977" y="3155872"/>
                  <a:ext cx="1542506" cy="235961"/>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400">
                      <a:solidFill>
                        <a:srgbClr val="A5A5A5"/>
                      </a:solidFill>
                      <a:latin typeface="Calibri"/>
                      <a:ea typeface="Calibri"/>
                      <a:cs typeface="Calibri"/>
                      <a:sym typeface="Calibri"/>
                    </a:rPr>
                    <a:t>Our Values</a:t>
                  </a:r>
                  <a:endParaRPr sz="1400">
                    <a:solidFill>
                      <a:srgbClr val="A5A5A5"/>
                    </a:solidFill>
                    <a:latin typeface="Calibri"/>
                    <a:ea typeface="Calibri"/>
                    <a:cs typeface="Calibri"/>
                    <a:sym typeface="Calibri"/>
                  </a:endParaRPr>
                </a:p>
              </p:txBody>
            </p:sp>
            <p:sp>
              <p:nvSpPr>
                <p:cNvPr id="607" name="Google Shape;607;p44"/>
                <p:cNvSpPr txBox="1"/>
                <p:nvPr/>
              </p:nvSpPr>
              <p:spPr>
                <a:xfrm>
                  <a:off x="6978975" y="3348942"/>
                  <a:ext cx="2132940" cy="26967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800">
                      <a:solidFill>
                        <a:srgbClr val="A5A5A5"/>
                      </a:solidFill>
                      <a:latin typeface="Calibri"/>
                      <a:ea typeface="Calibri"/>
                      <a:cs typeface="Calibri"/>
                      <a:sym typeface="Calibri"/>
                    </a:rPr>
                    <a:t>I feel very strongly that change is good because it stirs up the system.</a:t>
                  </a:r>
                  <a:endParaRPr sz="800">
                    <a:solidFill>
                      <a:srgbClr val="A5A5A5"/>
                    </a:solidFill>
                    <a:latin typeface="Calibri"/>
                    <a:ea typeface="Calibri"/>
                    <a:cs typeface="Calibri"/>
                    <a:sym typeface="Calibri"/>
                  </a:endParaRPr>
                </a:p>
              </p:txBody>
            </p:sp>
          </p:grpSp>
          <p:grpSp>
            <p:nvGrpSpPr>
              <p:cNvPr id="608" name="Google Shape;608;p44"/>
              <p:cNvGrpSpPr/>
              <p:nvPr/>
            </p:nvGrpSpPr>
            <p:grpSpPr>
              <a:xfrm>
                <a:off x="9063247" y="2432323"/>
                <a:ext cx="2815482" cy="840293"/>
                <a:chOff x="6978974" y="3914331"/>
                <a:chExt cx="2132940" cy="597574"/>
              </a:xfrm>
            </p:grpSpPr>
            <p:sp>
              <p:nvSpPr>
                <p:cNvPr id="609" name="Google Shape;609;p44"/>
                <p:cNvSpPr txBox="1"/>
                <p:nvPr/>
              </p:nvSpPr>
              <p:spPr>
                <a:xfrm>
                  <a:off x="6978977" y="3914331"/>
                  <a:ext cx="1542506" cy="23596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400">
                      <a:solidFill>
                        <a:srgbClr val="A5A5A5"/>
                      </a:solidFill>
                      <a:latin typeface="Calibri"/>
                      <a:ea typeface="Calibri"/>
                      <a:cs typeface="Calibri"/>
                      <a:sym typeface="Calibri"/>
                    </a:rPr>
                    <a:t>Our Values</a:t>
                  </a:r>
                  <a:endParaRPr sz="1400">
                    <a:solidFill>
                      <a:srgbClr val="A5A5A5"/>
                    </a:solidFill>
                    <a:latin typeface="Calibri"/>
                    <a:ea typeface="Calibri"/>
                    <a:cs typeface="Calibri"/>
                    <a:sym typeface="Calibri"/>
                  </a:endParaRPr>
                </a:p>
              </p:txBody>
            </p:sp>
            <p:sp>
              <p:nvSpPr>
                <p:cNvPr id="610" name="Google Shape;610;p44"/>
                <p:cNvSpPr txBox="1"/>
                <p:nvPr/>
              </p:nvSpPr>
              <p:spPr>
                <a:xfrm>
                  <a:off x="6978974" y="4107401"/>
                  <a:ext cx="2132940" cy="4045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800">
                      <a:solidFill>
                        <a:srgbClr val="A5A5A5"/>
                      </a:solidFill>
                      <a:latin typeface="Calibri"/>
                      <a:ea typeface="Calibri"/>
                      <a:cs typeface="Calibri"/>
                      <a:sym typeface="Calibri"/>
                    </a:rPr>
                    <a:t>I feel very strongly that change is good because it stirs up the system. I feel very strongly that change is good because it stirs up the system.</a:t>
                  </a:r>
                  <a:endParaRPr sz="800">
                    <a:solidFill>
                      <a:srgbClr val="A5A5A5"/>
                    </a:solidFill>
                    <a:latin typeface="Calibri"/>
                    <a:ea typeface="Calibri"/>
                    <a:cs typeface="Calibri"/>
                    <a:sym typeface="Calibri"/>
                  </a:endParaRPr>
                </a:p>
              </p:txBody>
            </p:sp>
          </p:grpSp>
          <p:grpSp>
            <p:nvGrpSpPr>
              <p:cNvPr id="611" name="Google Shape;611;p44"/>
              <p:cNvGrpSpPr/>
              <p:nvPr/>
            </p:nvGrpSpPr>
            <p:grpSpPr>
              <a:xfrm>
                <a:off x="9063247" y="3458046"/>
                <a:ext cx="2815482" cy="840293"/>
                <a:chOff x="6978974" y="3914331"/>
                <a:chExt cx="2132940" cy="597574"/>
              </a:xfrm>
            </p:grpSpPr>
            <p:sp>
              <p:nvSpPr>
                <p:cNvPr id="612" name="Google Shape;612;p44"/>
                <p:cNvSpPr txBox="1"/>
                <p:nvPr/>
              </p:nvSpPr>
              <p:spPr>
                <a:xfrm>
                  <a:off x="6978977" y="3914331"/>
                  <a:ext cx="1542506" cy="23596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400">
                      <a:solidFill>
                        <a:srgbClr val="A5A5A5"/>
                      </a:solidFill>
                      <a:latin typeface="Calibri"/>
                      <a:ea typeface="Calibri"/>
                      <a:cs typeface="Calibri"/>
                      <a:sym typeface="Calibri"/>
                    </a:rPr>
                    <a:t>Mission &amp; Vision</a:t>
                  </a:r>
                  <a:endParaRPr sz="1400">
                    <a:solidFill>
                      <a:srgbClr val="A5A5A5"/>
                    </a:solidFill>
                    <a:latin typeface="Calibri"/>
                    <a:ea typeface="Calibri"/>
                    <a:cs typeface="Calibri"/>
                    <a:sym typeface="Calibri"/>
                  </a:endParaRPr>
                </a:p>
              </p:txBody>
            </p:sp>
            <p:sp>
              <p:nvSpPr>
                <p:cNvPr id="613" name="Google Shape;613;p44"/>
                <p:cNvSpPr txBox="1"/>
                <p:nvPr/>
              </p:nvSpPr>
              <p:spPr>
                <a:xfrm>
                  <a:off x="6978974" y="4107401"/>
                  <a:ext cx="2132940" cy="404504"/>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800">
                      <a:solidFill>
                        <a:srgbClr val="A5A5A5"/>
                      </a:solidFill>
                      <a:latin typeface="Calibri"/>
                      <a:ea typeface="Calibri"/>
                      <a:cs typeface="Calibri"/>
                      <a:sym typeface="Calibri"/>
                    </a:rPr>
                    <a:t>I feel very strongly that change is good because it stirs up the system. I feel very strongly that change is good because it stirs up the system.</a:t>
                  </a:r>
                  <a:endParaRPr sz="800">
                    <a:solidFill>
                      <a:srgbClr val="A5A5A5"/>
                    </a:solidFill>
                    <a:latin typeface="Calibri"/>
                    <a:ea typeface="Calibri"/>
                    <a:cs typeface="Calibri"/>
                    <a:sym typeface="Calibri"/>
                  </a:endParaRPr>
                </a:p>
              </p:txBody>
            </p:sp>
          </p:grpSp>
          <p:grpSp>
            <p:nvGrpSpPr>
              <p:cNvPr id="614" name="Google Shape;614;p44"/>
              <p:cNvGrpSpPr/>
              <p:nvPr/>
            </p:nvGrpSpPr>
            <p:grpSpPr>
              <a:xfrm>
                <a:off x="8351436" y="3434585"/>
                <a:ext cx="659525" cy="640643"/>
                <a:chOff x="6299532" y="4190009"/>
                <a:chExt cx="469021" cy="455593"/>
              </a:xfrm>
            </p:grpSpPr>
            <p:sp>
              <p:nvSpPr>
                <p:cNvPr id="615" name="Google Shape;615;p44"/>
                <p:cNvSpPr/>
                <p:nvPr/>
              </p:nvSpPr>
              <p:spPr>
                <a:xfrm>
                  <a:off x="6299532" y="4190009"/>
                  <a:ext cx="469021" cy="455593"/>
                </a:xfrm>
                <a:prstGeom prst="ellipse">
                  <a:avLst/>
                </a:prstGeom>
                <a:noFill/>
                <a:ln cap="flat" cmpd="sng" w="254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800">
                    <a:solidFill>
                      <a:schemeClr val="lt1"/>
                    </a:solidFill>
                    <a:latin typeface="Calibri"/>
                    <a:ea typeface="Calibri"/>
                    <a:cs typeface="Calibri"/>
                    <a:sym typeface="Calibri"/>
                  </a:endParaRPr>
                </a:p>
              </p:txBody>
            </p:sp>
            <p:sp>
              <p:nvSpPr>
                <p:cNvPr id="616" name="Google Shape;616;p44"/>
                <p:cNvSpPr/>
                <p:nvPr/>
              </p:nvSpPr>
              <p:spPr>
                <a:xfrm>
                  <a:off x="6386874" y="4310694"/>
                  <a:ext cx="294337" cy="214222"/>
                </a:xfrm>
                <a:custGeom>
                  <a:rect b="b" l="l" r="r" t="t"/>
                  <a:pathLst>
                    <a:path extrusionOk="0" h="57" w="78">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rgbClr val="3187A6"/>
                </a:solidFill>
                <a:ln>
                  <a:noFill/>
                </a:ln>
              </p:spPr>
              <p:txBody>
                <a:bodyPr anchorCtr="0" anchor="t" bIns="64275" lIns="128575" spcFirstLastPara="1" rIns="128575" wrap="square" tIns="64275">
                  <a:noAutofit/>
                </a:bodyPr>
                <a:lstStyle/>
                <a:p>
                  <a:pPr indent="0" lvl="0" marL="0" marR="0" rtl="0" algn="l">
                    <a:lnSpc>
                      <a:spcPct val="120000"/>
                    </a:lnSpc>
                    <a:spcBef>
                      <a:spcPts val="0"/>
                    </a:spcBef>
                    <a:spcAft>
                      <a:spcPts val="0"/>
                    </a:spcAft>
                    <a:buNone/>
                  </a:pPr>
                  <a:r>
                    <a:t/>
                  </a:r>
                  <a:endParaRPr sz="800">
                    <a:solidFill>
                      <a:schemeClr val="dk1"/>
                    </a:solidFill>
                    <a:latin typeface="Calibri"/>
                    <a:ea typeface="Calibri"/>
                    <a:cs typeface="Calibri"/>
                    <a:sym typeface="Calibri"/>
                  </a:endParaRPr>
                </a:p>
              </p:txBody>
            </p:sp>
          </p:grpSp>
          <p:grpSp>
            <p:nvGrpSpPr>
              <p:cNvPr id="617" name="Google Shape;617;p44"/>
              <p:cNvGrpSpPr/>
              <p:nvPr/>
            </p:nvGrpSpPr>
            <p:grpSpPr>
              <a:xfrm>
                <a:off x="8351436" y="2448228"/>
                <a:ext cx="659525" cy="640643"/>
                <a:chOff x="630683" y="4190009"/>
                <a:chExt cx="469021" cy="455593"/>
              </a:xfrm>
            </p:grpSpPr>
            <p:sp>
              <p:nvSpPr>
                <p:cNvPr id="618" name="Google Shape;618;p44"/>
                <p:cNvSpPr/>
                <p:nvPr/>
              </p:nvSpPr>
              <p:spPr>
                <a:xfrm>
                  <a:off x="630683" y="4190009"/>
                  <a:ext cx="469021" cy="455593"/>
                </a:xfrm>
                <a:prstGeom prst="ellipse">
                  <a:avLst/>
                </a:prstGeom>
                <a:noFill/>
                <a:ln cap="flat" cmpd="sng" w="25400">
                  <a:solidFill>
                    <a:srgbClr val="D98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800">
                    <a:solidFill>
                      <a:schemeClr val="lt1"/>
                    </a:solidFill>
                    <a:latin typeface="Calibri"/>
                    <a:ea typeface="Calibri"/>
                    <a:cs typeface="Calibri"/>
                    <a:sym typeface="Calibri"/>
                  </a:endParaRPr>
                </a:p>
              </p:txBody>
            </p:sp>
            <p:sp>
              <p:nvSpPr>
                <p:cNvPr id="619" name="Google Shape;619;p44"/>
                <p:cNvSpPr/>
                <p:nvPr/>
              </p:nvSpPr>
              <p:spPr>
                <a:xfrm>
                  <a:off x="765181" y="4270535"/>
                  <a:ext cx="200025" cy="294541"/>
                </a:xfrm>
                <a:custGeom>
                  <a:rect b="b" l="l" r="r" t="t"/>
                  <a:pathLst>
                    <a:path extrusionOk="0" h="62" w="4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D981B2"/>
                </a:solidFill>
                <a:ln>
                  <a:noFill/>
                </a:ln>
              </p:spPr>
              <p:txBody>
                <a:bodyPr anchorCtr="0" anchor="t" bIns="64275" lIns="128575" spcFirstLastPara="1" rIns="128575" wrap="square" tIns="64275">
                  <a:noAutofit/>
                </a:bodyPr>
                <a:lstStyle/>
                <a:p>
                  <a:pPr indent="0" lvl="0" marL="0" marR="0" rtl="0" algn="l">
                    <a:lnSpc>
                      <a:spcPct val="120000"/>
                    </a:lnSpc>
                    <a:spcBef>
                      <a:spcPts val="0"/>
                    </a:spcBef>
                    <a:spcAft>
                      <a:spcPts val="0"/>
                    </a:spcAft>
                    <a:buNone/>
                  </a:pPr>
                  <a:r>
                    <a:t/>
                  </a:r>
                  <a:endParaRPr sz="800">
                    <a:solidFill>
                      <a:schemeClr val="dk1"/>
                    </a:solidFill>
                    <a:latin typeface="Calibri"/>
                    <a:ea typeface="Calibri"/>
                    <a:cs typeface="Calibri"/>
                    <a:sym typeface="Calibri"/>
                  </a:endParaRPr>
                </a:p>
              </p:txBody>
            </p:sp>
          </p:grpSp>
          <p:grpSp>
            <p:nvGrpSpPr>
              <p:cNvPr id="620" name="Google Shape;620;p44"/>
              <p:cNvGrpSpPr/>
              <p:nvPr/>
            </p:nvGrpSpPr>
            <p:grpSpPr>
              <a:xfrm>
                <a:off x="8351436" y="1496182"/>
                <a:ext cx="659525" cy="640643"/>
                <a:chOff x="3425803" y="3384456"/>
                <a:chExt cx="469021" cy="455593"/>
              </a:xfrm>
            </p:grpSpPr>
            <p:sp>
              <p:nvSpPr>
                <p:cNvPr id="621" name="Google Shape;621;p44"/>
                <p:cNvSpPr/>
                <p:nvPr/>
              </p:nvSpPr>
              <p:spPr>
                <a:xfrm>
                  <a:off x="3425803" y="3384456"/>
                  <a:ext cx="469021" cy="455593"/>
                </a:xfrm>
                <a:prstGeom prst="ellipse">
                  <a:avLst/>
                </a:prstGeom>
                <a:noFill/>
                <a:ln cap="flat" cmpd="sng" w="254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t/>
                  </a:r>
                  <a:endParaRPr sz="800">
                    <a:solidFill>
                      <a:schemeClr val="lt1"/>
                    </a:solidFill>
                    <a:latin typeface="Calibri"/>
                    <a:ea typeface="Calibri"/>
                    <a:cs typeface="Calibri"/>
                    <a:sym typeface="Calibri"/>
                  </a:endParaRPr>
                </a:p>
              </p:txBody>
            </p:sp>
            <p:sp>
              <p:nvSpPr>
                <p:cNvPr id="622" name="Google Shape;622;p44"/>
                <p:cNvSpPr/>
                <p:nvPr/>
              </p:nvSpPr>
              <p:spPr>
                <a:xfrm>
                  <a:off x="3520613" y="3471340"/>
                  <a:ext cx="279400" cy="279400"/>
                </a:xfrm>
                <a:custGeom>
                  <a:rect b="b" l="l" r="r" t="t"/>
                  <a:pathLst>
                    <a:path extrusionOk="0"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3187A6"/>
                </a:solidFill>
                <a:ln>
                  <a:noFill/>
                </a:ln>
              </p:spPr>
              <p:txBody>
                <a:bodyPr anchorCtr="0" anchor="t" bIns="64275" lIns="128575" spcFirstLastPara="1" rIns="128575" wrap="square" tIns="64275">
                  <a:noAutofit/>
                </a:bodyPr>
                <a:lstStyle/>
                <a:p>
                  <a:pPr indent="0" lvl="0" marL="0" marR="0" rtl="0" algn="l">
                    <a:lnSpc>
                      <a:spcPct val="120000"/>
                    </a:lnSpc>
                    <a:spcBef>
                      <a:spcPts val="0"/>
                    </a:spcBef>
                    <a:spcAft>
                      <a:spcPts val="0"/>
                    </a:spcAft>
                    <a:buNone/>
                  </a:pPr>
                  <a:r>
                    <a:t/>
                  </a:r>
                  <a:endParaRPr sz="800">
                    <a:solidFill>
                      <a:schemeClr val="dk1"/>
                    </a:solidFill>
                    <a:latin typeface="Calibri"/>
                    <a:ea typeface="Calibri"/>
                    <a:cs typeface="Calibri"/>
                    <a:sym typeface="Calibri"/>
                  </a:endParaRPr>
                </a:p>
              </p:txBody>
            </p:sp>
          </p:grpSp>
        </p:grpSp>
      </p:grpSp>
      <p:grpSp>
        <p:nvGrpSpPr>
          <p:cNvPr id="623" name="Google Shape;623;p44"/>
          <p:cNvGrpSpPr/>
          <p:nvPr/>
        </p:nvGrpSpPr>
        <p:grpSpPr>
          <a:xfrm>
            <a:off x="1146627" y="3521868"/>
            <a:ext cx="3562477" cy="1150444"/>
            <a:chOff x="1321543" y="2439760"/>
            <a:chExt cx="2672207" cy="862833"/>
          </a:xfrm>
        </p:grpSpPr>
        <p:grpSp>
          <p:nvGrpSpPr>
            <p:cNvPr id="624" name="Google Shape;624;p44"/>
            <p:cNvGrpSpPr/>
            <p:nvPr/>
          </p:nvGrpSpPr>
          <p:grpSpPr>
            <a:xfrm>
              <a:off x="1321543" y="2439760"/>
              <a:ext cx="1940115" cy="862833"/>
              <a:chOff x="1321543" y="2439760"/>
              <a:chExt cx="1940115" cy="862833"/>
            </a:xfrm>
          </p:grpSpPr>
          <p:sp>
            <p:nvSpPr>
              <p:cNvPr id="625" name="Google Shape;625;p44"/>
              <p:cNvSpPr/>
              <p:nvPr/>
            </p:nvSpPr>
            <p:spPr>
              <a:xfrm>
                <a:off x="1321543" y="2725512"/>
                <a:ext cx="1940115" cy="57708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100">
                    <a:solidFill>
                      <a:srgbClr val="7F7F7F"/>
                    </a:solidFill>
                    <a:latin typeface="Calibri"/>
                    <a:ea typeface="Calibri"/>
                    <a:cs typeface="Calibri"/>
                    <a:sym typeface="Calibri"/>
                  </a:rPr>
                  <a:t>The time is now, the place is here. Stay in the present. You can do nothing to change the past, and the future will never come exactly as you plan or hope for.</a:t>
                </a:r>
                <a:endParaRPr sz="1100">
                  <a:solidFill>
                    <a:srgbClr val="7F7F7F"/>
                  </a:solidFill>
                  <a:latin typeface="Calibri"/>
                  <a:ea typeface="Calibri"/>
                  <a:cs typeface="Calibri"/>
                  <a:sym typeface="Calibri"/>
                </a:endParaRPr>
              </a:p>
            </p:txBody>
          </p:sp>
          <p:sp>
            <p:nvSpPr>
              <p:cNvPr id="626" name="Google Shape;626;p44"/>
              <p:cNvSpPr/>
              <p:nvPr/>
            </p:nvSpPr>
            <p:spPr>
              <a:xfrm>
                <a:off x="2671727" y="2439760"/>
                <a:ext cx="553060" cy="25391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600">
                    <a:solidFill>
                      <a:srgbClr val="7F7F7F"/>
                    </a:solidFill>
                    <a:latin typeface="Calibri"/>
                    <a:ea typeface="Calibri"/>
                    <a:cs typeface="Calibri"/>
                    <a:sym typeface="Calibri"/>
                  </a:rPr>
                  <a:t>Pricing</a:t>
                </a:r>
                <a:endParaRPr sz="1600">
                  <a:solidFill>
                    <a:srgbClr val="7F7F7F"/>
                  </a:solidFill>
                  <a:latin typeface="Calibri"/>
                  <a:ea typeface="Calibri"/>
                  <a:cs typeface="Calibri"/>
                  <a:sym typeface="Calibri"/>
                </a:endParaRPr>
              </a:p>
            </p:txBody>
          </p:sp>
        </p:grpSp>
        <p:grpSp>
          <p:nvGrpSpPr>
            <p:cNvPr id="627" name="Google Shape;627;p44"/>
            <p:cNvGrpSpPr/>
            <p:nvPr/>
          </p:nvGrpSpPr>
          <p:grpSpPr>
            <a:xfrm>
              <a:off x="3357554" y="2500312"/>
              <a:ext cx="636196" cy="636164"/>
              <a:chOff x="3357554" y="2500312"/>
              <a:chExt cx="636196" cy="636164"/>
            </a:xfrm>
          </p:grpSpPr>
          <p:sp>
            <p:nvSpPr>
              <p:cNvPr id="628" name="Google Shape;628;p44"/>
              <p:cNvSpPr/>
              <p:nvPr/>
            </p:nvSpPr>
            <p:spPr>
              <a:xfrm>
                <a:off x="3357554" y="2500312"/>
                <a:ext cx="636196" cy="636164"/>
              </a:xfrm>
              <a:prstGeom prst="rect">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sp>
            <p:nvSpPr>
              <p:cNvPr id="629" name="Google Shape;629;p44"/>
              <p:cNvSpPr/>
              <p:nvPr/>
            </p:nvSpPr>
            <p:spPr>
              <a:xfrm>
                <a:off x="3477620" y="2660940"/>
                <a:ext cx="389082" cy="322810"/>
              </a:xfrm>
              <a:custGeom>
                <a:rect b="b" l="l" r="r" t="t"/>
                <a:pathLst>
                  <a:path extrusionOk="0" h="301" w="364">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grpSp>
        <p:nvGrpSpPr>
          <p:cNvPr id="630" name="Google Shape;630;p44"/>
          <p:cNvGrpSpPr/>
          <p:nvPr/>
        </p:nvGrpSpPr>
        <p:grpSpPr>
          <a:xfrm>
            <a:off x="1161143" y="2020538"/>
            <a:ext cx="3547963" cy="1150446"/>
            <a:chOff x="1332430" y="1368189"/>
            <a:chExt cx="2661320" cy="862834"/>
          </a:xfrm>
        </p:grpSpPr>
        <p:grpSp>
          <p:nvGrpSpPr>
            <p:cNvPr id="631" name="Google Shape;631;p44"/>
            <p:cNvGrpSpPr/>
            <p:nvPr/>
          </p:nvGrpSpPr>
          <p:grpSpPr>
            <a:xfrm>
              <a:off x="1332430" y="1368189"/>
              <a:ext cx="1940115" cy="862834"/>
              <a:chOff x="1332430" y="1368189"/>
              <a:chExt cx="1940115" cy="862834"/>
            </a:xfrm>
          </p:grpSpPr>
          <p:sp>
            <p:nvSpPr>
              <p:cNvPr id="632" name="Google Shape;632;p44"/>
              <p:cNvSpPr/>
              <p:nvPr/>
            </p:nvSpPr>
            <p:spPr>
              <a:xfrm>
                <a:off x="1332430" y="1653942"/>
                <a:ext cx="1940115" cy="57708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100">
                    <a:solidFill>
                      <a:srgbClr val="7F7F7F"/>
                    </a:solidFill>
                    <a:latin typeface="Calibri"/>
                    <a:ea typeface="Calibri"/>
                    <a:cs typeface="Calibri"/>
                    <a:sym typeface="Calibri"/>
                  </a:rPr>
                  <a:t>The time is now, the place is here. Stay in the present. You can do nothing to change the past, and the future will never come exactly as you plan or hope for.</a:t>
                </a:r>
                <a:endParaRPr sz="1100">
                  <a:solidFill>
                    <a:srgbClr val="7F7F7F"/>
                  </a:solidFill>
                  <a:latin typeface="Calibri"/>
                  <a:ea typeface="Calibri"/>
                  <a:cs typeface="Calibri"/>
                  <a:sym typeface="Calibri"/>
                </a:endParaRPr>
              </a:p>
            </p:txBody>
          </p:sp>
          <p:sp>
            <p:nvSpPr>
              <p:cNvPr id="633" name="Google Shape;633;p44"/>
              <p:cNvSpPr/>
              <p:nvPr/>
            </p:nvSpPr>
            <p:spPr>
              <a:xfrm>
                <a:off x="2688195" y="1368189"/>
                <a:ext cx="547481" cy="25391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600">
                    <a:solidFill>
                      <a:srgbClr val="7F7F7F"/>
                    </a:solidFill>
                    <a:latin typeface="Calibri"/>
                    <a:ea typeface="Calibri"/>
                    <a:cs typeface="Calibri"/>
                    <a:sym typeface="Calibri"/>
                  </a:rPr>
                  <a:t>Future</a:t>
                </a:r>
                <a:endParaRPr sz="1600">
                  <a:solidFill>
                    <a:srgbClr val="7F7F7F"/>
                  </a:solidFill>
                  <a:latin typeface="Calibri"/>
                  <a:ea typeface="Calibri"/>
                  <a:cs typeface="Calibri"/>
                  <a:sym typeface="Calibri"/>
                </a:endParaRPr>
              </a:p>
            </p:txBody>
          </p:sp>
        </p:grpSp>
        <p:grpSp>
          <p:nvGrpSpPr>
            <p:cNvPr id="634" name="Google Shape;634;p44"/>
            <p:cNvGrpSpPr/>
            <p:nvPr/>
          </p:nvGrpSpPr>
          <p:grpSpPr>
            <a:xfrm>
              <a:off x="3357554" y="1428742"/>
              <a:ext cx="636196" cy="636164"/>
              <a:chOff x="3357554" y="1428742"/>
              <a:chExt cx="636196" cy="636164"/>
            </a:xfrm>
          </p:grpSpPr>
          <p:sp>
            <p:nvSpPr>
              <p:cNvPr id="635" name="Google Shape;635;p44"/>
              <p:cNvSpPr/>
              <p:nvPr/>
            </p:nvSpPr>
            <p:spPr>
              <a:xfrm>
                <a:off x="3357554" y="1428742"/>
                <a:ext cx="636196" cy="636164"/>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sp>
            <p:nvSpPr>
              <p:cNvPr id="636" name="Google Shape;636;p44"/>
              <p:cNvSpPr/>
              <p:nvPr/>
            </p:nvSpPr>
            <p:spPr>
              <a:xfrm>
                <a:off x="3500430" y="1571618"/>
                <a:ext cx="303570" cy="342050"/>
              </a:xfrm>
              <a:custGeom>
                <a:rect b="b" l="l" r="r" t="t"/>
                <a:pathLst>
                  <a:path extrusionOk="0" h="319" w="282">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grpSp>
        <p:nvGrpSpPr>
          <p:cNvPr id="637" name="Google Shape;637;p44"/>
          <p:cNvGrpSpPr/>
          <p:nvPr/>
        </p:nvGrpSpPr>
        <p:grpSpPr>
          <a:xfrm>
            <a:off x="1146628" y="5045876"/>
            <a:ext cx="3562477" cy="943469"/>
            <a:chOff x="1321543" y="3571882"/>
            <a:chExt cx="2672207" cy="707602"/>
          </a:xfrm>
        </p:grpSpPr>
        <p:grpSp>
          <p:nvGrpSpPr>
            <p:cNvPr id="638" name="Google Shape;638;p44"/>
            <p:cNvGrpSpPr/>
            <p:nvPr/>
          </p:nvGrpSpPr>
          <p:grpSpPr>
            <a:xfrm>
              <a:off x="1321543" y="3571882"/>
              <a:ext cx="1940115" cy="608917"/>
              <a:chOff x="1321543" y="3571882"/>
              <a:chExt cx="1940115" cy="608917"/>
            </a:xfrm>
          </p:grpSpPr>
          <p:sp>
            <p:nvSpPr>
              <p:cNvPr id="639" name="Google Shape;639;p44"/>
              <p:cNvSpPr/>
              <p:nvPr/>
            </p:nvSpPr>
            <p:spPr>
              <a:xfrm>
                <a:off x="1321543" y="3857634"/>
                <a:ext cx="1940115" cy="3231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100">
                    <a:solidFill>
                      <a:srgbClr val="7F7F7F"/>
                    </a:solidFill>
                    <a:latin typeface="Calibri"/>
                    <a:ea typeface="Calibri"/>
                    <a:cs typeface="Calibri"/>
                    <a:sym typeface="Calibri"/>
                  </a:rPr>
                  <a:t>I feel very strongly that change is good because it stirs up the system.</a:t>
                </a:r>
                <a:endParaRPr sz="1100">
                  <a:solidFill>
                    <a:srgbClr val="7F7F7F"/>
                  </a:solidFill>
                  <a:latin typeface="Calibri"/>
                  <a:ea typeface="Calibri"/>
                  <a:cs typeface="Calibri"/>
                  <a:sym typeface="Calibri"/>
                </a:endParaRPr>
              </a:p>
            </p:txBody>
          </p:sp>
          <p:sp>
            <p:nvSpPr>
              <p:cNvPr id="640" name="Google Shape;640;p44"/>
              <p:cNvSpPr/>
              <p:nvPr/>
            </p:nvSpPr>
            <p:spPr>
              <a:xfrm>
                <a:off x="2229674" y="3571882"/>
                <a:ext cx="995114" cy="25391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600">
                    <a:solidFill>
                      <a:srgbClr val="7F7F7F"/>
                    </a:solidFill>
                    <a:latin typeface="Calibri"/>
                    <a:ea typeface="Calibri"/>
                    <a:cs typeface="Calibri"/>
                    <a:sym typeface="Calibri"/>
                  </a:rPr>
                  <a:t>What we do?</a:t>
                </a:r>
                <a:endParaRPr sz="1600">
                  <a:solidFill>
                    <a:srgbClr val="7F7F7F"/>
                  </a:solidFill>
                  <a:latin typeface="Calibri"/>
                  <a:ea typeface="Calibri"/>
                  <a:cs typeface="Calibri"/>
                  <a:sym typeface="Calibri"/>
                </a:endParaRPr>
              </a:p>
            </p:txBody>
          </p:sp>
        </p:grpSp>
        <p:grpSp>
          <p:nvGrpSpPr>
            <p:cNvPr id="641" name="Google Shape;641;p44"/>
            <p:cNvGrpSpPr/>
            <p:nvPr/>
          </p:nvGrpSpPr>
          <p:grpSpPr>
            <a:xfrm>
              <a:off x="3357554" y="3643320"/>
              <a:ext cx="636196" cy="636164"/>
              <a:chOff x="3357554" y="3643320"/>
              <a:chExt cx="636196" cy="636164"/>
            </a:xfrm>
          </p:grpSpPr>
          <p:sp>
            <p:nvSpPr>
              <p:cNvPr id="642" name="Google Shape;642;p44"/>
              <p:cNvSpPr/>
              <p:nvPr/>
            </p:nvSpPr>
            <p:spPr>
              <a:xfrm>
                <a:off x="3357554" y="3643320"/>
                <a:ext cx="636196" cy="636164"/>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grpSp>
            <p:nvGrpSpPr>
              <p:cNvPr id="643" name="Google Shape;643;p44"/>
              <p:cNvGrpSpPr/>
              <p:nvPr/>
            </p:nvGrpSpPr>
            <p:grpSpPr>
              <a:xfrm>
                <a:off x="3428992" y="3857634"/>
                <a:ext cx="503238" cy="177800"/>
                <a:chOff x="1441430" y="4357700"/>
                <a:chExt cx="503238" cy="177800"/>
              </a:xfrm>
            </p:grpSpPr>
            <p:sp>
              <p:nvSpPr>
                <p:cNvPr id="644" name="Google Shape;644;p44"/>
                <p:cNvSpPr/>
                <p:nvPr/>
              </p:nvSpPr>
              <p:spPr>
                <a:xfrm>
                  <a:off x="1441430" y="4357700"/>
                  <a:ext cx="231775" cy="177800"/>
                </a:xfrm>
                <a:custGeom>
                  <a:rect b="b" l="l" r="r" t="t"/>
                  <a:pathLst>
                    <a:path extrusionOk="0" h="222" w="29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645" name="Google Shape;645;p44"/>
                <p:cNvSpPr/>
                <p:nvPr/>
              </p:nvSpPr>
              <p:spPr>
                <a:xfrm>
                  <a:off x="1714480" y="4357700"/>
                  <a:ext cx="230188" cy="177800"/>
                </a:xfrm>
                <a:custGeom>
                  <a:rect b="b" l="l" r="r" t="t"/>
                  <a:pathLst>
                    <a:path extrusionOk="0" h="222" w="29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646" name="Google Shape;646;p44"/>
                <p:cNvSpPr/>
                <p:nvPr/>
              </p:nvSpPr>
              <p:spPr>
                <a:xfrm>
                  <a:off x="1601767" y="4427550"/>
                  <a:ext cx="195263" cy="36513"/>
                </a:xfrm>
                <a:custGeom>
                  <a:rect b="b" l="l" r="r" t="t"/>
                  <a:pathLst>
                    <a:path extrusionOk="0" h="45" w="246">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750"/>
                                        <p:tgtEl>
                                          <p:spTgt spid="596"/>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grpSp>
        <p:nvGrpSpPr>
          <p:cNvPr id="652" name="Google Shape;652;p45"/>
          <p:cNvGrpSpPr/>
          <p:nvPr/>
        </p:nvGrpSpPr>
        <p:grpSpPr>
          <a:xfrm>
            <a:off x="2419350" y="664457"/>
            <a:ext cx="7353300" cy="642022"/>
            <a:chOff x="2254250" y="664457"/>
            <a:chExt cx="7353300" cy="642022"/>
          </a:xfrm>
        </p:grpSpPr>
        <p:sp>
          <p:nvSpPr>
            <p:cNvPr id="653" name="Google Shape;653;p45"/>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45"/>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Our Values</a:t>
              </a:r>
              <a:endParaRPr b="1" sz="2400" cap="small">
                <a:solidFill>
                  <a:srgbClr val="3187A6"/>
                </a:solidFill>
                <a:latin typeface="Calibri"/>
                <a:ea typeface="Calibri"/>
                <a:cs typeface="Calibri"/>
                <a:sym typeface="Calibri"/>
              </a:endParaRPr>
            </a:p>
          </p:txBody>
        </p:sp>
      </p:grpSp>
      <p:grpSp>
        <p:nvGrpSpPr>
          <p:cNvPr id="655" name="Google Shape;655;p45"/>
          <p:cNvGrpSpPr/>
          <p:nvPr/>
        </p:nvGrpSpPr>
        <p:grpSpPr>
          <a:xfrm flipH="1">
            <a:off x="1242730" y="2439735"/>
            <a:ext cx="9960538" cy="3590372"/>
            <a:chOff x="1116013" y="1492250"/>
            <a:chExt cx="6769100" cy="2439988"/>
          </a:xfrm>
        </p:grpSpPr>
        <p:grpSp>
          <p:nvGrpSpPr>
            <p:cNvPr id="656" name="Google Shape;656;p45"/>
            <p:cNvGrpSpPr/>
            <p:nvPr/>
          </p:nvGrpSpPr>
          <p:grpSpPr>
            <a:xfrm>
              <a:off x="3851275" y="1695450"/>
              <a:ext cx="1657350" cy="522288"/>
              <a:chOff x="1403648" y="1563637"/>
              <a:chExt cx="1656184" cy="521681"/>
            </a:xfrm>
          </p:grpSpPr>
          <p:sp>
            <p:nvSpPr>
              <p:cNvPr id="657" name="Google Shape;657;p45"/>
              <p:cNvSpPr/>
              <p:nvPr/>
            </p:nvSpPr>
            <p:spPr>
              <a:xfrm>
                <a:off x="1403648" y="1563637"/>
                <a:ext cx="1656184" cy="521681"/>
              </a:xfrm>
              <a:prstGeom prst="roundRect">
                <a:avLst>
                  <a:gd fmla="val 7260"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58" name="Google Shape;658;p45"/>
              <p:cNvSpPr/>
              <p:nvPr/>
            </p:nvSpPr>
            <p:spPr>
              <a:xfrm>
                <a:off x="1558627" y="1655200"/>
                <a:ext cx="1346233" cy="3133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Create PR Plan</a:t>
                </a:r>
                <a:endParaRPr sz="2400">
                  <a:solidFill>
                    <a:srgbClr val="F2F2F2"/>
                  </a:solidFill>
                  <a:latin typeface="Calibri"/>
                  <a:ea typeface="Calibri"/>
                  <a:cs typeface="Calibri"/>
                  <a:sym typeface="Calibri"/>
                </a:endParaRPr>
              </a:p>
            </p:txBody>
          </p:sp>
        </p:grpSp>
        <p:grpSp>
          <p:nvGrpSpPr>
            <p:cNvPr id="659" name="Google Shape;659;p45"/>
            <p:cNvGrpSpPr/>
            <p:nvPr/>
          </p:nvGrpSpPr>
          <p:grpSpPr>
            <a:xfrm>
              <a:off x="3851275" y="2457450"/>
              <a:ext cx="1657350" cy="522288"/>
              <a:chOff x="3923928" y="1574380"/>
              <a:chExt cx="1656184" cy="521681"/>
            </a:xfrm>
          </p:grpSpPr>
          <p:sp>
            <p:nvSpPr>
              <p:cNvPr id="660" name="Google Shape;660;p45"/>
              <p:cNvSpPr/>
              <p:nvPr/>
            </p:nvSpPr>
            <p:spPr>
              <a:xfrm>
                <a:off x="3923928" y="1574380"/>
                <a:ext cx="1656184" cy="521681"/>
              </a:xfrm>
              <a:prstGeom prst="roundRect">
                <a:avLst>
                  <a:gd fmla="val 7260"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61" name="Google Shape;661;p45"/>
              <p:cNvSpPr/>
              <p:nvPr/>
            </p:nvSpPr>
            <p:spPr>
              <a:xfrm>
                <a:off x="4309694" y="1665943"/>
                <a:ext cx="884657" cy="3133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Research</a:t>
                </a:r>
                <a:endParaRPr sz="2400">
                  <a:solidFill>
                    <a:srgbClr val="F2F2F2"/>
                  </a:solidFill>
                  <a:latin typeface="Calibri"/>
                  <a:ea typeface="Calibri"/>
                  <a:cs typeface="Calibri"/>
                  <a:sym typeface="Calibri"/>
                </a:endParaRPr>
              </a:p>
            </p:txBody>
          </p:sp>
        </p:grpSp>
        <p:grpSp>
          <p:nvGrpSpPr>
            <p:cNvPr id="662" name="Google Shape;662;p45"/>
            <p:cNvGrpSpPr/>
            <p:nvPr/>
          </p:nvGrpSpPr>
          <p:grpSpPr>
            <a:xfrm>
              <a:off x="3851275" y="3219450"/>
              <a:ext cx="1657350" cy="522288"/>
              <a:chOff x="6372200" y="1585123"/>
              <a:chExt cx="1656184" cy="521681"/>
            </a:xfrm>
          </p:grpSpPr>
          <p:sp>
            <p:nvSpPr>
              <p:cNvPr id="663" name="Google Shape;663;p45"/>
              <p:cNvSpPr/>
              <p:nvPr/>
            </p:nvSpPr>
            <p:spPr>
              <a:xfrm>
                <a:off x="6372200" y="1585123"/>
                <a:ext cx="1656184" cy="521681"/>
              </a:xfrm>
              <a:prstGeom prst="roundRect">
                <a:avLst>
                  <a:gd fmla="val 7260"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64" name="Google Shape;664;p45"/>
              <p:cNvSpPr/>
              <p:nvPr/>
            </p:nvSpPr>
            <p:spPr>
              <a:xfrm>
                <a:off x="6590837" y="1676686"/>
                <a:ext cx="1218907" cy="3133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Strategy Plan</a:t>
                </a:r>
                <a:endParaRPr sz="2400">
                  <a:solidFill>
                    <a:srgbClr val="F2F2F2"/>
                  </a:solidFill>
                  <a:latin typeface="Calibri"/>
                  <a:ea typeface="Calibri"/>
                  <a:cs typeface="Calibri"/>
                  <a:sym typeface="Calibri"/>
                </a:endParaRPr>
              </a:p>
            </p:txBody>
          </p:sp>
        </p:grpSp>
        <p:grpSp>
          <p:nvGrpSpPr>
            <p:cNvPr id="665" name="Google Shape;665;p45"/>
            <p:cNvGrpSpPr/>
            <p:nvPr/>
          </p:nvGrpSpPr>
          <p:grpSpPr>
            <a:xfrm>
              <a:off x="1116013" y="2400300"/>
              <a:ext cx="2016125" cy="644525"/>
              <a:chOff x="1403649" y="1563638"/>
              <a:chExt cx="1082379" cy="644826"/>
            </a:xfrm>
          </p:grpSpPr>
          <p:sp>
            <p:nvSpPr>
              <p:cNvPr id="666" name="Google Shape;666;p45"/>
              <p:cNvSpPr/>
              <p:nvPr/>
            </p:nvSpPr>
            <p:spPr>
              <a:xfrm>
                <a:off x="1403649" y="1563638"/>
                <a:ext cx="1082379" cy="644826"/>
              </a:xfrm>
              <a:prstGeom prst="roundRect">
                <a:avLst>
                  <a:gd fmla="val 7260"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67" name="Google Shape;667;p45"/>
              <p:cNvSpPr/>
              <p:nvPr/>
            </p:nvSpPr>
            <p:spPr>
              <a:xfrm>
                <a:off x="1768126" y="1716774"/>
                <a:ext cx="376292" cy="31389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START!</a:t>
                </a:r>
                <a:endParaRPr sz="2400">
                  <a:solidFill>
                    <a:srgbClr val="F2F2F2"/>
                  </a:solidFill>
                  <a:latin typeface="Calibri"/>
                  <a:ea typeface="Calibri"/>
                  <a:cs typeface="Calibri"/>
                  <a:sym typeface="Calibri"/>
                </a:endParaRPr>
              </a:p>
            </p:txBody>
          </p:sp>
        </p:grpSp>
        <p:grpSp>
          <p:nvGrpSpPr>
            <p:cNvPr id="668" name="Google Shape;668;p45"/>
            <p:cNvGrpSpPr/>
            <p:nvPr/>
          </p:nvGrpSpPr>
          <p:grpSpPr>
            <a:xfrm>
              <a:off x="6227763" y="1492250"/>
              <a:ext cx="1657350" cy="368300"/>
              <a:chOff x="1403648" y="1594055"/>
              <a:chExt cx="1656184" cy="369281"/>
            </a:xfrm>
          </p:grpSpPr>
          <p:sp>
            <p:nvSpPr>
              <p:cNvPr id="669" name="Google Shape;669;p45"/>
              <p:cNvSpPr/>
              <p:nvPr/>
            </p:nvSpPr>
            <p:spPr>
              <a:xfrm>
                <a:off x="1403648" y="1594055"/>
                <a:ext cx="1656184" cy="369281"/>
              </a:xfrm>
              <a:prstGeom prst="roundRect">
                <a:avLst>
                  <a:gd fmla="val 7260"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70" name="Google Shape;670;p45"/>
              <p:cNvSpPr/>
              <p:nvPr/>
            </p:nvSpPr>
            <p:spPr>
              <a:xfrm>
                <a:off x="1657819" y="1609418"/>
                <a:ext cx="1147842" cy="314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Finish Order</a:t>
                </a:r>
                <a:endParaRPr sz="2400">
                  <a:solidFill>
                    <a:srgbClr val="F2F2F2"/>
                  </a:solidFill>
                  <a:latin typeface="Calibri"/>
                  <a:ea typeface="Calibri"/>
                  <a:cs typeface="Calibri"/>
                  <a:sym typeface="Calibri"/>
                </a:endParaRPr>
              </a:p>
            </p:txBody>
          </p:sp>
        </p:grpSp>
        <p:grpSp>
          <p:nvGrpSpPr>
            <p:cNvPr id="671" name="Google Shape;671;p45"/>
            <p:cNvGrpSpPr/>
            <p:nvPr/>
          </p:nvGrpSpPr>
          <p:grpSpPr>
            <a:xfrm>
              <a:off x="6227763" y="2051050"/>
              <a:ext cx="1657350" cy="368300"/>
              <a:chOff x="1403648" y="1594055"/>
              <a:chExt cx="1656184" cy="369281"/>
            </a:xfrm>
          </p:grpSpPr>
          <p:sp>
            <p:nvSpPr>
              <p:cNvPr id="672" name="Google Shape;672;p45"/>
              <p:cNvSpPr/>
              <p:nvPr/>
            </p:nvSpPr>
            <p:spPr>
              <a:xfrm>
                <a:off x="1403648" y="1594055"/>
                <a:ext cx="1656184" cy="369281"/>
              </a:xfrm>
              <a:prstGeom prst="roundRect">
                <a:avLst>
                  <a:gd fmla="val 7260"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73" name="Google Shape;673;p45"/>
              <p:cNvSpPr/>
              <p:nvPr/>
            </p:nvSpPr>
            <p:spPr>
              <a:xfrm>
                <a:off x="1828821" y="1609418"/>
                <a:ext cx="805841" cy="314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Delivery</a:t>
                </a:r>
                <a:endParaRPr sz="2400">
                  <a:solidFill>
                    <a:srgbClr val="F2F2F2"/>
                  </a:solidFill>
                  <a:latin typeface="Calibri"/>
                  <a:ea typeface="Calibri"/>
                  <a:cs typeface="Calibri"/>
                  <a:sym typeface="Calibri"/>
                </a:endParaRPr>
              </a:p>
            </p:txBody>
          </p:sp>
        </p:grpSp>
        <p:grpSp>
          <p:nvGrpSpPr>
            <p:cNvPr id="674" name="Google Shape;674;p45"/>
            <p:cNvGrpSpPr/>
            <p:nvPr/>
          </p:nvGrpSpPr>
          <p:grpSpPr>
            <a:xfrm>
              <a:off x="6227763" y="3003550"/>
              <a:ext cx="1657350" cy="369888"/>
              <a:chOff x="1403648" y="1594055"/>
              <a:chExt cx="1656184" cy="369281"/>
            </a:xfrm>
          </p:grpSpPr>
          <p:sp>
            <p:nvSpPr>
              <p:cNvPr id="675" name="Google Shape;675;p45"/>
              <p:cNvSpPr/>
              <p:nvPr/>
            </p:nvSpPr>
            <p:spPr>
              <a:xfrm>
                <a:off x="1403648" y="1594055"/>
                <a:ext cx="1656184" cy="369281"/>
              </a:xfrm>
              <a:prstGeom prst="roundRect">
                <a:avLst>
                  <a:gd fmla="val 7260"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76" name="Google Shape;676;p45"/>
              <p:cNvSpPr/>
              <p:nvPr/>
            </p:nvSpPr>
            <p:spPr>
              <a:xfrm>
                <a:off x="1657819" y="1609418"/>
                <a:ext cx="1147842" cy="3132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Finish Order</a:t>
                </a:r>
                <a:endParaRPr sz="2400">
                  <a:solidFill>
                    <a:srgbClr val="F2F2F2"/>
                  </a:solidFill>
                  <a:latin typeface="Calibri"/>
                  <a:ea typeface="Calibri"/>
                  <a:cs typeface="Calibri"/>
                  <a:sym typeface="Calibri"/>
                </a:endParaRPr>
              </a:p>
            </p:txBody>
          </p:sp>
        </p:grpSp>
        <p:grpSp>
          <p:nvGrpSpPr>
            <p:cNvPr id="677" name="Google Shape;677;p45"/>
            <p:cNvGrpSpPr/>
            <p:nvPr/>
          </p:nvGrpSpPr>
          <p:grpSpPr>
            <a:xfrm>
              <a:off x="6227763" y="3562350"/>
              <a:ext cx="1657350" cy="369888"/>
              <a:chOff x="1403648" y="1594055"/>
              <a:chExt cx="1656184" cy="369281"/>
            </a:xfrm>
          </p:grpSpPr>
          <p:sp>
            <p:nvSpPr>
              <p:cNvPr id="678" name="Google Shape;678;p45"/>
              <p:cNvSpPr/>
              <p:nvPr/>
            </p:nvSpPr>
            <p:spPr>
              <a:xfrm>
                <a:off x="1403648" y="1594055"/>
                <a:ext cx="1656184" cy="369281"/>
              </a:xfrm>
              <a:prstGeom prst="roundRect">
                <a:avLst>
                  <a:gd fmla="val 7260"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Calibri"/>
                  <a:ea typeface="Calibri"/>
                  <a:cs typeface="Calibri"/>
                  <a:sym typeface="Calibri"/>
                </a:endParaRPr>
              </a:p>
            </p:txBody>
          </p:sp>
          <p:sp>
            <p:nvSpPr>
              <p:cNvPr id="679" name="Google Shape;679;p45"/>
              <p:cNvSpPr/>
              <p:nvPr/>
            </p:nvSpPr>
            <p:spPr>
              <a:xfrm>
                <a:off x="1828821" y="1609418"/>
                <a:ext cx="805841" cy="3132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2F2F2"/>
                    </a:solidFill>
                    <a:latin typeface="Calibri"/>
                    <a:ea typeface="Calibri"/>
                    <a:cs typeface="Calibri"/>
                    <a:sym typeface="Calibri"/>
                  </a:rPr>
                  <a:t>Delivery</a:t>
                </a:r>
                <a:endParaRPr sz="2400">
                  <a:solidFill>
                    <a:srgbClr val="F2F2F2"/>
                  </a:solidFill>
                  <a:latin typeface="Calibri"/>
                  <a:ea typeface="Calibri"/>
                  <a:cs typeface="Calibri"/>
                  <a:sym typeface="Calibri"/>
                </a:endParaRPr>
              </a:p>
            </p:txBody>
          </p:sp>
        </p:grpSp>
        <p:cxnSp>
          <p:nvCxnSpPr>
            <p:cNvPr id="680" name="Google Shape;680;p45"/>
            <p:cNvCxnSpPr/>
            <p:nvPr/>
          </p:nvCxnSpPr>
          <p:spPr>
            <a:xfrm flipH="1">
              <a:off x="3124200" y="1971675"/>
              <a:ext cx="711200" cy="596900"/>
            </a:xfrm>
            <a:prstGeom prst="bentConnector3">
              <a:avLst>
                <a:gd fmla="val -355655" name="adj1"/>
              </a:avLst>
            </a:prstGeom>
            <a:noFill/>
            <a:ln cap="flat" cmpd="sng" w="19050">
              <a:solidFill>
                <a:srgbClr val="7F7F7F"/>
              </a:solidFill>
              <a:prstDash val="dot"/>
              <a:round/>
              <a:headEnd len="med" w="med" type="oval"/>
              <a:tailEnd len="med" w="med" type="oval"/>
            </a:ln>
          </p:spPr>
        </p:cxnSp>
        <p:cxnSp>
          <p:nvCxnSpPr>
            <p:cNvPr id="681" name="Google Shape;681;p45"/>
            <p:cNvCxnSpPr>
              <a:stCxn id="663" idx="1"/>
            </p:cNvCxnSpPr>
            <p:nvPr/>
          </p:nvCxnSpPr>
          <p:spPr>
            <a:xfrm rot="10800000">
              <a:off x="3132175" y="2886894"/>
              <a:ext cx="719100" cy="593700"/>
            </a:xfrm>
            <a:prstGeom prst="bentConnector3">
              <a:avLst>
                <a:gd fmla="val -348397" name="adj1"/>
              </a:avLst>
            </a:prstGeom>
            <a:noFill/>
            <a:ln cap="flat" cmpd="sng" w="19050">
              <a:solidFill>
                <a:srgbClr val="7F7F7F"/>
              </a:solidFill>
              <a:prstDash val="dot"/>
              <a:round/>
              <a:headEnd len="med" w="med" type="oval"/>
              <a:tailEnd len="med" w="med" type="oval"/>
            </a:ln>
          </p:spPr>
        </p:cxnSp>
        <p:cxnSp>
          <p:nvCxnSpPr>
            <p:cNvPr id="682" name="Google Shape;682;p45"/>
            <p:cNvCxnSpPr>
              <a:stCxn id="660" idx="1"/>
              <a:endCxn id="666" idx="3"/>
            </p:cNvCxnSpPr>
            <p:nvPr/>
          </p:nvCxnSpPr>
          <p:spPr>
            <a:xfrm flipH="1">
              <a:off x="3132175" y="2718594"/>
              <a:ext cx="719100" cy="3900"/>
            </a:xfrm>
            <a:prstGeom prst="bentConnector3">
              <a:avLst>
                <a:gd fmla="val -348397" name="adj1"/>
              </a:avLst>
            </a:prstGeom>
            <a:noFill/>
            <a:ln cap="flat" cmpd="sng" w="19050">
              <a:solidFill>
                <a:srgbClr val="7F7F7F"/>
              </a:solidFill>
              <a:prstDash val="dot"/>
              <a:round/>
              <a:headEnd len="med" w="med" type="oval"/>
              <a:tailEnd len="med" w="med" type="oval"/>
            </a:ln>
          </p:spPr>
        </p:cxnSp>
        <p:cxnSp>
          <p:nvCxnSpPr>
            <p:cNvPr id="683" name="Google Shape;683;p45"/>
            <p:cNvCxnSpPr>
              <a:stCxn id="669" idx="1"/>
              <a:endCxn id="657" idx="3"/>
            </p:cNvCxnSpPr>
            <p:nvPr/>
          </p:nvCxnSpPr>
          <p:spPr>
            <a:xfrm flipH="1">
              <a:off x="5508663" y="1676400"/>
              <a:ext cx="719100" cy="280200"/>
            </a:xfrm>
            <a:prstGeom prst="bentConnector3">
              <a:avLst>
                <a:gd fmla="val 206647" name="adj1"/>
              </a:avLst>
            </a:prstGeom>
            <a:noFill/>
            <a:ln cap="flat" cmpd="sng" w="19050">
              <a:solidFill>
                <a:srgbClr val="7F7F7F"/>
              </a:solidFill>
              <a:prstDash val="dot"/>
              <a:round/>
              <a:headEnd len="med" w="med" type="oval"/>
              <a:tailEnd len="med" w="med" type="oval"/>
            </a:ln>
          </p:spPr>
        </p:cxnSp>
        <p:cxnSp>
          <p:nvCxnSpPr>
            <p:cNvPr id="684" name="Google Shape;684;p45"/>
            <p:cNvCxnSpPr>
              <a:stCxn id="672" idx="1"/>
              <a:endCxn id="657" idx="3"/>
            </p:cNvCxnSpPr>
            <p:nvPr/>
          </p:nvCxnSpPr>
          <p:spPr>
            <a:xfrm rot="10800000">
              <a:off x="5508663" y="1956500"/>
              <a:ext cx="719100" cy="278700"/>
            </a:xfrm>
            <a:prstGeom prst="bentConnector3">
              <a:avLst>
                <a:gd fmla="val 206647" name="adj1"/>
              </a:avLst>
            </a:prstGeom>
            <a:noFill/>
            <a:ln cap="flat" cmpd="sng" w="19050">
              <a:solidFill>
                <a:srgbClr val="7F7F7F"/>
              </a:solidFill>
              <a:prstDash val="dot"/>
              <a:round/>
              <a:headEnd len="med" w="med" type="oval"/>
              <a:tailEnd len="med" w="med" type="oval"/>
            </a:ln>
          </p:spPr>
        </p:cxnSp>
        <p:cxnSp>
          <p:nvCxnSpPr>
            <p:cNvPr id="685" name="Google Shape;685;p45"/>
            <p:cNvCxnSpPr>
              <a:stCxn id="675" idx="1"/>
              <a:endCxn id="663" idx="3"/>
            </p:cNvCxnSpPr>
            <p:nvPr/>
          </p:nvCxnSpPr>
          <p:spPr>
            <a:xfrm flipH="1">
              <a:off x="5508663" y="3188494"/>
              <a:ext cx="719100" cy="292200"/>
            </a:xfrm>
            <a:prstGeom prst="bentConnector3">
              <a:avLst>
                <a:gd fmla="val 206647" name="adj1"/>
              </a:avLst>
            </a:prstGeom>
            <a:noFill/>
            <a:ln cap="flat" cmpd="sng" w="19050">
              <a:solidFill>
                <a:srgbClr val="7F7F7F"/>
              </a:solidFill>
              <a:prstDash val="dot"/>
              <a:round/>
              <a:headEnd len="med" w="med" type="oval"/>
              <a:tailEnd len="med" w="med" type="oval"/>
            </a:ln>
          </p:spPr>
        </p:cxnSp>
        <p:cxnSp>
          <p:nvCxnSpPr>
            <p:cNvPr id="686" name="Google Shape;686;p45"/>
            <p:cNvCxnSpPr>
              <a:stCxn id="678" idx="1"/>
              <a:endCxn id="663" idx="3"/>
            </p:cNvCxnSpPr>
            <p:nvPr/>
          </p:nvCxnSpPr>
          <p:spPr>
            <a:xfrm rot="10800000">
              <a:off x="5508663" y="3480594"/>
              <a:ext cx="719100" cy="266700"/>
            </a:xfrm>
            <a:prstGeom prst="bentConnector3">
              <a:avLst>
                <a:gd fmla="val 206647" name="adj1"/>
              </a:avLst>
            </a:prstGeom>
            <a:noFill/>
            <a:ln cap="flat" cmpd="sng" w="19050">
              <a:solidFill>
                <a:srgbClr val="7F7F7F"/>
              </a:solidFill>
              <a:prstDash val="dot"/>
              <a:round/>
              <a:headEnd len="med" w="med" type="oval"/>
              <a:tailEnd len="med" w="med" type="oval"/>
            </a:ln>
          </p:spPr>
        </p:cxn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750"/>
                                        <p:tgtEl>
                                          <p:spTgt spid="652"/>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id="179" name="Google Shape;179;p28"/>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180" name="Google Shape;180;p28"/>
          <p:cNvSpPr txBox="1"/>
          <p:nvPr/>
        </p:nvSpPr>
        <p:spPr>
          <a:xfrm>
            <a:off x="2422988" y="3531607"/>
            <a:ext cx="3084507" cy="523220"/>
          </a:xfrm>
          <a:prstGeom prst="rect">
            <a:avLst/>
          </a:prstGeom>
          <a:noFill/>
          <a:ln cap="flat" cmpd="sng" w="12700">
            <a:solidFill>
              <a:srgbClr val="3187A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3187A6"/>
                </a:solidFill>
                <a:latin typeface="Calibri"/>
                <a:ea typeface="Calibri"/>
                <a:cs typeface="Calibri"/>
                <a:sym typeface="Calibri"/>
              </a:rPr>
              <a:t>ONE</a:t>
            </a:r>
            <a:r>
              <a:rPr b="0" i="0" lang="en-US" sz="2800" u="none" cap="none" strike="noStrike">
                <a:solidFill>
                  <a:srgbClr val="3187A6"/>
                </a:solidFill>
                <a:latin typeface="Calibri"/>
                <a:ea typeface="Calibri"/>
                <a:cs typeface="Calibri"/>
                <a:sym typeface="Calibri"/>
              </a:rPr>
              <a:t>  Base</a:t>
            </a:r>
            <a:endParaRPr b="0" i="0" sz="2800" u="none" cap="none" strike="noStrike">
              <a:solidFill>
                <a:srgbClr val="3187A6"/>
              </a:solidFill>
              <a:latin typeface="Calibri"/>
              <a:ea typeface="Calibri"/>
              <a:cs typeface="Calibri"/>
              <a:sym typeface="Calibri"/>
            </a:endParaRPr>
          </a:p>
        </p:txBody>
      </p:sp>
      <p:sp>
        <p:nvSpPr>
          <p:cNvPr id="181" name="Google Shape;181;p28"/>
          <p:cNvSpPr txBox="1"/>
          <p:nvPr/>
        </p:nvSpPr>
        <p:spPr>
          <a:xfrm>
            <a:off x="2422988" y="4434114"/>
            <a:ext cx="3084510" cy="523220"/>
          </a:xfrm>
          <a:prstGeom prst="rect">
            <a:avLst/>
          </a:prstGeom>
          <a:noFill/>
          <a:ln cap="flat" cmpd="sng" w="12700">
            <a:solidFill>
              <a:srgbClr val="D782A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D782AE"/>
                </a:solidFill>
                <a:latin typeface="Calibri"/>
                <a:ea typeface="Calibri"/>
                <a:cs typeface="Calibri"/>
                <a:sym typeface="Calibri"/>
              </a:rPr>
              <a:t>TWO</a:t>
            </a:r>
            <a:r>
              <a:rPr b="0" i="0" lang="en-US" sz="2800" u="none" cap="none" strike="noStrike">
                <a:solidFill>
                  <a:srgbClr val="D782AE"/>
                </a:solidFill>
                <a:latin typeface="Calibri"/>
                <a:ea typeface="Calibri"/>
                <a:cs typeface="Calibri"/>
                <a:sym typeface="Calibri"/>
              </a:rPr>
              <a:t> Social</a:t>
            </a:r>
            <a:endParaRPr b="0" i="0" sz="2800" u="none" cap="none" strike="noStrike">
              <a:solidFill>
                <a:srgbClr val="D782AE"/>
              </a:solidFill>
              <a:latin typeface="Calibri"/>
              <a:ea typeface="Calibri"/>
              <a:cs typeface="Calibri"/>
              <a:sym typeface="Calibri"/>
            </a:endParaRPr>
          </a:p>
        </p:txBody>
      </p:sp>
      <p:sp>
        <p:nvSpPr>
          <p:cNvPr id="182" name="Google Shape;182;p28"/>
          <p:cNvSpPr txBox="1"/>
          <p:nvPr/>
        </p:nvSpPr>
        <p:spPr>
          <a:xfrm>
            <a:off x="6588310" y="3531607"/>
            <a:ext cx="3368523" cy="523220"/>
          </a:xfrm>
          <a:prstGeom prst="rect">
            <a:avLst/>
          </a:prstGeom>
          <a:noFill/>
          <a:ln cap="flat" cmpd="sng" w="12700">
            <a:solidFill>
              <a:srgbClr val="D782A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D782AE"/>
                </a:solidFill>
                <a:latin typeface="Calibri"/>
                <a:ea typeface="Calibri"/>
                <a:cs typeface="Calibri"/>
                <a:sym typeface="Calibri"/>
              </a:rPr>
              <a:t>THREE </a:t>
            </a:r>
            <a:r>
              <a:rPr b="0" i="0" lang="en-US" sz="2800" u="none" cap="none" strike="noStrike">
                <a:solidFill>
                  <a:srgbClr val="D782AE"/>
                </a:solidFill>
                <a:latin typeface="Calibri"/>
                <a:ea typeface="Calibri"/>
                <a:cs typeface="Calibri"/>
                <a:sym typeface="Calibri"/>
              </a:rPr>
              <a:t> Business</a:t>
            </a:r>
            <a:endParaRPr b="0" i="0" sz="2800" u="none" cap="none" strike="noStrike">
              <a:solidFill>
                <a:srgbClr val="D782AE"/>
              </a:solidFill>
              <a:latin typeface="Calibri"/>
              <a:ea typeface="Calibri"/>
              <a:cs typeface="Calibri"/>
              <a:sym typeface="Calibri"/>
            </a:endParaRPr>
          </a:p>
        </p:txBody>
      </p:sp>
      <p:sp>
        <p:nvSpPr>
          <p:cNvPr id="183" name="Google Shape;183;p28"/>
          <p:cNvSpPr txBox="1"/>
          <p:nvPr/>
        </p:nvSpPr>
        <p:spPr>
          <a:xfrm>
            <a:off x="6588310" y="4403096"/>
            <a:ext cx="3368523" cy="523220"/>
          </a:xfrm>
          <a:prstGeom prst="rect">
            <a:avLst/>
          </a:prstGeom>
          <a:noFill/>
          <a:ln cap="flat" cmpd="sng" w="12700">
            <a:solidFill>
              <a:srgbClr val="3187A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3187A6"/>
                </a:solidFill>
                <a:latin typeface="Calibri"/>
                <a:ea typeface="Calibri"/>
                <a:cs typeface="Calibri"/>
                <a:sym typeface="Calibri"/>
              </a:rPr>
              <a:t>FOUR</a:t>
            </a:r>
            <a:r>
              <a:rPr b="0" i="0" lang="en-US" sz="2800" u="none" cap="none" strike="noStrike">
                <a:solidFill>
                  <a:srgbClr val="3187A6"/>
                </a:solidFill>
                <a:latin typeface="Calibri"/>
                <a:ea typeface="Calibri"/>
                <a:cs typeface="Calibri"/>
                <a:sym typeface="Calibri"/>
              </a:rPr>
              <a:t>  Enterprise</a:t>
            </a:r>
            <a:endParaRPr b="0" i="0" sz="2800" u="none" cap="none" strike="noStrike">
              <a:solidFill>
                <a:srgbClr val="3187A6"/>
              </a:solidFill>
              <a:latin typeface="Calibri"/>
              <a:ea typeface="Calibri"/>
              <a:cs typeface="Calibri"/>
              <a:sym typeface="Calibri"/>
            </a:endParaRPr>
          </a:p>
        </p:txBody>
      </p:sp>
      <p:sp>
        <p:nvSpPr>
          <p:cNvPr id="184" name="Google Shape;184;p28"/>
          <p:cNvSpPr/>
          <p:nvPr/>
        </p:nvSpPr>
        <p:spPr>
          <a:xfrm rot="5400000">
            <a:off x="5441956" y="1312546"/>
            <a:ext cx="1300384" cy="2331076"/>
          </a:xfrm>
          <a:prstGeom prst="trapezoid">
            <a:avLst>
              <a:gd fmla="val 0" name="adj"/>
            </a:avLst>
          </a:prstGeom>
          <a:noFill/>
          <a:ln cap="flat" cmpd="sng" w="254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28"/>
          <p:cNvSpPr/>
          <p:nvPr/>
        </p:nvSpPr>
        <p:spPr>
          <a:xfrm>
            <a:off x="4941668" y="1827892"/>
            <a:ext cx="2316018" cy="1244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3187A6"/>
                </a:solidFill>
                <a:latin typeface="Calibri"/>
                <a:ea typeface="Calibri"/>
                <a:cs typeface="Calibri"/>
                <a:sym typeface="Calibri"/>
              </a:rPr>
              <a:t>DIRECTORY</a:t>
            </a:r>
            <a:endParaRPr b="1" i="0" sz="1800" u="none" cap="none" strike="noStrike">
              <a:solidFill>
                <a:srgbClr val="3187A6"/>
              </a:solidFill>
              <a:latin typeface="Calibri"/>
              <a:ea typeface="Calibri"/>
              <a:cs typeface="Calibri"/>
              <a:sym typeface="Calibri"/>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ppt_w</p:attrName>
                                        </p:attrNameLst>
                                      </p:cBhvr>
                                      <p:tavLst>
                                        <p:tav fmla="" tm="0">
                                          <p:val>
                                            <p:strVal val="0"/>
                                          </p:val>
                                        </p:tav>
                                        <p:tav fmla="" tm="100000">
                                          <p:val>
                                            <p:strVal val="#ppt_w"/>
                                          </p:val>
                                        </p:tav>
                                      </p:tavLst>
                                    </p:anim>
                                    <p:anim calcmode="lin" valueType="num">
                                      <p:cBhvr additive="base">
                                        <p:cTn dur="1000"/>
                                        <p:tgtEl>
                                          <p:spTgt spid="17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50"/>
                                        <p:tgtEl>
                                          <p:spTgt spid="180"/>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50"/>
                                        <p:tgtEl>
                                          <p:spTgt spid="18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50"/>
                                        <p:tgtEl>
                                          <p:spTgt spid="182"/>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5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grpSp>
        <p:nvGrpSpPr>
          <p:cNvPr id="692" name="Google Shape;692;p46"/>
          <p:cNvGrpSpPr/>
          <p:nvPr/>
        </p:nvGrpSpPr>
        <p:grpSpPr>
          <a:xfrm>
            <a:off x="2419350" y="664457"/>
            <a:ext cx="7353300" cy="642022"/>
            <a:chOff x="2254250" y="664457"/>
            <a:chExt cx="7353300" cy="642022"/>
          </a:xfrm>
        </p:grpSpPr>
        <p:sp>
          <p:nvSpPr>
            <p:cNvPr id="693" name="Google Shape;693;p46"/>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4" name="Google Shape;694;p46"/>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About us</a:t>
              </a:r>
              <a:endParaRPr b="1" sz="2400" cap="small">
                <a:solidFill>
                  <a:srgbClr val="3187A6"/>
                </a:solidFill>
                <a:latin typeface="Calibri"/>
                <a:ea typeface="Calibri"/>
                <a:cs typeface="Calibri"/>
                <a:sym typeface="Calibri"/>
              </a:endParaRPr>
            </a:p>
          </p:txBody>
        </p:sp>
      </p:grpSp>
      <p:sp>
        <p:nvSpPr>
          <p:cNvPr id="695" name="Google Shape;695;p46"/>
          <p:cNvSpPr/>
          <p:nvPr/>
        </p:nvSpPr>
        <p:spPr>
          <a:xfrm>
            <a:off x="1006287" y="2495113"/>
            <a:ext cx="1584245" cy="1008578"/>
          </a:xfrm>
          <a:custGeom>
            <a:rect b="b" l="l" r="r" t="t"/>
            <a:pathLst>
              <a:path extrusionOk="0"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3187A6"/>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6" name="Google Shape;696;p46"/>
          <p:cNvSpPr/>
          <p:nvPr/>
        </p:nvSpPr>
        <p:spPr>
          <a:xfrm flipH="1">
            <a:off x="1022246" y="2655022"/>
            <a:ext cx="1611827" cy="253340"/>
          </a:xfrm>
          <a:prstGeom prst="rect">
            <a:avLst/>
          </a:prstGeom>
          <a:noFill/>
          <a:ln>
            <a:noFill/>
          </a:ln>
        </p:spPr>
        <p:txBody>
          <a:bodyPr anchorCtr="0" anchor="t" bIns="0" lIns="91400" spcFirstLastPara="1" rIns="91400" wrap="square" tIns="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Timeline</a:t>
            </a:r>
            <a:endParaRPr b="1" sz="1800">
              <a:solidFill>
                <a:schemeClr val="lt1"/>
              </a:solidFill>
              <a:latin typeface="Calibri"/>
              <a:ea typeface="Calibri"/>
              <a:cs typeface="Calibri"/>
              <a:sym typeface="Calibri"/>
            </a:endParaRPr>
          </a:p>
        </p:txBody>
      </p:sp>
      <p:sp>
        <p:nvSpPr>
          <p:cNvPr id="697" name="Google Shape;697;p46"/>
          <p:cNvSpPr/>
          <p:nvPr/>
        </p:nvSpPr>
        <p:spPr>
          <a:xfrm flipH="1">
            <a:off x="1603864" y="3647774"/>
            <a:ext cx="2282867" cy="504290"/>
          </a:xfrm>
          <a:prstGeom prst="rect">
            <a:avLst/>
          </a:prstGeom>
          <a:noFill/>
          <a:ln>
            <a:noFill/>
          </a:ln>
        </p:spPr>
        <p:txBody>
          <a:bodyPr anchorCtr="0" anchor="t" bIns="0" lIns="91400" spcFirstLastPara="1" rIns="91400" wrap="square" tIns="0">
            <a:noAutofit/>
          </a:bodyPr>
          <a:lstStyle/>
          <a:p>
            <a:pPr indent="0" lvl="0" marL="0" marR="0" rtl="0" algn="l">
              <a:spcBef>
                <a:spcPts val="0"/>
              </a:spcBef>
              <a:spcAft>
                <a:spcPts val="0"/>
              </a:spcAft>
              <a:buNone/>
            </a:pPr>
            <a:r>
              <a:rPr lang="en-US" sz="1400">
                <a:solidFill>
                  <a:srgbClr val="7F7F7F"/>
                </a:solidFill>
                <a:latin typeface="Calibri"/>
                <a:ea typeface="Calibri"/>
                <a:cs typeface="Calibri"/>
                <a:sym typeface="Calibri"/>
              </a:rPr>
              <a:t>Woe be to him that reads but one book. Woe be to him that reads but one book.</a:t>
            </a:r>
            <a:endParaRPr/>
          </a:p>
        </p:txBody>
      </p:sp>
      <p:sp>
        <p:nvSpPr>
          <p:cNvPr id="698" name="Google Shape;698;p46"/>
          <p:cNvSpPr/>
          <p:nvPr/>
        </p:nvSpPr>
        <p:spPr>
          <a:xfrm>
            <a:off x="3692186" y="2495113"/>
            <a:ext cx="1584245" cy="1008578"/>
          </a:xfrm>
          <a:custGeom>
            <a:rect b="b" l="l" r="r" t="t"/>
            <a:pathLst>
              <a:path extrusionOk="0"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D782A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46"/>
          <p:cNvSpPr/>
          <p:nvPr/>
        </p:nvSpPr>
        <p:spPr>
          <a:xfrm flipH="1">
            <a:off x="3708144" y="2655022"/>
            <a:ext cx="1611827" cy="253340"/>
          </a:xfrm>
          <a:prstGeom prst="rect">
            <a:avLst/>
          </a:prstGeom>
          <a:noFill/>
          <a:ln>
            <a:noFill/>
          </a:ln>
        </p:spPr>
        <p:txBody>
          <a:bodyPr anchorCtr="0" anchor="t" bIns="0" lIns="91400" spcFirstLastPara="1" rIns="91400" wrap="square" tIns="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Future</a:t>
            </a:r>
            <a:endParaRPr b="1" sz="1800">
              <a:solidFill>
                <a:schemeClr val="lt1"/>
              </a:solidFill>
              <a:latin typeface="Calibri"/>
              <a:ea typeface="Calibri"/>
              <a:cs typeface="Calibri"/>
              <a:sym typeface="Calibri"/>
            </a:endParaRPr>
          </a:p>
        </p:txBody>
      </p:sp>
      <p:sp>
        <p:nvSpPr>
          <p:cNvPr id="700" name="Google Shape;700;p46"/>
          <p:cNvSpPr/>
          <p:nvPr/>
        </p:nvSpPr>
        <p:spPr>
          <a:xfrm flipH="1">
            <a:off x="4289763" y="3647774"/>
            <a:ext cx="2282867" cy="504290"/>
          </a:xfrm>
          <a:prstGeom prst="rect">
            <a:avLst/>
          </a:prstGeom>
          <a:noFill/>
          <a:ln>
            <a:noFill/>
          </a:ln>
        </p:spPr>
        <p:txBody>
          <a:bodyPr anchorCtr="0" anchor="t" bIns="0" lIns="91400" spcFirstLastPara="1" rIns="91400" wrap="square" tIns="0">
            <a:noAutofit/>
          </a:bodyPr>
          <a:lstStyle/>
          <a:p>
            <a:pPr indent="0" lvl="0" marL="0" marR="0" rtl="0" algn="l">
              <a:spcBef>
                <a:spcPts val="0"/>
              </a:spcBef>
              <a:spcAft>
                <a:spcPts val="0"/>
              </a:spcAft>
              <a:buNone/>
            </a:pPr>
            <a:r>
              <a:rPr lang="en-US" sz="1400">
                <a:solidFill>
                  <a:srgbClr val="7F7F7F"/>
                </a:solidFill>
                <a:latin typeface="Calibri"/>
                <a:ea typeface="Calibri"/>
                <a:cs typeface="Calibri"/>
                <a:sym typeface="Calibri"/>
              </a:rPr>
              <a:t>A large income is the best recipe for happiness I ever heard of.</a:t>
            </a:r>
            <a:endParaRPr/>
          </a:p>
        </p:txBody>
      </p:sp>
      <p:sp>
        <p:nvSpPr>
          <p:cNvPr id="701" name="Google Shape;701;p46"/>
          <p:cNvSpPr/>
          <p:nvPr/>
        </p:nvSpPr>
        <p:spPr>
          <a:xfrm>
            <a:off x="6277707" y="2495113"/>
            <a:ext cx="1584245" cy="1008578"/>
          </a:xfrm>
          <a:custGeom>
            <a:rect b="b" l="l" r="r" t="t"/>
            <a:pathLst>
              <a:path extrusionOk="0"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3187A6"/>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p46"/>
          <p:cNvSpPr/>
          <p:nvPr/>
        </p:nvSpPr>
        <p:spPr>
          <a:xfrm flipH="1">
            <a:off x="6293665" y="2655022"/>
            <a:ext cx="1611827" cy="253340"/>
          </a:xfrm>
          <a:prstGeom prst="rect">
            <a:avLst/>
          </a:prstGeom>
          <a:noFill/>
          <a:ln>
            <a:noFill/>
          </a:ln>
        </p:spPr>
        <p:txBody>
          <a:bodyPr anchorCtr="0" anchor="t" bIns="0" lIns="91400" spcFirstLastPara="1" rIns="91400" wrap="square" tIns="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Services</a:t>
            </a:r>
            <a:endParaRPr b="1" sz="1800">
              <a:solidFill>
                <a:schemeClr val="lt1"/>
              </a:solidFill>
              <a:latin typeface="Calibri"/>
              <a:ea typeface="Calibri"/>
              <a:cs typeface="Calibri"/>
              <a:sym typeface="Calibri"/>
            </a:endParaRPr>
          </a:p>
        </p:txBody>
      </p:sp>
      <p:sp>
        <p:nvSpPr>
          <p:cNvPr id="703" name="Google Shape;703;p46"/>
          <p:cNvSpPr/>
          <p:nvPr/>
        </p:nvSpPr>
        <p:spPr>
          <a:xfrm flipH="1">
            <a:off x="6875284" y="3647774"/>
            <a:ext cx="2282867" cy="504290"/>
          </a:xfrm>
          <a:prstGeom prst="rect">
            <a:avLst/>
          </a:prstGeom>
          <a:noFill/>
          <a:ln>
            <a:noFill/>
          </a:ln>
        </p:spPr>
        <p:txBody>
          <a:bodyPr anchorCtr="0" anchor="t" bIns="0" lIns="91400" spcFirstLastPara="1" rIns="91400" wrap="square" tIns="0">
            <a:noAutofit/>
          </a:bodyPr>
          <a:lstStyle/>
          <a:p>
            <a:pPr indent="0" lvl="0" marL="0" marR="0" rtl="0" algn="l">
              <a:spcBef>
                <a:spcPts val="0"/>
              </a:spcBef>
              <a:spcAft>
                <a:spcPts val="0"/>
              </a:spcAft>
              <a:buNone/>
            </a:pPr>
            <a:r>
              <a:rPr lang="en-US" sz="1400">
                <a:solidFill>
                  <a:srgbClr val="7F7F7F"/>
                </a:solidFill>
                <a:latin typeface="Calibri"/>
                <a:ea typeface="Calibri"/>
                <a:cs typeface="Calibri"/>
                <a:sym typeface="Calibri"/>
              </a:rPr>
              <a:t>A large income is the best recipe for happiness I ever heard of.</a:t>
            </a:r>
            <a:endParaRPr/>
          </a:p>
        </p:txBody>
      </p:sp>
      <p:sp>
        <p:nvSpPr>
          <p:cNvPr id="704" name="Google Shape;704;p46"/>
          <p:cNvSpPr/>
          <p:nvPr/>
        </p:nvSpPr>
        <p:spPr>
          <a:xfrm>
            <a:off x="8963607" y="2495113"/>
            <a:ext cx="1584245" cy="1008578"/>
          </a:xfrm>
          <a:custGeom>
            <a:rect b="b" l="l" r="r" t="t"/>
            <a:pathLst>
              <a:path extrusionOk="0" h="1008112" w="1584176">
                <a:moveTo>
                  <a:pt x="0" y="0"/>
                </a:moveTo>
                <a:lnTo>
                  <a:pt x="1584176" y="0"/>
                </a:lnTo>
                <a:lnTo>
                  <a:pt x="1584176" y="576064"/>
                </a:lnTo>
                <a:lnTo>
                  <a:pt x="918102" y="576064"/>
                </a:lnTo>
                <a:lnTo>
                  <a:pt x="648072" y="1008112"/>
                </a:lnTo>
                <a:lnTo>
                  <a:pt x="648072" y="576064"/>
                </a:lnTo>
                <a:lnTo>
                  <a:pt x="0" y="576064"/>
                </a:lnTo>
                <a:close/>
              </a:path>
            </a:pathLst>
          </a:custGeom>
          <a:solidFill>
            <a:srgbClr val="D782AE"/>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46"/>
          <p:cNvSpPr/>
          <p:nvPr/>
        </p:nvSpPr>
        <p:spPr>
          <a:xfrm flipH="1">
            <a:off x="8979564" y="2655022"/>
            <a:ext cx="1611827" cy="253340"/>
          </a:xfrm>
          <a:prstGeom prst="rect">
            <a:avLst/>
          </a:prstGeom>
          <a:noFill/>
          <a:ln>
            <a:noFill/>
          </a:ln>
        </p:spPr>
        <p:txBody>
          <a:bodyPr anchorCtr="0" anchor="t" bIns="0" lIns="91400" spcFirstLastPara="1" rIns="91400" wrap="square" tIns="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Forum</a:t>
            </a:r>
            <a:endParaRPr b="1" sz="1800">
              <a:solidFill>
                <a:schemeClr val="lt1"/>
              </a:solidFill>
              <a:latin typeface="Calibri"/>
              <a:ea typeface="Calibri"/>
              <a:cs typeface="Calibri"/>
              <a:sym typeface="Calibri"/>
            </a:endParaRPr>
          </a:p>
        </p:txBody>
      </p:sp>
      <p:sp>
        <p:nvSpPr>
          <p:cNvPr id="706" name="Google Shape;706;p46"/>
          <p:cNvSpPr/>
          <p:nvPr/>
        </p:nvSpPr>
        <p:spPr>
          <a:xfrm flipH="1">
            <a:off x="9561184" y="3647774"/>
            <a:ext cx="2282867" cy="504290"/>
          </a:xfrm>
          <a:prstGeom prst="rect">
            <a:avLst/>
          </a:prstGeom>
          <a:noFill/>
          <a:ln>
            <a:noFill/>
          </a:ln>
        </p:spPr>
        <p:txBody>
          <a:bodyPr anchorCtr="0" anchor="t" bIns="0" lIns="91400" spcFirstLastPara="1" rIns="91400" wrap="square" tIns="0">
            <a:noAutofit/>
          </a:bodyPr>
          <a:lstStyle/>
          <a:p>
            <a:pPr indent="0" lvl="0" marL="0" marR="0" rtl="0" algn="l">
              <a:spcBef>
                <a:spcPts val="0"/>
              </a:spcBef>
              <a:spcAft>
                <a:spcPts val="0"/>
              </a:spcAft>
              <a:buNone/>
            </a:pPr>
            <a:r>
              <a:rPr lang="en-US" sz="1400">
                <a:solidFill>
                  <a:srgbClr val="7F7F7F"/>
                </a:solidFill>
                <a:latin typeface="Calibri"/>
                <a:ea typeface="Calibri"/>
                <a:cs typeface="Calibri"/>
                <a:sym typeface="Calibri"/>
              </a:rPr>
              <a:t>Woe be to him that reads but one book. Woe be to him that reads but one book.</a:t>
            </a:r>
            <a:endParaRPr/>
          </a:p>
        </p:txBody>
      </p:sp>
      <p:sp>
        <p:nvSpPr>
          <p:cNvPr id="707" name="Google Shape;707;p46"/>
          <p:cNvSpPr/>
          <p:nvPr/>
        </p:nvSpPr>
        <p:spPr>
          <a:xfrm flipH="1" rot="10800000">
            <a:off x="348499" y="4859367"/>
            <a:ext cx="11495552" cy="6096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46"/>
          <p:cNvSpPr txBox="1"/>
          <p:nvPr/>
        </p:nvSpPr>
        <p:spPr>
          <a:xfrm>
            <a:off x="2068933" y="5102226"/>
            <a:ext cx="8260282" cy="738656"/>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400">
                <a:solidFill>
                  <a:srgbClr val="7F7F7F"/>
                </a:solidFill>
                <a:latin typeface="Calibri"/>
                <a:ea typeface="Calibri"/>
                <a:cs typeface="Calibri"/>
                <a:sym typeface="Calibri"/>
              </a:rPr>
              <a:t>A torn jacket is soon mended; but hard words bruise the heart of a child. A torn jacket is soon mended; but hard words bruise the heart of a child. A torn jacket is soon mended; but hard words bruise the heart of a child.</a:t>
            </a:r>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750"/>
                                        <p:tgtEl>
                                          <p:spTgt spid="692"/>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1000"/>
                                        <p:tgtEl>
                                          <p:spTgt spid="695"/>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000"/>
                                        <p:tgtEl>
                                          <p:spTgt spid="697"/>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000"/>
                                        <p:tgtEl>
                                          <p:spTgt spid="698"/>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childTnLst>
                          </p:cTn>
                        </p:par>
                        <p:par>
                          <p:cTn fill="hold">
                            <p:stCondLst>
                              <p:cond delay="5750"/>
                            </p:stCondLst>
                            <p:childTnLst>
                              <p:par>
                                <p:cTn fill="hold" nodeType="after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childTnLst>
                          </p:cTn>
                        </p:par>
                        <p:par>
                          <p:cTn fill="hold">
                            <p:stCondLst>
                              <p:cond delay="6750"/>
                            </p:stCondLst>
                            <p:childTnLst>
                              <p:par>
                                <p:cTn fill="hold" nodeType="after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par>
                          <p:cTn fill="hold">
                            <p:stCondLst>
                              <p:cond delay="7250"/>
                            </p:stCondLst>
                            <p:childTnLst>
                              <p:par>
                                <p:cTn fill="hold" nodeType="after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childTnLst>
                          </p:cTn>
                        </p:par>
                        <p:par>
                          <p:cTn fill="hold">
                            <p:stCondLst>
                              <p:cond delay="8250"/>
                            </p:stCondLst>
                            <p:childTnLst>
                              <p:par>
                                <p:cTn fill="hold" nodeType="after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childTnLst>
                          </p:cTn>
                        </p:par>
                        <p:par>
                          <p:cTn fill="hold">
                            <p:stCondLst>
                              <p:cond delay="9250"/>
                            </p:stCondLst>
                            <p:childTnLst>
                              <p:par>
                                <p:cTn fill="hold" nodeType="after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par>
                          <p:cTn fill="hold">
                            <p:stCondLst>
                              <p:cond delay="9750"/>
                            </p:stCondLst>
                            <p:childTnLst>
                              <p:par>
                                <p:cTn fill="hold" nodeType="after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childTnLst>
                          </p:cTn>
                        </p:par>
                        <p:par>
                          <p:cTn fill="hold">
                            <p:stCondLst>
                              <p:cond delay="10750"/>
                            </p:stCondLst>
                            <p:childTnLst>
                              <p:par>
                                <p:cTn fill="hold" nodeType="after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par>
                          <p:cTn fill="hold">
                            <p:stCondLst>
                              <p:cond delay="11250"/>
                            </p:stCondLst>
                            <p:childTnLst>
                              <p:par>
                                <p:cTn fill="hold" nodeType="after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pic>
        <p:nvPicPr>
          <p:cNvPr id="714" name="Google Shape;714;p47"/>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715" name="Google Shape;715;p47"/>
          <p:cNvSpPr/>
          <p:nvPr/>
        </p:nvSpPr>
        <p:spPr>
          <a:xfrm rot="10800000">
            <a:off x="2926214" y="2687203"/>
            <a:ext cx="2407918" cy="1566721"/>
          </a:xfrm>
          <a:prstGeom prst="trapezoid">
            <a:avLst>
              <a:gd fmla="val 0" name="adj"/>
            </a:avLst>
          </a:prstGeom>
          <a:noFill/>
          <a:ln cap="flat" cmpd="sng" w="254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47"/>
          <p:cNvSpPr/>
          <p:nvPr/>
        </p:nvSpPr>
        <p:spPr>
          <a:xfrm>
            <a:off x="3157403" y="2718904"/>
            <a:ext cx="1945538" cy="15028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3187A6"/>
                </a:solidFill>
                <a:latin typeface="Calibri"/>
                <a:ea typeface="Calibri"/>
                <a:cs typeface="Calibri"/>
                <a:sym typeface="Calibri"/>
              </a:rPr>
              <a:t>FOUR</a:t>
            </a:r>
            <a:endParaRPr b="1" sz="1400">
              <a:solidFill>
                <a:srgbClr val="3187A6"/>
              </a:solidFill>
              <a:latin typeface="Calibri"/>
              <a:ea typeface="Calibri"/>
              <a:cs typeface="Calibri"/>
              <a:sym typeface="Calibri"/>
            </a:endParaRPr>
          </a:p>
        </p:txBody>
      </p:sp>
      <p:grpSp>
        <p:nvGrpSpPr>
          <p:cNvPr id="717" name="Google Shape;717;p47"/>
          <p:cNvGrpSpPr/>
          <p:nvPr/>
        </p:nvGrpSpPr>
        <p:grpSpPr>
          <a:xfrm>
            <a:off x="5448432" y="2529163"/>
            <a:ext cx="4339650" cy="1754259"/>
            <a:chOff x="5813445" y="2639572"/>
            <a:chExt cx="4339650" cy="1754259"/>
          </a:xfrm>
        </p:grpSpPr>
        <p:sp>
          <p:nvSpPr>
            <p:cNvPr id="718" name="Google Shape;718;p47"/>
            <p:cNvSpPr/>
            <p:nvPr/>
          </p:nvSpPr>
          <p:spPr>
            <a:xfrm>
              <a:off x="6434685" y="2639572"/>
              <a:ext cx="298286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D782AE"/>
                  </a:solidFill>
                  <a:latin typeface="Calibri"/>
                  <a:ea typeface="Calibri"/>
                  <a:cs typeface="Calibri"/>
                  <a:sym typeface="Calibri"/>
                </a:rPr>
                <a:t>Enterprise</a:t>
              </a:r>
              <a:endParaRPr b="1" sz="5400">
                <a:solidFill>
                  <a:srgbClr val="D782AE"/>
                </a:solidFill>
                <a:latin typeface="Calibri"/>
                <a:ea typeface="Calibri"/>
                <a:cs typeface="Calibri"/>
                <a:sym typeface="Calibri"/>
              </a:endParaRPr>
            </a:p>
          </p:txBody>
        </p:sp>
        <p:sp>
          <p:nvSpPr>
            <p:cNvPr id="719" name="Google Shape;719;p47"/>
            <p:cNvSpPr/>
            <p:nvPr/>
          </p:nvSpPr>
          <p:spPr>
            <a:xfrm>
              <a:off x="5813445" y="3501471"/>
              <a:ext cx="4339650" cy="89236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333">
                  <a:solidFill>
                    <a:srgbClr val="7F7F7F"/>
                  </a:solidFill>
                  <a:latin typeface="Calibri"/>
                  <a:ea typeface="Calibri"/>
                  <a:cs typeface="Calibri"/>
                  <a:sym typeface="Calibri"/>
                </a:rPr>
                <a:t>Skiing consists of wearing $3,000 worth of clothes and equipment and driving 200 miles in the snow in order to stand around at a bar and drink.</a:t>
              </a:r>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14"/>
                                        </p:tgtEl>
                                        <p:attrNameLst>
                                          <p:attrName>style.visibility</p:attrName>
                                        </p:attrNameLst>
                                      </p:cBhvr>
                                      <p:to>
                                        <p:strVal val="visible"/>
                                      </p:to>
                                    </p:set>
                                    <p:anim calcmode="lin" valueType="num">
                                      <p:cBhvr additive="base">
                                        <p:cTn dur="1000"/>
                                        <p:tgtEl>
                                          <p:spTgt spid="714"/>
                                        </p:tgtEl>
                                        <p:attrNameLst>
                                          <p:attrName>ppt_w</p:attrName>
                                        </p:attrNameLst>
                                      </p:cBhvr>
                                      <p:tavLst>
                                        <p:tav fmla="" tm="0">
                                          <p:val>
                                            <p:strVal val="0"/>
                                          </p:val>
                                        </p:tav>
                                        <p:tav fmla="" tm="100000">
                                          <p:val>
                                            <p:strVal val="#ppt_w"/>
                                          </p:val>
                                        </p:tav>
                                      </p:tavLst>
                                    </p:anim>
                                    <p:anim calcmode="lin" valueType="num">
                                      <p:cBhvr additive="base">
                                        <p:cTn dur="1000"/>
                                        <p:tgtEl>
                                          <p:spTgt spid="71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715"/>
                                        </p:tgtEl>
                                        <p:attrNameLst>
                                          <p:attrName>style.visibility</p:attrName>
                                        </p:attrNameLst>
                                      </p:cBhvr>
                                      <p:to>
                                        <p:strVal val="visible"/>
                                      </p:to>
                                    </p:set>
                                    <p:anim calcmode="lin" valueType="num">
                                      <p:cBhvr additive="base">
                                        <p:cTn dur="500"/>
                                        <p:tgtEl>
                                          <p:spTgt spid="715"/>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grpSp>
        <p:nvGrpSpPr>
          <p:cNvPr id="725" name="Google Shape;725;p48"/>
          <p:cNvGrpSpPr/>
          <p:nvPr/>
        </p:nvGrpSpPr>
        <p:grpSpPr>
          <a:xfrm>
            <a:off x="2419350" y="664457"/>
            <a:ext cx="7353300" cy="642022"/>
            <a:chOff x="2254250" y="664457"/>
            <a:chExt cx="7353300" cy="642022"/>
          </a:xfrm>
        </p:grpSpPr>
        <p:sp>
          <p:nvSpPr>
            <p:cNvPr id="726" name="Google Shape;726;p48"/>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48"/>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Prıcıng</a:t>
              </a:r>
              <a:endParaRPr b="1" sz="2400" cap="small">
                <a:solidFill>
                  <a:srgbClr val="3187A6"/>
                </a:solidFill>
                <a:latin typeface="Calibri"/>
                <a:ea typeface="Calibri"/>
                <a:cs typeface="Calibri"/>
                <a:sym typeface="Calibri"/>
              </a:endParaRPr>
            </a:p>
          </p:txBody>
        </p:sp>
      </p:grpSp>
      <p:grpSp>
        <p:nvGrpSpPr>
          <p:cNvPr id="728" name="Google Shape;728;p48"/>
          <p:cNvGrpSpPr/>
          <p:nvPr/>
        </p:nvGrpSpPr>
        <p:grpSpPr>
          <a:xfrm>
            <a:off x="1324197" y="1930401"/>
            <a:ext cx="6175442" cy="4405282"/>
            <a:chOff x="1832196" y="1756230"/>
            <a:chExt cx="6175442" cy="4405282"/>
          </a:xfrm>
        </p:grpSpPr>
        <p:sp>
          <p:nvSpPr>
            <p:cNvPr id="729" name="Google Shape;729;p48"/>
            <p:cNvSpPr/>
            <p:nvPr/>
          </p:nvSpPr>
          <p:spPr>
            <a:xfrm>
              <a:off x="1832196" y="1756230"/>
              <a:ext cx="3009985" cy="2641207"/>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30" name="Google Shape;730;p48"/>
            <p:cNvSpPr/>
            <p:nvPr/>
          </p:nvSpPr>
          <p:spPr>
            <a:xfrm>
              <a:off x="1832196" y="4684254"/>
              <a:ext cx="589695" cy="589695"/>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31" name="Google Shape;731;p48"/>
            <p:cNvSpPr/>
            <p:nvPr/>
          </p:nvSpPr>
          <p:spPr>
            <a:xfrm>
              <a:off x="2672036" y="4593431"/>
              <a:ext cx="2132950"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900">
                  <a:solidFill>
                    <a:srgbClr val="7F7F7F"/>
                  </a:solidFill>
                  <a:latin typeface="Calibri"/>
                  <a:ea typeface="Calibri"/>
                  <a:cs typeface="Calibri"/>
                  <a:sym typeface="Calibri"/>
                </a:rPr>
                <a:t>There is only one difference between a madman and me. I am not mad.</a:t>
              </a:r>
              <a:endParaRPr sz="900">
                <a:solidFill>
                  <a:srgbClr val="7F7F7F"/>
                </a:solidFill>
                <a:latin typeface="Calibri"/>
                <a:ea typeface="Calibri"/>
                <a:cs typeface="Calibri"/>
                <a:sym typeface="Calibri"/>
              </a:endParaRPr>
            </a:p>
          </p:txBody>
        </p:sp>
        <p:sp>
          <p:nvSpPr>
            <p:cNvPr id="732" name="Google Shape;732;p48"/>
            <p:cNvSpPr/>
            <p:nvPr/>
          </p:nvSpPr>
          <p:spPr>
            <a:xfrm>
              <a:off x="5034848" y="4676703"/>
              <a:ext cx="589695" cy="589695"/>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33" name="Google Shape;733;p48"/>
            <p:cNvSpPr/>
            <p:nvPr/>
          </p:nvSpPr>
          <p:spPr>
            <a:xfrm>
              <a:off x="5874688" y="4585881"/>
              <a:ext cx="2132950"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900">
                  <a:solidFill>
                    <a:srgbClr val="7F7F7F"/>
                  </a:solidFill>
                  <a:latin typeface="Calibri"/>
                  <a:ea typeface="Calibri"/>
                  <a:cs typeface="Calibri"/>
                  <a:sym typeface="Calibri"/>
                </a:rPr>
                <a:t>Take calculated risks. That is quite different from being rash.</a:t>
              </a:r>
              <a:endParaRPr sz="900">
                <a:solidFill>
                  <a:srgbClr val="7F7F7F"/>
                </a:solidFill>
                <a:latin typeface="Calibri"/>
                <a:ea typeface="Calibri"/>
                <a:cs typeface="Calibri"/>
                <a:sym typeface="Calibri"/>
              </a:endParaRPr>
            </a:p>
          </p:txBody>
        </p:sp>
        <p:sp>
          <p:nvSpPr>
            <p:cNvPr id="734" name="Google Shape;734;p48"/>
            <p:cNvSpPr/>
            <p:nvPr/>
          </p:nvSpPr>
          <p:spPr>
            <a:xfrm>
              <a:off x="1832196" y="5571817"/>
              <a:ext cx="589695" cy="589695"/>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35" name="Google Shape;735;p48"/>
            <p:cNvSpPr/>
            <p:nvPr/>
          </p:nvSpPr>
          <p:spPr>
            <a:xfrm>
              <a:off x="2672036" y="5480994"/>
              <a:ext cx="2132950"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900">
                  <a:solidFill>
                    <a:srgbClr val="7F7F7F"/>
                  </a:solidFill>
                  <a:latin typeface="Calibri"/>
                  <a:ea typeface="Calibri"/>
                  <a:cs typeface="Calibri"/>
                  <a:sym typeface="Calibri"/>
                </a:rPr>
                <a:t>Take calculated risks. That is quite different from being rash.</a:t>
              </a:r>
              <a:endParaRPr sz="900">
                <a:solidFill>
                  <a:srgbClr val="7F7F7F"/>
                </a:solidFill>
                <a:latin typeface="Calibri"/>
                <a:ea typeface="Calibri"/>
                <a:cs typeface="Calibri"/>
                <a:sym typeface="Calibri"/>
              </a:endParaRPr>
            </a:p>
          </p:txBody>
        </p:sp>
        <p:sp>
          <p:nvSpPr>
            <p:cNvPr id="736" name="Google Shape;736;p48"/>
            <p:cNvSpPr/>
            <p:nvPr/>
          </p:nvSpPr>
          <p:spPr>
            <a:xfrm>
              <a:off x="5034848" y="5564266"/>
              <a:ext cx="589695" cy="589695"/>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737" name="Google Shape;737;p48"/>
            <p:cNvSpPr/>
            <p:nvPr/>
          </p:nvSpPr>
          <p:spPr>
            <a:xfrm>
              <a:off x="5874688" y="5473444"/>
              <a:ext cx="2132950" cy="45243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900">
                  <a:solidFill>
                    <a:srgbClr val="7F7F7F"/>
                  </a:solidFill>
                  <a:latin typeface="Calibri"/>
                  <a:ea typeface="Calibri"/>
                  <a:cs typeface="Calibri"/>
                  <a:sym typeface="Calibri"/>
                </a:rPr>
                <a:t>There is only one difference between a madman and me. I am not mad.</a:t>
              </a:r>
              <a:endParaRPr sz="900">
                <a:solidFill>
                  <a:srgbClr val="7F7F7F"/>
                </a:solidFill>
                <a:latin typeface="Calibri"/>
                <a:ea typeface="Calibri"/>
                <a:cs typeface="Calibri"/>
                <a:sym typeface="Calibri"/>
              </a:endParaRPr>
            </a:p>
          </p:txBody>
        </p:sp>
        <p:sp>
          <p:nvSpPr>
            <p:cNvPr id="738" name="Google Shape;738;p48"/>
            <p:cNvSpPr/>
            <p:nvPr/>
          </p:nvSpPr>
          <p:spPr>
            <a:xfrm>
              <a:off x="1960860" y="5704907"/>
              <a:ext cx="315517" cy="308411"/>
            </a:xfrm>
            <a:custGeom>
              <a:rect b="b" l="l" r="r" t="t"/>
              <a:pathLst>
                <a:path extrusionOk="0" h="92" w="94">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rgbClr val="000000"/>
                </a:solidFill>
                <a:latin typeface="Calibri"/>
                <a:ea typeface="Calibri"/>
                <a:cs typeface="Calibri"/>
                <a:sym typeface="Calibri"/>
              </a:endParaRPr>
            </a:p>
          </p:txBody>
        </p:sp>
        <p:sp>
          <p:nvSpPr>
            <p:cNvPr id="739" name="Google Shape;739;p48"/>
            <p:cNvSpPr/>
            <p:nvPr/>
          </p:nvSpPr>
          <p:spPr>
            <a:xfrm>
              <a:off x="5186860" y="5715502"/>
              <a:ext cx="285671" cy="262931"/>
            </a:xfrm>
            <a:custGeom>
              <a:rect b="b" l="l" r="r" t="t"/>
              <a:pathLst>
                <a:path extrusionOk="0" h="78" w="85">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rgbClr val="000000"/>
                </a:solidFill>
                <a:latin typeface="Calibri"/>
                <a:ea typeface="Calibri"/>
                <a:cs typeface="Calibri"/>
                <a:sym typeface="Calibri"/>
              </a:endParaRPr>
            </a:p>
          </p:txBody>
        </p:sp>
        <p:sp>
          <p:nvSpPr>
            <p:cNvPr id="740" name="Google Shape;740;p48"/>
            <p:cNvSpPr/>
            <p:nvPr/>
          </p:nvSpPr>
          <p:spPr>
            <a:xfrm>
              <a:off x="5171937" y="4789730"/>
              <a:ext cx="315517" cy="333993"/>
            </a:xfrm>
            <a:custGeom>
              <a:rect b="b" l="l" r="r" t="t"/>
              <a:pathLst>
                <a:path extrusionOk="0" h="235" w="222">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rgbClr val="000000"/>
                </a:solidFill>
                <a:latin typeface="Calibri"/>
                <a:ea typeface="Calibri"/>
                <a:cs typeface="Calibri"/>
                <a:sym typeface="Calibri"/>
              </a:endParaRPr>
            </a:p>
          </p:txBody>
        </p:sp>
        <p:sp>
          <p:nvSpPr>
            <p:cNvPr id="741" name="Google Shape;741;p48"/>
            <p:cNvSpPr/>
            <p:nvPr/>
          </p:nvSpPr>
          <p:spPr>
            <a:xfrm>
              <a:off x="2017710" y="4811049"/>
              <a:ext cx="258667" cy="312674"/>
            </a:xfrm>
            <a:custGeom>
              <a:rect b="b" l="l" r="r" t="t"/>
              <a:pathLst>
                <a:path extrusionOk="0"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rgbClr val="000000"/>
                </a:solidFill>
                <a:latin typeface="Calibri"/>
                <a:ea typeface="Calibri"/>
                <a:cs typeface="Calibri"/>
                <a:sym typeface="Calibri"/>
              </a:endParaRPr>
            </a:p>
          </p:txBody>
        </p:sp>
        <p:sp>
          <p:nvSpPr>
            <p:cNvPr id="742" name="Google Shape;742;p48"/>
            <p:cNvSpPr/>
            <p:nvPr/>
          </p:nvSpPr>
          <p:spPr>
            <a:xfrm>
              <a:off x="4927484" y="1756231"/>
              <a:ext cx="3009985" cy="2641207"/>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grpSp>
      <p:sp>
        <p:nvSpPr>
          <p:cNvPr id="743" name="Google Shape;743;p48"/>
          <p:cNvSpPr/>
          <p:nvPr/>
        </p:nvSpPr>
        <p:spPr>
          <a:xfrm>
            <a:off x="7685959" y="1930401"/>
            <a:ext cx="3372173" cy="341632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7F7F7F"/>
                </a:solidFill>
                <a:latin typeface="Calibri"/>
                <a:ea typeface="Calibri"/>
                <a:cs typeface="Calibri"/>
                <a:sym typeface="Calibri"/>
              </a:rPr>
              <a:t>When you feel in your gut what you are and then dynamically pursue it - don't back down and don't give up - then you're going to mystify a lot of folks. When you feel in your gut what you are and then dynamically pursue it - don't back down and don't give up - then you're going to mystify a lot of folks. When you feel in your gut what you are and then dynamically pursue it - don't back down and don't give up - then you're going to mystify a lot of folks. When you feel in your gut what you are and then dynamically pursue it - don't back down and don't give up - then you're going to mystify a lot of folks. When you feel in your gut what you are and then dynamically pursue it - don't back down and don't give up - then you're going to mystify a lot of folks.</a:t>
            </a:r>
            <a:endParaRPr sz="1200">
              <a:solidFill>
                <a:srgbClr val="7F7F7F"/>
              </a:solidFill>
              <a:latin typeface="Calibri"/>
              <a:ea typeface="Calibri"/>
              <a:cs typeface="Calibri"/>
              <a:sym typeface="Calibri"/>
            </a:endParaRPr>
          </a:p>
          <a:p>
            <a:pPr indent="0" lvl="0" marL="0" marR="0" rtl="0" algn="just">
              <a:spcBef>
                <a:spcPts val="0"/>
              </a:spcBef>
              <a:spcAft>
                <a:spcPts val="0"/>
              </a:spcAft>
              <a:buNone/>
            </a:pPr>
            <a:r>
              <a:rPr lang="en-US" sz="1200">
                <a:solidFill>
                  <a:srgbClr val="7F7F7F"/>
                </a:solidFill>
                <a:latin typeface="Calibri"/>
                <a:ea typeface="Calibri"/>
                <a:cs typeface="Calibri"/>
                <a:sym typeface="Calibri"/>
              </a:rPr>
              <a:t>When you feel in your gut what you are and then dynamically pursue it - don't back down and don't give up - then you're going to mystify a lot of folks.</a:t>
            </a:r>
            <a:endParaRPr sz="1200">
              <a:solidFill>
                <a:srgbClr val="7F7F7F"/>
              </a:solidFill>
              <a:latin typeface="Calibri"/>
              <a:ea typeface="Calibri"/>
              <a:cs typeface="Calibri"/>
              <a:sym typeface="Calibri"/>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750"/>
                                        <p:tgtEl>
                                          <p:spTgt spid="725"/>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250"/>
                                        <p:tgtEl>
                                          <p:spTgt spid="7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000"/>
                                        <p:tgtEl>
                                          <p:spTgt spid="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grpSp>
        <p:nvGrpSpPr>
          <p:cNvPr id="749" name="Google Shape;749;p49"/>
          <p:cNvGrpSpPr/>
          <p:nvPr/>
        </p:nvGrpSpPr>
        <p:grpSpPr>
          <a:xfrm>
            <a:off x="2419350" y="664457"/>
            <a:ext cx="7353300" cy="642022"/>
            <a:chOff x="2254250" y="664457"/>
            <a:chExt cx="7353300" cy="642022"/>
          </a:xfrm>
        </p:grpSpPr>
        <p:sp>
          <p:nvSpPr>
            <p:cNvPr id="750" name="Google Shape;750;p49"/>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1" name="Google Shape;751;p49"/>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What we do?</a:t>
              </a:r>
              <a:endParaRPr b="1" sz="2400" cap="small">
                <a:solidFill>
                  <a:srgbClr val="3187A6"/>
                </a:solidFill>
                <a:latin typeface="Calibri"/>
                <a:ea typeface="Calibri"/>
                <a:cs typeface="Calibri"/>
                <a:sym typeface="Calibri"/>
              </a:endParaRPr>
            </a:p>
          </p:txBody>
        </p:sp>
      </p:grpSp>
      <p:grpSp>
        <p:nvGrpSpPr>
          <p:cNvPr id="752" name="Google Shape;752;p49"/>
          <p:cNvGrpSpPr/>
          <p:nvPr/>
        </p:nvGrpSpPr>
        <p:grpSpPr>
          <a:xfrm flipH="1">
            <a:off x="8927675" y="4515282"/>
            <a:ext cx="261087" cy="328565"/>
            <a:chOff x="0" y="0"/>
            <a:chExt cx="127" cy="163"/>
          </a:xfrm>
        </p:grpSpPr>
        <p:sp>
          <p:nvSpPr>
            <p:cNvPr id="753" name="Google Shape;753;p49"/>
            <p:cNvSpPr/>
            <p:nvPr/>
          </p:nvSpPr>
          <p:spPr>
            <a:xfrm>
              <a:off x="0" y="0"/>
              <a:ext cx="127" cy="163"/>
            </a:xfrm>
            <a:custGeom>
              <a:rect b="b" l="l" r="r" t="t"/>
              <a:pathLst>
                <a:path extrusionOk="0"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sp>
          <p:nvSpPr>
            <p:cNvPr id="754" name="Google Shape;754;p49"/>
            <p:cNvSpPr/>
            <p:nvPr/>
          </p:nvSpPr>
          <p:spPr>
            <a:xfrm>
              <a:off x="80" y="95"/>
              <a:ext cx="47" cy="68"/>
            </a:xfrm>
            <a:custGeom>
              <a:rect b="b" l="l" r="r" t="t"/>
              <a:pathLst>
                <a:path extrusionOk="0"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sp>
          <p:nvSpPr>
            <p:cNvPr id="755" name="Google Shape;755;p49"/>
            <p:cNvSpPr/>
            <p:nvPr/>
          </p:nvSpPr>
          <p:spPr>
            <a:xfrm>
              <a:off x="46" y="34"/>
              <a:ext cx="79" cy="114"/>
            </a:xfrm>
            <a:custGeom>
              <a:rect b="b" l="l" r="r" t="t"/>
              <a:pathLst>
                <a:path extrusionOk="0"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sp>
          <p:nvSpPr>
            <p:cNvPr id="756" name="Google Shape;756;p49"/>
            <p:cNvSpPr/>
            <p:nvPr/>
          </p:nvSpPr>
          <p:spPr>
            <a:xfrm>
              <a:off x="24" y="46"/>
              <a:ext cx="49" cy="14"/>
            </a:xfrm>
            <a:custGeom>
              <a:rect b="b" l="l" r="r" t="t"/>
              <a:pathLst>
                <a:path extrusionOk="0"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sp>
          <p:nvSpPr>
            <p:cNvPr id="757" name="Google Shape;757;p49"/>
            <p:cNvSpPr/>
            <p:nvPr/>
          </p:nvSpPr>
          <p:spPr>
            <a:xfrm>
              <a:off x="24" y="73"/>
              <a:ext cx="32" cy="15"/>
            </a:xfrm>
            <a:custGeom>
              <a:rect b="b" l="l" r="r" t="t"/>
              <a:pathLst>
                <a:path extrusionOk="0"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grpSp>
      <p:sp>
        <p:nvSpPr>
          <p:cNvPr id="758" name="Google Shape;758;p49"/>
          <p:cNvSpPr/>
          <p:nvPr/>
        </p:nvSpPr>
        <p:spPr>
          <a:xfrm flipH="1">
            <a:off x="8807660" y="2798739"/>
            <a:ext cx="400052" cy="269592"/>
          </a:xfrm>
          <a:custGeom>
            <a:rect b="b" l="l" r="r" t="t"/>
            <a:pathLst>
              <a:path extrusionOk="0"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sp>
        <p:nvSpPr>
          <p:cNvPr id="759" name="Google Shape;759;p49"/>
          <p:cNvSpPr/>
          <p:nvPr/>
        </p:nvSpPr>
        <p:spPr>
          <a:xfrm>
            <a:off x="8043351" y="3190490"/>
            <a:ext cx="3438341"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Calibri"/>
                <a:ea typeface="Calibri"/>
                <a:cs typeface="Calibri"/>
                <a:sym typeface="Calibri"/>
              </a:rPr>
              <a:t>There is only one difference between a madman and me. I am not mad.</a:t>
            </a:r>
            <a:endParaRPr sz="1100">
              <a:solidFill>
                <a:srgbClr val="7F7F7F"/>
              </a:solidFill>
              <a:latin typeface="Calibri"/>
              <a:ea typeface="Calibri"/>
              <a:cs typeface="Calibri"/>
              <a:sym typeface="Calibri"/>
            </a:endParaRPr>
          </a:p>
        </p:txBody>
      </p:sp>
      <p:sp>
        <p:nvSpPr>
          <p:cNvPr id="760" name="Google Shape;760;p49"/>
          <p:cNvSpPr txBox="1"/>
          <p:nvPr/>
        </p:nvSpPr>
        <p:spPr>
          <a:xfrm>
            <a:off x="8043349" y="2634457"/>
            <a:ext cx="70403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7F7F7F"/>
                </a:solidFill>
                <a:latin typeface="Calibri"/>
                <a:ea typeface="Calibri"/>
                <a:cs typeface="Calibri"/>
                <a:sym typeface="Calibri"/>
              </a:rPr>
              <a:t>03</a:t>
            </a:r>
            <a:endParaRPr/>
          </a:p>
        </p:txBody>
      </p:sp>
      <p:sp>
        <p:nvSpPr>
          <p:cNvPr id="761" name="Google Shape;761;p49"/>
          <p:cNvSpPr/>
          <p:nvPr/>
        </p:nvSpPr>
        <p:spPr>
          <a:xfrm>
            <a:off x="8043351" y="4934412"/>
            <a:ext cx="3438341" cy="6001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rgbClr val="7F7F7F"/>
                </a:solidFill>
                <a:latin typeface="Calibri"/>
                <a:ea typeface="Calibri"/>
                <a:cs typeface="Calibri"/>
                <a:sym typeface="Calibri"/>
              </a:rPr>
              <a:t>I'm convinced that about half of what separates the successful entrepreneurs from the non-successful ones is pure perseverance.</a:t>
            </a:r>
            <a:endParaRPr sz="1100">
              <a:solidFill>
                <a:srgbClr val="7F7F7F"/>
              </a:solidFill>
              <a:latin typeface="Calibri"/>
              <a:ea typeface="Calibri"/>
              <a:cs typeface="Calibri"/>
              <a:sym typeface="Calibri"/>
            </a:endParaRPr>
          </a:p>
        </p:txBody>
      </p:sp>
      <p:sp>
        <p:nvSpPr>
          <p:cNvPr id="762" name="Google Shape;762;p49"/>
          <p:cNvSpPr txBox="1"/>
          <p:nvPr/>
        </p:nvSpPr>
        <p:spPr>
          <a:xfrm>
            <a:off x="8043349" y="4378381"/>
            <a:ext cx="70403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7F7F7F"/>
                </a:solidFill>
                <a:latin typeface="Calibri"/>
                <a:ea typeface="Calibri"/>
                <a:cs typeface="Calibri"/>
                <a:sym typeface="Calibri"/>
              </a:rPr>
              <a:t>04</a:t>
            </a:r>
            <a:endParaRPr/>
          </a:p>
        </p:txBody>
      </p:sp>
      <p:sp>
        <p:nvSpPr>
          <p:cNvPr id="763" name="Google Shape;763;p49"/>
          <p:cNvSpPr/>
          <p:nvPr/>
        </p:nvSpPr>
        <p:spPr>
          <a:xfrm>
            <a:off x="686805" y="4934412"/>
            <a:ext cx="3438343" cy="60016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100">
                <a:solidFill>
                  <a:srgbClr val="7F7F7F"/>
                </a:solidFill>
                <a:latin typeface="Calibri"/>
                <a:ea typeface="Calibri"/>
                <a:cs typeface="Calibri"/>
                <a:sym typeface="Calibri"/>
              </a:rPr>
              <a:t>We have many PowerPoint templates that has been specifically designed to help anyone that is stepping into the world of PowerPoint for the very first time. </a:t>
            </a:r>
            <a:endParaRPr sz="1100">
              <a:solidFill>
                <a:srgbClr val="7F7F7F"/>
              </a:solidFill>
              <a:latin typeface="Calibri"/>
              <a:ea typeface="Calibri"/>
              <a:cs typeface="Calibri"/>
              <a:sym typeface="Calibri"/>
            </a:endParaRPr>
          </a:p>
        </p:txBody>
      </p:sp>
      <p:sp>
        <p:nvSpPr>
          <p:cNvPr id="764" name="Google Shape;764;p49"/>
          <p:cNvSpPr txBox="1"/>
          <p:nvPr/>
        </p:nvSpPr>
        <p:spPr>
          <a:xfrm>
            <a:off x="3452691" y="4378381"/>
            <a:ext cx="704039" cy="70788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4000">
                <a:solidFill>
                  <a:srgbClr val="7F7F7F"/>
                </a:solidFill>
                <a:latin typeface="Calibri"/>
                <a:ea typeface="Calibri"/>
                <a:cs typeface="Calibri"/>
                <a:sym typeface="Calibri"/>
              </a:rPr>
              <a:t>02</a:t>
            </a:r>
            <a:endParaRPr/>
          </a:p>
        </p:txBody>
      </p:sp>
      <p:grpSp>
        <p:nvGrpSpPr>
          <p:cNvPr id="765" name="Google Shape;765;p49"/>
          <p:cNvGrpSpPr/>
          <p:nvPr/>
        </p:nvGrpSpPr>
        <p:grpSpPr>
          <a:xfrm flipH="1">
            <a:off x="3011318" y="2783997"/>
            <a:ext cx="277931" cy="341202"/>
            <a:chOff x="0" y="0"/>
            <a:chExt cx="134" cy="163"/>
          </a:xfrm>
        </p:grpSpPr>
        <p:sp>
          <p:nvSpPr>
            <p:cNvPr id="766" name="Google Shape;766;p49"/>
            <p:cNvSpPr/>
            <p:nvPr/>
          </p:nvSpPr>
          <p:spPr>
            <a:xfrm>
              <a:off x="0" y="0"/>
              <a:ext cx="134" cy="163"/>
            </a:xfrm>
            <a:custGeom>
              <a:rect b="b" l="l" r="r" t="t"/>
              <a:pathLst>
                <a:path extrusionOk="0"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sp>
          <p:nvSpPr>
            <p:cNvPr id="767" name="Google Shape;767;p49"/>
            <p:cNvSpPr/>
            <p:nvPr/>
          </p:nvSpPr>
          <p:spPr>
            <a:xfrm>
              <a:off x="37" y="44"/>
              <a:ext cx="59" cy="15"/>
            </a:xfrm>
            <a:prstGeom prst="rect">
              <a:avLst/>
            </a:pr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sp>
          <p:nvSpPr>
            <p:cNvPr id="768" name="Google Shape;768;p49"/>
            <p:cNvSpPr/>
            <p:nvPr/>
          </p:nvSpPr>
          <p:spPr>
            <a:xfrm>
              <a:off x="37" y="83"/>
              <a:ext cx="38" cy="14"/>
            </a:xfrm>
            <a:prstGeom prst="rect">
              <a:avLst/>
            </a:pr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7F7F7F"/>
                </a:solidFill>
                <a:latin typeface="Calibri"/>
                <a:ea typeface="Calibri"/>
                <a:cs typeface="Calibri"/>
                <a:sym typeface="Calibri"/>
              </a:endParaRPr>
            </a:p>
          </p:txBody>
        </p:sp>
      </p:grpSp>
      <p:sp>
        <p:nvSpPr>
          <p:cNvPr id="769" name="Google Shape;769;p49"/>
          <p:cNvSpPr/>
          <p:nvPr/>
        </p:nvSpPr>
        <p:spPr>
          <a:xfrm>
            <a:off x="686805" y="3198915"/>
            <a:ext cx="3438343" cy="43088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100">
                <a:solidFill>
                  <a:srgbClr val="7F7F7F"/>
                </a:solidFill>
                <a:latin typeface="Calibri"/>
                <a:ea typeface="Calibri"/>
                <a:cs typeface="Calibri"/>
                <a:sym typeface="Calibri"/>
              </a:rPr>
              <a:t>Take calculated risks. That is quite different from being rash.</a:t>
            </a:r>
            <a:endParaRPr sz="1100">
              <a:solidFill>
                <a:srgbClr val="7F7F7F"/>
              </a:solidFill>
              <a:latin typeface="Calibri"/>
              <a:ea typeface="Calibri"/>
              <a:cs typeface="Calibri"/>
              <a:sym typeface="Calibri"/>
            </a:endParaRPr>
          </a:p>
        </p:txBody>
      </p:sp>
      <p:sp>
        <p:nvSpPr>
          <p:cNvPr id="770" name="Google Shape;770;p49"/>
          <p:cNvSpPr txBox="1"/>
          <p:nvPr/>
        </p:nvSpPr>
        <p:spPr>
          <a:xfrm>
            <a:off x="3452693" y="2642882"/>
            <a:ext cx="704039" cy="707886"/>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4000">
                <a:solidFill>
                  <a:srgbClr val="7F7F7F"/>
                </a:solidFill>
                <a:latin typeface="Calibri"/>
                <a:ea typeface="Calibri"/>
                <a:cs typeface="Calibri"/>
                <a:sym typeface="Calibri"/>
              </a:rPr>
              <a:t>01</a:t>
            </a:r>
            <a:endParaRPr/>
          </a:p>
        </p:txBody>
      </p:sp>
      <p:sp>
        <p:nvSpPr>
          <p:cNvPr id="771" name="Google Shape;771;p49"/>
          <p:cNvSpPr/>
          <p:nvPr/>
        </p:nvSpPr>
        <p:spPr>
          <a:xfrm>
            <a:off x="3013424" y="4519495"/>
            <a:ext cx="309513" cy="322246"/>
          </a:xfrm>
          <a:custGeom>
            <a:rect b="b" l="l" r="r" t="t"/>
            <a:pathLst>
              <a:path extrusionOk="0"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accent2"/>
              </a:solidFill>
              <a:latin typeface="Calibri"/>
              <a:ea typeface="Calibri"/>
              <a:cs typeface="Calibri"/>
              <a:sym typeface="Calibri"/>
            </a:endParaRPr>
          </a:p>
        </p:txBody>
      </p:sp>
      <p:grpSp>
        <p:nvGrpSpPr>
          <p:cNvPr id="772" name="Google Shape;772;p49"/>
          <p:cNvGrpSpPr/>
          <p:nvPr/>
        </p:nvGrpSpPr>
        <p:grpSpPr>
          <a:xfrm>
            <a:off x="4117068" y="2140700"/>
            <a:ext cx="3957866" cy="3863628"/>
            <a:chOff x="4394819" y="2469895"/>
            <a:chExt cx="3402363" cy="3321353"/>
          </a:xfrm>
        </p:grpSpPr>
        <p:sp>
          <p:nvSpPr>
            <p:cNvPr id="773" name="Google Shape;773;p49"/>
            <p:cNvSpPr/>
            <p:nvPr/>
          </p:nvSpPr>
          <p:spPr>
            <a:xfrm>
              <a:off x="4455435" y="2469895"/>
              <a:ext cx="2644823" cy="2629649"/>
            </a:xfrm>
            <a:custGeom>
              <a:rect b="b" l="l" r="r" t="t"/>
              <a:pathLst>
                <a:path extrusionOk="0" h="2147" w="2100">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p:txBody>
        </p:sp>
        <p:sp>
          <p:nvSpPr>
            <p:cNvPr id="774" name="Google Shape;774;p49"/>
            <p:cNvSpPr/>
            <p:nvPr/>
          </p:nvSpPr>
          <p:spPr>
            <a:xfrm>
              <a:off x="5099786" y="2530658"/>
              <a:ext cx="2697396" cy="2568886"/>
            </a:xfrm>
            <a:custGeom>
              <a:rect b="b" l="l" r="r" t="t"/>
              <a:pathLst>
                <a:path extrusionOk="0" h="2097" w="2142">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p:txBody>
        </p:sp>
        <p:sp>
          <p:nvSpPr>
            <p:cNvPr id="775" name="Google Shape;775;p49"/>
            <p:cNvSpPr/>
            <p:nvPr/>
          </p:nvSpPr>
          <p:spPr>
            <a:xfrm>
              <a:off x="4394819" y="3181754"/>
              <a:ext cx="2705438" cy="2573699"/>
            </a:xfrm>
            <a:custGeom>
              <a:rect b="b" l="l" r="r" t="t"/>
              <a:pathLst>
                <a:path extrusionOk="0" h="2101" w="2148">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p:txBody>
        </p:sp>
        <p:sp>
          <p:nvSpPr>
            <p:cNvPr id="776" name="Google Shape;776;p49"/>
            <p:cNvSpPr/>
            <p:nvPr/>
          </p:nvSpPr>
          <p:spPr>
            <a:xfrm>
              <a:off x="5091744" y="3167014"/>
              <a:ext cx="2641111" cy="2624234"/>
            </a:xfrm>
            <a:custGeom>
              <a:rect b="b" l="l" r="r" t="t"/>
              <a:pathLst>
                <a:path extrusionOk="0" h="2142" w="2097">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rgbClr val="7F7F7F"/>
                </a:solidFill>
                <a:latin typeface="Calibri"/>
                <a:ea typeface="Calibri"/>
                <a:cs typeface="Calibri"/>
                <a:sym typeface="Calibri"/>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750"/>
                                        <p:tgtEl>
                                          <p:spTgt spid="74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250"/>
                                        <p:tgtEl>
                                          <p:spTgt spid="7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250"/>
                                        <p:tgtEl>
                                          <p:spTgt spid="758"/>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250"/>
                                        <p:tgtEl>
                                          <p:spTgt spid="75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250"/>
                                        <p:tgtEl>
                                          <p:spTgt spid="760"/>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250"/>
                                        <p:tgtEl>
                                          <p:spTgt spid="76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250"/>
                                        <p:tgtEl>
                                          <p:spTgt spid="762"/>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250"/>
                                        <p:tgtEl>
                                          <p:spTgt spid="76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250"/>
                                        <p:tgtEl>
                                          <p:spTgt spid="764"/>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250"/>
                                        <p:tgtEl>
                                          <p:spTgt spid="76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250"/>
                                        <p:tgtEl>
                                          <p:spTgt spid="769"/>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250"/>
                                        <p:tgtEl>
                                          <p:spTgt spid="77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250"/>
                                        <p:tgtEl>
                                          <p:spTgt spid="771"/>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25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grpSp>
        <p:nvGrpSpPr>
          <p:cNvPr id="782" name="Google Shape;782;p50"/>
          <p:cNvGrpSpPr/>
          <p:nvPr/>
        </p:nvGrpSpPr>
        <p:grpSpPr>
          <a:xfrm>
            <a:off x="2419350" y="664457"/>
            <a:ext cx="7353300" cy="642022"/>
            <a:chOff x="2254250" y="664457"/>
            <a:chExt cx="7353300" cy="642022"/>
          </a:xfrm>
        </p:grpSpPr>
        <p:sp>
          <p:nvSpPr>
            <p:cNvPr id="783" name="Google Shape;783;p50"/>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p50"/>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Annual Meetıng</a:t>
              </a:r>
              <a:endParaRPr b="1" sz="2400" cap="small">
                <a:solidFill>
                  <a:srgbClr val="3187A6"/>
                </a:solidFill>
                <a:latin typeface="Calibri"/>
                <a:ea typeface="Calibri"/>
                <a:cs typeface="Calibri"/>
                <a:sym typeface="Calibri"/>
              </a:endParaRPr>
            </a:p>
          </p:txBody>
        </p:sp>
      </p:grpSp>
      <p:sp>
        <p:nvSpPr>
          <p:cNvPr id="785" name="Google Shape;785;p50"/>
          <p:cNvSpPr/>
          <p:nvPr/>
        </p:nvSpPr>
        <p:spPr>
          <a:xfrm>
            <a:off x="8023172" y="2312939"/>
            <a:ext cx="466832" cy="466976"/>
          </a:xfrm>
          <a:prstGeom prst="ellipse">
            <a:avLst/>
          </a:pr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sp>
        <p:nvSpPr>
          <p:cNvPr id="786" name="Google Shape;786;p50"/>
          <p:cNvSpPr/>
          <p:nvPr/>
        </p:nvSpPr>
        <p:spPr>
          <a:xfrm>
            <a:off x="8023172" y="3352191"/>
            <a:ext cx="466832" cy="466976"/>
          </a:xfrm>
          <a:prstGeom prst="ellipse">
            <a:avLst/>
          </a:pr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sp>
        <p:nvSpPr>
          <p:cNvPr id="787" name="Google Shape;787;p50"/>
          <p:cNvSpPr/>
          <p:nvPr/>
        </p:nvSpPr>
        <p:spPr>
          <a:xfrm>
            <a:off x="8023172" y="4396019"/>
            <a:ext cx="466832" cy="462398"/>
          </a:xfrm>
          <a:prstGeom prst="ellipse">
            <a:avLst/>
          </a:pr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sp>
        <p:nvSpPr>
          <p:cNvPr id="788" name="Google Shape;788;p50"/>
          <p:cNvSpPr/>
          <p:nvPr/>
        </p:nvSpPr>
        <p:spPr>
          <a:xfrm>
            <a:off x="8023172" y="5423823"/>
            <a:ext cx="466832" cy="466976"/>
          </a:xfrm>
          <a:prstGeom prst="ellipse">
            <a:avLst/>
          </a:pr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grpSp>
        <p:nvGrpSpPr>
          <p:cNvPr id="789" name="Google Shape;789;p50"/>
          <p:cNvGrpSpPr/>
          <p:nvPr/>
        </p:nvGrpSpPr>
        <p:grpSpPr>
          <a:xfrm>
            <a:off x="8185650" y="5554302"/>
            <a:ext cx="141880" cy="210597"/>
            <a:chOff x="0" y="0"/>
            <a:chExt cx="85" cy="127"/>
          </a:xfrm>
        </p:grpSpPr>
        <p:sp>
          <p:nvSpPr>
            <p:cNvPr id="790" name="Google Shape;790;p50"/>
            <p:cNvSpPr/>
            <p:nvPr/>
          </p:nvSpPr>
          <p:spPr>
            <a:xfrm>
              <a:off x="0" y="47"/>
              <a:ext cx="85" cy="80"/>
            </a:xfrm>
            <a:custGeom>
              <a:rect b="b" l="l" r="r" t="t"/>
              <a:pathLst>
                <a:path extrusionOk="0" h="34" w="36">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sp>
          <p:nvSpPr>
            <p:cNvPr id="791" name="Google Shape;791;p50"/>
            <p:cNvSpPr/>
            <p:nvPr/>
          </p:nvSpPr>
          <p:spPr>
            <a:xfrm>
              <a:off x="0" y="0"/>
              <a:ext cx="85" cy="33"/>
            </a:xfrm>
            <a:custGeom>
              <a:rect b="b" l="l" r="r" t="t"/>
              <a:pathLst>
                <a:path extrusionOk="0" h="14" w="36">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grpSp>
      <p:grpSp>
        <p:nvGrpSpPr>
          <p:cNvPr id="792" name="Google Shape;792;p50"/>
          <p:cNvGrpSpPr/>
          <p:nvPr/>
        </p:nvGrpSpPr>
        <p:grpSpPr>
          <a:xfrm>
            <a:off x="8146745" y="4526498"/>
            <a:ext cx="219686" cy="178549"/>
            <a:chOff x="0" y="0"/>
            <a:chExt cx="132" cy="109"/>
          </a:xfrm>
        </p:grpSpPr>
        <p:sp>
          <p:nvSpPr>
            <p:cNvPr id="793" name="Google Shape;793;p50"/>
            <p:cNvSpPr/>
            <p:nvPr/>
          </p:nvSpPr>
          <p:spPr>
            <a:xfrm>
              <a:off x="83" y="38"/>
              <a:ext cx="49" cy="71"/>
            </a:xfrm>
            <a:custGeom>
              <a:rect b="b" l="l" r="r" t="t"/>
              <a:pathLst>
                <a:path extrusionOk="0" h="30" w="21">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sp>
          <p:nvSpPr>
            <p:cNvPr id="794" name="Google Shape;794;p50"/>
            <p:cNvSpPr/>
            <p:nvPr/>
          </p:nvSpPr>
          <p:spPr>
            <a:xfrm>
              <a:off x="0" y="0"/>
              <a:ext cx="109" cy="109"/>
            </a:xfrm>
            <a:custGeom>
              <a:rect b="b" l="l" r="r" t="t"/>
              <a:pathLst>
                <a:path extrusionOk="0" h="46" w="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grpSp>
      <p:sp>
        <p:nvSpPr>
          <p:cNvPr id="795" name="Google Shape;795;p50"/>
          <p:cNvSpPr/>
          <p:nvPr/>
        </p:nvSpPr>
        <p:spPr>
          <a:xfrm>
            <a:off x="8149036" y="3510136"/>
            <a:ext cx="215109" cy="183128"/>
          </a:xfrm>
          <a:custGeom>
            <a:rect b="b" l="l" r="r" t="t"/>
            <a:pathLst>
              <a:path extrusionOk="0" h="47" w="54">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grpSp>
        <p:nvGrpSpPr>
          <p:cNvPr id="796" name="Google Shape;796;p50"/>
          <p:cNvGrpSpPr/>
          <p:nvPr/>
        </p:nvGrpSpPr>
        <p:grpSpPr>
          <a:xfrm>
            <a:off x="8162764" y="2473177"/>
            <a:ext cx="192225" cy="155658"/>
            <a:chOff x="0" y="0"/>
            <a:chExt cx="116" cy="94"/>
          </a:xfrm>
        </p:grpSpPr>
        <p:sp>
          <p:nvSpPr>
            <p:cNvPr id="797" name="Google Shape;797;p50"/>
            <p:cNvSpPr/>
            <p:nvPr/>
          </p:nvSpPr>
          <p:spPr>
            <a:xfrm>
              <a:off x="0" y="0"/>
              <a:ext cx="116" cy="47"/>
            </a:xfrm>
            <a:custGeom>
              <a:rect b="b" l="l" r="r" t="t"/>
              <a:pathLst>
                <a:path extrusionOk="0" h="20" w="49">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sp>
          <p:nvSpPr>
            <p:cNvPr id="798" name="Google Shape;798;p50"/>
            <p:cNvSpPr/>
            <p:nvPr/>
          </p:nvSpPr>
          <p:spPr>
            <a:xfrm>
              <a:off x="0" y="19"/>
              <a:ext cx="116" cy="75"/>
            </a:xfrm>
            <a:custGeom>
              <a:rect b="b" l="l" r="r" t="t"/>
              <a:pathLst>
                <a:path extrusionOk="0" h="32" w="49">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solidFill>
                  <a:srgbClr val="7F7F7F"/>
                </a:solidFill>
                <a:latin typeface="Calibri"/>
                <a:ea typeface="Calibri"/>
                <a:cs typeface="Calibri"/>
                <a:sym typeface="Calibri"/>
              </a:endParaRPr>
            </a:p>
          </p:txBody>
        </p:sp>
      </p:grpSp>
      <p:sp>
        <p:nvSpPr>
          <p:cNvPr id="799" name="Google Shape;799;p50"/>
          <p:cNvSpPr/>
          <p:nvPr/>
        </p:nvSpPr>
        <p:spPr>
          <a:xfrm>
            <a:off x="8636272" y="2264917"/>
            <a:ext cx="2910833" cy="66479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1200">
                <a:solidFill>
                  <a:srgbClr val="7F7F7F"/>
                </a:solidFill>
                <a:latin typeface="Calibri"/>
                <a:ea typeface="Calibri"/>
                <a:cs typeface="Calibri"/>
                <a:sym typeface="Calibri"/>
              </a:rPr>
              <a:t>Conferences </a:t>
            </a:r>
            <a:endParaRPr/>
          </a:p>
          <a:p>
            <a:pPr indent="0" lvl="0" marL="0" marR="0" rtl="0" algn="l">
              <a:lnSpc>
                <a:spcPct val="120000"/>
              </a:lnSpc>
              <a:spcBef>
                <a:spcPts val="0"/>
              </a:spcBef>
              <a:spcAft>
                <a:spcPts val="0"/>
              </a:spcAft>
              <a:buNone/>
            </a:pPr>
            <a:r>
              <a:rPr lang="en-US" sz="1200">
                <a:solidFill>
                  <a:srgbClr val="7F7F7F"/>
                </a:solidFill>
                <a:latin typeface="Calibri"/>
                <a:ea typeface="Calibri"/>
                <a:cs typeface="Calibri"/>
                <a:sym typeface="Calibri"/>
              </a:rPr>
              <a:t>We have many PowerPoint templates that has been specifically designed.</a:t>
            </a:r>
            <a:endParaRPr/>
          </a:p>
        </p:txBody>
      </p:sp>
      <p:sp>
        <p:nvSpPr>
          <p:cNvPr id="800" name="Google Shape;800;p50"/>
          <p:cNvSpPr/>
          <p:nvPr/>
        </p:nvSpPr>
        <p:spPr>
          <a:xfrm>
            <a:off x="8636272" y="3299590"/>
            <a:ext cx="2910833" cy="66479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1200">
                <a:solidFill>
                  <a:srgbClr val="7F7F7F"/>
                </a:solidFill>
                <a:latin typeface="Calibri"/>
                <a:ea typeface="Calibri"/>
                <a:cs typeface="Calibri"/>
                <a:sym typeface="Calibri"/>
              </a:rPr>
              <a:t>Tech Startup </a:t>
            </a:r>
            <a:endParaRPr/>
          </a:p>
          <a:p>
            <a:pPr indent="0" lvl="0" marL="0" marR="0" rtl="0" algn="l">
              <a:lnSpc>
                <a:spcPct val="120000"/>
              </a:lnSpc>
              <a:spcBef>
                <a:spcPts val="0"/>
              </a:spcBef>
              <a:spcAft>
                <a:spcPts val="0"/>
              </a:spcAft>
              <a:buNone/>
            </a:pPr>
            <a:r>
              <a:rPr lang="en-US" sz="1200">
                <a:solidFill>
                  <a:srgbClr val="7F7F7F"/>
                </a:solidFill>
                <a:latin typeface="Calibri"/>
                <a:ea typeface="Calibri"/>
                <a:cs typeface="Calibri"/>
                <a:sym typeface="Calibri"/>
              </a:rPr>
              <a:t>We have many PowerPoint templates that has been specifically designed.</a:t>
            </a:r>
            <a:endParaRPr/>
          </a:p>
        </p:txBody>
      </p:sp>
      <p:sp>
        <p:nvSpPr>
          <p:cNvPr id="801" name="Google Shape;801;p50"/>
          <p:cNvSpPr/>
          <p:nvPr/>
        </p:nvSpPr>
        <p:spPr>
          <a:xfrm>
            <a:off x="8636272" y="4352574"/>
            <a:ext cx="2910833" cy="66479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1200">
                <a:solidFill>
                  <a:srgbClr val="7F7F7F"/>
                </a:solidFill>
                <a:latin typeface="Calibri"/>
                <a:ea typeface="Calibri"/>
                <a:cs typeface="Calibri"/>
                <a:sym typeface="Calibri"/>
              </a:rPr>
              <a:t>Public &amp; NGO </a:t>
            </a:r>
            <a:endParaRPr/>
          </a:p>
          <a:p>
            <a:pPr indent="0" lvl="0" marL="0" marR="0" rtl="0" algn="l">
              <a:lnSpc>
                <a:spcPct val="120000"/>
              </a:lnSpc>
              <a:spcBef>
                <a:spcPts val="0"/>
              </a:spcBef>
              <a:spcAft>
                <a:spcPts val="0"/>
              </a:spcAft>
              <a:buNone/>
            </a:pPr>
            <a:r>
              <a:rPr lang="en-US" sz="1200">
                <a:solidFill>
                  <a:srgbClr val="7F7F7F"/>
                </a:solidFill>
                <a:latin typeface="Calibri"/>
                <a:ea typeface="Calibri"/>
                <a:cs typeface="Calibri"/>
                <a:sym typeface="Calibri"/>
              </a:rPr>
              <a:t>We have many PowerPoint templates that has been specifically designed.</a:t>
            </a:r>
            <a:endParaRPr/>
          </a:p>
        </p:txBody>
      </p:sp>
      <p:sp>
        <p:nvSpPr>
          <p:cNvPr id="802" name="Google Shape;802;p50"/>
          <p:cNvSpPr/>
          <p:nvPr/>
        </p:nvSpPr>
        <p:spPr>
          <a:xfrm>
            <a:off x="8636272" y="5368934"/>
            <a:ext cx="2910833" cy="664797"/>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b="1" lang="en-US" sz="1200">
                <a:solidFill>
                  <a:srgbClr val="7F7F7F"/>
                </a:solidFill>
                <a:latin typeface="Calibri"/>
                <a:ea typeface="Calibri"/>
                <a:cs typeface="Calibri"/>
                <a:sym typeface="Calibri"/>
              </a:rPr>
              <a:t>Education </a:t>
            </a:r>
            <a:endParaRPr/>
          </a:p>
          <a:p>
            <a:pPr indent="0" lvl="0" marL="0" marR="0" rtl="0" algn="l">
              <a:lnSpc>
                <a:spcPct val="120000"/>
              </a:lnSpc>
              <a:spcBef>
                <a:spcPts val="0"/>
              </a:spcBef>
              <a:spcAft>
                <a:spcPts val="0"/>
              </a:spcAft>
              <a:buNone/>
            </a:pPr>
            <a:r>
              <a:rPr lang="en-US" sz="1200">
                <a:solidFill>
                  <a:srgbClr val="7F7F7F"/>
                </a:solidFill>
                <a:latin typeface="Calibri"/>
                <a:ea typeface="Calibri"/>
                <a:cs typeface="Calibri"/>
                <a:sym typeface="Calibri"/>
              </a:rPr>
              <a:t>We have many PowerPoint templates that has been specifically designed.</a:t>
            </a:r>
            <a:endParaRPr/>
          </a:p>
        </p:txBody>
      </p:sp>
      <p:sp>
        <p:nvSpPr>
          <p:cNvPr id="803" name="Google Shape;803;p50"/>
          <p:cNvSpPr/>
          <p:nvPr/>
        </p:nvSpPr>
        <p:spPr>
          <a:xfrm>
            <a:off x="3574073" y="2221375"/>
            <a:ext cx="4172203" cy="380287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04" name="Google Shape;804;p50"/>
          <p:cNvSpPr/>
          <p:nvPr/>
        </p:nvSpPr>
        <p:spPr>
          <a:xfrm>
            <a:off x="522516" y="2321561"/>
            <a:ext cx="2905289" cy="872547"/>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200">
                <a:solidFill>
                  <a:srgbClr val="7F7F7F"/>
                </a:solidFill>
                <a:latin typeface="Calibri"/>
                <a:ea typeface="Calibri"/>
                <a:cs typeface="Calibri"/>
                <a:sym typeface="Calibri"/>
              </a:rPr>
              <a:t>Marketing &amp; Social</a:t>
            </a:r>
            <a:endParaRPr/>
          </a:p>
          <a:p>
            <a:pPr indent="0" lvl="0" marL="0" marR="0" rtl="0" algn="r">
              <a:lnSpc>
                <a:spcPct val="130000"/>
              </a:lnSpc>
              <a:spcBef>
                <a:spcPts val="0"/>
              </a:spcBef>
              <a:spcAft>
                <a:spcPts val="0"/>
              </a:spcAft>
              <a:buNone/>
            </a:pPr>
            <a:r>
              <a:rPr lang="en-US" sz="900">
                <a:solidFill>
                  <a:srgbClr val="7F7F7F"/>
                </a:solidFill>
                <a:latin typeface="Calibri"/>
                <a:ea typeface="Calibri"/>
                <a:cs typeface="Calibri"/>
                <a:sym typeface="Calibri"/>
              </a:rPr>
              <a:t>Assertively unleash flexible technology whereas equity invested internal or "organic" sources. Collaboratively disintermediate maintainable leadership.</a:t>
            </a:r>
            <a:endParaRPr/>
          </a:p>
        </p:txBody>
      </p:sp>
      <p:sp>
        <p:nvSpPr>
          <p:cNvPr id="805" name="Google Shape;805;p50"/>
          <p:cNvSpPr/>
          <p:nvPr/>
        </p:nvSpPr>
        <p:spPr>
          <a:xfrm>
            <a:off x="1696021"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06" name="Google Shape;806;p50"/>
          <p:cNvSpPr/>
          <p:nvPr/>
        </p:nvSpPr>
        <p:spPr>
          <a:xfrm>
            <a:off x="1913133"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07" name="Google Shape;807;p50"/>
          <p:cNvSpPr/>
          <p:nvPr/>
        </p:nvSpPr>
        <p:spPr>
          <a:xfrm>
            <a:off x="2130245"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08" name="Google Shape;808;p50"/>
          <p:cNvSpPr/>
          <p:nvPr/>
        </p:nvSpPr>
        <p:spPr>
          <a:xfrm>
            <a:off x="2347357"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09" name="Google Shape;809;p50"/>
          <p:cNvSpPr/>
          <p:nvPr/>
        </p:nvSpPr>
        <p:spPr>
          <a:xfrm>
            <a:off x="2564469"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0" name="Google Shape;810;p50"/>
          <p:cNvSpPr/>
          <p:nvPr/>
        </p:nvSpPr>
        <p:spPr>
          <a:xfrm>
            <a:off x="2781581"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1" name="Google Shape;811;p50"/>
          <p:cNvSpPr/>
          <p:nvPr/>
        </p:nvSpPr>
        <p:spPr>
          <a:xfrm>
            <a:off x="2998693"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2" name="Google Shape;812;p50"/>
          <p:cNvSpPr/>
          <p:nvPr/>
        </p:nvSpPr>
        <p:spPr>
          <a:xfrm>
            <a:off x="3215807" y="3481239"/>
            <a:ext cx="118872" cy="118872"/>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3" name="Google Shape;813;p50"/>
          <p:cNvSpPr txBox="1"/>
          <p:nvPr/>
        </p:nvSpPr>
        <p:spPr>
          <a:xfrm>
            <a:off x="1091719" y="3394481"/>
            <a:ext cx="49404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Calibri"/>
                <a:ea typeface="Calibri"/>
                <a:cs typeface="Calibri"/>
                <a:sym typeface="Calibri"/>
              </a:rPr>
              <a:t>70%</a:t>
            </a:r>
            <a:endParaRPr/>
          </a:p>
        </p:txBody>
      </p:sp>
      <p:sp>
        <p:nvSpPr>
          <p:cNvPr id="814" name="Google Shape;814;p50"/>
          <p:cNvSpPr/>
          <p:nvPr/>
        </p:nvSpPr>
        <p:spPr>
          <a:xfrm>
            <a:off x="522516" y="4548759"/>
            <a:ext cx="2905289" cy="872547"/>
          </a:xfrm>
          <a:prstGeom prst="rect">
            <a:avLst/>
          </a:prstGeom>
          <a:noFill/>
          <a:ln>
            <a:noFill/>
          </a:ln>
        </p:spPr>
        <p:txBody>
          <a:bodyPr anchorCtr="0" anchor="t" bIns="45700" lIns="91425" spcFirstLastPara="1" rIns="91425" wrap="square" tIns="45700">
            <a:noAutofit/>
          </a:bodyPr>
          <a:lstStyle/>
          <a:p>
            <a:pPr indent="0" lvl="0" marL="0" marR="0" rtl="0" algn="r">
              <a:lnSpc>
                <a:spcPct val="130000"/>
              </a:lnSpc>
              <a:spcBef>
                <a:spcPts val="0"/>
              </a:spcBef>
              <a:spcAft>
                <a:spcPts val="0"/>
              </a:spcAft>
              <a:buNone/>
            </a:pPr>
            <a:r>
              <a:rPr b="1" lang="en-US" sz="1200">
                <a:solidFill>
                  <a:srgbClr val="7F7F7F"/>
                </a:solidFill>
                <a:latin typeface="Calibri"/>
                <a:ea typeface="Calibri"/>
                <a:cs typeface="Calibri"/>
                <a:sym typeface="Calibri"/>
              </a:rPr>
              <a:t>Video &amp; Image</a:t>
            </a:r>
            <a:endParaRPr/>
          </a:p>
          <a:p>
            <a:pPr indent="0" lvl="0" marL="0" marR="0" rtl="0" algn="r">
              <a:lnSpc>
                <a:spcPct val="130000"/>
              </a:lnSpc>
              <a:spcBef>
                <a:spcPts val="0"/>
              </a:spcBef>
              <a:spcAft>
                <a:spcPts val="0"/>
              </a:spcAft>
              <a:buNone/>
            </a:pPr>
            <a:r>
              <a:rPr lang="en-US" sz="900">
                <a:solidFill>
                  <a:srgbClr val="7F7F7F"/>
                </a:solidFill>
                <a:latin typeface="Calibri"/>
                <a:ea typeface="Calibri"/>
                <a:cs typeface="Calibri"/>
                <a:sym typeface="Calibri"/>
              </a:rPr>
              <a:t>Assertively unleash flexible technology whereas equity invested internal or "organic" sources. Collaboratively disintermediate maintainable leadership.</a:t>
            </a:r>
            <a:endParaRPr/>
          </a:p>
        </p:txBody>
      </p:sp>
      <p:sp>
        <p:nvSpPr>
          <p:cNvPr id="815" name="Google Shape;815;p50"/>
          <p:cNvSpPr/>
          <p:nvPr/>
        </p:nvSpPr>
        <p:spPr>
          <a:xfrm>
            <a:off x="1696021"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6" name="Google Shape;816;p50"/>
          <p:cNvSpPr/>
          <p:nvPr/>
        </p:nvSpPr>
        <p:spPr>
          <a:xfrm>
            <a:off x="1913133"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7" name="Google Shape;817;p50"/>
          <p:cNvSpPr/>
          <p:nvPr/>
        </p:nvSpPr>
        <p:spPr>
          <a:xfrm>
            <a:off x="2130245"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8" name="Google Shape;818;p50"/>
          <p:cNvSpPr/>
          <p:nvPr/>
        </p:nvSpPr>
        <p:spPr>
          <a:xfrm>
            <a:off x="2347357"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19" name="Google Shape;819;p50"/>
          <p:cNvSpPr/>
          <p:nvPr/>
        </p:nvSpPr>
        <p:spPr>
          <a:xfrm>
            <a:off x="2564469"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20" name="Google Shape;820;p50"/>
          <p:cNvSpPr/>
          <p:nvPr/>
        </p:nvSpPr>
        <p:spPr>
          <a:xfrm>
            <a:off x="2781581"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21" name="Google Shape;821;p50"/>
          <p:cNvSpPr/>
          <p:nvPr/>
        </p:nvSpPr>
        <p:spPr>
          <a:xfrm>
            <a:off x="2998693"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22" name="Google Shape;822;p50"/>
          <p:cNvSpPr/>
          <p:nvPr/>
        </p:nvSpPr>
        <p:spPr>
          <a:xfrm>
            <a:off x="3215807" y="5708437"/>
            <a:ext cx="118872" cy="118872"/>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F7F7F"/>
              </a:solidFill>
              <a:latin typeface="Calibri"/>
              <a:ea typeface="Calibri"/>
              <a:cs typeface="Calibri"/>
              <a:sym typeface="Calibri"/>
            </a:endParaRPr>
          </a:p>
        </p:txBody>
      </p:sp>
      <p:sp>
        <p:nvSpPr>
          <p:cNvPr id="823" name="Google Shape;823;p50"/>
          <p:cNvSpPr txBox="1"/>
          <p:nvPr/>
        </p:nvSpPr>
        <p:spPr>
          <a:xfrm>
            <a:off x="1091719" y="5621679"/>
            <a:ext cx="494046"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7F7F7F"/>
                </a:solidFill>
                <a:latin typeface="Calibri"/>
                <a:ea typeface="Calibri"/>
                <a:cs typeface="Calibri"/>
                <a:sym typeface="Calibri"/>
              </a:rPr>
              <a:t>30%</a:t>
            </a:r>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750"/>
                                        <p:tgtEl>
                                          <p:spTgt spid="782"/>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250"/>
                                        <p:tgtEl>
                                          <p:spTgt spid="8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250"/>
                                        <p:tgtEl>
                                          <p:spTgt spid="785"/>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250"/>
                                        <p:tgtEl>
                                          <p:spTgt spid="78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250"/>
                                        <p:tgtEl>
                                          <p:spTgt spid="787"/>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250"/>
                                        <p:tgtEl>
                                          <p:spTgt spid="7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250"/>
                                        <p:tgtEl>
                                          <p:spTgt spid="789"/>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250"/>
                                        <p:tgtEl>
                                          <p:spTgt spid="79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250"/>
                                        <p:tgtEl>
                                          <p:spTgt spid="795"/>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250"/>
                                        <p:tgtEl>
                                          <p:spTgt spid="79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250"/>
                                        <p:tgtEl>
                                          <p:spTgt spid="799"/>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250"/>
                                        <p:tgtEl>
                                          <p:spTgt spid="80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250"/>
                                        <p:tgtEl>
                                          <p:spTgt spid="801"/>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250"/>
                                        <p:tgtEl>
                                          <p:spTgt spid="802"/>
                                        </p:tgtEl>
                                      </p:cBhvr>
                                    </p:animEffect>
                                  </p:childTnLst>
                                </p:cTn>
                              </p:par>
                              <p:par>
                                <p:cTn fill="hold" nodeType="with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1000"/>
                                        <p:tgtEl>
                                          <p:spTgt spid="804"/>
                                        </p:tgtEl>
                                      </p:cBhvr>
                                    </p:animEffec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10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10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0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par>
                                <p:cTn fill="hold" nodeType="with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1000"/>
                                        <p:tgtEl>
                                          <p:spTgt spid="8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grpSp>
        <p:nvGrpSpPr>
          <p:cNvPr id="829" name="Google Shape;829;p51"/>
          <p:cNvGrpSpPr/>
          <p:nvPr/>
        </p:nvGrpSpPr>
        <p:grpSpPr>
          <a:xfrm>
            <a:off x="2419350" y="664457"/>
            <a:ext cx="7353300" cy="642022"/>
            <a:chOff x="2254250" y="664457"/>
            <a:chExt cx="7353300" cy="642022"/>
          </a:xfrm>
        </p:grpSpPr>
        <p:sp>
          <p:nvSpPr>
            <p:cNvPr id="830" name="Google Shape;830;p51"/>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1" name="Google Shape;831;p51"/>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Fınance</a:t>
              </a:r>
              <a:endParaRPr b="1" sz="2400" cap="small">
                <a:solidFill>
                  <a:srgbClr val="3187A6"/>
                </a:solidFill>
                <a:latin typeface="Calibri"/>
                <a:ea typeface="Calibri"/>
                <a:cs typeface="Calibri"/>
                <a:sym typeface="Calibri"/>
              </a:endParaRPr>
            </a:p>
          </p:txBody>
        </p:sp>
      </p:grpSp>
      <p:sp>
        <p:nvSpPr>
          <p:cNvPr id="832" name="Google Shape;832;p51"/>
          <p:cNvSpPr txBox="1"/>
          <p:nvPr/>
        </p:nvSpPr>
        <p:spPr>
          <a:xfrm>
            <a:off x="1034646" y="5296590"/>
            <a:ext cx="10121124" cy="60016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300">
                <a:solidFill>
                  <a:srgbClr val="7F7F7F"/>
                </a:solidFill>
                <a:latin typeface="Calibri"/>
                <a:ea typeface="Calibri"/>
                <a:cs typeface="Calibri"/>
                <a:sym typeface="Calibri"/>
              </a:rPr>
              <a:t>A torn jacket is soon mended; but hard words bruise the heart of a child. A torn jacket is soon mended; but hard words bruise the heart of a child. A torn jacket is soon mended; but hard words bruise the heart of a child.</a:t>
            </a:r>
            <a:endParaRPr sz="1300">
              <a:solidFill>
                <a:srgbClr val="7F7F7F"/>
              </a:solidFill>
              <a:latin typeface="Calibri"/>
              <a:ea typeface="Calibri"/>
              <a:cs typeface="Calibri"/>
              <a:sym typeface="Calibri"/>
            </a:endParaRPr>
          </a:p>
          <a:p>
            <a:pPr indent="0" lvl="0" marL="0" marR="0" rtl="0" algn="ctr">
              <a:spcBef>
                <a:spcPts val="0"/>
              </a:spcBef>
              <a:spcAft>
                <a:spcPts val="0"/>
              </a:spcAft>
              <a:buNone/>
            </a:pPr>
            <a:r>
              <a:rPr lang="en-US" sz="1300">
                <a:solidFill>
                  <a:srgbClr val="7F7F7F"/>
                </a:solidFill>
                <a:latin typeface="Calibri"/>
                <a:ea typeface="Calibri"/>
                <a:cs typeface="Calibri"/>
                <a:sym typeface="Calibri"/>
              </a:rPr>
              <a:t>A large income is the best recipe for happiness I ever heard of. A large income is the best recipe for happiness I ever heard of.</a:t>
            </a:r>
            <a:endParaRPr sz="1300">
              <a:solidFill>
                <a:srgbClr val="7F7F7F"/>
              </a:solidFill>
              <a:latin typeface="Calibri"/>
              <a:ea typeface="Calibri"/>
              <a:cs typeface="Calibri"/>
              <a:sym typeface="Calibri"/>
            </a:endParaRPr>
          </a:p>
        </p:txBody>
      </p:sp>
      <p:grpSp>
        <p:nvGrpSpPr>
          <p:cNvPr id="833" name="Google Shape;833;p51"/>
          <p:cNvGrpSpPr/>
          <p:nvPr/>
        </p:nvGrpSpPr>
        <p:grpSpPr>
          <a:xfrm>
            <a:off x="917896" y="2351312"/>
            <a:ext cx="10574148" cy="2636864"/>
            <a:chOff x="917896" y="2148113"/>
            <a:chExt cx="10574148" cy="2636864"/>
          </a:xfrm>
        </p:grpSpPr>
        <p:cxnSp>
          <p:nvCxnSpPr>
            <p:cNvPr id="834" name="Google Shape;834;p51"/>
            <p:cNvCxnSpPr/>
            <p:nvPr/>
          </p:nvCxnSpPr>
          <p:spPr>
            <a:xfrm>
              <a:off x="1042839" y="4784977"/>
              <a:ext cx="10104735" cy="0"/>
            </a:xfrm>
            <a:prstGeom prst="straightConnector1">
              <a:avLst/>
            </a:prstGeom>
            <a:noFill/>
            <a:ln cap="flat" cmpd="sng" w="19050">
              <a:solidFill>
                <a:srgbClr val="BFBFBF"/>
              </a:solidFill>
              <a:prstDash val="dot"/>
              <a:round/>
              <a:headEnd len="sm" w="sm" type="none"/>
              <a:tailEnd len="sm" w="sm" type="none"/>
            </a:ln>
          </p:spPr>
        </p:cxnSp>
        <p:sp>
          <p:nvSpPr>
            <p:cNvPr id="835" name="Google Shape;835;p51"/>
            <p:cNvSpPr/>
            <p:nvPr/>
          </p:nvSpPr>
          <p:spPr>
            <a:xfrm flipH="1" rot="5400000">
              <a:off x="1012693" y="2053316"/>
              <a:ext cx="1952535" cy="2142129"/>
            </a:xfrm>
            <a:prstGeom prst="flowChartOffpageConnector">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836" name="Google Shape;836;p51"/>
            <p:cNvSpPr txBox="1"/>
            <p:nvPr/>
          </p:nvSpPr>
          <p:spPr>
            <a:xfrm>
              <a:off x="1701742" y="3628921"/>
              <a:ext cx="342210" cy="2462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Real</a:t>
              </a:r>
              <a:endParaRPr b="1" sz="1600">
                <a:solidFill>
                  <a:schemeClr val="lt1"/>
                </a:solidFill>
                <a:latin typeface="Calibri"/>
                <a:ea typeface="Calibri"/>
                <a:cs typeface="Calibri"/>
                <a:sym typeface="Calibri"/>
              </a:endParaRPr>
            </a:p>
          </p:txBody>
        </p:sp>
        <p:sp>
          <p:nvSpPr>
            <p:cNvPr id="837" name="Google Shape;837;p51"/>
            <p:cNvSpPr/>
            <p:nvPr/>
          </p:nvSpPr>
          <p:spPr>
            <a:xfrm>
              <a:off x="1350366" y="2353671"/>
              <a:ext cx="1044964" cy="104509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rgbClr val="323F4F"/>
                </a:solidFill>
                <a:latin typeface="Calibri"/>
                <a:ea typeface="Calibri"/>
                <a:cs typeface="Calibri"/>
                <a:sym typeface="Calibri"/>
              </a:endParaRPr>
            </a:p>
          </p:txBody>
        </p:sp>
        <p:sp>
          <p:nvSpPr>
            <p:cNvPr id="838" name="Google Shape;838;p51"/>
            <p:cNvSpPr/>
            <p:nvPr/>
          </p:nvSpPr>
          <p:spPr>
            <a:xfrm>
              <a:off x="1631578" y="2626032"/>
              <a:ext cx="482537" cy="444500"/>
            </a:xfrm>
            <a:custGeom>
              <a:rect b="b" l="l" r="r" t="t"/>
              <a:pathLst>
                <a:path extrusionOk="0" h="145" w="157">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51"/>
            <p:cNvSpPr/>
            <p:nvPr/>
          </p:nvSpPr>
          <p:spPr>
            <a:xfrm flipH="1" rot="5400000">
              <a:off x="5228704" y="2053316"/>
              <a:ext cx="1952535" cy="2142129"/>
            </a:xfrm>
            <a:prstGeom prst="flowChartOffpageConnector">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840" name="Google Shape;840;p51"/>
            <p:cNvSpPr txBox="1"/>
            <p:nvPr/>
          </p:nvSpPr>
          <p:spPr>
            <a:xfrm>
              <a:off x="5925352" y="3628921"/>
              <a:ext cx="327013" cy="2462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Arts</a:t>
              </a:r>
              <a:endParaRPr b="1" sz="1600">
                <a:solidFill>
                  <a:schemeClr val="lt1"/>
                </a:solidFill>
                <a:latin typeface="Calibri"/>
                <a:ea typeface="Calibri"/>
                <a:cs typeface="Calibri"/>
                <a:sym typeface="Calibri"/>
              </a:endParaRPr>
            </a:p>
          </p:txBody>
        </p:sp>
        <p:sp>
          <p:nvSpPr>
            <p:cNvPr id="841" name="Google Shape;841;p51"/>
            <p:cNvSpPr/>
            <p:nvPr/>
          </p:nvSpPr>
          <p:spPr>
            <a:xfrm>
              <a:off x="5566377" y="2353671"/>
              <a:ext cx="1044964" cy="104509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accent1"/>
                </a:solidFill>
                <a:latin typeface="Calibri"/>
                <a:ea typeface="Calibri"/>
                <a:cs typeface="Calibri"/>
                <a:sym typeface="Calibri"/>
              </a:endParaRPr>
            </a:p>
          </p:txBody>
        </p:sp>
        <p:sp>
          <p:nvSpPr>
            <p:cNvPr id="842" name="Google Shape;842;p51"/>
            <p:cNvSpPr/>
            <p:nvPr/>
          </p:nvSpPr>
          <p:spPr>
            <a:xfrm>
              <a:off x="5882508" y="2624972"/>
              <a:ext cx="412697" cy="446617"/>
            </a:xfrm>
            <a:custGeom>
              <a:rect b="b" l="l" r="r" t="t"/>
              <a:pathLst>
                <a:path extrusionOk="0" h="145" w="134">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3" name="Google Shape;843;p51"/>
            <p:cNvSpPr/>
            <p:nvPr/>
          </p:nvSpPr>
          <p:spPr>
            <a:xfrm flipH="1" rot="5400000">
              <a:off x="7336709" y="2053316"/>
              <a:ext cx="1952535" cy="2142129"/>
            </a:xfrm>
            <a:prstGeom prst="flowChartOffpageConnector">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844" name="Google Shape;844;p51"/>
            <p:cNvSpPr txBox="1"/>
            <p:nvPr/>
          </p:nvSpPr>
          <p:spPr>
            <a:xfrm>
              <a:off x="7901013" y="3628921"/>
              <a:ext cx="591700" cy="2462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Culture</a:t>
              </a:r>
              <a:endParaRPr b="1" sz="1600">
                <a:solidFill>
                  <a:schemeClr val="lt1"/>
                </a:solidFill>
                <a:latin typeface="Calibri"/>
                <a:ea typeface="Calibri"/>
                <a:cs typeface="Calibri"/>
                <a:sym typeface="Calibri"/>
              </a:endParaRPr>
            </a:p>
          </p:txBody>
        </p:sp>
        <p:sp>
          <p:nvSpPr>
            <p:cNvPr id="845" name="Google Shape;845;p51"/>
            <p:cNvSpPr/>
            <p:nvPr/>
          </p:nvSpPr>
          <p:spPr>
            <a:xfrm>
              <a:off x="7674382" y="2353671"/>
              <a:ext cx="1044964" cy="104509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accent2"/>
                </a:solidFill>
                <a:latin typeface="Calibri"/>
                <a:ea typeface="Calibri"/>
                <a:cs typeface="Calibri"/>
                <a:sym typeface="Calibri"/>
              </a:endParaRPr>
            </a:p>
          </p:txBody>
        </p:sp>
        <p:sp>
          <p:nvSpPr>
            <p:cNvPr id="846" name="Google Shape;846;p51"/>
            <p:cNvSpPr/>
            <p:nvPr/>
          </p:nvSpPr>
          <p:spPr>
            <a:xfrm>
              <a:off x="7978875" y="2662436"/>
              <a:ext cx="435977" cy="427567"/>
            </a:xfrm>
            <a:custGeom>
              <a:rect b="b" l="l" r="r" t="t"/>
              <a:pathLst>
                <a:path extrusionOk="0" h="139" w="142">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7" name="Google Shape;847;p51"/>
            <p:cNvSpPr/>
            <p:nvPr/>
          </p:nvSpPr>
          <p:spPr>
            <a:xfrm flipH="1" rot="5400000">
              <a:off x="3120698" y="2053316"/>
              <a:ext cx="1952535" cy="2142129"/>
            </a:xfrm>
            <a:prstGeom prst="flowChartOffpageConnector">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848" name="Google Shape;848;p51"/>
            <p:cNvSpPr txBox="1"/>
            <p:nvPr/>
          </p:nvSpPr>
          <p:spPr>
            <a:xfrm>
              <a:off x="3734726" y="3628921"/>
              <a:ext cx="492251" cy="2462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Estate</a:t>
              </a:r>
              <a:endParaRPr b="1" sz="1600">
                <a:solidFill>
                  <a:schemeClr val="lt1"/>
                </a:solidFill>
                <a:latin typeface="Calibri"/>
                <a:ea typeface="Calibri"/>
                <a:cs typeface="Calibri"/>
                <a:sym typeface="Calibri"/>
              </a:endParaRPr>
            </a:p>
          </p:txBody>
        </p:sp>
        <p:sp>
          <p:nvSpPr>
            <p:cNvPr id="849" name="Google Shape;849;p51"/>
            <p:cNvSpPr/>
            <p:nvPr/>
          </p:nvSpPr>
          <p:spPr>
            <a:xfrm>
              <a:off x="3458371" y="2353671"/>
              <a:ext cx="1044964" cy="1045099"/>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4300">
                <a:solidFill>
                  <a:schemeClr val="lt2"/>
                </a:solidFill>
                <a:latin typeface="Calibri"/>
                <a:ea typeface="Calibri"/>
                <a:cs typeface="Calibri"/>
                <a:sym typeface="Calibri"/>
              </a:endParaRPr>
            </a:p>
          </p:txBody>
        </p:sp>
        <p:sp>
          <p:nvSpPr>
            <p:cNvPr id="850" name="Google Shape;850;p51"/>
            <p:cNvSpPr/>
            <p:nvPr/>
          </p:nvSpPr>
          <p:spPr>
            <a:xfrm>
              <a:off x="3730057" y="2703371"/>
              <a:ext cx="501585" cy="319617"/>
            </a:xfrm>
            <a:custGeom>
              <a:rect b="b" l="l" r="r" t="t"/>
              <a:pathLst>
                <a:path extrusionOk="0" h="104" w="163">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rgbClr val="D782A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1" name="Google Shape;851;p51"/>
            <p:cNvSpPr/>
            <p:nvPr/>
          </p:nvSpPr>
          <p:spPr>
            <a:xfrm flipH="1" rot="5400000">
              <a:off x="9444712" y="2053316"/>
              <a:ext cx="1952535" cy="2142129"/>
            </a:xfrm>
            <a:prstGeom prst="flowChartOffpageConnector">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852" name="Google Shape;852;p51"/>
            <p:cNvSpPr txBox="1"/>
            <p:nvPr/>
          </p:nvSpPr>
          <p:spPr>
            <a:xfrm>
              <a:off x="9995038" y="3628921"/>
              <a:ext cx="619657" cy="24622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Fashion</a:t>
              </a:r>
              <a:endParaRPr b="1" sz="1600">
                <a:solidFill>
                  <a:schemeClr val="lt1"/>
                </a:solidFill>
                <a:latin typeface="Calibri"/>
                <a:ea typeface="Calibri"/>
                <a:cs typeface="Calibri"/>
                <a:sym typeface="Calibri"/>
              </a:endParaRPr>
            </a:p>
          </p:txBody>
        </p:sp>
        <p:sp>
          <p:nvSpPr>
            <p:cNvPr id="853" name="Google Shape;853;p51"/>
            <p:cNvSpPr/>
            <p:nvPr/>
          </p:nvSpPr>
          <p:spPr>
            <a:xfrm>
              <a:off x="9782385" y="2353671"/>
              <a:ext cx="1044964" cy="104509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300">
                <a:solidFill>
                  <a:schemeClr val="accent3"/>
                </a:solidFill>
                <a:latin typeface="Calibri"/>
                <a:ea typeface="Calibri"/>
                <a:cs typeface="Calibri"/>
                <a:sym typeface="Calibri"/>
              </a:endParaRPr>
            </a:p>
          </p:txBody>
        </p:sp>
        <p:sp>
          <p:nvSpPr>
            <p:cNvPr id="854" name="Google Shape;854;p51"/>
            <p:cNvSpPr/>
            <p:nvPr/>
          </p:nvSpPr>
          <p:spPr>
            <a:xfrm>
              <a:off x="10113333" y="2642332"/>
              <a:ext cx="383067" cy="493184"/>
            </a:xfrm>
            <a:custGeom>
              <a:rect b="b" l="l" r="r" t="t"/>
              <a:pathLst>
                <a:path extrusionOk="0" h="160" w="125">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750"/>
                                        <p:tgtEl>
                                          <p:spTgt spid="82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1000"/>
                                        <p:tgtEl>
                                          <p:spTgt spid="833"/>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grpSp>
        <p:nvGrpSpPr>
          <p:cNvPr id="860" name="Google Shape;860;p52"/>
          <p:cNvGrpSpPr/>
          <p:nvPr/>
        </p:nvGrpSpPr>
        <p:grpSpPr>
          <a:xfrm>
            <a:off x="2419350" y="664457"/>
            <a:ext cx="7353300" cy="642022"/>
            <a:chOff x="2254250" y="664457"/>
            <a:chExt cx="7353300" cy="642022"/>
          </a:xfrm>
        </p:grpSpPr>
        <p:sp>
          <p:nvSpPr>
            <p:cNvPr id="861" name="Google Shape;861;p52"/>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p52"/>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Energy</a:t>
              </a:r>
              <a:endParaRPr b="1" sz="2400" cap="small">
                <a:solidFill>
                  <a:srgbClr val="3187A6"/>
                </a:solidFill>
                <a:latin typeface="Calibri"/>
                <a:ea typeface="Calibri"/>
                <a:cs typeface="Calibri"/>
                <a:sym typeface="Calibri"/>
              </a:endParaRPr>
            </a:p>
          </p:txBody>
        </p:sp>
      </p:grpSp>
      <p:grpSp>
        <p:nvGrpSpPr>
          <p:cNvPr id="863" name="Google Shape;863;p52"/>
          <p:cNvGrpSpPr/>
          <p:nvPr/>
        </p:nvGrpSpPr>
        <p:grpSpPr>
          <a:xfrm flipH="1">
            <a:off x="1431957" y="1793405"/>
            <a:ext cx="9328086" cy="4605002"/>
            <a:chOff x="441730" y="884464"/>
            <a:chExt cx="7743419" cy="3822700"/>
          </a:xfrm>
        </p:grpSpPr>
        <p:cxnSp>
          <p:nvCxnSpPr>
            <p:cNvPr id="864" name="Google Shape;864;p52"/>
            <p:cNvCxnSpPr/>
            <p:nvPr/>
          </p:nvCxnSpPr>
          <p:spPr>
            <a:xfrm flipH="1" rot="10800000">
              <a:off x="4552949" y="1894114"/>
              <a:ext cx="800100" cy="431800"/>
            </a:xfrm>
            <a:prstGeom prst="straightConnector1">
              <a:avLst/>
            </a:prstGeom>
            <a:noFill/>
            <a:ln cap="rnd" cmpd="sng" w="38100">
              <a:solidFill>
                <a:srgbClr val="D8D8D8"/>
              </a:solidFill>
              <a:prstDash val="solid"/>
              <a:round/>
              <a:headEnd len="sm" w="sm" type="stealth"/>
              <a:tailEnd len="sm" w="sm" type="stealth"/>
            </a:ln>
          </p:spPr>
        </p:cxnSp>
        <p:cxnSp>
          <p:nvCxnSpPr>
            <p:cNvPr id="865" name="Google Shape;865;p52"/>
            <p:cNvCxnSpPr/>
            <p:nvPr/>
          </p:nvCxnSpPr>
          <p:spPr>
            <a:xfrm>
              <a:off x="6362699" y="1894114"/>
              <a:ext cx="812800" cy="431800"/>
            </a:xfrm>
            <a:prstGeom prst="straightConnector1">
              <a:avLst/>
            </a:prstGeom>
            <a:noFill/>
            <a:ln cap="rnd" cmpd="sng" w="38100">
              <a:solidFill>
                <a:srgbClr val="D8D8D8"/>
              </a:solidFill>
              <a:prstDash val="solid"/>
              <a:round/>
              <a:headEnd len="sm" w="sm" type="stealth"/>
              <a:tailEnd len="sm" w="sm" type="stealth"/>
            </a:ln>
          </p:spPr>
        </p:cxnSp>
        <p:cxnSp>
          <p:nvCxnSpPr>
            <p:cNvPr id="866" name="Google Shape;866;p52"/>
            <p:cNvCxnSpPr/>
            <p:nvPr/>
          </p:nvCxnSpPr>
          <p:spPr>
            <a:xfrm flipH="1" rot="10800000">
              <a:off x="6362699" y="3335564"/>
              <a:ext cx="812800" cy="361950"/>
            </a:xfrm>
            <a:prstGeom prst="straightConnector1">
              <a:avLst/>
            </a:prstGeom>
            <a:noFill/>
            <a:ln cap="rnd" cmpd="sng" w="38100">
              <a:solidFill>
                <a:srgbClr val="D8D8D8"/>
              </a:solidFill>
              <a:prstDash val="solid"/>
              <a:round/>
              <a:headEnd len="sm" w="sm" type="stealth"/>
              <a:tailEnd len="sm" w="sm" type="stealth"/>
            </a:ln>
          </p:spPr>
        </p:cxnSp>
        <p:cxnSp>
          <p:nvCxnSpPr>
            <p:cNvPr id="867" name="Google Shape;867;p52"/>
            <p:cNvCxnSpPr/>
            <p:nvPr/>
          </p:nvCxnSpPr>
          <p:spPr>
            <a:xfrm rot="10800000">
              <a:off x="4552950" y="3335564"/>
              <a:ext cx="800099" cy="361950"/>
            </a:xfrm>
            <a:prstGeom prst="straightConnector1">
              <a:avLst/>
            </a:prstGeom>
            <a:noFill/>
            <a:ln cap="rnd" cmpd="sng" w="38100">
              <a:solidFill>
                <a:srgbClr val="D8D8D8"/>
              </a:solidFill>
              <a:prstDash val="solid"/>
              <a:round/>
              <a:headEnd len="sm" w="sm" type="stealth"/>
              <a:tailEnd len="sm" w="sm" type="stealth"/>
            </a:ln>
          </p:spPr>
        </p:cxnSp>
        <p:cxnSp>
          <p:nvCxnSpPr>
            <p:cNvPr id="868" name="Google Shape;868;p52"/>
            <p:cNvCxnSpPr/>
            <p:nvPr/>
          </p:nvCxnSpPr>
          <p:spPr>
            <a:xfrm>
              <a:off x="6591299" y="2827564"/>
              <a:ext cx="495300" cy="0"/>
            </a:xfrm>
            <a:prstGeom prst="straightConnector1">
              <a:avLst/>
            </a:prstGeom>
            <a:noFill/>
            <a:ln cap="rnd" cmpd="sng" w="38100">
              <a:solidFill>
                <a:srgbClr val="D8D8D8"/>
              </a:solidFill>
              <a:prstDash val="solid"/>
              <a:round/>
              <a:headEnd len="sm" w="sm" type="stealth"/>
              <a:tailEnd len="sm" w="sm" type="stealth"/>
            </a:ln>
          </p:spPr>
        </p:cxnSp>
        <p:cxnSp>
          <p:nvCxnSpPr>
            <p:cNvPr id="869" name="Google Shape;869;p52"/>
            <p:cNvCxnSpPr/>
            <p:nvPr/>
          </p:nvCxnSpPr>
          <p:spPr>
            <a:xfrm>
              <a:off x="4641849" y="2827564"/>
              <a:ext cx="495300" cy="0"/>
            </a:xfrm>
            <a:prstGeom prst="straightConnector1">
              <a:avLst/>
            </a:prstGeom>
            <a:noFill/>
            <a:ln cap="rnd" cmpd="sng" w="38100">
              <a:solidFill>
                <a:srgbClr val="D8D8D8"/>
              </a:solidFill>
              <a:prstDash val="solid"/>
              <a:round/>
              <a:headEnd len="sm" w="sm" type="stealth"/>
              <a:tailEnd len="sm" w="sm" type="stealth"/>
            </a:ln>
          </p:spPr>
        </p:cxnSp>
        <p:sp>
          <p:nvSpPr>
            <p:cNvPr id="870" name="Google Shape;870;p52"/>
            <p:cNvSpPr/>
            <p:nvPr/>
          </p:nvSpPr>
          <p:spPr>
            <a:xfrm>
              <a:off x="5219699" y="2150004"/>
              <a:ext cx="1276350" cy="1276350"/>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871" name="Google Shape;871;p52"/>
            <p:cNvSpPr txBox="1"/>
            <p:nvPr/>
          </p:nvSpPr>
          <p:spPr>
            <a:xfrm>
              <a:off x="5329989" y="2647658"/>
              <a:ext cx="1056139" cy="2810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Content</a:t>
              </a:r>
              <a:endParaRPr b="1" sz="1600">
                <a:solidFill>
                  <a:srgbClr val="FFFFFF"/>
                </a:solidFill>
                <a:latin typeface="Calibri"/>
                <a:ea typeface="Calibri"/>
                <a:cs typeface="Calibri"/>
                <a:sym typeface="Calibri"/>
              </a:endParaRPr>
            </a:p>
          </p:txBody>
        </p:sp>
        <p:sp>
          <p:nvSpPr>
            <p:cNvPr id="872" name="Google Shape;872;p52"/>
            <p:cNvSpPr/>
            <p:nvPr/>
          </p:nvSpPr>
          <p:spPr>
            <a:xfrm>
              <a:off x="3543299" y="2322739"/>
              <a:ext cx="1009650" cy="1009650"/>
            </a:xfrm>
            <a:prstGeom prst="roundRect">
              <a:avLst>
                <a:gd fmla="val 50000" name="adj"/>
              </a:avLst>
            </a:prstGeom>
            <a:solidFill>
              <a:srgbClr val="D981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873" name="Google Shape;873;p52"/>
            <p:cNvSpPr txBox="1"/>
            <p:nvPr/>
          </p:nvSpPr>
          <p:spPr>
            <a:xfrm>
              <a:off x="3543298" y="2660005"/>
              <a:ext cx="1038590" cy="2810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Commerce</a:t>
              </a:r>
              <a:endParaRPr b="1" sz="1600">
                <a:solidFill>
                  <a:srgbClr val="FFFFFF"/>
                </a:solidFill>
                <a:latin typeface="Calibri"/>
                <a:ea typeface="Calibri"/>
                <a:cs typeface="Calibri"/>
                <a:sym typeface="Calibri"/>
              </a:endParaRPr>
            </a:p>
          </p:txBody>
        </p:sp>
        <p:sp>
          <p:nvSpPr>
            <p:cNvPr id="874" name="Google Shape;874;p52"/>
            <p:cNvSpPr/>
            <p:nvPr/>
          </p:nvSpPr>
          <p:spPr>
            <a:xfrm>
              <a:off x="7175499" y="2325914"/>
              <a:ext cx="1009650" cy="1009650"/>
            </a:xfrm>
            <a:prstGeom prst="roundRect">
              <a:avLst>
                <a:gd fmla="val 50000" name="adj"/>
              </a:avLst>
            </a:prstGeom>
            <a:solidFill>
              <a:srgbClr val="D981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875" name="Google Shape;875;p52"/>
            <p:cNvSpPr txBox="1"/>
            <p:nvPr/>
          </p:nvSpPr>
          <p:spPr>
            <a:xfrm>
              <a:off x="7259652" y="2665548"/>
              <a:ext cx="835056" cy="2810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Visual</a:t>
              </a:r>
              <a:endParaRPr b="1" sz="1600">
                <a:solidFill>
                  <a:srgbClr val="FFFFFF"/>
                </a:solidFill>
                <a:latin typeface="Calibri"/>
                <a:ea typeface="Calibri"/>
                <a:cs typeface="Calibri"/>
                <a:sym typeface="Calibri"/>
              </a:endParaRPr>
            </a:p>
          </p:txBody>
        </p:sp>
        <p:sp>
          <p:nvSpPr>
            <p:cNvPr id="876" name="Google Shape;876;p52"/>
            <p:cNvSpPr/>
            <p:nvPr/>
          </p:nvSpPr>
          <p:spPr>
            <a:xfrm>
              <a:off x="5353049" y="884464"/>
              <a:ext cx="1009650" cy="1009650"/>
            </a:xfrm>
            <a:prstGeom prst="roundRect">
              <a:avLst>
                <a:gd fmla="val 50000"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877" name="Google Shape;877;p52"/>
            <p:cNvSpPr txBox="1"/>
            <p:nvPr/>
          </p:nvSpPr>
          <p:spPr>
            <a:xfrm>
              <a:off x="5423947" y="1244961"/>
              <a:ext cx="835056" cy="2810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Solution</a:t>
              </a:r>
              <a:endParaRPr b="1" sz="1600">
                <a:solidFill>
                  <a:srgbClr val="FFFFFF"/>
                </a:solidFill>
                <a:latin typeface="Calibri"/>
                <a:ea typeface="Calibri"/>
                <a:cs typeface="Calibri"/>
                <a:sym typeface="Calibri"/>
              </a:endParaRPr>
            </a:p>
          </p:txBody>
        </p:sp>
        <p:sp>
          <p:nvSpPr>
            <p:cNvPr id="878" name="Google Shape;878;p52"/>
            <p:cNvSpPr/>
            <p:nvPr/>
          </p:nvSpPr>
          <p:spPr>
            <a:xfrm>
              <a:off x="5340558" y="3697514"/>
              <a:ext cx="1009650" cy="1009650"/>
            </a:xfrm>
            <a:prstGeom prst="roundRect">
              <a:avLst>
                <a:gd fmla="val 50000"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alibri"/>
                <a:ea typeface="Calibri"/>
                <a:cs typeface="Calibri"/>
                <a:sym typeface="Calibri"/>
              </a:endParaRPr>
            </a:p>
          </p:txBody>
        </p:sp>
        <p:sp>
          <p:nvSpPr>
            <p:cNvPr id="879" name="Google Shape;879;p52"/>
            <p:cNvSpPr txBox="1"/>
            <p:nvPr/>
          </p:nvSpPr>
          <p:spPr>
            <a:xfrm>
              <a:off x="5353049" y="4061819"/>
              <a:ext cx="1033079" cy="2810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rgbClr val="FFFFFF"/>
                  </a:solidFill>
                  <a:latin typeface="Calibri"/>
                  <a:ea typeface="Calibri"/>
                  <a:cs typeface="Calibri"/>
                  <a:sym typeface="Calibri"/>
                </a:rPr>
                <a:t>Direction</a:t>
              </a:r>
              <a:endParaRPr b="1" sz="1600">
                <a:solidFill>
                  <a:srgbClr val="FFFFFF"/>
                </a:solidFill>
                <a:latin typeface="Calibri"/>
                <a:ea typeface="Calibri"/>
                <a:cs typeface="Calibri"/>
                <a:sym typeface="Calibri"/>
              </a:endParaRPr>
            </a:p>
          </p:txBody>
        </p:sp>
        <p:sp>
          <p:nvSpPr>
            <p:cNvPr id="880" name="Google Shape;880;p52"/>
            <p:cNvSpPr txBox="1"/>
            <p:nvPr/>
          </p:nvSpPr>
          <p:spPr>
            <a:xfrm>
              <a:off x="441730" y="1263386"/>
              <a:ext cx="2171700" cy="2899892"/>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7F7F7F"/>
                </a:buClr>
                <a:buSzPts val="1050"/>
                <a:buFont typeface="Arial"/>
                <a:buNone/>
              </a:pPr>
              <a:r>
                <a:rPr lang="en-US" sz="1050">
                  <a:solidFill>
                    <a:srgbClr val="7F7F7F"/>
                  </a:solidFill>
                  <a:latin typeface="Calibri"/>
                  <a:ea typeface="Calibri"/>
                  <a:cs typeface="Calibri"/>
                  <a:sym typeface="Calibri"/>
                </a:rPr>
                <a:t>We certainly do not forget you as soon as you forget us. It is, perhaps, our fate rather than our merit. We cannot help ourselves. We live at home, quiet, confined, and our feelings prey upon us. You are forced on exertion. You have always a profession, pursuits, business of some sort or other, to take you back into the world immediately, and continual occupation and change soon weaken impressions. All the privilege I claim for my own sex (it is not a very enviable one; you need not covet it), is that of loving longest, when existence or when hope is gone.</a:t>
              </a:r>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750"/>
                                        <p:tgtEl>
                                          <p:spTgt spid="86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5" name="Shape 885"/>
        <p:cNvGrpSpPr/>
        <p:nvPr/>
      </p:nvGrpSpPr>
      <p:grpSpPr>
        <a:xfrm>
          <a:off x="0" y="0"/>
          <a:ext cx="0" cy="0"/>
          <a:chOff x="0" y="0"/>
          <a:chExt cx="0" cy="0"/>
        </a:xfrm>
      </p:grpSpPr>
      <p:pic>
        <p:nvPicPr>
          <p:cNvPr id="886" name="Google Shape;886;p53"/>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887" name="Google Shape;887;p53"/>
          <p:cNvSpPr txBox="1"/>
          <p:nvPr/>
        </p:nvSpPr>
        <p:spPr>
          <a:xfrm>
            <a:off x="3547725" y="2583200"/>
            <a:ext cx="51894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rgbClr val="3187A6"/>
                </a:solidFill>
                <a:latin typeface="Calibri"/>
                <a:ea typeface="Calibri"/>
                <a:cs typeface="Calibri"/>
                <a:sym typeface="Calibri"/>
              </a:rPr>
              <a:t>Thank You !</a:t>
            </a:r>
            <a:endParaRPr b="1" sz="7200">
              <a:solidFill>
                <a:srgbClr val="3187A6"/>
              </a:solidFill>
              <a:latin typeface="Calibri"/>
              <a:ea typeface="Calibri"/>
              <a:cs typeface="Calibri"/>
              <a:sym typeface="Calibri"/>
            </a:endParaRPr>
          </a:p>
        </p:txBody>
      </p:sp>
      <p:sp>
        <p:nvSpPr>
          <p:cNvPr id="888" name="Google Shape;888;p53"/>
          <p:cNvSpPr txBox="1"/>
          <p:nvPr/>
        </p:nvSpPr>
        <p:spPr>
          <a:xfrm>
            <a:off x="2327037" y="3844243"/>
            <a:ext cx="758528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rgbClr val="3187A6"/>
                </a:solidFill>
                <a:latin typeface="Calibri"/>
                <a:ea typeface="Calibri"/>
                <a:cs typeface="Calibri"/>
                <a:sym typeface="Calibri"/>
              </a:rPr>
              <a:t>Pink Flower Frame Template</a:t>
            </a:r>
            <a:endParaRPr sz="2800">
              <a:solidFill>
                <a:srgbClr val="3187A6"/>
              </a:solidFill>
              <a:latin typeface="Calibri"/>
              <a:ea typeface="Calibri"/>
              <a:cs typeface="Calibri"/>
              <a:sym typeface="Calibri"/>
            </a:endParaRPr>
          </a:p>
        </p:txBody>
      </p:sp>
      <p:sp>
        <p:nvSpPr>
          <p:cNvPr id="889" name="Google Shape;889;p53"/>
          <p:cNvSpPr txBox="1"/>
          <p:nvPr/>
        </p:nvSpPr>
        <p:spPr>
          <a:xfrm>
            <a:off x="3889758" y="4522004"/>
            <a:ext cx="4402648"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A5A5A5"/>
                </a:solidFill>
                <a:latin typeface="Calibri"/>
                <a:ea typeface="Calibri"/>
                <a:cs typeface="Calibri"/>
                <a:sym typeface="Calibri"/>
              </a:rPr>
              <a:t>www.freepptbackgrounds.net</a:t>
            </a:r>
            <a:endParaRPr b="1" sz="1200">
              <a:solidFill>
                <a:srgbClr val="A5A5A5"/>
              </a:solidFill>
              <a:latin typeface="Calibri"/>
              <a:ea typeface="Calibri"/>
              <a:cs typeface="Calibri"/>
              <a:sym typeface="Calibri"/>
            </a:endParaRPr>
          </a:p>
        </p:txBody>
      </p:sp>
      <p:sp>
        <p:nvSpPr>
          <p:cNvPr id="890" name="Google Shape;890;p53"/>
          <p:cNvSpPr txBox="1"/>
          <p:nvPr/>
        </p:nvSpPr>
        <p:spPr>
          <a:xfrm>
            <a:off x="4960003" y="1577518"/>
            <a:ext cx="2262158"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3187A6"/>
                </a:solidFill>
                <a:latin typeface="Calibri"/>
                <a:ea typeface="Calibri"/>
                <a:cs typeface="Calibri"/>
                <a:sym typeface="Calibri"/>
              </a:rPr>
              <a:t>2</a:t>
            </a:r>
            <a:r>
              <a:rPr b="1" lang="en-US" sz="8000">
                <a:solidFill>
                  <a:srgbClr val="D782AE"/>
                </a:solidFill>
                <a:latin typeface="Calibri"/>
                <a:ea typeface="Calibri"/>
                <a:cs typeface="Calibri"/>
                <a:sym typeface="Calibri"/>
              </a:rPr>
              <a:t>0</a:t>
            </a:r>
            <a:r>
              <a:rPr b="1" lang="en-US" sz="8000">
                <a:solidFill>
                  <a:srgbClr val="3187A6"/>
                </a:solidFill>
                <a:latin typeface="Calibri"/>
                <a:ea typeface="Calibri"/>
                <a:cs typeface="Calibri"/>
                <a:sym typeface="Calibri"/>
              </a:rPr>
              <a:t>3</a:t>
            </a:r>
            <a:r>
              <a:rPr b="1" lang="en-US" sz="8000">
                <a:solidFill>
                  <a:srgbClr val="D782AE"/>
                </a:solidFill>
                <a:latin typeface="Calibri"/>
                <a:ea typeface="Calibri"/>
                <a:cs typeface="Calibri"/>
                <a:sym typeface="Calibri"/>
              </a:rPr>
              <a:t>0</a:t>
            </a:r>
            <a:endParaRPr/>
          </a:p>
        </p:txBody>
      </p:sp>
      <p:sp>
        <p:nvSpPr>
          <p:cNvPr id="891" name="Google Shape;891;p53"/>
          <p:cNvSpPr txBox="1"/>
          <p:nvPr/>
        </p:nvSpPr>
        <p:spPr>
          <a:xfrm>
            <a:off x="3853673" y="3378843"/>
            <a:ext cx="466345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3187A6"/>
                </a:solidFill>
                <a:latin typeface="Calibri"/>
                <a:ea typeface="Calibri"/>
                <a:cs typeface="Calibri"/>
                <a:sym typeface="Calibri"/>
              </a:rPr>
              <a:t>…</a:t>
            </a:r>
            <a:r>
              <a:rPr lang="en-US" sz="3200">
                <a:solidFill>
                  <a:srgbClr val="D782AE"/>
                </a:solidFill>
                <a:latin typeface="Calibri"/>
                <a:ea typeface="Calibri"/>
                <a:cs typeface="Calibri"/>
                <a:sym typeface="Calibri"/>
              </a:rPr>
              <a:t>…</a:t>
            </a:r>
            <a:r>
              <a:rPr lang="en-US" sz="3200">
                <a:solidFill>
                  <a:srgbClr val="3187A6"/>
                </a:solidFill>
                <a:latin typeface="Calibri"/>
                <a:ea typeface="Calibri"/>
                <a:cs typeface="Calibri"/>
                <a:sym typeface="Calibri"/>
              </a:rPr>
              <a:t>…</a:t>
            </a:r>
            <a:r>
              <a:rPr lang="en-US" sz="3200">
                <a:solidFill>
                  <a:srgbClr val="D782AE"/>
                </a:solidFill>
                <a:latin typeface="Calibri"/>
                <a:ea typeface="Calibri"/>
                <a:cs typeface="Calibri"/>
                <a:sym typeface="Calibri"/>
              </a:rPr>
              <a:t>…</a:t>
            </a:r>
            <a:r>
              <a:rPr lang="en-US" sz="3200">
                <a:solidFill>
                  <a:srgbClr val="3187A6"/>
                </a:solidFill>
                <a:latin typeface="Calibri"/>
                <a:ea typeface="Calibri"/>
                <a:cs typeface="Calibri"/>
                <a:sym typeface="Calibri"/>
              </a:rPr>
              <a:t>…</a:t>
            </a:r>
            <a:r>
              <a:rPr lang="en-US" sz="3200">
                <a:solidFill>
                  <a:srgbClr val="D782AE"/>
                </a:solidFill>
                <a:latin typeface="Calibri"/>
                <a:ea typeface="Calibri"/>
                <a:cs typeface="Calibri"/>
                <a:sym typeface="Calibri"/>
              </a:rPr>
              <a:t>…</a:t>
            </a:r>
            <a:r>
              <a:rPr lang="en-US" sz="3200">
                <a:solidFill>
                  <a:srgbClr val="3187A6"/>
                </a:solidFill>
                <a:latin typeface="Calibri"/>
                <a:ea typeface="Calibri"/>
                <a:cs typeface="Calibri"/>
                <a:sym typeface="Calibri"/>
              </a:rPr>
              <a:t>…</a:t>
            </a:r>
            <a:r>
              <a:rPr lang="en-US" sz="3200">
                <a:solidFill>
                  <a:srgbClr val="D782AE"/>
                </a:solidFill>
                <a:latin typeface="Calibri"/>
                <a:ea typeface="Calibri"/>
                <a:cs typeface="Calibri"/>
                <a:sym typeface="Calibri"/>
              </a:rPr>
              <a:t>…</a:t>
            </a:r>
            <a:r>
              <a:rPr lang="en-US" sz="3200">
                <a:solidFill>
                  <a:srgbClr val="3187A6"/>
                </a:solidFill>
                <a:latin typeface="Calibri"/>
                <a:ea typeface="Calibri"/>
                <a:cs typeface="Calibri"/>
                <a:sym typeface="Calibri"/>
              </a:rPr>
              <a:t>…</a:t>
            </a:r>
            <a:r>
              <a:rPr lang="en-US" sz="3200">
                <a:solidFill>
                  <a:srgbClr val="D782AE"/>
                </a:solidFill>
                <a:latin typeface="Calibri"/>
                <a:ea typeface="Calibri"/>
                <a:cs typeface="Calibri"/>
                <a:sym typeface="Calibri"/>
              </a:rPr>
              <a:t>…</a:t>
            </a:r>
            <a:r>
              <a:rPr lang="en-US" sz="3200">
                <a:solidFill>
                  <a:srgbClr val="3187A6"/>
                </a:solidFill>
                <a:latin typeface="Calibri"/>
                <a:ea typeface="Calibri"/>
                <a:cs typeface="Calibri"/>
                <a:sym typeface="Calibri"/>
              </a:rPr>
              <a:t>…</a:t>
            </a:r>
            <a:endParaRPr sz="3200">
              <a:solidFill>
                <a:srgbClr val="D782AE"/>
              </a:solidFill>
              <a:latin typeface="Calibri"/>
              <a:ea typeface="Calibri"/>
              <a:cs typeface="Calibri"/>
              <a:sym typeface="Calibri"/>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86"/>
                                        </p:tgtEl>
                                        <p:attrNameLst>
                                          <p:attrName>style.visibility</p:attrName>
                                        </p:attrNameLst>
                                      </p:cBhvr>
                                      <p:to>
                                        <p:strVal val="visible"/>
                                      </p:to>
                                    </p:set>
                                    <p:anim calcmode="lin" valueType="num">
                                      <p:cBhvr additive="base">
                                        <p:cTn dur="1000"/>
                                        <p:tgtEl>
                                          <p:spTgt spid="886"/>
                                        </p:tgtEl>
                                        <p:attrNameLst>
                                          <p:attrName>ppt_w</p:attrName>
                                        </p:attrNameLst>
                                      </p:cBhvr>
                                      <p:tavLst>
                                        <p:tav fmla="" tm="0">
                                          <p:val>
                                            <p:strVal val="0"/>
                                          </p:val>
                                        </p:tav>
                                        <p:tav fmla="" tm="100000">
                                          <p:val>
                                            <p:strVal val="#ppt_w"/>
                                          </p:val>
                                        </p:tav>
                                      </p:tavLst>
                                    </p:anim>
                                    <p:anim calcmode="lin" valueType="num">
                                      <p:cBhvr additive="base">
                                        <p:cTn dur="1000"/>
                                        <p:tgtEl>
                                          <p:spTgt spid="88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250"/>
                                        <p:tgtEl>
                                          <p:spTgt spid="891"/>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250"/>
                                        <p:tgtEl>
                                          <p:spTgt spid="8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20"/>
                                        <p:tgtEl>
                                          <p:spTgt spid="889"/>
                                        </p:tgtEl>
                                      </p:cBhvr>
                                    </p:animEffect>
                                  </p:childTnLst>
                                </p:cTn>
                              </p:par>
                            </p:childTnLst>
                          </p:cTn>
                        </p:par>
                        <p:par>
                          <p:cTn fill="hold">
                            <p:stCondLst>
                              <p:cond delay="2020"/>
                            </p:stCondLst>
                            <p:childTnLst>
                              <p:par>
                                <p:cTn fill="hold" nodeType="after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1000"/>
                                        <p:tgtEl>
                                          <p:spTgt spid="8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29"/>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192" name="Google Shape;192;p29"/>
          <p:cNvSpPr/>
          <p:nvPr/>
        </p:nvSpPr>
        <p:spPr>
          <a:xfrm rot="10800000">
            <a:off x="2926214" y="2687203"/>
            <a:ext cx="2407918" cy="1566721"/>
          </a:xfrm>
          <a:prstGeom prst="trapezoid">
            <a:avLst>
              <a:gd fmla="val 0" name="adj"/>
            </a:avLst>
          </a:prstGeom>
          <a:noFill/>
          <a:ln cap="flat" cmpd="sng" w="254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29"/>
          <p:cNvSpPr/>
          <p:nvPr/>
        </p:nvSpPr>
        <p:spPr>
          <a:xfrm>
            <a:off x="3157403" y="2718904"/>
            <a:ext cx="1945538" cy="15028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rgbClr val="3187A6"/>
                </a:solidFill>
                <a:latin typeface="Calibri"/>
                <a:ea typeface="Calibri"/>
                <a:cs typeface="Calibri"/>
                <a:sym typeface="Calibri"/>
              </a:rPr>
              <a:t>ONE</a:t>
            </a:r>
            <a:endParaRPr b="1" i="0" sz="1400" u="none" cap="none" strike="noStrike">
              <a:solidFill>
                <a:srgbClr val="3187A6"/>
              </a:solidFill>
              <a:latin typeface="Calibri"/>
              <a:ea typeface="Calibri"/>
              <a:cs typeface="Calibri"/>
              <a:sym typeface="Calibri"/>
            </a:endParaRPr>
          </a:p>
        </p:txBody>
      </p:sp>
      <p:grpSp>
        <p:nvGrpSpPr>
          <p:cNvPr id="194" name="Google Shape;194;p29"/>
          <p:cNvGrpSpPr/>
          <p:nvPr/>
        </p:nvGrpSpPr>
        <p:grpSpPr>
          <a:xfrm>
            <a:off x="5448432" y="2529163"/>
            <a:ext cx="4339650" cy="2020934"/>
            <a:chOff x="5813445" y="2639572"/>
            <a:chExt cx="4339650" cy="2020934"/>
          </a:xfrm>
        </p:grpSpPr>
        <p:sp>
          <p:nvSpPr>
            <p:cNvPr id="195" name="Google Shape;195;p29"/>
            <p:cNvSpPr/>
            <p:nvPr/>
          </p:nvSpPr>
          <p:spPr>
            <a:xfrm>
              <a:off x="7192585" y="2639572"/>
              <a:ext cx="146706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D782AE"/>
                  </a:solidFill>
                  <a:latin typeface="Calibri"/>
                  <a:ea typeface="Calibri"/>
                  <a:cs typeface="Calibri"/>
                  <a:sym typeface="Calibri"/>
                </a:rPr>
                <a:t>Base</a:t>
              </a:r>
              <a:endParaRPr b="1" i="0" sz="5400" u="none" cap="none" strike="noStrike">
                <a:solidFill>
                  <a:srgbClr val="D782AE"/>
                </a:solidFill>
                <a:latin typeface="Calibri"/>
                <a:ea typeface="Calibri"/>
                <a:cs typeface="Calibri"/>
                <a:sym typeface="Calibri"/>
              </a:endParaRPr>
            </a:p>
          </p:txBody>
        </p:sp>
        <p:sp>
          <p:nvSpPr>
            <p:cNvPr id="196" name="Google Shape;196;p29"/>
            <p:cNvSpPr/>
            <p:nvPr/>
          </p:nvSpPr>
          <p:spPr>
            <a:xfrm>
              <a:off x="5813445" y="3501471"/>
              <a:ext cx="4339650" cy="1159035"/>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b="0" i="0" lang="en-US" sz="1333" u="none" cap="none" strike="noStrike">
                  <a:solidFill>
                    <a:srgbClr val="7F7F7F"/>
                  </a:solidFill>
                  <a:latin typeface="Calibri"/>
                  <a:ea typeface="Calibri"/>
                  <a:cs typeface="Calibri"/>
                  <a:sym typeface="Calibri"/>
                </a:rPr>
                <a:t>Show and explain your  web, app or software  projects using these  gadget templates</a:t>
              </a:r>
              <a:endParaRPr b="0" i="0" sz="1333" u="none" cap="none" strike="noStrike">
                <a:solidFill>
                  <a:srgbClr val="7F7F7F"/>
                </a:solidFill>
                <a:latin typeface="Calibri"/>
                <a:ea typeface="Calibri"/>
                <a:cs typeface="Calibri"/>
                <a:sym typeface="Calibri"/>
              </a:endParaRPr>
            </a:p>
            <a:p>
              <a:pPr indent="0" lvl="0" marL="0" marR="0" rtl="0" algn="ctr">
                <a:lnSpc>
                  <a:spcPct val="130000"/>
                </a:lnSpc>
                <a:spcBef>
                  <a:spcPts val="0"/>
                </a:spcBef>
                <a:spcAft>
                  <a:spcPts val="0"/>
                </a:spcAft>
                <a:buNone/>
              </a:pPr>
              <a:r>
                <a:rPr b="0" i="0" lang="en-US" sz="1333" u="none" cap="none" strike="noStrike">
                  <a:solidFill>
                    <a:srgbClr val="7F7F7F"/>
                  </a:solidFill>
                  <a:latin typeface="Calibri"/>
                  <a:ea typeface="Calibri"/>
                  <a:cs typeface="Calibri"/>
                  <a:sym typeface="Calibri"/>
                </a:rPr>
                <a:t>Show and explain your  web, app or software  projects using these  gadget templates</a:t>
              </a:r>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1000"/>
                                        <p:tgtEl>
                                          <p:spTgt spid="191"/>
                                        </p:tgtEl>
                                        <p:attrNameLst>
                                          <p:attrName>ppt_w</p:attrName>
                                        </p:attrNameLst>
                                      </p:cBhvr>
                                      <p:tavLst>
                                        <p:tav fmla="" tm="0">
                                          <p:val>
                                            <p:strVal val="0"/>
                                          </p:val>
                                        </p:tav>
                                        <p:tav fmla="" tm="100000">
                                          <p:val>
                                            <p:strVal val="#ppt_w"/>
                                          </p:val>
                                        </p:tav>
                                      </p:tavLst>
                                    </p:anim>
                                    <p:anim calcmode="lin" valueType="num">
                                      <p:cBhvr additive="base">
                                        <p:cTn dur="1000"/>
                                        <p:tgtEl>
                                          <p:spTgt spid="19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30"/>
          <p:cNvGrpSpPr/>
          <p:nvPr/>
        </p:nvGrpSpPr>
        <p:grpSpPr>
          <a:xfrm>
            <a:off x="2419350" y="664457"/>
            <a:ext cx="7353300" cy="642022"/>
            <a:chOff x="2254250" y="664457"/>
            <a:chExt cx="7353300" cy="642022"/>
          </a:xfrm>
        </p:grpSpPr>
        <p:sp>
          <p:nvSpPr>
            <p:cNvPr id="203" name="Google Shape;203;p30"/>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30"/>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i="0" lang="en-US" sz="2400" u="none" cap="small" strike="noStrike">
                  <a:solidFill>
                    <a:srgbClr val="3187A6"/>
                  </a:solidFill>
                  <a:latin typeface="Calibri"/>
                  <a:ea typeface="Calibri"/>
                  <a:cs typeface="Calibri"/>
                  <a:sym typeface="Calibri"/>
                </a:rPr>
                <a:t>Slıdeshare Campaıng</a:t>
              </a:r>
              <a:endParaRPr b="1" i="0" sz="2400" u="none" cap="small" strike="noStrike">
                <a:solidFill>
                  <a:srgbClr val="3187A6"/>
                </a:solidFill>
                <a:latin typeface="Calibri"/>
                <a:ea typeface="Calibri"/>
                <a:cs typeface="Calibri"/>
                <a:sym typeface="Calibri"/>
              </a:endParaRPr>
            </a:p>
          </p:txBody>
        </p:sp>
      </p:grpSp>
      <p:sp>
        <p:nvSpPr>
          <p:cNvPr id="205" name="Google Shape;205;p30"/>
          <p:cNvSpPr/>
          <p:nvPr/>
        </p:nvSpPr>
        <p:spPr>
          <a:xfrm>
            <a:off x="1136578" y="5854943"/>
            <a:ext cx="10261991" cy="333588"/>
          </a:xfrm>
          <a:prstGeom prst="rect">
            <a:avLst/>
          </a:prstGeom>
          <a:noFill/>
          <a:ln>
            <a:noFill/>
          </a:ln>
        </p:spPr>
        <p:txBody>
          <a:bodyPr anchorCtr="0" anchor="t" bIns="0" lIns="91425" spcFirstLastPara="1" rIns="91425" wrap="square" tIns="0">
            <a:noAutofit/>
          </a:bodyPr>
          <a:lstStyle/>
          <a:p>
            <a:pPr indent="0" lvl="0" marL="0" marR="0" rtl="0" algn="just">
              <a:spcBef>
                <a:spcPts val="0"/>
              </a:spcBef>
              <a:spcAft>
                <a:spcPts val="0"/>
              </a:spcAft>
              <a:buNone/>
            </a:pPr>
            <a:r>
              <a:rPr b="0" i="0" lang="en-US" sz="1400" u="none" cap="none" strike="noStrike">
                <a:solidFill>
                  <a:srgbClr val="7F7F7F"/>
                </a:solidFill>
                <a:latin typeface="Calibri"/>
                <a:ea typeface="Calibri"/>
                <a:cs typeface="Calibri"/>
                <a:sym typeface="Calibri"/>
              </a:rPr>
              <a:t>This is a sample text. Again, this is a dummy text, enter your own text here. This is a sample text. Insert your desired text here.</a:t>
            </a:r>
            <a:endParaRPr/>
          </a:p>
        </p:txBody>
      </p:sp>
      <p:cxnSp>
        <p:nvCxnSpPr>
          <p:cNvPr id="206" name="Google Shape;206;p30"/>
          <p:cNvCxnSpPr/>
          <p:nvPr/>
        </p:nvCxnSpPr>
        <p:spPr>
          <a:xfrm>
            <a:off x="441874" y="5660034"/>
            <a:ext cx="11296324" cy="0"/>
          </a:xfrm>
          <a:prstGeom prst="straightConnector1">
            <a:avLst/>
          </a:prstGeom>
          <a:noFill/>
          <a:ln cap="flat" cmpd="sng" w="9525">
            <a:solidFill>
              <a:srgbClr val="7F7F7F"/>
            </a:solidFill>
            <a:prstDash val="solid"/>
            <a:miter lim="800000"/>
            <a:headEnd len="sm" w="sm" type="none"/>
            <a:tailEnd len="sm" w="sm" type="none"/>
          </a:ln>
        </p:spPr>
      </p:cxnSp>
      <p:sp>
        <p:nvSpPr>
          <p:cNvPr id="207" name="Google Shape;207;p30"/>
          <p:cNvSpPr/>
          <p:nvPr/>
        </p:nvSpPr>
        <p:spPr>
          <a:xfrm>
            <a:off x="2061865" y="2248081"/>
            <a:ext cx="1243674"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7F7F7F"/>
                </a:solidFill>
                <a:latin typeface="Calibri"/>
                <a:ea typeface="Calibri"/>
                <a:cs typeface="Calibri"/>
                <a:sym typeface="Calibri"/>
              </a:rPr>
              <a:t>Twitter</a:t>
            </a:r>
            <a:endParaRPr b="1" i="0" sz="2800" u="none" cap="none" strike="noStrike">
              <a:solidFill>
                <a:srgbClr val="7F7F7F"/>
              </a:solidFill>
              <a:latin typeface="Calibri"/>
              <a:ea typeface="Calibri"/>
              <a:cs typeface="Calibri"/>
              <a:sym typeface="Calibri"/>
            </a:endParaRPr>
          </a:p>
        </p:txBody>
      </p:sp>
      <p:sp>
        <p:nvSpPr>
          <p:cNvPr id="208" name="Google Shape;208;p30"/>
          <p:cNvSpPr/>
          <p:nvPr/>
        </p:nvSpPr>
        <p:spPr>
          <a:xfrm>
            <a:off x="1404567" y="3995354"/>
            <a:ext cx="1879041" cy="52322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2800" u="none" cap="none" strike="noStrike">
                <a:solidFill>
                  <a:srgbClr val="7F7F7F"/>
                </a:solidFill>
                <a:latin typeface="Calibri"/>
                <a:ea typeface="Calibri"/>
                <a:cs typeface="Calibri"/>
                <a:sym typeface="Calibri"/>
              </a:rPr>
              <a:t>Google Plus</a:t>
            </a:r>
            <a:endParaRPr b="1" i="0" sz="2800" u="none" cap="none" strike="noStrike">
              <a:solidFill>
                <a:srgbClr val="7F7F7F"/>
              </a:solidFill>
              <a:latin typeface="Calibri"/>
              <a:ea typeface="Calibri"/>
              <a:cs typeface="Calibri"/>
              <a:sym typeface="Calibri"/>
            </a:endParaRPr>
          </a:p>
        </p:txBody>
      </p:sp>
      <p:sp>
        <p:nvSpPr>
          <p:cNvPr id="209" name="Google Shape;209;p30"/>
          <p:cNvSpPr/>
          <p:nvPr/>
        </p:nvSpPr>
        <p:spPr>
          <a:xfrm>
            <a:off x="8720377" y="4000228"/>
            <a:ext cx="147123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7F7F7F"/>
                </a:solidFill>
                <a:latin typeface="Calibri"/>
                <a:ea typeface="Calibri"/>
                <a:cs typeface="Calibri"/>
                <a:sym typeface="Calibri"/>
              </a:rPr>
              <a:t>Pinterest</a:t>
            </a:r>
            <a:endParaRPr b="1" sz="2800">
              <a:solidFill>
                <a:srgbClr val="7F7F7F"/>
              </a:solidFill>
              <a:latin typeface="Calibri"/>
              <a:ea typeface="Calibri"/>
              <a:cs typeface="Calibri"/>
              <a:sym typeface="Calibri"/>
            </a:endParaRPr>
          </a:p>
        </p:txBody>
      </p:sp>
      <p:sp>
        <p:nvSpPr>
          <p:cNvPr id="210" name="Google Shape;210;p30"/>
          <p:cNvSpPr/>
          <p:nvPr/>
        </p:nvSpPr>
        <p:spPr>
          <a:xfrm>
            <a:off x="8720377" y="2201780"/>
            <a:ext cx="155844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7F7F7F"/>
                </a:solidFill>
                <a:latin typeface="Calibri"/>
                <a:ea typeface="Calibri"/>
                <a:cs typeface="Calibri"/>
                <a:sym typeface="Calibri"/>
              </a:rPr>
              <a:t>Facebook</a:t>
            </a:r>
            <a:endParaRPr b="1" sz="2800">
              <a:solidFill>
                <a:srgbClr val="7F7F7F"/>
              </a:solidFill>
              <a:latin typeface="Calibri"/>
              <a:ea typeface="Calibri"/>
              <a:cs typeface="Calibri"/>
              <a:sym typeface="Calibri"/>
            </a:endParaRPr>
          </a:p>
        </p:txBody>
      </p:sp>
      <p:sp>
        <p:nvSpPr>
          <p:cNvPr id="211" name="Google Shape;211;p30"/>
          <p:cNvSpPr/>
          <p:nvPr/>
        </p:nvSpPr>
        <p:spPr>
          <a:xfrm>
            <a:off x="8028292" y="2769582"/>
            <a:ext cx="356521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libri"/>
                <a:ea typeface="Calibri"/>
                <a:cs typeface="Calibri"/>
                <a:sym typeface="Calibri"/>
              </a:rPr>
              <a:t>A complex idea can be conveyed with just a single still image, namely making it possible to absorb large amounts of data quickly.</a:t>
            </a:r>
            <a:endParaRPr/>
          </a:p>
        </p:txBody>
      </p:sp>
      <p:sp>
        <p:nvSpPr>
          <p:cNvPr id="212" name="Google Shape;212;p30"/>
          <p:cNvSpPr/>
          <p:nvPr/>
        </p:nvSpPr>
        <p:spPr>
          <a:xfrm>
            <a:off x="8062409" y="4504669"/>
            <a:ext cx="356521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7F7F7F"/>
                </a:solidFill>
                <a:latin typeface="Calibri"/>
                <a:ea typeface="Calibri"/>
                <a:cs typeface="Calibri"/>
                <a:sym typeface="Calibri"/>
              </a:rPr>
              <a:t>I hope and I believe that this Template will your Time, Money and Reputation. I hope and I believe that this Template will your Time, Money and Reputation.</a:t>
            </a:r>
            <a:endParaRPr/>
          </a:p>
        </p:txBody>
      </p:sp>
      <p:sp>
        <p:nvSpPr>
          <p:cNvPr id="213" name="Google Shape;213;p30"/>
          <p:cNvSpPr/>
          <p:nvPr/>
        </p:nvSpPr>
        <p:spPr>
          <a:xfrm>
            <a:off x="381233" y="4533912"/>
            <a:ext cx="3567653"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Calibri"/>
                <a:ea typeface="Calibri"/>
                <a:cs typeface="Calibri"/>
                <a:sym typeface="Calibri"/>
              </a:rPr>
              <a:t>A complex idea can be conveyed with just a single still image, namely making it possible to absorb large amounts of data quickly.</a:t>
            </a:r>
            <a:endParaRPr/>
          </a:p>
        </p:txBody>
      </p:sp>
      <p:sp>
        <p:nvSpPr>
          <p:cNvPr id="214" name="Google Shape;214;p30"/>
          <p:cNvSpPr/>
          <p:nvPr/>
        </p:nvSpPr>
        <p:spPr>
          <a:xfrm>
            <a:off x="381233" y="2769582"/>
            <a:ext cx="3567653"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7F7F7F"/>
                </a:solidFill>
                <a:latin typeface="Calibri"/>
                <a:ea typeface="Calibri"/>
                <a:cs typeface="Calibri"/>
                <a:sym typeface="Calibri"/>
              </a:rPr>
              <a:t>Snatus error sit voluptatem alamanier accusantium </a:t>
            </a:r>
            <a:r>
              <a:rPr b="1" lang="en-US" sz="1200">
                <a:solidFill>
                  <a:srgbClr val="7F7F7F"/>
                </a:solidFill>
                <a:latin typeface="Calibri"/>
                <a:ea typeface="Calibri"/>
                <a:cs typeface="Calibri"/>
                <a:sym typeface="Calibri"/>
              </a:rPr>
              <a:t>doloremque laudantium</a:t>
            </a:r>
            <a:r>
              <a:rPr lang="en-US" sz="1200">
                <a:solidFill>
                  <a:srgbClr val="7F7F7F"/>
                </a:solidFill>
                <a:latin typeface="Calibri"/>
                <a:ea typeface="Calibri"/>
                <a:cs typeface="Calibri"/>
                <a:sym typeface="Calibri"/>
              </a:rPr>
              <a:t>, totam rem aperiam, eaque ipsa quae ab illo inventore veritatis et quasi architecto.</a:t>
            </a:r>
            <a:endParaRPr/>
          </a:p>
        </p:txBody>
      </p:sp>
      <p:grpSp>
        <p:nvGrpSpPr>
          <p:cNvPr id="215" name="Google Shape;215;p30"/>
          <p:cNvGrpSpPr/>
          <p:nvPr/>
        </p:nvGrpSpPr>
        <p:grpSpPr>
          <a:xfrm>
            <a:off x="4064829" y="2113489"/>
            <a:ext cx="3838438" cy="3353802"/>
            <a:chOff x="2511194" y="1400823"/>
            <a:chExt cx="5101916" cy="4457757"/>
          </a:xfrm>
        </p:grpSpPr>
        <p:sp>
          <p:nvSpPr>
            <p:cNvPr id="216" name="Google Shape;216;p30"/>
            <p:cNvSpPr/>
            <p:nvPr/>
          </p:nvSpPr>
          <p:spPr>
            <a:xfrm>
              <a:off x="2511194" y="1400823"/>
              <a:ext cx="5101916" cy="3808058"/>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rgbClr val="FFFFFF"/>
                </a:solidFill>
                <a:latin typeface="Calibri"/>
                <a:ea typeface="Calibri"/>
                <a:cs typeface="Calibri"/>
                <a:sym typeface="Calibri"/>
              </a:endParaRPr>
            </a:p>
          </p:txBody>
        </p:sp>
        <p:sp>
          <p:nvSpPr>
            <p:cNvPr id="217" name="Google Shape;217;p30"/>
            <p:cNvSpPr/>
            <p:nvPr/>
          </p:nvSpPr>
          <p:spPr>
            <a:xfrm>
              <a:off x="2511194" y="5157402"/>
              <a:ext cx="5101916" cy="701178"/>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Partnerships</a:t>
              </a:r>
              <a:endParaRPr b="1" sz="20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75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31"/>
          <p:cNvGrpSpPr/>
          <p:nvPr/>
        </p:nvGrpSpPr>
        <p:grpSpPr>
          <a:xfrm>
            <a:off x="2419350" y="664457"/>
            <a:ext cx="7353300" cy="642022"/>
            <a:chOff x="2254250" y="664457"/>
            <a:chExt cx="7353300" cy="642022"/>
          </a:xfrm>
        </p:grpSpPr>
        <p:sp>
          <p:nvSpPr>
            <p:cNvPr id="224" name="Google Shape;224;p31"/>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31"/>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Conferences and Events</a:t>
              </a:r>
              <a:endParaRPr b="1" sz="2400" cap="small">
                <a:solidFill>
                  <a:srgbClr val="3187A6"/>
                </a:solidFill>
                <a:latin typeface="Calibri"/>
                <a:ea typeface="Calibri"/>
                <a:cs typeface="Calibri"/>
                <a:sym typeface="Calibri"/>
              </a:endParaRPr>
            </a:p>
          </p:txBody>
        </p:sp>
      </p:grpSp>
      <p:grpSp>
        <p:nvGrpSpPr>
          <p:cNvPr id="226" name="Google Shape;226;p31"/>
          <p:cNvGrpSpPr/>
          <p:nvPr/>
        </p:nvGrpSpPr>
        <p:grpSpPr>
          <a:xfrm>
            <a:off x="5597604" y="1901370"/>
            <a:ext cx="5641068" cy="4360616"/>
            <a:chOff x="5412976" y="1646454"/>
            <a:chExt cx="6300609" cy="4870450"/>
          </a:xfrm>
        </p:grpSpPr>
        <p:sp>
          <p:nvSpPr>
            <p:cNvPr id="227" name="Google Shape;227;p31"/>
            <p:cNvSpPr txBox="1"/>
            <p:nvPr/>
          </p:nvSpPr>
          <p:spPr>
            <a:xfrm>
              <a:off x="5519766" y="2768958"/>
              <a:ext cx="2669750" cy="1718806"/>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600">
                  <a:solidFill>
                    <a:srgbClr val="7F7F7F"/>
                  </a:solidFill>
                  <a:latin typeface="Calibri"/>
                  <a:ea typeface="Calibri"/>
                  <a:cs typeface="Calibri"/>
                  <a:sym typeface="Calibri"/>
                </a:rPr>
                <a:t>Marketing </a:t>
              </a:r>
              <a:endParaRPr/>
            </a:p>
            <a:p>
              <a:pPr indent="0" lvl="0" marL="0" marR="0" rtl="0" algn="l">
                <a:spcBef>
                  <a:spcPts val="0"/>
                </a:spcBef>
                <a:spcAft>
                  <a:spcPts val="0"/>
                </a:spcAft>
                <a:buNone/>
              </a:pPr>
              <a:r>
                <a:rPr b="1" lang="en-US" sz="1600">
                  <a:solidFill>
                    <a:srgbClr val="7F7F7F"/>
                  </a:solidFill>
                  <a:latin typeface="Calibri"/>
                  <a:ea typeface="Calibri"/>
                  <a:cs typeface="Calibri"/>
                  <a:sym typeface="Calibri"/>
                </a:rPr>
                <a:t>Growth</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100">
                  <a:solidFill>
                    <a:srgbClr val="7F7F7F"/>
                  </a:solidFill>
                  <a:latin typeface="Calibri"/>
                  <a:ea typeface="Calibri"/>
                  <a:cs typeface="Calibri"/>
                  <a:sym typeface="Calibri"/>
                </a:rPr>
                <a:t>Nullam eu tempor purus. Nunc a leo magna, sit amet consequat risus. leo magna, sit amet. Nullam eu tempor purus. Nunc a leo magna, sit amet consequat risus. </a:t>
              </a:r>
              <a:endParaRPr/>
            </a:p>
          </p:txBody>
        </p:sp>
        <p:sp>
          <p:nvSpPr>
            <p:cNvPr id="228" name="Google Shape;228;p31"/>
            <p:cNvSpPr txBox="1"/>
            <p:nvPr/>
          </p:nvSpPr>
          <p:spPr>
            <a:xfrm>
              <a:off x="5412976" y="1646454"/>
              <a:ext cx="2562960" cy="1082847"/>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6000">
                  <a:solidFill>
                    <a:srgbClr val="7F7F7F"/>
                  </a:solidFill>
                  <a:latin typeface="Calibri"/>
                  <a:ea typeface="Calibri"/>
                  <a:cs typeface="Calibri"/>
                  <a:sym typeface="Calibri"/>
                </a:rPr>
                <a:t>69%</a:t>
              </a:r>
              <a:endParaRPr sz="4400">
                <a:solidFill>
                  <a:srgbClr val="7F7F7F"/>
                </a:solidFill>
                <a:latin typeface="Calibri"/>
                <a:ea typeface="Calibri"/>
                <a:cs typeface="Calibri"/>
                <a:sym typeface="Calibri"/>
              </a:endParaRPr>
            </a:p>
          </p:txBody>
        </p:sp>
        <p:sp>
          <p:nvSpPr>
            <p:cNvPr id="229" name="Google Shape;229;p31"/>
            <p:cNvSpPr/>
            <p:nvPr/>
          </p:nvSpPr>
          <p:spPr>
            <a:xfrm>
              <a:off x="8403096" y="1847893"/>
              <a:ext cx="213580" cy="4658713"/>
            </a:xfrm>
            <a:prstGeom prst="rightBrace">
              <a:avLst>
                <a:gd fmla="val 8333" name="adj1"/>
                <a:gd fmla="val 50000" name="adj2"/>
              </a:avLst>
            </a:prstGeom>
            <a:no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230" name="Google Shape;230;p31"/>
            <p:cNvSpPr txBox="1"/>
            <p:nvPr/>
          </p:nvSpPr>
          <p:spPr>
            <a:xfrm>
              <a:off x="5519766" y="5315919"/>
              <a:ext cx="2669750" cy="1014096"/>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i="1" lang="en-US" sz="1400">
                  <a:solidFill>
                    <a:srgbClr val="7F7F7F"/>
                  </a:solidFill>
                  <a:latin typeface="Calibri"/>
                  <a:ea typeface="Calibri"/>
                  <a:cs typeface="Calibri"/>
                  <a:sym typeface="Calibri"/>
                </a:rPr>
                <a:t>Easy to change colors, photos and Text.Get a modern PowerPoint Presentation that is beautifully designed.</a:t>
              </a:r>
              <a:endParaRPr/>
            </a:p>
          </p:txBody>
        </p:sp>
        <p:cxnSp>
          <p:nvCxnSpPr>
            <p:cNvPr id="231" name="Google Shape;231;p31"/>
            <p:cNvCxnSpPr/>
            <p:nvPr/>
          </p:nvCxnSpPr>
          <p:spPr>
            <a:xfrm>
              <a:off x="5626556" y="5147914"/>
              <a:ext cx="2562960" cy="0"/>
            </a:xfrm>
            <a:prstGeom prst="straightConnector1">
              <a:avLst/>
            </a:prstGeom>
            <a:noFill/>
            <a:ln cap="flat" cmpd="sng" w="9525">
              <a:solidFill>
                <a:srgbClr val="A5A5A5"/>
              </a:solidFill>
              <a:prstDash val="solid"/>
              <a:round/>
              <a:headEnd len="sm" w="sm" type="none"/>
              <a:tailEnd len="sm" w="sm" type="none"/>
            </a:ln>
          </p:spPr>
        </p:cxnSp>
        <p:sp>
          <p:nvSpPr>
            <p:cNvPr id="232" name="Google Shape;232;p31"/>
            <p:cNvSpPr/>
            <p:nvPr/>
          </p:nvSpPr>
          <p:spPr>
            <a:xfrm>
              <a:off x="8937046" y="1844555"/>
              <a:ext cx="2776539" cy="1451387"/>
            </a:xfrm>
            <a:prstGeom prst="roundRect">
              <a:avLst>
                <a:gd fmla="val 5186"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3" name="Google Shape;233;p31"/>
            <p:cNvSpPr txBox="1"/>
            <p:nvPr/>
          </p:nvSpPr>
          <p:spPr>
            <a:xfrm>
              <a:off x="9150625" y="1762386"/>
              <a:ext cx="2409892" cy="1100036"/>
            </a:xfrm>
            <a:prstGeom prst="rect">
              <a:avLst/>
            </a:prstGeom>
            <a:noFill/>
            <a:ln>
              <a:noFill/>
            </a:ln>
          </p:spPr>
          <p:txBody>
            <a:bodyPr anchorCtr="0" anchor="t" bIns="22850" lIns="45700" spcFirstLastPara="1" rIns="45700" wrap="square" tIns="22850">
              <a:noAutofit/>
            </a:bodyPr>
            <a:lstStyle/>
            <a:p>
              <a:pPr indent="0" lvl="0" marL="0" marR="0" rtl="0" algn="l">
                <a:lnSpc>
                  <a:spcPct val="200000"/>
                </a:lnSpc>
                <a:spcBef>
                  <a:spcPts val="0"/>
                </a:spcBef>
                <a:spcAft>
                  <a:spcPts val="0"/>
                </a:spcAft>
                <a:buNone/>
              </a:pPr>
              <a:r>
                <a:rPr b="1" lang="en-US" sz="1400">
                  <a:solidFill>
                    <a:schemeClr val="lt1"/>
                  </a:solidFill>
                  <a:latin typeface="Calibri"/>
                  <a:ea typeface="Calibri"/>
                  <a:cs typeface="Calibri"/>
                  <a:sym typeface="Calibri"/>
                </a:rPr>
                <a:t>Fair Value</a:t>
              </a:r>
              <a:endParaRPr/>
            </a:p>
            <a:p>
              <a:pPr indent="0" lvl="0" marL="0" marR="0" rtl="0" algn="l">
                <a:spcBef>
                  <a:spcPts val="0"/>
                </a:spcBef>
                <a:spcAft>
                  <a:spcPts val="0"/>
                </a:spcAft>
                <a:buNone/>
              </a:pPr>
              <a:r>
                <a:rPr lang="en-US" sz="1100">
                  <a:solidFill>
                    <a:schemeClr val="lt1"/>
                  </a:solidFill>
                  <a:latin typeface="Calibri"/>
                  <a:ea typeface="Calibri"/>
                  <a:cs typeface="Calibri"/>
                  <a:sym typeface="Calibri"/>
                </a:rPr>
                <a:t>Click on the button under the  presentation preview that says "Use as  Google Slides Theme".</a:t>
              </a:r>
              <a:endParaRPr/>
            </a:p>
          </p:txBody>
        </p:sp>
        <p:sp>
          <p:nvSpPr>
            <p:cNvPr id="234" name="Google Shape;234;p31"/>
            <p:cNvSpPr/>
            <p:nvPr/>
          </p:nvSpPr>
          <p:spPr>
            <a:xfrm>
              <a:off x="8937046" y="3453371"/>
              <a:ext cx="2776539" cy="1451387"/>
            </a:xfrm>
            <a:prstGeom prst="roundRect">
              <a:avLst>
                <a:gd fmla="val 5186"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5" name="Google Shape;235;p31"/>
            <p:cNvSpPr txBox="1"/>
            <p:nvPr/>
          </p:nvSpPr>
          <p:spPr>
            <a:xfrm>
              <a:off x="9150625" y="3371202"/>
              <a:ext cx="2409892" cy="1289104"/>
            </a:xfrm>
            <a:prstGeom prst="rect">
              <a:avLst/>
            </a:prstGeom>
            <a:noFill/>
            <a:ln>
              <a:noFill/>
            </a:ln>
          </p:spPr>
          <p:txBody>
            <a:bodyPr anchorCtr="0" anchor="t" bIns="22850" lIns="45700" spcFirstLastPara="1" rIns="45700" wrap="square" tIns="22850">
              <a:noAutofit/>
            </a:bodyPr>
            <a:lstStyle/>
            <a:p>
              <a:pPr indent="0" lvl="0" marL="0" marR="0" rtl="0" algn="l">
                <a:lnSpc>
                  <a:spcPct val="200000"/>
                </a:lnSpc>
                <a:spcBef>
                  <a:spcPts val="0"/>
                </a:spcBef>
                <a:spcAft>
                  <a:spcPts val="0"/>
                </a:spcAft>
                <a:buNone/>
              </a:pPr>
              <a:r>
                <a:rPr b="1" lang="en-US" sz="1400">
                  <a:solidFill>
                    <a:schemeClr val="lt1"/>
                  </a:solidFill>
                  <a:latin typeface="Calibri"/>
                  <a:ea typeface="Calibri"/>
                  <a:cs typeface="Calibri"/>
                  <a:sym typeface="Calibri"/>
                </a:rPr>
                <a:t>Growth</a:t>
              </a:r>
              <a:endParaRPr/>
            </a:p>
            <a:p>
              <a:pPr indent="0" lvl="0" marL="0" marR="0" rtl="0" algn="l">
                <a:spcBef>
                  <a:spcPts val="0"/>
                </a:spcBef>
                <a:spcAft>
                  <a:spcPts val="0"/>
                </a:spcAft>
                <a:buNone/>
              </a:pPr>
              <a:r>
                <a:rPr lang="en-US" sz="1100">
                  <a:solidFill>
                    <a:schemeClr val="lt1"/>
                  </a:solidFill>
                  <a:latin typeface="Calibri"/>
                  <a:ea typeface="Calibri"/>
                  <a:cs typeface="Calibri"/>
                  <a:sym typeface="Calibri"/>
                </a:rPr>
                <a:t>Easy to change colors, photos and Text.Get a modern PowerPoint Presentation that is beautifully designed.</a:t>
              </a:r>
              <a:endParaRPr/>
            </a:p>
          </p:txBody>
        </p:sp>
        <p:sp>
          <p:nvSpPr>
            <p:cNvPr id="236" name="Google Shape;236;p31"/>
            <p:cNvSpPr/>
            <p:nvPr/>
          </p:nvSpPr>
          <p:spPr>
            <a:xfrm>
              <a:off x="8937046" y="5065517"/>
              <a:ext cx="2776539" cy="1451387"/>
            </a:xfrm>
            <a:prstGeom prst="roundRect">
              <a:avLst>
                <a:gd fmla="val 5186"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7" name="Google Shape;237;p31"/>
            <p:cNvSpPr txBox="1"/>
            <p:nvPr/>
          </p:nvSpPr>
          <p:spPr>
            <a:xfrm>
              <a:off x="9150625" y="4983348"/>
              <a:ext cx="2409892" cy="1100036"/>
            </a:xfrm>
            <a:prstGeom prst="rect">
              <a:avLst/>
            </a:prstGeom>
            <a:noFill/>
            <a:ln>
              <a:noFill/>
            </a:ln>
          </p:spPr>
          <p:txBody>
            <a:bodyPr anchorCtr="0" anchor="t" bIns="22850" lIns="45700" spcFirstLastPara="1" rIns="45700" wrap="square" tIns="22850">
              <a:noAutofit/>
            </a:bodyPr>
            <a:lstStyle/>
            <a:p>
              <a:pPr indent="0" lvl="0" marL="0" marR="0" rtl="0" algn="l">
                <a:lnSpc>
                  <a:spcPct val="200000"/>
                </a:lnSpc>
                <a:spcBef>
                  <a:spcPts val="0"/>
                </a:spcBef>
                <a:spcAft>
                  <a:spcPts val="0"/>
                </a:spcAft>
                <a:buNone/>
              </a:pPr>
              <a:r>
                <a:rPr b="1" lang="en-US" sz="1400">
                  <a:solidFill>
                    <a:schemeClr val="lt1"/>
                  </a:solidFill>
                  <a:latin typeface="Calibri"/>
                  <a:ea typeface="Calibri"/>
                  <a:cs typeface="Calibri"/>
                  <a:sym typeface="Calibri"/>
                </a:rPr>
                <a:t>Improvisation</a:t>
              </a:r>
              <a:endParaRPr/>
            </a:p>
            <a:p>
              <a:pPr indent="0" lvl="0" marL="0" marR="0" rtl="0" algn="l">
                <a:spcBef>
                  <a:spcPts val="0"/>
                </a:spcBef>
                <a:spcAft>
                  <a:spcPts val="0"/>
                </a:spcAft>
                <a:buNone/>
              </a:pPr>
              <a:r>
                <a:rPr lang="en-US" sz="1100">
                  <a:solidFill>
                    <a:schemeClr val="lt1"/>
                  </a:solidFill>
                  <a:latin typeface="Calibri"/>
                  <a:ea typeface="Calibri"/>
                  <a:cs typeface="Calibri"/>
                  <a:sym typeface="Calibri"/>
                </a:rPr>
                <a:t>Nullam eu tempor purus. Nunc a leo magna, sit amet consequat risus. Nunc a leo magna.</a:t>
              </a:r>
              <a:endParaRPr/>
            </a:p>
          </p:txBody>
        </p:sp>
      </p:grpSp>
      <p:grpSp>
        <p:nvGrpSpPr>
          <p:cNvPr id="238" name="Google Shape;238;p31"/>
          <p:cNvGrpSpPr/>
          <p:nvPr/>
        </p:nvGrpSpPr>
        <p:grpSpPr>
          <a:xfrm>
            <a:off x="882833" y="2078734"/>
            <a:ext cx="4610633" cy="4168642"/>
            <a:chOff x="3519540" y="1092905"/>
            <a:chExt cx="4257629" cy="3425755"/>
          </a:xfrm>
        </p:grpSpPr>
        <p:sp>
          <p:nvSpPr>
            <p:cNvPr id="239" name="Google Shape;239;p31"/>
            <p:cNvSpPr/>
            <p:nvPr/>
          </p:nvSpPr>
          <p:spPr>
            <a:xfrm>
              <a:off x="3519540" y="1092905"/>
              <a:ext cx="4181853" cy="231525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40" name="Google Shape;240;p31"/>
            <p:cNvSpPr/>
            <p:nvPr/>
          </p:nvSpPr>
          <p:spPr>
            <a:xfrm>
              <a:off x="3519540" y="3414352"/>
              <a:ext cx="4181853" cy="1104308"/>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41" name="Google Shape;241;p31"/>
            <p:cNvSpPr txBox="1"/>
            <p:nvPr/>
          </p:nvSpPr>
          <p:spPr>
            <a:xfrm>
              <a:off x="3687791" y="3524974"/>
              <a:ext cx="4089378" cy="4932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a:solidFill>
                    <a:schemeClr val="lt1"/>
                  </a:solidFill>
                  <a:latin typeface="Calibri"/>
                  <a:ea typeface="Calibri"/>
                  <a:cs typeface="Calibri"/>
                  <a:sym typeface="Calibri"/>
                </a:rPr>
                <a:t>Easy to change colors, photos and Text.Get a modern PowerPoint Presentation that is beautifully designed. Easy to change colors, photos and Text.Get a modern PowerPoint Presentation that is beautifully designed.</a:t>
              </a:r>
              <a:endParaRPr b="1" sz="1100">
                <a:solidFill>
                  <a:schemeClr val="lt1"/>
                </a:solidFill>
                <a:latin typeface="Calibri"/>
                <a:ea typeface="Calibri"/>
                <a:cs typeface="Calibri"/>
                <a:sym typeface="Calibri"/>
              </a:endParaRPr>
            </a:p>
          </p:txBody>
        </p:sp>
        <p:sp>
          <p:nvSpPr>
            <p:cNvPr id="242" name="Google Shape;242;p31"/>
            <p:cNvSpPr txBox="1"/>
            <p:nvPr/>
          </p:nvSpPr>
          <p:spPr>
            <a:xfrm>
              <a:off x="3833564" y="4169397"/>
              <a:ext cx="3797832" cy="3414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50">
                  <a:solidFill>
                    <a:schemeClr val="lt1"/>
                  </a:solidFill>
                  <a:latin typeface="Calibri"/>
                  <a:ea typeface="Calibri"/>
                  <a:cs typeface="Calibri"/>
                  <a:sym typeface="Calibri"/>
                </a:rPr>
                <a:t>/ </a:t>
              </a:r>
              <a:r>
                <a:rPr b="1" lang="en-US" sz="1050">
                  <a:solidFill>
                    <a:schemeClr val="lt1"/>
                  </a:solidFill>
                  <a:latin typeface="Calibri"/>
                  <a:ea typeface="Calibri"/>
                  <a:cs typeface="Calibri"/>
                  <a:sym typeface="Calibri"/>
                </a:rPr>
                <a:t>Herpina Herpson </a:t>
              </a:r>
              <a:r>
                <a:rPr lang="en-US" sz="1050">
                  <a:solidFill>
                    <a:schemeClr val="lt1"/>
                  </a:solidFill>
                  <a:latin typeface="Calibri"/>
                  <a:ea typeface="Calibri"/>
                  <a:cs typeface="Calibri"/>
                  <a:sym typeface="Calibri"/>
                </a:rPr>
                <a:t>-The Happiest Company/ </a:t>
              </a:r>
              <a:r>
                <a:rPr b="1" lang="en-US" sz="1050">
                  <a:solidFill>
                    <a:schemeClr val="lt1"/>
                  </a:solidFill>
                  <a:latin typeface="Calibri"/>
                  <a:ea typeface="Calibri"/>
                  <a:cs typeface="Calibri"/>
                  <a:sym typeface="Calibri"/>
                </a:rPr>
                <a:t>Herpina Herpson </a:t>
              </a:r>
              <a:r>
                <a:rPr lang="en-US" sz="1050">
                  <a:solidFill>
                    <a:schemeClr val="lt1"/>
                  </a:solidFill>
                  <a:latin typeface="Calibri"/>
                  <a:ea typeface="Calibri"/>
                  <a:cs typeface="Calibri"/>
                  <a:sym typeface="Calibri"/>
                </a:rPr>
                <a:t>-The Happiest Compan/</a:t>
              </a:r>
              <a:endParaRPr sz="1050">
                <a:solidFill>
                  <a:schemeClr val="lt1"/>
                </a:solidFill>
                <a:latin typeface="Calibri"/>
                <a:ea typeface="Calibri"/>
                <a:cs typeface="Calibri"/>
                <a:sym typeface="Calibri"/>
              </a:endParaRPr>
            </a:p>
          </p:txBody>
        </p:sp>
        <p:cxnSp>
          <p:nvCxnSpPr>
            <p:cNvPr id="243" name="Google Shape;243;p31"/>
            <p:cNvCxnSpPr/>
            <p:nvPr/>
          </p:nvCxnSpPr>
          <p:spPr>
            <a:xfrm>
              <a:off x="3766135" y="4051013"/>
              <a:ext cx="3627013" cy="0"/>
            </a:xfrm>
            <a:prstGeom prst="straightConnector1">
              <a:avLst/>
            </a:prstGeom>
            <a:noFill/>
            <a:ln cap="flat" cmpd="sng" w="9525">
              <a:solidFill>
                <a:schemeClr val="lt1"/>
              </a:solidFill>
              <a:prstDash val="dot"/>
              <a:round/>
              <a:headEnd len="sm" w="sm" type="none"/>
              <a:tailEnd len="sm" w="sm" type="none"/>
            </a:ln>
          </p:spPr>
        </p:cxn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32"/>
          <p:cNvGrpSpPr/>
          <p:nvPr/>
        </p:nvGrpSpPr>
        <p:grpSpPr>
          <a:xfrm>
            <a:off x="2419350" y="664457"/>
            <a:ext cx="7353300" cy="642022"/>
            <a:chOff x="2254250" y="664457"/>
            <a:chExt cx="7353300" cy="642022"/>
          </a:xfrm>
        </p:grpSpPr>
        <p:sp>
          <p:nvSpPr>
            <p:cNvPr id="250" name="Google Shape;250;p32"/>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32"/>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Our Service</a:t>
              </a:r>
              <a:endParaRPr b="1" sz="2400" cap="small">
                <a:solidFill>
                  <a:srgbClr val="3187A6"/>
                </a:solidFill>
                <a:latin typeface="Calibri"/>
                <a:ea typeface="Calibri"/>
                <a:cs typeface="Calibri"/>
                <a:sym typeface="Calibri"/>
              </a:endParaRPr>
            </a:p>
          </p:txBody>
        </p:sp>
      </p:grpSp>
      <p:grpSp>
        <p:nvGrpSpPr>
          <p:cNvPr id="252" name="Google Shape;252;p32"/>
          <p:cNvGrpSpPr/>
          <p:nvPr/>
        </p:nvGrpSpPr>
        <p:grpSpPr>
          <a:xfrm>
            <a:off x="1203066" y="1920022"/>
            <a:ext cx="9785868" cy="4435012"/>
            <a:chOff x="533400" y="1010181"/>
            <a:chExt cx="8153400" cy="3695169"/>
          </a:xfrm>
        </p:grpSpPr>
        <p:sp>
          <p:nvSpPr>
            <p:cNvPr id="253" name="Google Shape;253;p32"/>
            <p:cNvSpPr/>
            <p:nvPr/>
          </p:nvSpPr>
          <p:spPr>
            <a:xfrm>
              <a:off x="6172200" y="1123950"/>
              <a:ext cx="1143000" cy="1143000"/>
            </a:xfrm>
            <a:prstGeom prst="roundRect">
              <a:avLst>
                <a:gd fmla="val 8667"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sp>
          <p:nvSpPr>
            <p:cNvPr id="254" name="Google Shape;254;p32"/>
            <p:cNvSpPr/>
            <p:nvPr/>
          </p:nvSpPr>
          <p:spPr>
            <a:xfrm>
              <a:off x="7467600" y="1123950"/>
              <a:ext cx="1143000" cy="1143000"/>
            </a:xfrm>
            <a:prstGeom prst="roundRect">
              <a:avLst>
                <a:gd fmla="val 8667"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sp>
          <p:nvSpPr>
            <p:cNvPr id="255" name="Google Shape;255;p32"/>
            <p:cNvSpPr/>
            <p:nvPr/>
          </p:nvSpPr>
          <p:spPr>
            <a:xfrm>
              <a:off x="3581400" y="1123950"/>
              <a:ext cx="1143000" cy="1143000"/>
            </a:xfrm>
            <a:prstGeom prst="roundRect">
              <a:avLst>
                <a:gd fmla="val 8667" name="adj"/>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sp>
          <p:nvSpPr>
            <p:cNvPr id="256" name="Google Shape;256;p32"/>
            <p:cNvSpPr/>
            <p:nvPr/>
          </p:nvSpPr>
          <p:spPr>
            <a:xfrm>
              <a:off x="4876800" y="1123950"/>
              <a:ext cx="1143000" cy="1143000"/>
            </a:xfrm>
            <a:prstGeom prst="roundRect">
              <a:avLst>
                <a:gd fmla="val 8667" name="adj"/>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7F7F7F"/>
                </a:solidFill>
                <a:latin typeface="Calibri"/>
                <a:ea typeface="Calibri"/>
                <a:cs typeface="Calibri"/>
                <a:sym typeface="Calibri"/>
              </a:endParaRPr>
            </a:p>
          </p:txBody>
        </p:sp>
        <p:sp>
          <p:nvSpPr>
            <p:cNvPr id="257" name="Google Shape;257;p32"/>
            <p:cNvSpPr txBox="1"/>
            <p:nvPr/>
          </p:nvSpPr>
          <p:spPr>
            <a:xfrm>
              <a:off x="3505200" y="2419350"/>
              <a:ext cx="1295400" cy="859052"/>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200">
                  <a:solidFill>
                    <a:srgbClr val="7F7F7F"/>
                  </a:solidFill>
                  <a:latin typeface="Calibri"/>
                  <a:ea typeface="Calibri"/>
                  <a:cs typeface="Calibri"/>
                  <a:sym typeface="Calibri"/>
                </a:rPr>
                <a:t>Good Display</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50">
                  <a:solidFill>
                    <a:srgbClr val="7F7F7F"/>
                  </a:solidFill>
                  <a:latin typeface="Calibri"/>
                  <a:ea typeface="Calibri"/>
                  <a:cs typeface="Calibri"/>
                  <a:sym typeface="Calibri"/>
                </a:rPr>
                <a:t>You will get a copy of this document on  your Google Drive and will be able to  edit, add or</a:t>
              </a:r>
              <a:endParaRPr/>
            </a:p>
          </p:txBody>
        </p:sp>
        <p:sp>
          <p:nvSpPr>
            <p:cNvPr id="258" name="Google Shape;258;p32"/>
            <p:cNvSpPr txBox="1"/>
            <p:nvPr/>
          </p:nvSpPr>
          <p:spPr>
            <a:xfrm>
              <a:off x="4800600" y="2419350"/>
              <a:ext cx="1295400" cy="859052"/>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200">
                  <a:solidFill>
                    <a:srgbClr val="7F7F7F"/>
                  </a:solidFill>
                  <a:latin typeface="Calibri"/>
                  <a:ea typeface="Calibri"/>
                  <a:cs typeface="Calibri"/>
                  <a:sym typeface="Calibri"/>
                </a:rPr>
                <a:t>Branding </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50">
                  <a:solidFill>
                    <a:srgbClr val="7F7F7F"/>
                  </a:solidFill>
                  <a:latin typeface="Calibri"/>
                  <a:ea typeface="Calibri"/>
                  <a:cs typeface="Calibri"/>
                  <a:sym typeface="Calibri"/>
                </a:rPr>
                <a:t>Nullam eu tempor purus. Nunc a leo magna, sit amet consequat risus. Nullam eu tpurus.</a:t>
              </a:r>
              <a:endParaRPr/>
            </a:p>
          </p:txBody>
        </p:sp>
        <p:sp>
          <p:nvSpPr>
            <p:cNvPr id="259" name="Google Shape;259;p32"/>
            <p:cNvSpPr txBox="1"/>
            <p:nvPr/>
          </p:nvSpPr>
          <p:spPr>
            <a:xfrm>
              <a:off x="6096000" y="2419350"/>
              <a:ext cx="1295400" cy="993680"/>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200">
                  <a:solidFill>
                    <a:srgbClr val="7F7F7F"/>
                  </a:solidFill>
                  <a:latin typeface="Calibri"/>
                  <a:ea typeface="Calibri"/>
                  <a:cs typeface="Calibri"/>
                  <a:sym typeface="Calibri"/>
                </a:rPr>
                <a:t>Back Up Plan</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50">
                  <a:solidFill>
                    <a:srgbClr val="7F7F7F"/>
                  </a:solidFill>
                  <a:latin typeface="Calibri"/>
                  <a:ea typeface="Calibri"/>
                  <a:cs typeface="Calibri"/>
                  <a:sym typeface="Calibri"/>
                </a:rPr>
                <a:t>You will get a copy of this document on  your Google Drive and will be able to  edit, add or delete slides.You have to</a:t>
              </a:r>
              <a:endParaRPr/>
            </a:p>
          </p:txBody>
        </p:sp>
        <p:sp>
          <p:nvSpPr>
            <p:cNvPr id="260" name="Google Shape;260;p32"/>
            <p:cNvSpPr txBox="1"/>
            <p:nvPr/>
          </p:nvSpPr>
          <p:spPr>
            <a:xfrm>
              <a:off x="7391400" y="2419350"/>
              <a:ext cx="1295400" cy="859052"/>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200">
                  <a:solidFill>
                    <a:srgbClr val="7F7F7F"/>
                  </a:solidFill>
                  <a:latin typeface="Calibri"/>
                  <a:ea typeface="Calibri"/>
                  <a:cs typeface="Calibri"/>
                  <a:sym typeface="Calibri"/>
                </a:rPr>
                <a:t>New Area</a:t>
              </a:r>
              <a:endParaRPr/>
            </a:p>
            <a:p>
              <a:pPr indent="0" lvl="0" marL="0" marR="0" rtl="0" algn="l">
                <a:spcBef>
                  <a:spcPts val="0"/>
                </a:spcBef>
                <a:spcAft>
                  <a:spcPts val="0"/>
                </a:spcAft>
                <a:buNone/>
              </a:pPr>
              <a:r>
                <a:t/>
              </a:r>
              <a:endParaRPr b="1" sz="1000">
                <a:solidFill>
                  <a:srgbClr val="7F7F7F"/>
                </a:solidFill>
                <a:latin typeface="Calibri"/>
                <a:ea typeface="Calibri"/>
                <a:cs typeface="Calibri"/>
                <a:sym typeface="Calibri"/>
              </a:endParaRPr>
            </a:p>
            <a:p>
              <a:pPr indent="0" lvl="0" marL="0" marR="0" rtl="0" algn="l">
                <a:spcBef>
                  <a:spcPts val="0"/>
                </a:spcBef>
                <a:spcAft>
                  <a:spcPts val="0"/>
                </a:spcAft>
                <a:buNone/>
              </a:pPr>
              <a:r>
                <a:rPr lang="en-US" sz="1050">
                  <a:solidFill>
                    <a:srgbClr val="7F7F7F"/>
                  </a:solidFill>
                  <a:latin typeface="Calibri"/>
                  <a:ea typeface="Calibri"/>
                  <a:cs typeface="Calibri"/>
                  <a:sym typeface="Calibri"/>
                </a:rPr>
                <a:t>Nullam eu tempor purus. Nunc a leo magna, sit amet consequat risus. Nullam eu tpurus.</a:t>
              </a:r>
              <a:endParaRPr/>
            </a:p>
          </p:txBody>
        </p:sp>
        <p:cxnSp>
          <p:nvCxnSpPr>
            <p:cNvPr id="261" name="Google Shape;261;p32"/>
            <p:cNvCxnSpPr/>
            <p:nvPr/>
          </p:nvCxnSpPr>
          <p:spPr>
            <a:xfrm>
              <a:off x="3581400" y="3735854"/>
              <a:ext cx="5029200" cy="0"/>
            </a:xfrm>
            <a:prstGeom prst="straightConnector1">
              <a:avLst/>
            </a:prstGeom>
            <a:noFill/>
            <a:ln cap="flat" cmpd="sng" w="9525">
              <a:solidFill>
                <a:srgbClr val="A5A5A5"/>
              </a:solidFill>
              <a:prstDash val="solid"/>
              <a:round/>
              <a:headEnd len="sm" w="sm" type="none"/>
              <a:tailEnd len="sm" w="sm" type="none"/>
            </a:ln>
          </p:spPr>
        </p:cxnSp>
        <p:sp>
          <p:nvSpPr>
            <p:cNvPr id="262" name="Google Shape;262;p32"/>
            <p:cNvSpPr txBox="1"/>
            <p:nvPr/>
          </p:nvSpPr>
          <p:spPr>
            <a:xfrm>
              <a:off x="3505200" y="3920520"/>
              <a:ext cx="5105400" cy="500045"/>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i="1" lang="en-US" sz="1200">
                  <a:solidFill>
                    <a:srgbClr val="7F7F7F"/>
                  </a:solidFill>
                  <a:latin typeface="Calibri"/>
                  <a:ea typeface="Calibri"/>
                  <a:cs typeface="Calibri"/>
                  <a:sym typeface="Calibri"/>
                </a:rPr>
                <a:t>Click on the button under the  presentation preview that says "Use as  Google Slides Theme".You will get a copy of this document on  your Google Drive and will be able to  edit, add or delete slides.You have to be signed in to your  Google account.</a:t>
              </a:r>
              <a:endParaRPr/>
            </a:p>
          </p:txBody>
        </p:sp>
        <p:cxnSp>
          <p:nvCxnSpPr>
            <p:cNvPr id="263" name="Google Shape;263;p32"/>
            <p:cNvCxnSpPr/>
            <p:nvPr/>
          </p:nvCxnSpPr>
          <p:spPr>
            <a:xfrm>
              <a:off x="3352800" y="1123950"/>
              <a:ext cx="0" cy="3581400"/>
            </a:xfrm>
            <a:prstGeom prst="straightConnector1">
              <a:avLst/>
            </a:prstGeom>
            <a:noFill/>
            <a:ln cap="flat" cmpd="sng" w="9525">
              <a:solidFill>
                <a:srgbClr val="A5A5A5"/>
              </a:solidFill>
              <a:prstDash val="solid"/>
              <a:round/>
              <a:headEnd len="sm" w="sm" type="none"/>
              <a:tailEnd len="sm" w="sm" type="none"/>
            </a:ln>
          </p:spPr>
        </p:cxnSp>
        <p:grpSp>
          <p:nvGrpSpPr>
            <p:cNvPr id="264" name="Google Shape;264;p32"/>
            <p:cNvGrpSpPr/>
            <p:nvPr/>
          </p:nvGrpSpPr>
          <p:grpSpPr>
            <a:xfrm>
              <a:off x="583563" y="1010181"/>
              <a:ext cx="2908461" cy="2894221"/>
              <a:chOff x="50163" y="38631"/>
              <a:chExt cx="2908461" cy="2894221"/>
            </a:xfrm>
          </p:grpSpPr>
          <p:sp>
            <p:nvSpPr>
              <p:cNvPr id="265" name="Google Shape;265;p32"/>
              <p:cNvSpPr/>
              <p:nvPr/>
            </p:nvSpPr>
            <p:spPr>
              <a:xfrm>
                <a:off x="307713" y="193156"/>
                <a:ext cx="2496180" cy="2496180"/>
              </a:xfrm>
              <a:prstGeom prst="pie">
                <a:avLst>
                  <a:gd fmla="val 16200000" name="adj1"/>
                  <a:gd fmla="val 1800000" name="adj2"/>
                </a:avLst>
              </a:prstGeom>
              <a:solidFill>
                <a:srgbClr val="3187A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2"/>
              <p:cNvSpPr txBox="1"/>
              <p:nvPr/>
            </p:nvSpPr>
            <p:spPr>
              <a:xfrm>
                <a:off x="1623260" y="722109"/>
                <a:ext cx="891492" cy="74291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dk1"/>
                  </a:buClr>
                  <a:buSzPts val="4500"/>
                  <a:buFont typeface="Constantia"/>
                  <a:buNone/>
                </a:pPr>
                <a:r>
                  <a:t/>
                </a:r>
                <a:endParaRPr sz="4500">
                  <a:solidFill>
                    <a:schemeClr val="lt1"/>
                  </a:solidFill>
                  <a:latin typeface="Constantia"/>
                  <a:ea typeface="Constantia"/>
                  <a:cs typeface="Constantia"/>
                  <a:sym typeface="Constantia"/>
                </a:endParaRPr>
              </a:p>
            </p:txBody>
          </p:sp>
          <p:sp>
            <p:nvSpPr>
              <p:cNvPr id="267" name="Google Shape;267;p32"/>
              <p:cNvSpPr/>
              <p:nvPr/>
            </p:nvSpPr>
            <p:spPr>
              <a:xfrm>
                <a:off x="256304" y="282306"/>
                <a:ext cx="2496180" cy="2496180"/>
              </a:xfrm>
              <a:prstGeom prst="pie">
                <a:avLst>
                  <a:gd fmla="val 1800000" name="adj1"/>
                  <a:gd fmla="val 9000000" name="adj2"/>
                </a:avLst>
              </a:prstGeom>
              <a:solidFill>
                <a:srgbClr val="7F7F7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
              <p:cNvSpPr txBox="1"/>
              <p:nvPr/>
            </p:nvSpPr>
            <p:spPr>
              <a:xfrm>
                <a:off x="850633" y="1901851"/>
                <a:ext cx="1337239" cy="653761"/>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dk1"/>
                  </a:buClr>
                  <a:buSzPts val="3900"/>
                  <a:buFont typeface="Constantia"/>
                  <a:buNone/>
                </a:pPr>
                <a:r>
                  <a:t/>
                </a:r>
                <a:endParaRPr sz="3900">
                  <a:solidFill>
                    <a:schemeClr val="lt1"/>
                  </a:solidFill>
                  <a:latin typeface="Constantia"/>
                  <a:ea typeface="Constantia"/>
                  <a:cs typeface="Constantia"/>
                  <a:sym typeface="Constantia"/>
                </a:endParaRPr>
              </a:p>
            </p:txBody>
          </p:sp>
          <p:sp>
            <p:nvSpPr>
              <p:cNvPr id="269" name="Google Shape;269;p32"/>
              <p:cNvSpPr/>
              <p:nvPr/>
            </p:nvSpPr>
            <p:spPr>
              <a:xfrm>
                <a:off x="204895" y="193156"/>
                <a:ext cx="2496180" cy="2496180"/>
              </a:xfrm>
              <a:prstGeom prst="pie">
                <a:avLst>
                  <a:gd fmla="val 9000000" name="adj1"/>
                  <a:gd fmla="val 16200000" name="adj2"/>
                </a:avLst>
              </a:prstGeom>
              <a:solidFill>
                <a:srgbClr val="D782A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txBox="1"/>
              <p:nvPr/>
            </p:nvSpPr>
            <p:spPr>
              <a:xfrm>
                <a:off x="494035" y="722109"/>
                <a:ext cx="891492" cy="742910"/>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dk1"/>
                  </a:buClr>
                  <a:buSzPts val="4500"/>
                  <a:buFont typeface="Constantia"/>
                  <a:buNone/>
                </a:pPr>
                <a:r>
                  <a:t/>
                </a:r>
                <a:endParaRPr sz="4500">
                  <a:solidFill>
                    <a:schemeClr val="lt1"/>
                  </a:solidFill>
                  <a:latin typeface="Constantia"/>
                  <a:ea typeface="Constantia"/>
                  <a:cs typeface="Constantia"/>
                  <a:sym typeface="Constantia"/>
                </a:endParaRPr>
              </a:p>
            </p:txBody>
          </p:sp>
          <p:sp>
            <p:nvSpPr>
              <p:cNvPr id="271" name="Google Shape;271;p32"/>
              <p:cNvSpPr/>
              <p:nvPr/>
            </p:nvSpPr>
            <p:spPr>
              <a:xfrm>
                <a:off x="153394" y="38631"/>
                <a:ext cx="2805230" cy="2805230"/>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lnTo>
                      <a:pt x="105449" y="80431"/>
                    </a:lnTo>
                    <a:cubicBezTo>
                      <a:pt x="112382" y="65011"/>
                      <a:pt x="111022" y="47127"/>
                      <a:pt x="101838" y="32932"/>
                    </a:cubicBezTo>
                    <a:cubicBezTo>
                      <a:pt x="92654" y="18737"/>
                      <a:pt x="76899" y="10167"/>
                      <a:pt x="59992" y="10169"/>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2"/>
              <p:cNvSpPr/>
              <p:nvPr/>
            </p:nvSpPr>
            <p:spPr>
              <a:xfrm>
                <a:off x="101779" y="127622"/>
                <a:ext cx="2805230" cy="2805230"/>
              </a:xfrm>
              <a:custGeom>
                <a:rect b="b" l="l" r="r" t="t"/>
                <a:pathLst>
                  <a:path extrusionOk="0" h="120000" w="120000">
                    <a:moveTo>
                      <a:pt x="108435" y="87973"/>
                    </a:moveTo>
                    <a:cubicBezTo>
                      <a:pt x="98891" y="104498"/>
                      <a:pt x="81581" y="115017"/>
                      <a:pt x="62518" y="115876"/>
                    </a:cubicBezTo>
                    <a:cubicBezTo>
                      <a:pt x="43455" y="116735"/>
                      <a:pt x="25269" y="107816"/>
                      <a:pt x="14277" y="92216"/>
                    </a:cubicBezTo>
                    <a:lnTo>
                      <a:pt x="10766" y="94244"/>
                    </a:lnTo>
                    <a:lnTo>
                      <a:pt x="14207" y="86447"/>
                    </a:lnTo>
                    <a:lnTo>
                      <a:pt x="23095" y="87124"/>
                    </a:lnTo>
                    <a:lnTo>
                      <a:pt x="19585" y="89151"/>
                    </a:lnTo>
                    <a:lnTo>
                      <a:pt x="19585" y="89151"/>
                    </a:lnTo>
                    <a:cubicBezTo>
                      <a:pt x="29474" y="102860"/>
                      <a:pt x="45637" y="110621"/>
                      <a:pt x="62519" y="109767"/>
                    </a:cubicBezTo>
                    <a:cubicBezTo>
                      <a:pt x="79400" y="108913"/>
                      <a:pt x="94697" y="99559"/>
                      <a:pt x="103151" y="84922"/>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p:nvPr/>
            </p:nvSpPr>
            <p:spPr>
              <a:xfrm>
                <a:off x="50163" y="38631"/>
                <a:ext cx="2805230" cy="2805230"/>
              </a:xfrm>
              <a:custGeom>
                <a:rect b="b" l="l" r="r" t="t"/>
                <a:pathLst>
                  <a:path extrusionOk="0" h="120000" w="12000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32"/>
            <p:cNvSpPr txBox="1"/>
            <p:nvPr/>
          </p:nvSpPr>
          <p:spPr>
            <a:xfrm>
              <a:off x="533400" y="3497327"/>
              <a:ext cx="2590800" cy="871874"/>
            </a:xfrm>
            <a:prstGeom prst="rect">
              <a:avLst/>
            </a:prstGeom>
            <a:noFill/>
            <a:ln>
              <a:noFill/>
            </a:ln>
          </p:spPr>
          <p:txBody>
            <a:bodyPr anchorCtr="0" anchor="t" bIns="22850" lIns="45700" spcFirstLastPara="1" rIns="45700" wrap="square" tIns="22850">
              <a:noAutofit/>
            </a:bodyPr>
            <a:lstStyle/>
            <a:p>
              <a:pPr indent="0" lvl="0" marL="0" marR="0" rtl="0" algn="l">
                <a:spcBef>
                  <a:spcPts val="0"/>
                </a:spcBef>
                <a:spcAft>
                  <a:spcPts val="0"/>
                </a:spcAft>
                <a:buNone/>
              </a:pPr>
              <a:r>
                <a:rPr b="1" lang="en-US" sz="1400">
                  <a:solidFill>
                    <a:srgbClr val="7F7F7F"/>
                  </a:solidFill>
                  <a:latin typeface="Calibri"/>
                  <a:ea typeface="Calibri"/>
                  <a:cs typeface="Calibri"/>
                  <a:sym typeface="Calibri"/>
                </a:rPr>
                <a:t>Spying Strategy</a:t>
              </a:r>
              <a:endParaRPr/>
            </a:p>
            <a:p>
              <a:pPr indent="0" lvl="0" marL="0" marR="0" rtl="0" algn="l">
                <a:spcBef>
                  <a:spcPts val="0"/>
                </a:spcBef>
                <a:spcAft>
                  <a:spcPts val="0"/>
                </a:spcAft>
                <a:buNone/>
              </a:pPr>
              <a:r>
                <a:t/>
              </a:r>
              <a:endParaRPr b="1" sz="900">
                <a:solidFill>
                  <a:srgbClr val="7F7F7F"/>
                </a:solidFill>
                <a:latin typeface="Calibri"/>
                <a:ea typeface="Calibri"/>
                <a:cs typeface="Calibri"/>
                <a:sym typeface="Calibri"/>
              </a:endParaRPr>
            </a:p>
            <a:p>
              <a:pPr indent="0" lvl="0" marL="0" marR="0" rtl="0" algn="l">
                <a:spcBef>
                  <a:spcPts val="0"/>
                </a:spcBef>
                <a:spcAft>
                  <a:spcPts val="0"/>
                </a:spcAft>
                <a:buNone/>
              </a:pPr>
              <a:r>
                <a:rPr lang="en-US" sz="1050">
                  <a:solidFill>
                    <a:srgbClr val="7F7F7F"/>
                  </a:solidFill>
                  <a:latin typeface="Calibri"/>
                  <a:ea typeface="Calibri"/>
                  <a:cs typeface="Calibri"/>
                  <a:sym typeface="Calibri"/>
                </a:rPr>
                <a:t>Click on the button under the presentation preview that says "Download as PowerPoint template</a:t>
              </a:r>
              <a:endParaRPr sz="1050">
                <a:solidFill>
                  <a:srgbClr val="7F7F7F"/>
                </a:solidFill>
                <a:latin typeface="Calibri"/>
                <a:ea typeface="Calibri"/>
                <a:cs typeface="Calibri"/>
                <a:sym typeface="Calibri"/>
              </a:endParaRPr>
            </a:p>
            <a:p>
              <a:pPr indent="0" lvl="0" marL="0" marR="0" rtl="0" algn="l">
                <a:spcBef>
                  <a:spcPts val="0"/>
                </a:spcBef>
                <a:spcAft>
                  <a:spcPts val="0"/>
                </a:spcAft>
                <a:buNone/>
              </a:pPr>
              <a:r>
                <a:rPr lang="en-US" sz="1050">
                  <a:solidFill>
                    <a:srgbClr val="7F7F7F"/>
                  </a:solidFill>
                  <a:latin typeface="Calibri"/>
                  <a:ea typeface="Calibri"/>
                  <a:cs typeface="Calibri"/>
                  <a:sym typeface="Calibri"/>
                </a:rPr>
                <a:t>Click on the button under the presentation preview that says "Download as PowerPoint template".e".</a:t>
              </a:r>
              <a:endParaRPr/>
            </a:p>
          </p:txBody>
        </p:sp>
        <p:grpSp>
          <p:nvGrpSpPr>
            <p:cNvPr id="275" name="Google Shape;275;p32"/>
            <p:cNvGrpSpPr/>
            <p:nvPr/>
          </p:nvGrpSpPr>
          <p:grpSpPr>
            <a:xfrm>
              <a:off x="5173898" y="1462040"/>
              <a:ext cx="548803" cy="502237"/>
              <a:chOff x="6726389" y="1486674"/>
              <a:chExt cx="411805" cy="376863"/>
            </a:xfrm>
          </p:grpSpPr>
          <p:sp>
            <p:nvSpPr>
              <p:cNvPr id="276" name="Google Shape;276;p32"/>
              <p:cNvSpPr/>
              <p:nvPr/>
            </p:nvSpPr>
            <p:spPr>
              <a:xfrm>
                <a:off x="6773808" y="1786168"/>
                <a:ext cx="44924" cy="4242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77" name="Google Shape;277;p32"/>
              <p:cNvSpPr/>
              <p:nvPr/>
            </p:nvSpPr>
            <p:spPr>
              <a:xfrm>
                <a:off x="6748851" y="1836083"/>
                <a:ext cx="24958" cy="27454"/>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78" name="Google Shape;278;p32"/>
              <p:cNvSpPr/>
              <p:nvPr/>
            </p:nvSpPr>
            <p:spPr>
              <a:xfrm>
                <a:off x="6726389" y="1486674"/>
                <a:ext cx="411805" cy="292007"/>
              </a:xfrm>
              <a:custGeom>
                <a:rect b="b" l="l" r="r" t="t"/>
                <a:pathLst>
                  <a:path extrusionOk="0" h="88" w="124">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nvGrpSpPr>
            <p:cNvPr id="279" name="Google Shape;279;p32"/>
            <p:cNvGrpSpPr/>
            <p:nvPr/>
          </p:nvGrpSpPr>
          <p:grpSpPr>
            <a:xfrm>
              <a:off x="1143000" y="1766202"/>
              <a:ext cx="324452" cy="406813"/>
              <a:chOff x="5106627" y="2260366"/>
              <a:chExt cx="324452" cy="406813"/>
            </a:xfrm>
          </p:grpSpPr>
          <p:sp>
            <p:nvSpPr>
              <p:cNvPr id="280" name="Google Shape;280;p32"/>
              <p:cNvSpPr/>
              <p:nvPr/>
            </p:nvSpPr>
            <p:spPr>
              <a:xfrm>
                <a:off x="5106627" y="2430079"/>
                <a:ext cx="324452" cy="134772"/>
              </a:xfrm>
              <a:custGeom>
                <a:rect b="b" l="l" r="r" t="t"/>
                <a:pathLst>
                  <a:path extrusionOk="0" h="40" w="98">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81" name="Google Shape;281;p32"/>
              <p:cNvSpPr/>
              <p:nvPr/>
            </p:nvSpPr>
            <p:spPr>
              <a:xfrm>
                <a:off x="5106627" y="2534902"/>
                <a:ext cx="324452" cy="132277"/>
              </a:xfrm>
              <a:custGeom>
                <a:rect b="b" l="l" r="r" t="t"/>
                <a:pathLst>
                  <a:path extrusionOk="0" h="40" w="98">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82" name="Google Shape;282;p32"/>
              <p:cNvSpPr/>
              <p:nvPr/>
            </p:nvSpPr>
            <p:spPr>
              <a:xfrm>
                <a:off x="5106627" y="2330248"/>
                <a:ext cx="324452" cy="137269"/>
              </a:xfrm>
              <a:custGeom>
                <a:rect b="b" l="l" r="r" t="t"/>
                <a:pathLst>
                  <a:path extrusionOk="0" h="41" w="98">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83" name="Google Shape;283;p32"/>
              <p:cNvSpPr/>
              <p:nvPr/>
            </p:nvSpPr>
            <p:spPr>
              <a:xfrm>
                <a:off x="5111618" y="2260366"/>
                <a:ext cx="316965" cy="10731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nvGrpSpPr>
            <p:cNvPr id="284" name="Google Shape;284;p32"/>
            <p:cNvGrpSpPr/>
            <p:nvPr/>
          </p:nvGrpSpPr>
          <p:grpSpPr>
            <a:xfrm>
              <a:off x="1535781" y="2556443"/>
              <a:ext cx="521619" cy="459224"/>
              <a:chOff x="6040049" y="4182118"/>
              <a:chExt cx="521619" cy="459224"/>
            </a:xfrm>
          </p:grpSpPr>
          <p:sp>
            <p:nvSpPr>
              <p:cNvPr id="285" name="Google Shape;285;p32"/>
              <p:cNvSpPr/>
              <p:nvPr/>
            </p:nvSpPr>
            <p:spPr>
              <a:xfrm>
                <a:off x="6087469" y="4202084"/>
                <a:ext cx="194671" cy="419291"/>
              </a:xfrm>
              <a:custGeom>
                <a:rect b="b" l="l" r="r" t="t"/>
                <a:pathLst>
                  <a:path extrusionOk="0" h="126"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86" name="Google Shape;286;p32"/>
              <p:cNvSpPr/>
              <p:nvPr/>
            </p:nvSpPr>
            <p:spPr>
              <a:xfrm>
                <a:off x="6040049" y="4339353"/>
                <a:ext cx="27454" cy="147252"/>
              </a:xfrm>
              <a:custGeom>
                <a:rect b="b" l="l" r="r" t="t"/>
                <a:pathLst>
                  <a:path extrusionOk="0"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87" name="Google Shape;287;p32"/>
              <p:cNvSpPr/>
              <p:nvPr/>
            </p:nvSpPr>
            <p:spPr>
              <a:xfrm>
                <a:off x="6329559" y="4296924"/>
                <a:ext cx="77370" cy="229612"/>
              </a:xfrm>
              <a:custGeom>
                <a:rect b="b" l="l" r="r" t="t"/>
                <a:pathLst>
                  <a:path extrusionOk="0"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88" name="Google Shape;288;p32"/>
              <p:cNvSpPr/>
              <p:nvPr/>
            </p:nvSpPr>
            <p:spPr>
              <a:xfrm>
                <a:off x="6376980" y="4239521"/>
                <a:ext cx="102328" cy="341923"/>
              </a:xfrm>
              <a:custGeom>
                <a:rect b="b" l="l" r="r" t="t"/>
                <a:pathLst>
                  <a:path extrusionOk="0"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89" name="Google Shape;289;p32"/>
              <p:cNvSpPr/>
              <p:nvPr/>
            </p:nvSpPr>
            <p:spPr>
              <a:xfrm>
                <a:off x="6436879" y="4182118"/>
                <a:ext cx="124789" cy="459224"/>
              </a:xfrm>
              <a:custGeom>
                <a:rect b="b" l="l" r="r" t="t"/>
                <a:pathLst>
                  <a:path extrusionOk="0"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nvGrpSpPr>
            <p:cNvPr id="290" name="Google Shape;290;p32"/>
            <p:cNvGrpSpPr/>
            <p:nvPr/>
          </p:nvGrpSpPr>
          <p:grpSpPr>
            <a:xfrm>
              <a:off x="2057399" y="1731261"/>
              <a:ext cx="431770" cy="429274"/>
              <a:chOff x="6559551" y="1588"/>
              <a:chExt cx="274638" cy="273050"/>
            </a:xfrm>
          </p:grpSpPr>
          <p:sp>
            <p:nvSpPr>
              <p:cNvPr id="291" name="Google Shape;291;p32"/>
              <p:cNvSpPr/>
              <p:nvPr/>
            </p:nvSpPr>
            <p:spPr>
              <a:xfrm>
                <a:off x="6704013" y="65088"/>
                <a:ext cx="130175" cy="209550"/>
              </a:xfrm>
              <a:custGeom>
                <a:rect b="b" l="l" r="r" t="t"/>
                <a:pathLst>
                  <a:path extrusionOk="0" h="132" w="8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92" name="Google Shape;292;p32"/>
              <p:cNvSpPr/>
              <p:nvPr/>
            </p:nvSpPr>
            <p:spPr>
              <a:xfrm>
                <a:off x="6559551" y="65088"/>
                <a:ext cx="128588" cy="209550"/>
              </a:xfrm>
              <a:custGeom>
                <a:rect b="b" l="l" r="r" t="t"/>
                <a:pathLst>
                  <a:path extrusionOk="0" h="132" w="81">
                    <a:moveTo>
                      <a:pt x="0" y="99"/>
                    </a:moveTo>
                    <a:lnTo>
                      <a:pt x="81" y="132"/>
                    </a:lnTo>
                    <a:lnTo>
                      <a:pt x="81" y="34"/>
                    </a:lnTo>
                    <a:lnTo>
                      <a:pt x="0" y="0"/>
                    </a:lnTo>
                    <a:lnTo>
                      <a:pt x="0" y="9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93" name="Google Shape;293;p32"/>
              <p:cNvSpPr/>
              <p:nvPr/>
            </p:nvSpPr>
            <p:spPr>
              <a:xfrm>
                <a:off x="6567488" y="1588"/>
                <a:ext cx="263525" cy="104775"/>
              </a:xfrm>
              <a:custGeom>
                <a:rect b="b" l="l" r="r" t="t"/>
                <a:pathLst>
                  <a:path extrusionOk="0" h="66" w="1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nvGrpSpPr>
            <p:cNvPr id="294" name="Google Shape;294;p32"/>
            <p:cNvGrpSpPr/>
            <p:nvPr/>
          </p:nvGrpSpPr>
          <p:grpSpPr>
            <a:xfrm>
              <a:off x="6462814" y="1430085"/>
              <a:ext cx="522595" cy="566147"/>
              <a:chOff x="6941027" y="4788593"/>
              <a:chExt cx="359392" cy="389342"/>
            </a:xfrm>
          </p:grpSpPr>
          <p:sp>
            <p:nvSpPr>
              <p:cNvPr id="295" name="Google Shape;295;p32"/>
              <p:cNvSpPr/>
              <p:nvPr/>
            </p:nvSpPr>
            <p:spPr>
              <a:xfrm>
                <a:off x="7018395" y="4880936"/>
                <a:ext cx="204654" cy="207151"/>
              </a:xfrm>
              <a:custGeom>
                <a:rect b="b" l="l" r="r" t="t"/>
                <a:pathLst>
                  <a:path extrusionOk="0" h="83" w="82">
                    <a:moveTo>
                      <a:pt x="0" y="29"/>
                    </a:moveTo>
                    <a:lnTo>
                      <a:pt x="58" y="29"/>
                    </a:lnTo>
                    <a:lnTo>
                      <a:pt x="58" y="83"/>
                    </a:lnTo>
                    <a:lnTo>
                      <a:pt x="82" y="83"/>
                    </a:lnTo>
                    <a:lnTo>
                      <a:pt x="82" y="0"/>
                    </a:lnTo>
                    <a:lnTo>
                      <a:pt x="0" y="0"/>
                    </a:lnTo>
                    <a:lnTo>
                      <a:pt x="0" y="2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96" name="Google Shape;296;p32"/>
              <p:cNvSpPr/>
              <p:nvPr/>
            </p:nvSpPr>
            <p:spPr>
              <a:xfrm>
                <a:off x="7093268" y="4788593"/>
                <a:ext cx="207151" cy="204654"/>
              </a:xfrm>
              <a:custGeom>
                <a:rect b="b" l="l" r="r" t="t"/>
                <a:pathLst>
                  <a:path extrusionOk="0" h="82" w="83">
                    <a:moveTo>
                      <a:pt x="0" y="0"/>
                    </a:moveTo>
                    <a:lnTo>
                      <a:pt x="0" y="29"/>
                    </a:lnTo>
                    <a:lnTo>
                      <a:pt x="59" y="29"/>
                    </a:lnTo>
                    <a:lnTo>
                      <a:pt x="59" y="82"/>
                    </a:lnTo>
                    <a:lnTo>
                      <a:pt x="83" y="82"/>
                    </a:lnTo>
                    <a:lnTo>
                      <a:pt x="83"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297" name="Google Shape;297;p32"/>
              <p:cNvSpPr/>
              <p:nvPr/>
            </p:nvSpPr>
            <p:spPr>
              <a:xfrm>
                <a:off x="6941027" y="4970784"/>
                <a:ext cx="207151" cy="20715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nvGrpSpPr>
            <p:cNvPr id="298" name="Google Shape;298;p32"/>
            <p:cNvGrpSpPr/>
            <p:nvPr/>
          </p:nvGrpSpPr>
          <p:grpSpPr>
            <a:xfrm>
              <a:off x="7819542" y="1421152"/>
              <a:ext cx="429274" cy="584013"/>
              <a:chOff x="8248816" y="4047345"/>
              <a:chExt cx="429274" cy="584013"/>
            </a:xfrm>
          </p:grpSpPr>
          <p:sp>
            <p:nvSpPr>
              <p:cNvPr id="299" name="Google Shape;299;p32"/>
              <p:cNvSpPr/>
              <p:nvPr/>
            </p:nvSpPr>
            <p:spPr>
              <a:xfrm>
                <a:off x="8281260" y="4049842"/>
                <a:ext cx="19966" cy="529106"/>
              </a:xfrm>
              <a:custGeom>
                <a:rect b="b" l="l" r="r" t="t"/>
                <a:pathLst>
                  <a:path extrusionOk="0" h="212" w="8">
                    <a:moveTo>
                      <a:pt x="8" y="8"/>
                    </a:moveTo>
                    <a:lnTo>
                      <a:pt x="0" y="0"/>
                    </a:lnTo>
                    <a:lnTo>
                      <a:pt x="0" y="1"/>
                    </a:lnTo>
                    <a:lnTo>
                      <a:pt x="0" y="7"/>
                    </a:lnTo>
                    <a:lnTo>
                      <a:pt x="0" y="212"/>
                    </a:lnTo>
                    <a:lnTo>
                      <a:pt x="8" y="212"/>
                    </a:lnTo>
                    <a:lnTo>
                      <a:pt x="8"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300" name="Google Shape;300;p32"/>
              <p:cNvSpPr/>
              <p:nvPr/>
            </p:nvSpPr>
            <p:spPr>
              <a:xfrm>
                <a:off x="8283757" y="4047345"/>
                <a:ext cx="354401" cy="19966"/>
              </a:xfrm>
              <a:custGeom>
                <a:rect b="b" l="l" r="r" t="t"/>
                <a:pathLst>
                  <a:path extrusionOk="0" h="8" w="142">
                    <a:moveTo>
                      <a:pt x="135" y="8"/>
                    </a:moveTo>
                    <a:lnTo>
                      <a:pt x="142" y="0"/>
                    </a:lnTo>
                    <a:lnTo>
                      <a:pt x="0" y="0"/>
                    </a:lnTo>
                    <a:lnTo>
                      <a:pt x="8" y="8"/>
                    </a:lnTo>
                    <a:lnTo>
                      <a:pt x="135"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301" name="Google Shape;301;p32"/>
              <p:cNvSpPr/>
              <p:nvPr/>
            </p:nvSpPr>
            <p:spPr>
              <a:xfrm>
                <a:off x="8620686" y="4049842"/>
                <a:ext cx="22463" cy="529106"/>
              </a:xfrm>
              <a:custGeom>
                <a:rect b="b" l="l" r="r" t="t"/>
                <a:pathLst>
                  <a:path extrusionOk="0" h="212" w="9">
                    <a:moveTo>
                      <a:pt x="0" y="8"/>
                    </a:moveTo>
                    <a:lnTo>
                      <a:pt x="0" y="212"/>
                    </a:lnTo>
                    <a:lnTo>
                      <a:pt x="9" y="212"/>
                    </a:lnTo>
                    <a:lnTo>
                      <a:pt x="9" y="7"/>
                    </a:lnTo>
                    <a:lnTo>
                      <a:pt x="9" y="1"/>
                    </a:lnTo>
                    <a:lnTo>
                      <a:pt x="9" y="0"/>
                    </a:lnTo>
                    <a:lnTo>
                      <a:pt x="0" y="9"/>
                    </a:lnTo>
                    <a:lnTo>
                      <a:pt x="0"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302" name="Google Shape;302;p32"/>
              <p:cNvSpPr/>
              <p:nvPr/>
            </p:nvSpPr>
            <p:spPr>
              <a:xfrm>
                <a:off x="8248816" y="4596417"/>
                <a:ext cx="429274" cy="3494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303" name="Google Shape;303;p32"/>
              <p:cNvSpPr/>
              <p:nvPr/>
            </p:nvSpPr>
            <p:spPr>
              <a:xfrm>
                <a:off x="8323689" y="4089774"/>
                <a:ext cx="159730" cy="476695"/>
              </a:xfrm>
              <a:custGeom>
                <a:rect b="b" l="l" r="r" t="t"/>
                <a:pathLst>
                  <a:path extrusionOk="0" h="143" w="48">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nvGrpSpPr>
            <p:cNvPr id="304" name="Google Shape;304;p32"/>
            <p:cNvGrpSpPr/>
            <p:nvPr/>
          </p:nvGrpSpPr>
          <p:grpSpPr>
            <a:xfrm>
              <a:off x="3874131" y="1398732"/>
              <a:ext cx="557537" cy="628852"/>
              <a:chOff x="5513440" y="1766202"/>
              <a:chExt cx="429274" cy="484183"/>
            </a:xfrm>
          </p:grpSpPr>
          <p:sp>
            <p:nvSpPr>
              <p:cNvPr id="305" name="Google Shape;305;p32"/>
              <p:cNvSpPr/>
              <p:nvPr/>
            </p:nvSpPr>
            <p:spPr>
              <a:xfrm>
                <a:off x="5513440" y="1766202"/>
                <a:ext cx="429274" cy="87353"/>
              </a:xfrm>
              <a:custGeom>
                <a:rect b="b" l="l" r="r" t="t"/>
                <a:pathLst>
                  <a:path extrusionOk="0" h="26" w="129">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306" name="Google Shape;306;p32"/>
              <p:cNvSpPr/>
              <p:nvPr/>
            </p:nvSpPr>
            <p:spPr>
              <a:xfrm>
                <a:off x="5550876" y="1873521"/>
                <a:ext cx="356897" cy="376864"/>
              </a:xfrm>
              <a:custGeom>
                <a:rect b="b" l="l" r="r" t="t"/>
                <a:pathLst>
                  <a:path extrusionOk="0" h="151" w="143">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sp>
            <p:nvSpPr>
              <p:cNvPr id="307" name="Google Shape;307;p32"/>
              <p:cNvSpPr/>
              <p:nvPr/>
            </p:nvSpPr>
            <p:spPr>
              <a:xfrm>
                <a:off x="5578330" y="1945898"/>
                <a:ext cx="174705" cy="102328"/>
              </a:xfrm>
              <a:custGeom>
                <a:rect b="b" l="l" r="r" t="t"/>
                <a:pathLst>
                  <a:path extrusionOk="0" h="41" w="70">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Calibri"/>
                  <a:ea typeface="Calibri"/>
                  <a:cs typeface="Calibri"/>
                  <a:sym typeface="Calibri"/>
                </a:endParaRPr>
              </a:p>
            </p:txBody>
          </p:sp>
        </p:gr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750"/>
                                        <p:tgtEl>
                                          <p:spTgt spid="24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33"/>
          <p:cNvGrpSpPr/>
          <p:nvPr/>
        </p:nvGrpSpPr>
        <p:grpSpPr>
          <a:xfrm>
            <a:off x="2419350" y="664457"/>
            <a:ext cx="7353300" cy="642022"/>
            <a:chOff x="2254250" y="664457"/>
            <a:chExt cx="7353300" cy="642022"/>
          </a:xfrm>
        </p:grpSpPr>
        <p:sp>
          <p:nvSpPr>
            <p:cNvPr id="314" name="Google Shape;314;p33"/>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33"/>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Powerpoınt</a:t>
              </a:r>
              <a:endParaRPr b="1" sz="2400" cap="small">
                <a:solidFill>
                  <a:srgbClr val="3187A6"/>
                </a:solidFill>
                <a:latin typeface="Calibri"/>
                <a:ea typeface="Calibri"/>
                <a:cs typeface="Calibri"/>
                <a:sym typeface="Calibri"/>
              </a:endParaRPr>
            </a:p>
          </p:txBody>
        </p:sp>
      </p:grpSp>
      <p:grpSp>
        <p:nvGrpSpPr>
          <p:cNvPr id="316" name="Google Shape;316;p33"/>
          <p:cNvGrpSpPr/>
          <p:nvPr/>
        </p:nvGrpSpPr>
        <p:grpSpPr>
          <a:xfrm>
            <a:off x="916272" y="2141615"/>
            <a:ext cx="10359456" cy="4130872"/>
            <a:chOff x="533400" y="1509921"/>
            <a:chExt cx="8153400" cy="3251200"/>
          </a:xfrm>
        </p:grpSpPr>
        <p:pic>
          <p:nvPicPr>
            <p:cNvPr id="317" name="Google Shape;317;p33"/>
            <p:cNvPicPr preferRelativeResize="0"/>
            <p:nvPr/>
          </p:nvPicPr>
          <p:blipFill rotWithShape="1">
            <a:blip r:embed="rId3">
              <a:alphaModFix/>
            </a:blip>
            <a:srcRect b="0" l="0" r="0" t="0"/>
            <a:stretch/>
          </p:blipFill>
          <p:spPr>
            <a:xfrm>
              <a:off x="2768092" y="1662321"/>
              <a:ext cx="3615605" cy="3098800"/>
            </a:xfrm>
            <a:prstGeom prst="rect">
              <a:avLst/>
            </a:prstGeom>
            <a:noFill/>
            <a:ln>
              <a:noFill/>
            </a:ln>
          </p:spPr>
        </p:pic>
        <p:sp>
          <p:nvSpPr>
            <p:cNvPr id="318" name="Google Shape;318;p33"/>
            <p:cNvSpPr txBox="1"/>
            <p:nvPr/>
          </p:nvSpPr>
          <p:spPr>
            <a:xfrm>
              <a:off x="7010400" y="1509921"/>
              <a:ext cx="1676400" cy="1005277"/>
            </a:xfrm>
            <a:prstGeom prst="rect">
              <a:avLst/>
            </a:prstGeom>
            <a:noFill/>
            <a:ln>
              <a:noFill/>
            </a:ln>
          </p:spPr>
          <p:txBody>
            <a:bodyPr anchorCtr="0" anchor="t" bIns="22850" lIns="45700" spcFirstLastPara="1" rIns="45700" wrap="square" tIns="22850">
              <a:noAutofit/>
            </a:bodyPr>
            <a:lstStyle/>
            <a:p>
              <a:pPr indent="0" lvl="0" marL="0" marR="0" rtl="0" algn="l">
                <a:lnSpc>
                  <a:spcPct val="200000"/>
                </a:lnSpc>
                <a:spcBef>
                  <a:spcPts val="0"/>
                </a:spcBef>
                <a:spcAft>
                  <a:spcPts val="0"/>
                </a:spcAft>
                <a:buNone/>
              </a:pPr>
              <a:r>
                <a:rPr b="1" lang="en-US" sz="1600">
                  <a:solidFill>
                    <a:srgbClr val="7F7F7F"/>
                  </a:solidFill>
                  <a:latin typeface="Calibri"/>
                  <a:ea typeface="Calibri"/>
                  <a:cs typeface="Calibri"/>
                  <a:sym typeface="Calibri"/>
                </a:rPr>
                <a:t>Notebook</a:t>
              </a:r>
              <a:endParaRPr/>
            </a:p>
            <a:p>
              <a:pPr indent="0" lvl="0" marL="0" marR="0" rtl="0" algn="l">
                <a:spcBef>
                  <a:spcPts val="0"/>
                </a:spcBef>
                <a:spcAft>
                  <a:spcPts val="0"/>
                </a:spcAft>
                <a:buNone/>
              </a:pPr>
              <a:r>
                <a:rPr lang="en-US" sz="1200">
                  <a:solidFill>
                    <a:srgbClr val="7F7F7F"/>
                  </a:solidFill>
                  <a:latin typeface="Calibri"/>
                  <a:ea typeface="Calibri"/>
                  <a:cs typeface="Calibri"/>
                  <a:sym typeface="Calibri"/>
                </a:rPr>
                <a:t>Click on the button under the presentation preview that says "Download as PowerPoint template". </a:t>
              </a:r>
              <a:endParaRPr/>
            </a:p>
          </p:txBody>
        </p:sp>
        <p:sp>
          <p:nvSpPr>
            <p:cNvPr id="319" name="Google Shape;319;p33"/>
            <p:cNvSpPr/>
            <p:nvPr/>
          </p:nvSpPr>
          <p:spPr>
            <a:xfrm>
              <a:off x="6339973" y="1662321"/>
              <a:ext cx="594227" cy="597637"/>
            </a:xfrm>
            <a:prstGeom prst="ellipse">
              <a:avLst/>
            </a:prstGeom>
            <a:solidFill>
              <a:srgbClr val="D782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00">
                <a:solidFill>
                  <a:srgbClr val="7F7F7F"/>
                </a:solidFill>
                <a:latin typeface="Calibri"/>
                <a:ea typeface="Calibri"/>
                <a:cs typeface="Calibri"/>
                <a:sym typeface="Calibri"/>
              </a:endParaRPr>
            </a:p>
          </p:txBody>
        </p:sp>
        <p:sp>
          <p:nvSpPr>
            <p:cNvPr id="320" name="Google Shape;320;p33"/>
            <p:cNvSpPr txBox="1"/>
            <p:nvPr/>
          </p:nvSpPr>
          <p:spPr>
            <a:xfrm>
              <a:off x="7010400" y="3567321"/>
              <a:ext cx="1676400" cy="1005277"/>
            </a:xfrm>
            <a:prstGeom prst="rect">
              <a:avLst/>
            </a:prstGeom>
            <a:noFill/>
            <a:ln>
              <a:noFill/>
            </a:ln>
          </p:spPr>
          <p:txBody>
            <a:bodyPr anchorCtr="0" anchor="t" bIns="22850" lIns="45700" spcFirstLastPara="1" rIns="45700" wrap="square" tIns="22850">
              <a:noAutofit/>
            </a:bodyPr>
            <a:lstStyle/>
            <a:p>
              <a:pPr indent="0" lvl="0" marL="0" marR="0" rtl="0" algn="l">
                <a:lnSpc>
                  <a:spcPct val="200000"/>
                </a:lnSpc>
                <a:spcBef>
                  <a:spcPts val="0"/>
                </a:spcBef>
                <a:spcAft>
                  <a:spcPts val="0"/>
                </a:spcAft>
                <a:buNone/>
              </a:pPr>
              <a:r>
                <a:rPr b="1" lang="en-US" sz="1600">
                  <a:solidFill>
                    <a:srgbClr val="7F7F7F"/>
                  </a:solidFill>
                  <a:latin typeface="Calibri"/>
                  <a:ea typeface="Calibri"/>
                  <a:cs typeface="Calibri"/>
                  <a:sym typeface="Calibri"/>
                </a:rPr>
                <a:t>Desktop</a:t>
              </a:r>
              <a:endParaRPr/>
            </a:p>
            <a:p>
              <a:pPr indent="0" lvl="0" marL="0" marR="0" rtl="0" algn="l">
                <a:spcBef>
                  <a:spcPts val="0"/>
                </a:spcBef>
                <a:spcAft>
                  <a:spcPts val="0"/>
                </a:spcAft>
                <a:buNone/>
              </a:pPr>
              <a:r>
                <a:rPr lang="en-US" sz="1200">
                  <a:solidFill>
                    <a:srgbClr val="7F7F7F"/>
                  </a:solidFill>
                  <a:latin typeface="Calibri"/>
                  <a:ea typeface="Calibri"/>
                  <a:cs typeface="Calibri"/>
                  <a:sym typeface="Calibri"/>
                </a:rPr>
                <a:t>Nullam eu tempor purus. You will get a .pptx file that you can edit in PowerPoint.Remember to downloa</a:t>
              </a:r>
              <a:endParaRPr sz="1200">
                <a:solidFill>
                  <a:srgbClr val="7F7F7F"/>
                </a:solidFill>
                <a:latin typeface="Calibri"/>
                <a:ea typeface="Calibri"/>
                <a:cs typeface="Calibri"/>
                <a:sym typeface="Calibri"/>
              </a:endParaRPr>
            </a:p>
          </p:txBody>
        </p:sp>
        <p:sp>
          <p:nvSpPr>
            <p:cNvPr id="321" name="Google Shape;321;p33"/>
            <p:cNvSpPr/>
            <p:nvPr/>
          </p:nvSpPr>
          <p:spPr>
            <a:xfrm>
              <a:off x="6339973" y="3719721"/>
              <a:ext cx="594227" cy="597637"/>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00">
                <a:solidFill>
                  <a:srgbClr val="7F7F7F"/>
                </a:solidFill>
                <a:latin typeface="Calibri"/>
                <a:ea typeface="Calibri"/>
                <a:cs typeface="Calibri"/>
                <a:sym typeface="Calibri"/>
              </a:endParaRPr>
            </a:p>
          </p:txBody>
        </p:sp>
        <p:sp>
          <p:nvSpPr>
            <p:cNvPr id="322" name="Google Shape;322;p33"/>
            <p:cNvSpPr txBox="1"/>
            <p:nvPr/>
          </p:nvSpPr>
          <p:spPr>
            <a:xfrm>
              <a:off x="533400" y="1662321"/>
              <a:ext cx="1676400" cy="1005277"/>
            </a:xfrm>
            <a:prstGeom prst="rect">
              <a:avLst/>
            </a:prstGeom>
            <a:noFill/>
            <a:ln>
              <a:noFill/>
            </a:ln>
          </p:spPr>
          <p:txBody>
            <a:bodyPr anchorCtr="0" anchor="t" bIns="22850" lIns="45700" spcFirstLastPara="1" rIns="45700" wrap="square" tIns="22850">
              <a:noAutofit/>
            </a:bodyPr>
            <a:lstStyle/>
            <a:p>
              <a:pPr indent="0" lvl="0" marL="0" marR="0" rtl="0" algn="r">
                <a:lnSpc>
                  <a:spcPct val="200000"/>
                </a:lnSpc>
                <a:spcBef>
                  <a:spcPts val="0"/>
                </a:spcBef>
                <a:spcAft>
                  <a:spcPts val="0"/>
                </a:spcAft>
                <a:buNone/>
              </a:pPr>
              <a:r>
                <a:rPr b="1" lang="en-US" sz="1600">
                  <a:solidFill>
                    <a:srgbClr val="7F7F7F"/>
                  </a:solidFill>
                  <a:latin typeface="Calibri"/>
                  <a:ea typeface="Calibri"/>
                  <a:cs typeface="Calibri"/>
                  <a:sym typeface="Calibri"/>
                </a:rPr>
                <a:t>Property</a:t>
              </a:r>
              <a:endParaRPr/>
            </a:p>
            <a:p>
              <a:pPr indent="0" lvl="0" marL="0" marR="0" rtl="0" algn="r">
                <a:spcBef>
                  <a:spcPts val="0"/>
                </a:spcBef>
                <a:spcAft>
                  <a:spcPts val="0"/>
                </a:spcAft>
                <a:buNone/>
              </a:pPr>
              <a:r>
                <a:rPr lang="en-US" sz="1200">
                  <a:solidFill>
                    <a:srgbClr val="7F7F7F"/>
                  </a:solidFill>
                  <a:latin typeface="Calibri"/>
                  <a:ea typeface="Calibri"/>
                  <a:cs typeface="Calibri"/>
                  <a:sym typeface="Calibri"/>
                </a:rPr>
                <a:t>You will get a .pptx file that you can edit in PowerPoint.Remember to downloa</a:t>
              </a:r>
              <a:endParaRPr sz="1200">
                <a:solidFill>
                  <a:srgbClr val="7F7F7F"/>
                </a:solidFill>
                <a:latin typeface="Calibri"/>
                <a:ea typeface="Calibri"/>
                <a:cs typeface="Calibri"/>
                <a:sym typeface="Calibri"/>
              </a:endParaRPr>
            </a:p>
          </p:txBody>
        </p:sp>
        <p:sp>
          <p:nvSpPr>
            <p:cNvPr id="323" name="Google Shape;323;p33"/>
            <p:cNvSpPr/>
            <p:nvPr/>
          </p:nvSpPr>
          <p:spPr>
            <a:xfrm>
              <a:off x="2257993" y="1814721"/>
              <a:ext cx="594227" cy="597637"/>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00">
                <a:solidFill>
                  <a:srgbClr val="7F7F7F"/>
                </a:solidFill>
                <a:latin typeface="Calibri"/>
                <a:ea typeface="Calibri"/>
                <a:cs typeface="Calibri"/>
                <a:sym typeface="Calibri"/>
              </a:endParaRPr>
            </a:p>
          </p:txBody>
        </p:sp>
        <p:sp>
          <p:nvSpPr>
            <p:cNvPr id="324" name="Google Shape;324;p33"/>
            <p:cNvSpPr txBox="1"/>
            <p:nvPr/>
          </p:nvSpPr>
          <p:spPr>
            <a:xfrm>
              <a:off x="533400" y="3719721"/>
              <a:ext cx="1676400" cy="1005277"/>
            </a:xfrm>
            <a:prstGeom prst="rect">
              <a:avLst/>
            </a:prstGeom>
            <a:noFill/>
            <a:ln>
              <a:noFill/>
            </a:ln>
          </p:spPr>
          <p:txBody>
            <a:bodyPr anchorCtr="0" anchor="t" bIns="22850" lIns="45700" spcFirstLastPara="1" rIns="45700" wrap="square" tIns="22850">
              <a:noAutofit/>
            </a:bodyPr>
            <a:lstStyle/>
            <a:p>
              <a:pPr indent="0" lvl="0" marL="0" marR="0" rtl="0" algn="r">
                <a:lnSpc>
                  <a:spcPct val="200000"/>
                </a:lnSpc>
                <a:spcBef>
                  <a:spcPts val="0"/>
                </a:spcBef>
                <a:spcAft>
                  <a:spcPts val="0"/>
                </a:spcAft>
                <a:buNone/>
              </a:pPr>
              <a:r>
                <a:rPr b="1" lang="en-US" sz="1600">
                  <a:solidFill>
                    <a:srgbClr val="7F7F7F"/>
                  </a:solidFill>
                  <a:latin typeface="Calibri"/>
                  <a:ea typeface="Calibri"/>
                  <a:cs typeface="Calibri"/>
                  <a:sym typeface="Calibri"/>
                </a:rPr>
                <a:t>Software</a:t>
              </a:r>
              <a:endParaRPr/>
            </a:p>
            <a:p>
              <a:pPr indent="0" lvl="0" marL="0" marR="0" rtl="0" algn="r">
                <a:spcBef>
                  <a:spcPts val="0"/>
                </a:spcBef>
                <a:spcAft>
                  <a:spcPts val="0"/>
                </a:spcAft>
                <a:buNone/>
              </a:pPr>
              <a:r>
                <a:rPr lang="en-US" sz="1200">
                  <a:solidFill>
                    <a:srgbClr val="7F7F7F"/>
                  </a:solidFill>
                  <a:latin typeface="Calibri"/>
                  <a:ea typeface="Calibri"/>
                  <a:cs typeface="Calibri"/>
                  <a:sym typeface="Calibri"/>
                </a:rPr>
                <a:t>Click on the button under the presentation preview that says "Download as PowerPoint template". </a:t>
              </a:r>
              <a:endParaRPr/>
            </a:p>
          </p:txBody>
        </p:sp>
        <p:sp>
          <p:nvSpPr>
            <p:cNvPr id="325" name="Google Shape;325;p33"/>
            <p:cNvSpPr/>
            <p:nvPr/>
          </p:nvSpPr>
          <p:spPr>
            <a:xfrm>
              <a:off x="2257993" y="3872121"/>
              <a:ext cx="594227" cy="597637"/>
            </a:xfrm>
            <a:prstGeom prst="ellipse">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500">
                <a:solidFill>
                  <a:srgbClr val="7F7F7F"/>
                </a:solidFill>
                <a:latin typeface="Calibri"/>
                <a:ea typeface="Calibri"/>
                <a:cs typeface="Calibri"/>
                <a:sym typeface="Calibri"/>
              </a:endParaRPr>
            </a:p>
          </p:txBody>
        </p:sp>
        <p:cxnSp>
          <p:nvCxnSpPr>
            <p:cNvPr id="326" name="Google Shape;326;p33"/>
            <p:cNvCxnSpPr/>
            <p:nvPr/>
          </p:nvCxnSpPr>
          <p:spPr>
            <a:xfrm flipH="1" rot="10800000">
              <a:off x="2852220" y="1961139"/>
              <a:ext cx="1033980" cy="152400"/>
            </a:xfrm>
            <a:prstGeom prst="bentConnector3">
              <a:avLst>
                <a:gd fmla="val 50000" name="adj1"/>
              </a:avLst>
            </a:prstGeom>
            <a:noFill/>
            <a:ln cap="flat" cmpd="sng" w="9525">
              <a:solidFill>
                <a:srgbClr val="BFBFBF"/>
              </a:solidFill>
              <a:prstDash val="solid"/>
              <a:round/>
              <a:headEnd len="sm" w="sm" type="none"/>
              <a:tailEnd len="sm" w="sm" type="none"/>
            </a:ln>
          </p:spPr>
        </p:cxnSp>
        <p:cxnSp>
          <p:nvCxnSpPr>
            <p:cNvPr id="327" name="Google Shape;327;p33"/>
            <p:cNvCxnSpPr/>
            <p:nvPr/>
          </p:nvCxnSpPr>
          <p:spPr>
            <a:xfrm rot="-5400000">
              <a:off x="2381601" y="3352140"/>
              <a:ext cx="1289418" cy="348180"/>
            </a:xfrm>
            <a:prstGeom prst="bentConnector3">
              <a:avLst>
                <a:gd fmla="val 162168" name="adj1"/>
              </a:avLst>
            </a:prstGeom>
            <a:noFill/>
            <a:ln cap="flat" cmpd="sng" w="9525">
              <a:solidFill>
                <a:srgbClr val="BFBFBF"/>
              </a:solidFill>
              <a:prstDash val="solid"/>
              <a:round/>
              <a:headEnd len="sm" w="sm" type="none"/>
              <a:tailEnd len="sm" w="sm" type="none"/>
            </a:ln>
          </p:spPr>
        </p:cxnSp>
        <p:cxnSp>
          <p:nvCxnSpPr>
            <p:cNvPr id="328" name="Google Shape;328;p33"/>
            <p:cNvCxnSpPr/>
            <p:nvPr/>
          </p:nvCxnSpPr>
          <p:spPr>
            <a:xfrm flipH="1">
              <a:off x="5638801" y="1961138"/>
              <a:ext cx="701174" cy="298819"/>
            </a:xfrm>
            <a:prstGeom prst="bentConnector3">
              <a:avLst>
                <a:gd fmla="val 50000" name="adj1"/>
              </a:avLst>
            </a:prstGeom>
            <a:noFill/>
            <a:ln cap="flat" cmpd="sng" w="9525">
              <a:solidFill>
                <a:srgbClr val="BFBFBF"/>
              </a:solidFill>
              <a:prstDash val="solid"/>
              <a:round/>
              <a:headEnd len="sm" w="sm" type="none"/>
              <a:tailEnd len="sm" w="sm" type="none"/>
            </a:ln>
          </p:spPr>
        </p:cxnSp>
        <p:cxnSp>
          <p:nvCxnSpPr>
            <p:cNvPr id="329" name="Google Shape;329;p33"/>
            <p:cNvCxnSpPr/>
            <p:nvPr/>
          </p:nvCxnSpPr>
          <p:spPr>
            <a:xfrm flipH="1">
              <a:off x="5486401" y="4098235"/>
              <a:ext cx="853573" cy="152400"/>
            </a:xfrm>
            <a:prstGeom prst="bentConnector3">
              <a:avLst>
                <a:gd fmla="val 50000" name="adj1"/>
              </a:avLst>
            </a:prstGeom>
            <a:noFill/>
            <a:ln cap="flat" cmpd="sng" w="9525">
              <a:solidFill>
                <a:srgbClr val="BFBFBF"/>
              </a:solidFill>
              <a:prstDash val="solid"/>
              <a:round/>
              <a:headEnd len="sm" w="sm" type="none"/>
              <a:tailEnd len="sm" w="sm" type="none"/>
            </a:ln>
          </p:spPr>
        </p:cxnSp>
        <p:sp>
          <p:nvSpPr>
            <p:cNvPr id="330" name="Google Shape;330;p33"/>
            <p:cNvSpPr txBox="1"/>
            <p:nvPr/>
          </p:nvSpPr>
          <p:spPr>
            <a:xfrm>
              <a:off x="5364412" y="2571750"/>
              <a:ext cx="502988" cy="254347"/>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40%</a:t>
              </a:r>
              <a:endParaRPr sz="1800">
                <a:solidFill>
                  <a:schemeClr val="lt1"/>
                </a:solidFill>
                <a:latin typeface="Calibri"/>
                <a:ea typeface="Calibri"/>
                <a:cs typeface="Calibri"/>
                <a:sym typeface="Calibri"/>
              </a:endParaRPr>
            </a:p>
          </p:txBody>
        </p:sp>
        <p:sp>
          <p:nvSpPr>
            <p:cNvPr id="331" name="Google Shape;331;p33"/>
            <p:cNvSpPr txBox="1"/>
            <p:nvPr/>
          </p:nvSpPr>
          <p:spPr>
            <a:xfrm>
              <a:off x="3873894" y="2069158"/>
              <a:ext cx="502988" cy="254347"/>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15%</a:t>
              </a:r>
              <a:endParaRPr sz="1800">
                <a:solidFill>
                  <a:schemeClr val="lt1"/>
                </a:solidFill>
                <a:latin typeface="Calibri"/>
                <a:ea typeface="Calibri"/>
                <a:cs typeface="Calibri"/>
                <a:sym typeface="Calibri"/>
              </a:endParaRPr>
            </a:p>
          </p:txBody>
        </p:sp>
        <p:sp>
          <p:nvSpPr>
            <p:cNvPr id="332" name="Google Shape;332;p33"/>
            <p:cNvSpPr txBox="1"/>
            <p:nvPr/>
          </p:nvSpPr>
          <p:spPr>
            <a:xfrm>
              <a:off x="4191000" y="4195528"/>
              <a:ext cx="502988" cy="254347"/>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35%</a:t>
              </a:r>
              <a:endParaRPr sz="1800">
                <a:solidFill>
                  <a:schemeClr val="lt1"/>
                </a:solidFill>
                <a:latin typeface="Calibri"/>
                <a:ea typeface="Calibri"/>
                <a:cs typeface="Calibri"/>
                <a:sym typeface="Calibri"/>
              </a:endParaRPr>
            </a:p>
          </p:txBody>
        </p:sp>
        <p:sp>
          <p:nvSpPr>
            <p:cNvPr id="333" name="Google Shape;333;p33"/>
            <p:cNvSpPr txBox="1"/>
            <p:nvPr/>
          </p:nvSpPr>
          <p:spPr>
            <a:xfrm>
              <a:off x="3200400" y="2833360"/>
              <a:ext cx="502988" cy="254347"/>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20%</a:t>
              </a:r>
              <a:endParaRPr sz="1800">
                <a:solidFill>
                  <a:schemeClr val="lt1"/>
                </a:solidFill>
                <a:latin typeface="Calibri"/>
                <a:ea typeface="Calibri"/>
                <a:cs typeface="Calibri"/>
                <a:sym typeface="Calibri"/>
              </a:endParaRPr>
            </a:p>
          </p:txBody>
        </p:sp>
        <p:sp>
          <p:nvSpPr>
            <p:cNvPr id="334" name="Google Shape;334;p33"/>
            <p:cNvSpPr txBox="1"/>
            <p:nvPr/>
          </p:nvSpPr>
          <p:spPr>
            <a:xfrm>
              <a:off x="3987788" y="3392283"/>
              <a:ext cx="1176214" cy="230124"/>
            </a:xfrm>
            <a:prstGeom prst="rect">
              <a:avLst/>
            </a:prstGeom>
            <a:noFill/>
            <a:ln>
              <a:noFill/>
            </a:ln>
          </p:spPr>
          <p:txBody>
            <a:bodyPr anchorCtr="0" anchor="t" bIns="22850" lIns="45700" spcFirstLastPara="1" rIns="45700" wrap="square" tIns="22850">
              <a:noAutofit/>
            </a:bodyPr>
            <a:lstStyle/>
            <a:p>
              <a:pPr indent="0" lvl="0" marL="0" marR="0" rtl="0" algn="ctr">
                <a:spcBef>
                  <a:spcPts val="0"/>
                </a:spcBef>
                <a:spcAft>
                  <a:spcPts val="0"/>
                </a:spcAft>
                <a:buNone/>
              </a:pPr>
              <a:r>
                <a:rPr b="1" lang="en-US" sz="1600">
                  <a:solidFill>
                    <a:srgbClr val="7F7F7F"/>
                  </a:solidFill>
                  <a:latin typeface="Calibri"/>
                  <a:ea typeface="Calibri"/>
                  <a:cs typeface="Calibri"/>
                  <a:sym typeface="Calibri"/>
                </a:rPr>
                <a:t>Hardware</a:t>
              </a:r>
              <a:endParaRPr b="1" sz="1100">
                <a:solidFill>
                  <a:srgbClr val="7F7F7F"/>
                </a:solidFill>
                <a:latin typeface="Calibri"/>
                <a:ea typeface="Calibri"/>
                <a:cs typeface="Calibri"/>
                <a:sym typeface="Calibri"/>
              </a:endParaRPr>
            </a:p>
          </p:txBody>
        </p:sp>
        <p:grpSp>
          <p:nvGrpSpPr>
            <p:cNvPr id="335" name="Google Shape;335;p33"/>
            <p:cNvGrpSpPr/>
            <p:nvPr/>
          </p:nvGrpSpPr>
          <p:grpSpPr>
            <a:xfrm>
              <a:off x="4321526" y="2764909"/>
              <a:ext cx="508739" cy="573812"/>
              <a:chOff x="5513440" y="1766202"/>
              <a:chExt cx="429274" cy="484183"/>
            </a:xfrm>
          </p:grpSpPr>
          <p:sp>
            <p:nvSpPr>
              <p:cNvPr id="336" name="Google Shape;336;p33"/>
              <p:cNvSpPr/>
              <p:nvPr/>
            </p:nvSpPr>
            <p:spPr>
              <a:xfrm>
                <a:off x="5513440" y="1766202"/>
                <a:ext cx="429274" cy="87353"/>
              </a:xfrm>
              <a:custGeom>
                <a:rect b="b" l="l" r="r" t="t"/>
                <a:pathLst>
                  <a:path extrusionOk="0" h="26" w="129">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sp>
            <p:nvSpPr>
              <p:cNvPr id="337" name="Google Shape;337;p33"/>
              <p:cNvSpPr/>
              <p:nvPr/>
            </p:nvSpPr>
            <p:spPr>
              <a:xfrm>
                <a:off x="5550876" y="1873521"/>
                <a:ext cx="356897" cy="376864"/>
              </a:xfrm>
              <a:custGeom>
                <a:rect b="b" l="l" r="r" t="t"/>
                <a:pathLst>
                  <a:path extrusionOk="0" h="151" w="143">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sp>
            <p:nvSpPr>
              <p:cNvPr id="338" name="Google Shape;338;p33"/>
              <p:cNvSpPr/>
              <p:nvPr/>
            </p:nvSpPr>
            <p:spPr>
              <a:xfrm>
                <a:off x="5578330" y="1945898"/>
                <a:ext cx="174705" cy="102328"/>
              </a:xfrm>
              <a:custGeom>
                <a:rect b="b" l="l" r="r" t="t"/>
                <a:pathLst>
                  <a:path extrusionOk="0" h="41" w="70">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solidFill>
                <a:srgbClr val="3187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grpSp>
        <p:grpSp>
          <p:nvGrpSpPr>
            <p:cNvPr id="339" name="Google Shape;339;p33"/>
            <p:cNvGrpSpPr/>
            <p:nvPr/>
          </p:nvGrpSpPr>
          <p:grpSpPr>
            <a:xfrm>
              <a:off x="2366260" y="1943739"/>
              <a:ext cx="381854" cy="310725"/>
              <a:chOff x="1550139" y="1314466"/>
              <a:chExt cx="509139" cy="414300"/>
            </a:xfrm>
          </p:grpSpPr>
          <p:sp>
            <p:nvSpPr>
              <p:cNvPr id="340" name="Google Shape;340;p33"/>
              <p:cNvSpPr/>
              <p:nvPr/>
            </p:nvSpPr>
            <p:spPr>
              <a:xfrm>
                <a:off x="1550139" y="1314466"/>
                <a:ext cx="509139" cy="414300"/>
              </a:xfrm>
              <a:custGeom>
                <a:rect b="b" l="l" r="r" t="t"/>
                <a:pathLst>
                  <a:path extrusionOk="0"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sp>
            <p:nvSpPr>
              <p:cNvPr id="341" name="Google Shape;341;p33"/>
              <p:cNvSpPr/>
              <p:nvPr/>
            </p:nvSpPr>
            <p:spPr>
              <a:xfrm>
                <a:off x="1949464" y="1366877"/>
                <a:ext cx="49916" cy="102328"/>
              </a:xfrm>
              <a:custGeom>
                <a:rect b="b" l="l" r="r" t="t"/>
                <a:pathLst>
                  <a:path extrusionOk="0" h="41" w="20">
                    <a:moveTo>
                      <a:pt x="20" y="41"/>
                    </a:moveTo>
                    <a:lnTo>
                      <a:pt x="20" y="0"/>
                    </a:lnTo>
                    <a:lnTo>
                      <a:pt x="0" y="0"/>
                    </a:lnTo>
                    <a:lnTo>
                      <a:pt x="0" y="24"/>
                    </a:lnTo>
                    <a:lnTo>
                      <a:pt x="20" y="4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sp>
            <p:nvSpPr>
              <p:cNvPr id="342" name="Google Shape;342;p33"/>
              <p:cNvSpPr/>
              <p:nvPr/>
            </p:nvSpPr>
            <p:spPr>
              <a:xfrm>
                <a:off x="1777255" y="1484179"/>
                <a:ext cx="52412" cy="54907"/>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grpSp>
        <p:sp>
          <p:nvSpPr>
            <p:cNvPr id="343" name="Google Shape;343;p33"/>
            <p:cNvSpPr/>
            <p:nvPr/>
          </p:nvSpPr>
          <p:spPr>
            <a:xfrm>
              <a:off x="2448097" y="4026162"/>
              <a:ext cx="214018" cy="289554"/>
            </a:xfrm>
            <a:custGeom>
              <a:rect b="b" l="l" r="r" t="t"/>
              <a:pathLst>
                <a:path extrusionOk="0" h="138" w="102">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sp>
          <p:nvSpPr>
            <p:cNvPr id="344" name="Google Shape;344;p33"/>
            <p:cNvSpPr/>
            <p:nvPr/>
          </p:nvSpPr>
          <p:spPr>
            <a:xfrm>
              <a:off x="6472770" y="3874691"/>
              <a:ext cx="310271" cy="296248"/>
            </a:xfrm>
            <a:custGeom>
              <a:rect b="b" l="l" r="r" t="t"/>
              <a:pathLst>
                <a:path extrusionOk="0"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grpSp>
          <p:nvGrpSpPr>
            <p:cNvPr id="345" name="Google Shape;345;p33"/>
            <p:cNvGrpSpPr/>
            <p:nvPr/>
          </p:nvGrpSpPr>
          <p:grpSpPr>
            <a:xfrm>
              <a:off x="6461122" y="1824533"/>
              <a:ext cx="353172" cy="262091"/>
              <a:chOff x="5129089" y="3156352"/>
              <a:chExt cx="474198" cy="351905"/>
            </a:xfrm>
          </p:grpSpPr>
          <p:sp>
            <p:nvSpPr>
              <p:cNvPr id="346" name="Google Shape;346;p33"/>
              <p:cNvSpPr/>
              <p:nvPr/>
            </p:nvSpPr>
            <p:spPr>
              <a:xfrm>
                <a:off x="5139073" y="3156352"/>
                <a:ext cx="459224" cy="279527"/>
              </a:xfrm>
              <a:custGeom>
                <a:rect b="b" l="l" r="r" t="t"/>
                <a:pathLst>
                  <a:path extrusionOk="0" h="112" w="184">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sp>
            <p:nvSpPr>
              <p:cNvPr id="347" name="Google Shape;347;p33"/>
              <p:cNvSpPr/>
              <p:nvPr/>
            </p:nvSpPr>
            <p:spPr>
              <a:xfrm>
                <a:off x="5129089" y="3448358"/>
                <a:ext cx="474198" cy="59899"/>
              </a:xfrm>
              <a:custGeom>
                <a:rect b="b" l="l" r="r" t="t"/>
                <a:pathLst>
                  <a:path extrusionOk="0" h="24" w="190">
                    <a:moveTo>
                      <a:pt x="190" y="16"/>
                    </a:moveTo>
                    <a:lnTo>
                      <a:pt x="188" y="0"/>
                    </a:lnTo>
                    <a:lnTo>
                      <a:pt x="3" y="0"/>
                    </a:lnTo>
                    <a:lnTo>
                      <a:pt x="0" y="16"/>
                    </a:lnTo>
                    <a:lnTo>
                      <a:pt x="0" y="16"/>
                    </a:lnTo>
                    <a:lnTo>
                      <a:pt x="0" y="24"/>
                    </a:lnTo>
                    <a:lnTo>
                      <a:pt x="190" y="24"/>
                    </a:lnTo>
                    <a:lnTo>
                      <a:pt x="190" y="16"/>
                    </a:lnTo>
                    <a:lnTo>
                      <a:pt x="190" y="1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7F7F7F"/>
                  </a:solidFill>
                  <a:latin typeface="Calibri"/>
                  <a:ea typeface="Calibri"/>
                  <a:cs typeface="Calibri"/>
                  <a:sym typeface="Calibri"/>
                </a:endParaRPr>
              </a:p>
            </p:txBody>
          </p:sp>
        </p:gr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750"/>
                                        <p:tgtEl>
                                          <p:spTgt spid="31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34"/>
          <p:cNvGrpSpPr/>
          <p:nvPr/>
        </p:nvGrpSpPr>
        <p:grpSpPr>
          <a:xfrm>
            <a:off x="2419350" y="664457"/>
            <a:ext cx="7353300" cy="642022"/>
            <a:chOff x="2254250" y="664457"/>
            <a:chExt cx="7353300" cy="642022"/>
          </a:xfrm>
        </p:grpSpPr>
        <p:sp>
          <p:nvSpPr>
            <p:cNvPr id="354" name="Google Shape;354;p34"/>
            <p:cNvSpPr/>
            <p:nvPr/>
          </p:nvSpPr>
          <p:spPr>
            <a:xfrm>
              <a:off x="2254250" y="1260760"/>
              <a:ext cx="7353300" cy="45719"/>
            </a:xfrm>
            <a:prstGeom prst="rect">
              <a:avLst/>
            </a:prstGeom>
            <a:solidFill>
              <a:srgbClr val="318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34"/>
            <p:cNvSpPr/>
            <p:nvPr/>
          </p:nvSpPr>
          <p:spPr>
            <a:xfrm>
              <a:off x="4019262" y="664457"/>
              <a:ext cx="3823276" cy="434765"/>
            </a:xfrm>
            <a:prstGeom prst="rect">
              <a:avLst/>
            </a:prstGeom>
            <a:noFill/>
            <a:ln>
              <a:noFill/>
            </a:ln>
          </p:spPr>
          <p:txBody>
            <a:bodyPr anchorCtr="0" anchor="t" bIns="32400" lIns="72000" spcFirstLastPara="1" rIns="72000" wrap="square" tIns="32400">
              <a:noAutofit/>
            </a:bodyPr>
            <a:lstStyle/>
            <a:p>
              <a:pPr indent="0" lvl="0" marL="0" marR="0" rtl="0" algn="ctr">
                <a:spcBef>
                  <a:spcPts val="0"/>
                </a:spcBef>
                <a:spcAft>
                  <a:spcPts val="0"/>
                </a:spcAft>
                <a:buNone/>
              </a:pPr>
              <a:r>
                <a:rPr b="1" lang="en-US" sz="2400" cap="small">
                  <a:solidFill>
                    <a:srgbClr val="3187A6"/>
                  </a:solidFill>
                  <a:latin typeface="Calibri"/>
                  <a:ea typeface="Calibri"/>
                  <a:cs typeface="Calibri"/>
                  <a:sym typeface="Calibri"/>
                </a:rPr>
                <a:t>Web Desıgn</a:t>
              </a:r>
              <a:endParaRPr b="1" sz="2400" cap="small">
                <a:solidFill>
                  <a:srgbClr val="3187A6"/>
                </a:solidFill>
                <a:latin typeface="Calibri"/>
                <a:ea typeface="Calibri"/>
                <a:cs typeface="Calibri"/>
                <a:sym typeface="Calibri"/>
              </a:endParaRPr>
            </a:p>
          </p:txBody>
        </p:sp>
      </p:grpSp>
      <p:grpSp>
        <p:nvGrpSpPr>
          <p:cNvPr id="356" name="Google Shape;356;p34"/>
          <p:cNvGrpSpPr/>
          <p:nvPr/>
        </p:nvGrpSpPr>
        <p:grpSpPr>
          <a:xfrm flipH="1">
            <a:off x="1071520" y="2285655"/>
            <a:ext cx="10048960" cy="3573820"/>
            <a:chOff x="1116774" y="2590455"/>
            <a:chExt cx="10048960" cy="3573820"/>
          </a:xfrm>
        </p:grpSpPr>
        <p:sp>
          <p:nvSpPr>
            <p:cNvPr id="357" name="Google Shape;357;p34"/>
            <p:cNvSpPr txBox="1"/>
            <p:nvPr/>
          </p:nvSpPr>
          <p:spPr>
            <a:xfrm>
              <a:off x="1570960" y="3041940"/>
              <a:ext cx="9594774" cy="549381"/>
            </a:xfrm>
            <a:prstGeom prst="rect">
              <a:avLst/>
            </a:prstGeom>
            <a:solidFill>
              <a:srgbClr val="F2F2F2"/>
            </a:solidFill>
            <a:ln cap="flat" cmpd="sng" w="12700">
              <a:solidFill>
                <a:srgbClr val="A5A5A5"/>
              </a:solidFill>
              <a:prstDash val="solid"/>
              <a:round/>
              <a:headEnd len="sm" w="sm" type="none"/>
              <a:tailEnd len="sm" w="sm" type="none"/>
            </a:ln>
          </p:spPr>
          <p:txBody>
            <a:bodyPr anchorCtr="0" anchor="t" bIns="34275" lIns="68575" spcFirstLastPara="1" rIns="68575" wrap="square" tIns="34275">
              <a:noAutofit/>
            </a:bodyPr>
            <a:lstStyle/>
            <a:p>
              <a:pPr indent="540000" lvl="0" marL="0" marR="0" rtl="0" algn="l">
                <a:lnSpc>
                  <a:spcPct val="130000"/>
                </a:lnSpc>
                <a:spcBef>
                  <a:spcPts val="0"/>
                </a:spcBef>
                <a:spcAft>
                  <a:spcPts val="0"/>
                </a:spcAft>
                <a:buNone/>
              </a:pPr>
              <a:r>
                <a:rPr lang="en-US" sz="1200">
                  <a:solidFill>
                    <a:srgbClr val="7F7F7F"/>
                  </a:solidFill>
                  <a:latin typeface="Calibri"/>
                  <a:ea typeface="Calibri"/>
                  <a:cs typeface="Calibri"/>
                  <a:sym typeface="Calibri"/>
                </a:rPr>
                <a:t>You will get a .pptx file that you can edit in PowerPoint. Remember to download and install the fonts used in this presentation (you’ll find the links to the font files needed in the Presentation design slide)</a:t>
              </a:r>
              <a:endParaRPr sz="1200">
                <a:solidFill>
                  <a:srgbClr val="7F7F7F"/>
                </a:solidFill>
                <a:latin typeface="Calibri"/>
                <a:ea typeface="Calibri"/>
                <a:cs typeface="Calibri"/>
                <a:sym typeface="Calibri"/>
              </a:endParaRPr>
            </a:p>
          </p:txBody>
        </p:sp>
        <p:sp>
          <p:nvSpPr>
            <p:cNvPr id="358" name="Google Shape;358;p34"/>
            <p:cNvSpPr/>
            <p:nvPr/>
          </p:nvSpPr>
          <p:spPr>
            <a:xfrm>
              <a:off x="1116774" y="2590455"/>
              <a:ext cx="2081234" cy="457969"/>
            </a:xfrm>
            <a:prstGeom prst="rect">
              <a:avLst/>
            </a:prstGeom>
            <a:solidFill>
              <a:srgbClr val="3187A6"/>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Keynote</a:t>
              </a:r>
              <a:endParaRPr b="1" sz="1800">
                <a:solidFill>
                  <a:schemeClr val="lt1"/>
                </a:solidFill>
                <a:latin typeface="Calibri"/>
                <a:ea typeface="Calibri"/>
                <a:cs typeface="Calibri"/>
                <a:sym typeface="Calibri"/>
              </a:endParaRPr>
            </a:p>
          </p:txBody>
        </p:sp>
        <p:sp>
          <p:nvSpPr>
            <p:cNvPr id="359" name="Google Shape;359;p34"/>
            <p:cNvSpPr txBox="1"/>
            <p:nvPr/>
          </p:nvSpPr>
          <p:spPr>
            <a:xfrm>
              <a:off x="1570960" y="4329349"/>
              <a:ext cx="9594774" cy="789447"/>
            </a:xfrm>
            <a:prstGeom prst="rect">
              <a:avLst/>
            </a:prstGeom>
            <a:solidFill>
              <a:srgbClr val="F2F2F2"/>
            </a:solidFill>
            <a:ln cap="flat" cmpd="sng" w="12700">
              <a:solidFill>
                <a:srgbClr val="A5A5A5"/>
              </a:solidFill>
              <a:prstDash val="solid"/>
              <a:round/>
              <a:headEnd len="sm" w="sm" type="none"/>
              <a:tailEnd len="sm" w="sm" type="none"/>
            </a:ln>
          </p:spPr>
          <p:txBody>
            <a:bodyPr anchorCtr="0" anchor="t" bIns="34275" lIns="68575" spcFirstLastPara="1" rIns="68575" wrap="square" tIns="34275">
              <a:noAutofit/>
            </a:bodyPr>
            <a:lstStyle/>
            <a:p>
              <a:pPr indent="540000" lvl="0" marL="0" marR="0" rtl="0" algn="l">
                <a:lnSpc>
                  <a:spcPct val="130000"/>
                </a:lnSpc>
                <a:spcBef>
                  <a:spcPts val="0"/>
                </a:spcBef>
                <a:spcAft>
                  <a:spcPts val="0"/>
                </a:spcAft>
                <a:buNone/>
              </a:pPr>
              <a:r>
                <a:rPr lang="en-US" sz="1200">
                  <a:solidFill>
                    <a:srgbClr val="7F7F7F"/>
                  </a:solidFill>
                  <a:latin typeface="Calibri"/>
                  <a:ea typeface="Calibri"/>
                  <a:cs typeface="Calibri"/>
                  <a:sym typeface="Calibri"/>
                </a:rPr>
                <a:t>You will get a .pptx file that you can edit in PowerPoint .Remember to download and install the fonts used in this presentation (you’ll find the links to the font files needed in the Presentation design slide) You will get a .pptx file that you can edit in PowerPoint.Remember to download and install the fonts used in this presentation (you’ll find the links to the font files needed in the Presentation design slide)</a:t>
              </a:r>
              <a:endParaRPr sz="1200">
                <a:solidFill>
                  <a:srgbClr val="7F7F7F"/>
                </a:solidFill>
                <a:latin typeface="Calibri"/>
                <a:ea typeface="Calibri"/>
                <a:cs typeface="Calibri"/>
                <a:sym typeface="Calibri"/>
              </a:endParaRPr>
            </a:p>
          </p:txBody>
        </p:sp>
        <p:sp>
          <p:nvSpPr>
            <p:cNvPr id="360" name="Google Shape;360;p34"/>
            <p:cNvSpPr/>
            <p:nvPr/>
          </p:nvSpPr>
          <p:spPr>
            <a:xfrm>
              <a:off x="1116774" y="3877864"/>
              <a:ext cx="2081234" cy="457969"/>
            </a:xfrm>
            <a:prstGeom prst="rect">
              <a:avLst/>
            </a:prstGeom>
            <a:solidFill>
              <a:srgbClr val="D782AE"/>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Development</a:t>
              </a:r>
              <a:endParaRPr b="1" sz="1800">
                <a:solidFill>
                  <a:schemeClr val="lt1"/>
                </a:solidFill>
                <a:latin typeface="Calibri"/>
                <a:ea typeface="Calibri"/>
                <a:cs typeface="Calibri"/>
                <a:sym typeface="Calibri"/>
              </a:endParaRPr>
            </a:p>
          </p:txBody>
        </p:sp>
        <p:sp>
          <p:nvSpPr>
            <p:cNvPr id="361" name="Google Shape;361;p34"/>
            <p:cNvSpPr txBox="1"/>
            <p:nvPr/>
          </p:nvSpPr>
          <p:spPr>
            <a:xfrm>
              <a:off x="1570960" y="5614894"/>
              <a:ext cx="9594774" cy="549381"/>
            </a:xfrm>
            <a:prstGeom prst="rect">
              <a:avLst/>
            </a:prstGeom>
            <a:solidFill>
              <a:srgbClr val="F2F2F2"/>
            </a:solidFill>
            <a:ln cap="flat" cmpd="sng" w="12700">
              <a:solidFill>
                <a:srgbClr val="A5A5A5"/>
              </a:solidFill>
              <a:prstDash val="solid"/>
              <a:round/>
              <a:headEnd len="sm" w="sm" type="none"/>
              <a:tailEnd len="sm" w="sm" type="none"/>
            </a:ln>
          </p:spPr>
          <p:txBody>
            <a:bodyPr anchorCtr="0" anchor="t" bIns="34275" lIns="68575" spcFirstLastPara="1" rIns="68575" wrap="square" tIns="34275">
              <a:noAutofit/>
            </a:bodyPr>
            <a:lstStyle/>
            <a:p>
              <a:pPr indent="540000" lvl="0" marL="0" marR="0" rtl="0" algn="l">
                <a:lnSpc>
                  <a:spcPct val="130000"/>
                </a:lnSpc>
                <a:spcBef>
                  <a:spcPts val="0"/>
                </a:spcBef>
                <a:spcAft>
                  <a:spcPts val="0"/>
                </a:spcAft>
                <a:buNone/>
              </a:pPr>
              <a:r>
                <a:rPr lang="en-US" sz="1200">
                  <a:solidFill>
                    <a:srgbClr val="7F7F7F"/>
                  </a:solidFill>
                  <a:latin typeface="Calibri"/>
                  <a:ea typeface="Calibri"/>
                  <a:cs typeface="Calibri"/>
                  <a:sym typeface="Calibri"/>
                </a:rPr>
                <a:t>You will get a .pptx file that you can edit in PowerPoin t.Remember to download and install the fonts used in this presentation (you’ll find the links to the font files needed in the Presentation design slide)</a:t>
              </a:r>
              <a:endParaRPr sz="1200">
                <a:solidFill>
                  <a:srgbClr val="7F7F7F"/>
                </a:solidFill>
                <a:latin typeface="Calibri"/>
                <a:ea typeface="Calibri"/>
                <a:cs typeface="Calibri"/>
                <a:sym typeface="Calibri"/>
              </a:endParaRPr>
            </a:p>
          </p:txBody>
        </p:sp>
        <p:sp>
          <p:nvSpPr>
            <p:cNvPr id="362" name="Google Shape;362;p34"/>
            <p:cNvSpPr/>
            <p:nvPr/>
          </p:nvSpPr>
          <p:spPr>
            <a:xfrm>
              <a:off x="1116774" y="5152572"/>
              <a:ext cx="2081234" cy="457969"/>
            </a:xfrm>
            <a:prstGeom prst="rect">
              <a:avLst/>
            </a:prstGeom>
            <a:solidFill>
              <a:srgbClr val="3187A6"/>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Infographic</a:t>
              </a:r>
              <a:endParaRPr b="1"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750"/>
                                        <p:tgtEl>
                                          <p:spTgt spid="35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pic>
        <p:nvPicPr>
          <p:cNvPr id="368" name="Google Shape;368;p35"/>
          <p:cNvPicPr preferRelativeResize="0"/>
          <p:nvPr/>
        </p:nvPicPr>
        <p:blipFill rotWithShape="1">
          <a:blip r:embed="rId3">
            <a:alphaModFix/>
          </a:blip>
          <a:srcRect b="0" l="0" r="0" t="0"/>
          <a:stretch/>
        </p:blipFill>
        <p:spPr>
          <a:xfrm>
            <a:off x="0" y="1240"/>
            <a:ext cx="12190413" cy="6857107"/>
          </a:xfrm>
          <a:prstGeom prst="rect">
            <a:avLst/>
          </a:prstGeom>
          <a:noFill/>
          <a:ln>
            <a:noFill/>
          </a:ln>
        </p:spPr>
      </p:pic>
      <p:sp>
        <p:nvSpPr>
          <p:cNvPr id="369" name="Google Shape;369;p35"/>
          <p:cNvSpPr/>
          <p:nvPr/>
        </p:nvSpPr>
        <p:spPr>
          <a:xfrm rot="10800000">
            <a:off x="2926214" y="2687203"/>
            <a:ext cx="2407918" cy="1566721"/>
          </a:xfrm>
          <a:prstGeom prst="trapezoid">
            <a:avLst>
              <a:gd fmla="val 0" name="adj"/>
            </a:avLst>
          </a:prstGeom>
          <a:noFill/>
          <a:ln cap="flat" cmpd="sng" w="25400">
            <a:solidFill>
              <a:srgbClr val="3187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370" name="Google Shape;370;p35"/>
          <p:cNvSpPr/>
          <p:nvPr/>
        </p:nvSpPr>
        <p:spPr>
          <a:xfrm>
            <a:off x="3157403" y="2718904"/>
            <a:ext cx="1945538" cy="15028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3187A6"/>
                </a:solidFill>
                <a:latin typeface="Calibri"/>
                <a:ea typeface="Calibri"/>
                <a:cs typeface="Calibri"/>
                <a:sym typeface="Calibri"/>
              </a:rPr>
              <a:t>TWO</a:t>
            </a:r>
            <a:endParaRPr b="1" sz="1400">
              <a:solidFill>
                <a:srgbClr val="3187A6"/>
              </a:solidFill>
              <a:latin typeface="Calibri"/>
              <a:ea typeface="Calibri"/>
              <a:cs typeface="Calibri"/>
              <a:sym typeface="Calibri"/>
            </a:endParaRPr>
          </a:p>
        </p:txBody>
      </p:sp>
      <p:grpSp>
        <p:nvGrpSpPr>
          <p:cNvPr id="371" name="Google Shape;371;p35"/>
          <p:cNvGrpSpPr/>
          <p:nvPr/>
        </p:nvGrpSpPr>
        <p:grpSpPr>
          <a:xfrm>
            <a:off x="5448432" y="2529163"/>
            <a:ext cx="4339650" cy="1999455"/>
            <a:chOff x="5813445" y="2639572"/>
            <a:chExt cx="4339650" cy="1999455"/>
          </a:xfrm>
        </p:grpSpPr>
        <p:sp>
          <p:nvSpPr>
            <p:cNvPr id="372" name="Google Shape;372;p35"/>
            <p:cNvSpPr/>
            <p:nvPr/>
          </p:nvSpPr>
          <p:spPr>
            <a:xfrm>
              <a:off x="7031484" y="2639572"/>
              <a:ext cx="1789271"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D782AE"/>
                  </a:solidFill>
                  <a:latin typeface="Calibri"/>
                  <a:ea typeface="Calibri"/>
                  <a:cs typeface="Calibri"/>
                  <a:sym typeface="Calibri"/>
                </a:rPr>
                <a:t>Social</a:t>
              </a:r>
              <a:endParaRPr b="1" sz="5400">
                <a:solidFill>
                  <a:srgbClr val="D782AE"/>
                </a:solidFill>
                <a:latin typeface="Calibri"/>
                <a:ea typeface="Calibri"/>
                <a:cs typeface="Calibri"/>
                <a:sym typeface="Calibri"/>
              </a:endParaRPr>
            </a:p>
          </p:txBody>
        </p:sp>
        <p:sp>
          <p:nvSpPr>
            <p:cNvPr id="373" name="Google Shape;373;p35"/>
            <p:cNvSpPr/>
            <p:nvPr/>
          </p:nvSpPr>
          <p:spPr>
            <a:xfrm>
              <a:off x="5813445" y="3501471"/>
              <a:ext cx="4339650" cy="1137556"/>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333">
                  <a:solidFill>
                    <a:srgbClr val="7F7F7F"/>
                  </a:solidFill>
                  <a:latin typeface="Calibri"/>
                  <a:ea typeface="Calibri"/>
                  <a:cs typeface="Calibri"/>
                  <a:sym typeface="Calibri"/>
                </a:rPr>
                <a:t>We use well-known development methodologies to create a customized approach for each of the projects. This allows us to achieve high quality outcomes and full transparency towards.</a:t>
              </a:r>
              <a:endParaRPr/>
            </a:p>
          </p:txBody>
        </p:sp>
      </p:gr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1000"/>
                                        <p:tgtEl>
                                          <p:spTgt spid="368"/>
                                        </p:tgtEl>
                                        <p:attrNameLst>
                                          <p:attrName>ppt_w</p:attrName>
                                        </p:attrNameLst>
                                      </p:cBhvr>
                                      <p:tavLst>
                                        <p:tav fmla="" tm="0">
                                          <p:val>
                                            <p:strVal val="0"/>
                                          </p:val>
                                        </p:tav>
                                        <p:tav fmla="" tm="100000">
                                          <p:val>
                                            <p:strVal val="#ppt_w"/>
                                          </p:val>
                                        </p:tav>
                                      </p:tavLst>
                                    </p:anim>
                                    <p:anim calcmode="lin" valueType="num">
                                      <p:cBhvr additive="base">
                                        <p:cTn dur="1000"/>
                                        <p:tgtEl>
                                          <p:spTgt spid="36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ide 12">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ink Flower Frame Template, 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