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4"/>
  </p:notesMasterIdLst>
  <p:sldIdLst>
    <p:sldId id="2134808908" r:id="rId5"/>
    <p:sldId id="2134808909" r:id="rId6"/>
    <p:sldId id="2134808910" r:id="rId7"/>
    <p:sldId id="2134808911" r:id="rId8"/>
    <p:sldId id="2134808912" r:id="rId9"/>
    <p:sldId id="2134808913" r:id="rId10"/>
    <p:sldId id="2134808914" r:id="rId11"/>
    <p:sldId id="2134808915" r:id="rId12"/>
    <p:sldId id="2134808916" r:id="rId13"/>
    <p:sldId id="2134808917" r:id="rId14"/>
    <p:sldId id="2134808918" r:id="rId15"/>
    <p:sldId id="2147482341" r:id="rId16"/>
    <p:sldId id="2134808919" r:id="rId17"/>
    <p:sldId id="2134808278" r:id="rId18"/>
    <p:sldId id="2147482342" r:id="rId19"/>
    <p:sldId id="2134808487" r:id="rId20"/>
    <p:sldId id="2134807776" r:id="rId21"/>
    <p:sldId id="2134808277" r:id="rId22"/>
    <p:sldId id="2134808517" r:id="rId23"/>
    <p:sldId id="2134808925" r:id="rId24"/>
    <p:sldId id="2134808515" r:id="rId25"/>
    <p:sldId id="2134808516" r:id="rId26"/>
    <p:sldId id="2134808490" r:id="rId27"/>
    <p:sldId id="2134808498" r:id="rId28"/>
    <p:sldId id="2134808514" r:id="rId29"/>
    <p:sldId id="2134808489" r:id="rId30"/>
    <p:sldId id="2134808492" r:id="rId31"/>
    <p:sldId id="2134808493" r:id="rId32"/>
    <p:sldId id="2134808874" r:id="rId33"/>
    <p:sldId id="2134808900" r:id="rId34"/>
    <p:sldId id="2134808240" r:id="rId35"/>
    <p:sldId id="2134808499" r:id="rId36"/>
    <p:sldId id="2134808500" r:id="rId37"/>
    <p:sldId id="2134808449" r:id="rId38"/>
    <p:sldId id="2134808839" r:id="rId39"/>
    <p:sldId id="2134808486" r:id="rId40"/>
    <p:sldId id="2147482369" r:id="rId41"/>
    <p:sldId id="2134808477" r:id="rId42"/>
    <p:sldId id="2134808504" r:id="rId43"/>
    <p:sldId id="2134808505" r:id="rId44"/>
    <p:sldId id="2134807000" r:id="rId45"/>
    <p:sldId id="2134808508" r:id="rId46"/>
    <p:sldId id="2134808875" r:id="rId47"/>
    <p:sldId id="2134808950" r:id="rId48"/>
    <p:sldId id="2134808971" r:id="rId49"/>
    <p:sldId id="2134808972" r:id="rId50"/>
    <p:sldId id="2134806115" r:id="rId51"/>
    <p:sldId id="2134808979" r:id="rId52"/>
    <p:sldId id="2134808980" r:id="rId53"/>
    <p:sldId id="2134808506" r:id="rId54"/>
    <p:sldId id="2134808507" r:id="rId55"/>
    <p:sldId id="2134808431" r:id="rId56"/>
    <p:sldId id="2134808425" r:id="rId57"/>
    <p:sldId id="2134807507" r:id="rId58"/>
    <p:sldId id="2134807508" r:id="rId59"/>
    <p:sldId id="2134808805" r:id="rId60"/>
    <p:sldId id="2134808775" r:id="rId61"/>
    <p:sldId id="2134808474" r:id="rId62"/>
    <p:sldId id="2147482339" r:id="rId63"/>
  </p:sldIdLst>
  <p:sldSz cx="13716000" cy="10287000"/>
  <p:notesSz cx="6858000" cy="9144000"/>
  <p:embeddedFontLst>
    <p:embeddedFont>
      <p:font typeface="Cambria" panose="02040503050406030204" pitchFamily="18" charset="0"/>
      <p:regular r:id="rId65"/>
      <p:bold r:id="rId66"/>
      <p:italic r:id="rId67"/>
      <p:boldItalic r:id="rId68"/>
    </p:embeddedFont>
    <p:embeddedFont>
      <p:font typeface="Candara" panose="020E0502030303020204" pitchFamily="34" charset="0"/>
      <p:regular r:id="rId69"/>
      <p:bold r:id="rId70"/>
      <p:italic r:id="rId71"/>
      <p:boldItalic r:id="rId72"/>
    </p:embeddedFont>
    <p:embeddedFont>
      <p:font typeface="Carelia" panose="020B0604020202020204" charset="0"/>
      <p:regular r:id="rId73"/>
    </p:embeddedFont>
    <p:embeddedFont>
      <p:font typeface="Dosis" pitchFamily="2" charset="0"/>
      <p:regular r:id="rId74"/>
      <p:bold r:id="rId75"/>
    </p:embeddedFont>
    <p:embeddedFont>
      <p:font typeface="Dosis Bold" charset="0"/>
      <p:regular r:id="rId76"/>
      <p:bold r:id="rId77"/>
    </p:embeddedFont>
    <p:embeddedFont>
      <p:font typeface="KG Primary Penmanship 2" panose="020B0604020202020204" charset="0"/>
      <p:regular r:id="rId78"/>
    </p:embeddedFont>
    <p:embeddedFont>
      <p:font typeface="Montserrat" panose="00000500000000000000" pitchFamily="2" charset="0"/>
      <p:regular r:id="rId79"/>
      <p:bold r:id="rId80"/>
      <p:italic r:id="rId81"/>
      <p:boldItalic r:id="rId82"/>
    </p:embeddedFont>
    <p:embeddedFont>
      <p:font typeface="Traditional Arabic" panose="02020603050405020304" pitchFamily="18" charset="-78"/>
      <p:regular r:id="rId83"/>
      <p:bold r:id="rId84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42C"/>
    <a:srgbClr val="106584"/>
    <a:srgbClr val="7F7F7F"/>
    <a:srgbClr val="F2F2F2"/>
    <a:srgbClr val="8DC63F"/>
    <a:srgbClr val="525252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2.fntdata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13/07/2025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9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7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7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6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949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15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6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15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8.png"/><Relationship Id="rId5" Type="http://schemas.openxmlformats.org/officeDocument/2006/relationships/tags" Target="../tags/tag170.xml"/><Relationship Id="rId10" Type="http://schemas.openxmlformats.org/officeDocument/2006/relationships/image" Target="../media/image7.svg"/><Relationship Id="rId4" Type="http://schemas.openxmlformats.org/officeDocument/2006/relationships/tags" Target="../tags/tag169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29.sv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image" Target="../media/image15.png"/><Relationship Id="rId2" Type="http://schemas.openxmlformats.org/officeDocument/2006/relationships/tags" Target="../tags/tag173.xml"/><Relationship Id="rId16" Type="http://schemas.openxmlformats.org/officeDocument/2006/relationships/image" Target="../media/image42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5.jpeg"/><Relationship Id="rId5" Type="http://schemas.openxmlformats.org/officeDocument/2006/relationships/tags" Target="../tags/tag176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image" Target="../media/image43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5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tags" Target="../tags/tag195.xml"/><Relationship Id="rId17" Type="http://schemas.openxmlformats.org/officeDocument/2006/relationships/image" Target="../media/image44.png"/><Relationship Id="rId2" Type="http://schemas.openxmlformats.org/officeDocument/2006/relationships/tags" Target="../tags/tag185.xml"/><Relationship Id="rId16" Type="http://schemas.openxmlformats.org/officeDocument/2006/relationships/image" Target="../media/image23.png"/><Relationship Id="rId20" Type="http://schemas.openxmlformats.org/officeDocument/2006/relationships/image" Target="../media/image47.png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tags" Target="../tags/tag194.xml"/><Relationship Id="rId5" Type="http://schemas.openxmlformats.org/officeDocument/2006/relationships/tags" Target="../tags/tag188.xml"/><Relationship Id="rId15" Type="http://schemas.openxmlformats.org/officeDocument/2006/relationships/image" Target="../media/image19.svg"/><Relationship Id="rId10" Type="http://schemas.openxmlformats.org/officeDocument/2006/relationships/tags" Target="../tags/tag193.xml"/><Relationship Id="rId19" Type="http://schemas.openxmlformats.org/officeDocument/2006/relationships/image" Target="../media/image46.jpeg"/><Relationship Id="rId4" Type="http://schemas.openxmlformats.org/officeDocument/2006/relationships/tags" Target="../tags/tag187.xml"/><Relationship Id="rId9" Type="http://schemas.openxmlformats.org/officeDocument/2006/relationships/tags" Target="../tags/tag192.xml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9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tags" Target="../tags/tag207.xml"/><Relationship Id="rId17" Type="http://schemas.openxmlformats.org/officeDocument/2006/relationships/image" Target="../media/image48.png"/><Relationship Id="rId2" Type="http://schemas.openxmlformats.org/officeDocument/2006/relationships/tags" Target="../tags/tag197.xml"/><Relationship Id="rId16" Type="http://schemas.openxmlformats.org/officeDocument/2006/relationships/image" Target="../media/image23.png"/><Relationship Id="rId20" Type="http://schemas.openxmlformats.org/officeDocument/2006/relationships/image" Target="../media/image51.jpeg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image" Target="../media/image19.svg"/><Relationship Id="rId10" Type="http://schemas.openxmlformats.org/officeDocument/2006/relationships/tags" Target="../tags/tag205.xml"/><Relationship Id="rId19" Type="http://schemas.openxmlformats.org/officeDocument/2006/relationships/image" Target="../media/image50.png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18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09.xml"/><Relationship Id="rId16" Type="http://schemas.openxmlformats.org/officeDocument/2006/relationships/image" Target="../media/image52.png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image" Target="../media/image23.png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44.png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image" Target="../media/image27.png"/><Relationship Id="rId2" Type="http://schemas.openxmlformats.org/officeDocument/2006/relationships/tags" Target="../tags/tag220.xml"/><Relationship Id="rId16" Type="http://schemas.openxmlformats.org/officeDocument/2006/relationships/image" Target="../media/image47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19.svg"/><Relationship Id="rId5" Type="http://schemas.openxmlformats.org/officeDocument/2006/relationships/tags" Target="../tags/tag223.xml"/><Relationship Id="rId15" Type="http://schemas.openxmlformats.org/officeDocument/2006/relationships/image" Target="../media/image46.jpeg"/><Relationship Id="rId10" Type="http://schemas.openxmlformats.org/officeDocument/2006/relationships/image" Target="../media/image18.png"/><Relationship Id="rId4" Type="http://schemas.openxmlformats.org/officeDocument/2006/relationships/tags" Target="../tags/tag22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44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image" Target="../media/image27.png"/><Relationship Id="rId2" Type="http://schemas.openxmlformats.org/officeDocument/2006/relationships/tags" Target="../tags/tag228.xml"/><Relationship Id="rId16" Type="http://schemas.openxmlformats.org/officeDocument/2006/relationships/image" Target="../media/image47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image" Target="../media/image19.svg"/><Relationship Id="rId5" Type="http://schemas.openxmlformats.org/officeDocument/2006/relationships/tags" Target="../tags/tag231.xml"/><Relationship Id="rId15" Type="http://schemas.openxmlformats.org/officeDocument/2006/relationships/image" Target="../media/image46.jpeg"/><Relationship Id="rId10" Type="http://schemas.openxmlformats.org/officeDocument/2006/relationships/image" Target="../media/image18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19.svg"/><Relationship Id="rId18" Type="http://schemas.openxmlformats.org/officeDocument/2006/relationships/image" Target="../media/image47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18.png"/><Relationship Id="rId17" Type="http://schemas.openxmlformats.org/officeDocument/2006/relationships/image" Target="../media/image46.jpeg"/><Relationship Id="rId2" Type="http://schemas.openxmlformats.org/officeDocument/2006/relationships/tags" Target="../tags/tag236.xml"/><Relationship Id="rId16" Type="http://schemas.openxmlformats.org/officeDocument/2006/relationships/image" Target="../media/image45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9.xml"/><Relationship Id="rId15" Type="http://schemas.openxmlformats.org/officeDocument/2006/relationships/image" Target="../media/image44.png"/><Relationship Id="rId10" Type="http://schemas.openxmlformats.org/officeDocument/2006/relationships/tags" Target="../tags/tag244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4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image" Target="../media/image27.png"/><Relationship Id="rId5" Type="http://schemas.openxmlformats.org/officeDocument/2006/relationships/tags" Target="../tags/tag249.xml"/><Relationship Id="rId10" Type="http://schemas.openxmlformats.org/officeDocument/2006/relationships/image" Target="../media/image23.png"/><Relationship Id="rId4" Type="http://schemas.openxmlformats.org/officeDocument/2006/relationships/tags" Target="../tags/tag248.xml"/><Relationship Id="rId9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image" Target="../media/image48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27.png"/><Relationship Id="rId2" Type="http://schemas.openxmlformats.org/officeDocument/2006/relationships/tags" Target="../tags/tag252.xml"/><Relationship Id="rId16" Type="http://schemas.openxmlformats.org/officeDocument/2006/relationships/image" Target="../media/image51.jpeg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9.svg"/><Relationship Id="rId5" Type="http://schemas.openxmlformats.org/officeDocument/2006/relationships/tags" Target="../tags/tag255.xml"/><Relationship Id="rId15" Type="http://schemas.openxmlformats.org/officeDocument/2006/relationships/image" Target="../media/image50.png"/><Relationship Id="rId10" Type="http://schemas.openxmlformats.org/officeDocument/2006/relationships/image" Target="../media/image18.png"/><Relationship Id="rId4" Type="http://schemas.openxmlformats.org/officeDocument/2006/relationships/tags" Target="../tags/tag25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48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23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19.svg"/><Relationship Id="rId5" Type="http://schemas.openxmlformats.org/officeDocument/2006/relationships/tags" Target="../tags/tag263.xml"/><Relationship Id="rId15" Type="http://schemas.openxmlformats.org/officeDocument/2006/relationships/image" Target="../media/image51.jpeg"/><Relationship Id="rId10" Type="http://schemas.openxmlformats.org/officeDocument/2006/relationships/image" Target="../media/image18.png"/><Relationship Id="rId4" Type="http://schemas.openxmlformats.org/officeDocument/2006/relationships/tags" Target="../tags/tag26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23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19.svg"/><Relationship Id="rId17" Type="http://schemas.openxmlformats.org/officeDocument/2006/relationships/image" Target="../media/image51.jpeg"/><Relationship Id="rId2" Type="http://schemas.openxmlformats.org/officeDocument/2006/relationships/tags" Target="../tags/tag268.xml"/><Relationship Id="rId16" Type="http://schemas.openxmlformats.org/officeDocument/2006/relationships/image" Target="../media/image50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18.png"/><Relationship Id="rId5" Type="http://schemas.openxmlformats.org/officeDocument/2006/relationships/tags" Target="../tags/tag271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image" Target="../media/image44.png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image" Target="../media/image24.png"/><Relationship Id="rId2" Type="http://schemas.openxmlformats.org/officeDocument/2006/relationships/tags" Target="../tags/tag277.xml"/><Relationship Id="rId16" Type="http://schemas.openxmlformats.org/officeDocument/2006/relationships/image" Target="../media/image47.png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image" Target="../media/image19.svg"/><Relationship Id="rId5" Type="http://schemas.openxmlformats.org/officeDocument/2006/relationships/tags" Target="../tags/tag280.xml"/><Relationship Id="rId15" Type="http://schemas.openxmlformats.org/officeDocument/2006/relationships/image" Target="../media/image46.jpeg"/><Relationship Id="rId10" Type="http://schemas.openxmlformats.org/officeDocument/2006/relationships/image" Target="../media/image18.png"/><Relationship Id="rId4" Type="http://schemas.openxmlformats.org/officeDocument/2006/relationships/tags" Target="../tags/tag27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48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24.png"/><Relationship Id="rId2" Type="http://schemas.openxmlformats.org/officeDocument/2006/relationships/tags" Target="../tags/tag285.xml"/><Relationship Id="rId16" Type="http://schemas.openxmlformats.org/officeDocument/2006/relationships/image" Target="../media/image51.jpe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image" Target="../media/image19.svg"/><Relationship Id="rId5" Type="http://schemas.openxmlformats.org/officeDocument/2006/relationships/tags" Target="../tags/tag288.xml"/><Relationship Id="rId15" Type="http://schemas.openxmlformats.org/officeDocument/2006/relationships/image" Target="../media/image50.png"/><Relationship Id="rId10" Type="http://schemas.openxmlformats.org/officeDocument/2006/relationships/image" Target="../media/image18.png"/><Relationship Id="rId4" Type="http://schemas.openxmlformats.org/officeDocument/2006/relationships/tags" Target="../tags/tag28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4.png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53.jpe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24.png"/><Relationship Id="rId5" Type="http://schemas.openxmlformats.org/officeDocument/2006/relationships/tags" Target="../tags/tag296.xml"/><Relationship Id="rId10" Type="http://schemas.openxmlformats.org/officeDocument/2006/relationships/image" Target="../media/image19.svg"/><Relationship Id="rId4" Type="http://schemas.openxmlformats.org/officeDocument/2006/relationships/tags" Target="../tags/tag295.xml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0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8.png"/><Relationship Id="rId5" Type="http://schemas.openxmlformats.org/officeDocument/2006/relationships/tags" Target="../tags/tag303.xml"/><Relationship Id="rId10" Type="http://schemas.openxmlformats.org/officeDocument/2006/relationships/image" Target="../media/image7.svg"/><Relationship Id="rId4" Type="http://schemas.openxmlformats.org/officeDocument/2006/relationships/tags" Target="../tags/tag302.xml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image" Target="../media/image29.svg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12" Type="http://schemas.openxmlformats.org/officeDocument/2006/relationships/image" Target="../media/image15.png"/><Relationship Id="rId2" Type="http://schemas.openxmlformats.org/officeDocument/2006/relationships/tags" Target="../tags/tag306.xml"/><Relationship Id="rId16" Type="http://schemas.openxmlformats.org/officeDocument/2006/relationships/image" Target="../media/image42.png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5.jpeg"/><Relationship Id="rId5" Type="http://schemas.openxmlformats.org/officeDocument/2006/relationships/tags" Target="../tags/tag309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1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7.png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56.PNG"/><Relationship Id="rId5" Type="http://schemas.openxmlformats.org/officeDocument/2006/relationships/tags" Target="../tags/tag318.xml"/><Relationship Id="rId10" Type="http://schemas.openxmlformats.org/officeDocument/2006/relationships/image" Target="../media/image55.png"/><Relationship Id="rId4" Type="http://schemas.openxmlformats.org/officeDocument/2006/relationships/tags" Target="../tags/tag317.xml"/><Relationship Id="rId9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tags" Target="../tags/tag330.xml"/><Relationship Id="rId18" Type="http://schemas.openxmlformats.org/officeDocument/2006/relationships/image" Target="../media/image55.png"/><Relationship Id="rId3" Type="http://schemas.openxmlformats.org/officeDocument/2006/relationships/tags" Target="../tags/tag322.xml"/><Relationship Id="rId21" Type="http://schemas.openxmlformats.org/officeDocument/2006/relationships/image" Target="../media/image58.png"/><Relationship Id="rId7" Type="http://schemas.openxmlformats.org/officeDocument/2006/relationships/tags" Target="../tags/tag326.xml"/><Relationship Id="rId12" Type="http://schemas.openxmlformats.org/officeDocument/2006/relationships/tags" Target="../tags/tag32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21.xml"/><Relationship Id="rId16" Type="http://schemas.openxmlformats.org/officeDocument/2006/relationships/tags" Target="../tags/tag333.xml"/><Relationship Id="rId20" Type="http://schemas.openxmlformats.org/officeDocument/2006/relationships/image" Target="../media/image57.png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tags" Target="../tags/tag328.xml"/><Relationship Id="rId5" Type="http://schemas.openxmlformats.org/officeDocument/2006/relationships/tags" Target="../tags/tag324.xml"/><Relationship Id="rId15" Type="http://schemas.openxmlformats.org/officeDocument/2006/relationships/tags" Target="../tags/tag332.xml"/><Relationship Id="rId10" Type="http://schemas.openxmlformats.org/officeDocument/2006/relationships/audio" Target="../media/media1.wav"/><Relationship Id="rId19" Type="http://schemas.openxmlformats.org/officeDocument/2006/relationships/image" Target="../media/image56.PNG"/><Relationship Id="rId4" Type="http://schemas.openxmlformats.org/officeDocument/2006/relationships/tags" Target="../tags/tag323.xml"/><Relationship Id="rId9" Type="http://schemas.microsoft.com/office/2007/relationships/media" Target="../media/media1.wav"/><Relationship Id="rId14" Type="http://schemas.openxmlformats.org/officeDocument/2006/relationships/tags" Target="../tags/tag3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36.xml"/><Relationship Id="rId7" Type="http://schemas.openxmlformats.org/officeDocument/2006/relationships/image" Target="../media/image18.pn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8.xml"/><Relationship Id="rId10" Type="http://schemas.openxmlformats.org/officeDocument/2006/relationships/image" Target="../media/image55.png"/><Relationship Id="rId4" Type="http://schemas.openxmlformats.org/officeDocument/2006/relationships/tags" Target="../tags/tag337.xml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61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image" Target="../media/image60.pn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image" Target="../media/image19.svg"/><Relationship Id="rId5" Type="http://schemas.openxmlformats.org/officeDocument/2006/relationships/tags" Target="../tags/tag343.xml"/><Relationship Id="rId15" Type="http://schemas.openxmlformats.org/officeDocument/2006/relationships/image" Target="../media/image59.png"/><Relationship Id="rId10" Type="http://schemas.openxmlformats.org/officeDocument/2006/relationships/image" Target="../media/image18.png"/><Relationship Id="rId4" Type="http://schemas.openxmlformats.org/officeDocument/2006/relationships/tags" Target="../tags/tag34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image" Target="../media/image64.png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image" Target="../media/image63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image" Target="../media/image19.svg"/><Relationship Id="rId5" Type="http://schemas.openxmlformats.org/officeDocument/2006/relationships/tags" Target="../tags/tag351.xml"/><Relationship Id="rId15" Type="http://schemas.openxmlformats.org/officeDocument/2006/relationships/image" Target="../media/image59.png"/><Relationship Id="rId10" Type="http://schemas.openxmlformats.org/officeDocument/2006/relationships/image" Target="../media/image18.png"/><Relationship Id="rId4" Type="http://schemas.openxmlformats.org/officeDocument/2006/relationships/tags" Target="../tags/tag35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5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image" Target="../media/image8.png"/><Relationship Id="rId5" Type="http://schemas.openxmlformats.org/officeDocument/2006/relationships/tags" Target="../tags/tag359.xml"/><Relationship Id="rId10" Type="http://schemas.openxmlformats.org/officeDocument/2006/relationships/image" Target="../media/image7.svg"/><Relationship Id="rId4" Type="http://schemas.openxmlformats.org/officeDocument/2006/relationships/tags" Target="../tags/tag358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image" Target="../media/image5.jpeg"/><Relationship Id="rId18" Type="http://schemas.openxmlformats.org/officeDocument/2006/relationships/image" Target="../media/image42.png"/><Relationship Id="rId3" Type="http://schemas.openxmlformats.org/officeDocument/2006/relationships/tags" Target="../tags/tag363.xml"/><Relationship Id="rId7" Type="http://schemas.openxmlformats.org/officeDocument/2006/relationships/tags" Target="../tags/tag36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1.svg"/><Relationship Id="rId2" Type="http://schemas.openxmlformats.org/officeDocument/2006/relationships/tags" Target="../tags/tag362.xml"/><Relationship Id="rId16" Type="http://schemas.openxmlformats.org/officeDocument/2006/relationships/image" Target="../media/image40.png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5" Type="http://schemas.openxmlformats.org/officeDocument/2006/relationships/tags" Target="../tags/tag365.xml"/><Relationship Id="rId15" Type="http://schemas.openxmlformats.org/officeDocument/2006/relationships/image" Target="../media/image29.svg"/><Relationship Id="rId10" Type="http://schemas.openxmlformats.org/officeDocument/2006/relationships/tags" Target="../tags/tag370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4.xml"/><Relationship Id="rId7" Type="http://schemas.openxmlformats.org/officeDocument/2006/relationships/image" Target="../media/image18.png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9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9.xml"/><Relationship Id="rId7" Type="http://schemas.openxmlformats.org/officeDocument/2006/relationships/image" Target="../media/image18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9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4.xml"/><Relationship Id="rId7" Type="http://schemas.openxmlformats.org/officeDocument/2006/relationships/image" Target="../media/image18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9.xml"/><Relationship Id="rId7" Type="http://schemas.openxmlformats.org/officeDocument/2006/relationships/image" Target="../media/image18.pn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13" Type="http://schemas.openxmlformats.org/officeDocument/2006/relationships/image" Target="../media/image55.png"/><Relationship Id="rId3" Type="http://schemas.openxmlformats.org/officeDocument/2006/relationships/tags" Target="../tags/tag394.xml"/><Relationship Id="rId7" Type="http://schemas.openxmlformats.org/officeDocument/2006/relationships/tags" Target="../tags/tag398.xml"/><Relationship Id="rId12" Type="http://schemas.openxmlformats.org/officeDocument/2006/relationships/image" Target="../media/image19.sv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image" Target="../media/image18.png"/><Relationship Id="rId5" Type="http://schemas.openxmlformats.org/officeDocument/2006/relationships/tags" Target="../tags/tag39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95.xml"/><Relationship Id="rId9" Type="http://schemas.openxmlformats.org/officeDocument/2006/relationships/tags" Target="../tags/tag40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23.pn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19.sv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18.png"/><Relationship Id="rId5" Type="http://schemas.openxmlformats.org/officeDocument/2006/relationships/tags" Target="../tags/tag40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04.xml"/><Relationship Id="rId9" Type="http://schemas.openxmlformats.org/officeDocument/2006/relationships/tags" Target="../tags/tag40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1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10" Type="http://schemas.openxmlformats.org/officeDocument/2006/relationships/image" Target="../media/image38.png"/><Relationship Id="rId4" Type="http://schemas.openxmlformats.org/officeDocument/2006/relationships/tags" Target="../tags/tag413.xml"/><Relationship Id="rId9" Type="http://schemas.openxmlformats.org/officeDocument/2006/relationships/image" Target="../media/image1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8.xml"/><Relationship Id="rId7" Type="http://schemas.openxmlformats.org/officeDocument/2006/relationships/image" Target="../media/image18.pn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0.xml"/><Relationship Id="rId10" Type="http://schemas.openxmlformats.org/officeDocument/2006/relationships/image" Target="../media/image67.png"/><Relationship Id="rId4" Type="http://schemas.openxmlformats.org/officeDocument/2006/relationships/tags" Target="../tags/tag419.xml"/><Relationship Id="rId9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3.xml"/><Relationship Id="rId7" Type="http://schemas.openxmlformats.org/officeDocument/2006/relationships/image" Target="../media/image18.pn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5.xml"/><Relationship Id="rId10" Type="http://schemas.openxmlformats.org/officeDocument/2006/relationships/image" Target="../media/image67.png"/><Relationship Id="rId4" Type="http://schemas.openxmlformats.org/officeDocument/2006/relationships/tags" Target="../tags/tag424.xml"/><Relationship Id="rId9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42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image" Target="../media/image8.png"/><Relationship Id="rId5" Type="http://schemas.openxmlformats.org/officeDocument/2006/relationships/tags" Target="../tags/tag430.xml"/><Relationship Id="rId10" Type="http://schemas.openxmlformats.org/officeDocument/2006/relationships/image" Target="../media/image7.svg"/><Relationship Id="rId4" Type="http://schemas.openxmlformats.org/officeDocument/2006/relationships/tags" Target="../tags/tag429.xml"/><Relationship Id="rId9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image" Target="../media/image29.svg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image" Target="../media/image15.png"/><Relationship Id="rId2" Type="http://schemas.openxmlformats.org/officeDocument/2006/relationships/tags" Target="../tags/tag433.xml"/><Relationship Id="rId16" Type="http://schemas.openxmlformats.org/officeDocument/2006/relationships/image" Target="../media/image42.png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image" Target="../media/image5.jpeg"/><Relationship Id="rId5" Type="http://schemas.openxmlformats.org/officeDocument/2006/relationships/tags" Target="../tags/tag436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0.jpeg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image" Target="../media/image69.png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image" Target="../media/image32.png"/><Relationship Id="rId5" Type="http://schemas.openxmlformats.org/officeDocument/2006/relationships/tags" Target="../tags/tag445.xml"/><Relationship Id="rId10" Type="http://schemas.openxmlformats.org/officeDocument/2006/relationships/image" Target="../media/image19.svg"/><Relationship Id="rId4" Type="http://schemas.openxmlformats.org/officeDocument/2006/relationships/tags" Target="../tags/tag444.xml"/><Relationship Id="rId9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5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11" Type="http://schemas.openxmlformats.org/officeDocument/2006/relationships/image" Target="../media/image39.png"/><Relationship Id="rId5" Type="http://schemas.openxmlformats.org/officeDocument/2006/relationships/tags" Target="../tags/tag452.xml"/><Relationship Id="rId10" Type="http://schemas.openxmlformats.org/officeDocument/2006/relationships/image" Target="../media/image70.jpeg"/><Relationship Id="rId4" Type="http://schemas.openxmlformats.org/officeDocument/2006/relationships/tags" Target="../tags/tag451.xml"/><Relationship Id="rId9" Type="http://schemas.openxmlformats.org/officeDocument/2006/relationships/image" Target="../media/image19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image" Target="../media/image19.svg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12" Type="http://schemas.openxmlformats.org/officeDocument/2006/relationships/image" Target="../media/image18.png"/><Relationship Id="rId2" Type="http://schemas.openxmlformats.org/officeDocument/2006/relationships/tags" Target="../tags/tag455.xml"/><Relationship Id="rId16" Type="http://schemas.microsoft.com/office/2007/relationships/hdphoto" Target="../media/hdphoto1.wdp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58.xml"/><Relationship Id="rId15" Type="http://schemas.openxmlformats.org/officeDocument/2006/relationships/image" Target="../media/image72.png"/><Relationship Id="rId10" Type="http://schemas.openxmlformats.org/officeDocument/2006/relationships/tags" Target="../tags/tag463.xml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6.xml"/><Relationship Id="rId7" Type="http://schemas.openxmlformats.org/officeDocument/2006/relationships/image" Target="../media/image18.png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68.xml"/><Relationship Id="rId10" Type="http://schemas.openxmlformats.org/officeDocument/2006/relationships/image" Target="../media/image73.png"/><Relationship Id="rId4" Type="http://schemas.openxmlformats.org/officeDocument/2006/relationships/tags" Target="../tags/tag467.xml"/><Relationship Id="rId9" Type="http://schemas.openxmlformats.org/officeDocument/2006/relationships/image" Target="../media/image2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tags" Target="../tags/tag479.xml"/><Relationship Id="rId18" Type="http://schemas.openxmlformats.org/officeDocument/2006/relationships/image" Target="../media/image58.png"/><Relationship Id="rId3" Type="http://schemas.openxmlformats.org/officeDocument/2006/relationships/tags" Target="../tags/tag471.xml"/><Relationship Id="rId7" Type="http://schemas.openxmlformats.org/officeDocument/2006/relationships/audio" Target="../media/media2.mp3"/><Relationship Id="rId12" Type="http://schemas.openxmlformats.org/officeDocument/2006/relationships/tags" Target="../tags/tag478.xml"/><Relationship Id="rId17" Type="http://schemas.openxmlformats.org/officeDocument/2006/relationships/image" Target="../media/image74.gif"/><Relationship Id="rId2" Type="http://schemas.openxmlformats.org/officeDocument/2006/relationships/tags" Target="../tags/tag470.xml"/><Relationship Id="rId16" Type="http://schemas.openxmlformats.org/officeDocument/2006/relationships/image" Target="../media/image19.svg"/><Relationship Id="rId1" Type="http://schemas.openxmlformats.org/officeDocument/2006/relationships/tags" Target="../tags/tag469.xml"/><Relationship Id="rId6" Type="http://schemas.microsoft.com/office/2007/relationships/media" Target="../media/media2.mp3"/><Relationship Id="rId11" Type="http://schemas.openxmlformats.org/officeDocument/2006/relationships/tags" Target="../tags/tag477.xml"/><Relationship Id="rId5" Type="http://schemas.openxmlformats.org/officeDocument/2006/relationships/tags" Target="../tags/tag473.xml"/><Relationship Id="rId15" Type="http://schemas.openxmlformats.org/officeDocument/2006/relationships/image" Target="../media/image18.png"/><Relationship Id="rId10" Type="http://schemas.openxmlformats.org/officeDocument/2006/relationships/tags" Target="../tags/tag476.xml"/><Relationship Id="rId4" Type="http://schemas.openxmlformats.org/officeDocument/2006/relationships/tags" Target="../tags/tag472.xml"/><Relationship Id="rId9" Type="http://schemas.openxmlformats.org/officeDocument/2006/relationships/tags" Target="../tags/tag475.xml"/><Relationship Id="rId14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18" Type="http://schemas.openxmlformats.org/officeDocument/2006/relationships/image" Target="../media/image76.jpeg"/><Relationship Id="rId3" Type="http://schemas.openxmlformats.org/officeDocument/2006/relationships/tags" Target="../tags/tag482.xml"/><Relationship Id="rId21" Type="http://schemas.microsoft.com/office/2007/relationships/hdphoto" Target="../media/hdphoto2.wdp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image" Target="../media/image75.jpg"/><Relationship Id="rId2" Type="http://schemas.openxmlformats.org/officeDocument/2006/relationships/tags" Target="../tags/tag481.xml"/><Relationship Id="rId16" Type="http://schemas.openxmlformats.org/officeDocument/2006/relationships/image" Target="../media/image19.svg"/><Relationship Id="rId20" Type="http://schemas.openxmlformats.org/officeDocument/2006/relationships/image" Target="../media/image78.png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5" Type="http://schemas.openxmlformats.org/officeDocument/2006/relationships/tags" Target="../tags/tag484.xml"/><Relationship Id="rId15" Type="http://schemas.openxmlformats.org/officeDocument/2006/relationships/image" Target="../media/image18.png"/><Relationship Id="rId10" Type="http://schemas.openxmlformats.org/officeDocument/2006/relationships/tags" Target="../tags/tag489.xml"/><Relationship Id="rId19" Type="http://schemas.openxmlformats.org/officeDocument/2006/relationships/image" Target="../media/image77.jpg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image" Target="../media/image43.png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image" Target="../media/image19.svg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image" Target="../media/image18.png"/><Relationship Id="rId5" Type="http://schemas.openxmlformats.org/officeDocument/2006/relationships/tags" Target="../tags/tag497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96.xml"/><Relationship Id="rId9" Type="http://schemas.openxmlformats.org/officeDocument/2006/relationships/tags" Target="../tags/tag50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09.xml"/><Relationship Id="rId13" Type="http://schemas.openxmlformats.org/officeDocument/2006/relationships/image" Target="../media/image3.emf"/><Relationship Id="rId3" Type="http://schemas.openxmlformats.org/officeDocument/2006/relationships/tags" Target="../tags/tag504.xml"/><Relationship Id="rId7" Type="http://schemas.openxmlformats.org/officeDocument/2006/relationships/tags" Target="../tags/tag508.xml"/><Relationship Id="rId12" Type="http://schemas.openxmlformats.org/officeDocument/2006/relationships/oleObject" Target="../embeddings/oleObject2.bin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tags" Target="../tags/tag50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06.xml"/><Relationship Id="rId15" Type="http://schemas.openxmlformats.org/officeDocument/2006/relationships/image" Target="../media/image80.png"/><Relationship Id="rId10" Type="http://schemas.openxmlformats.org/officeDocument/2006/relationships/slideLayout" Target="../slideLayouts/slideLayout34.xml"/><Relationship Id="rId4" Type="http://schemas.openxmlformats.org/officeDocument/2006/relationships/tags" Target="../tags/tag505.xml"/><Relationship Id="rId9" Type="http://schemas.openxmlformats.org/officeDocument/2006/relationships/tags" Target="../tags/tag510.xml"/><Relationship Id="rId14" Type="http://schemas.openxmlformats.org/officeDocument/2006/relationships/hyperlink" Target="https://docs.google.com/forms/d/e/1FAIpQLSeGbEh4eCfj0ri_aqOht0VG2q1xZDER-dmv6wFZwOP759wbuA/formRespons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6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592143" y="8574280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89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96352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47875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83034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679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67942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858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08482B-FEA8-B81D-619C-DFF9DE4FE4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7843" y="2946315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922854-5225-0363-6EBE-0C8F99FCD4D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68076" y="2954889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7CCC88-1E96-530A-8FA6-51E87B3C3B5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50689" y="2954889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78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9416-636B-6616-8E5B-0515290C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DD11EFE-0F3F-AE4E-8437-A08A8B24DB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9666BC3-22D0-E365-3C2B-3ED5051312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4BE23AA-62AD-F975-30AB-3B23DCCF01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06BED5A-34F8-562C-C40A-EBE932FB95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D5204-D7FB-A575-6BD3-BED96735AAB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lang="fr-FR" sz="48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Activité 1. Vocabulaire </a:t>
            </a: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17C1A-EFE4-921E-D79E-32F7945FAC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3877171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26784" y="4806326"/>
            <a:ext cx="9518986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Réviser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mots de vocabulaire de la semaine.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4" y="4739422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3E6AA49-E62B-1DFA-B8F0-D831190DA66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928FEC1F-1B4C-1355-1D42-7D6B4AE2B55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81823" y="622125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 ciseaux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9C0A7B-854B-225A-2CC4-D1F6E1C49C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trousse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DFA40EC-111F-C2F4-1B95-C9F0D8B70DA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38143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crayon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F7752E-590C-D64C-E95D-5BB70A3E223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40214" y="6214294"/>
            <a:ext cx="238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 crayons de couleur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AC71A96-0C80-C368-41BB-19E7752D2C7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81" y="4098269"/>
            <a:ext cx="1316010" cy="161812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175E0F-FB77-C4F5-AE82-CF1A621D4B9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10" y="4065743"/>
            <a:ext cx="1316010" cy="1618129"/>
          </a:xfrm>
          <a:prstGeom prst="rect">
            <a:avLst/>
          </a:prstGeom>
        </p:spPr>
      </p:pic>
      <p:pic>
        <p:nvPicPr>
          <p:cNvPr id="24" name="Image 23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1F8A619E-275B-4B61-A8E4-1A0116DAF0A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66" y="4213999"/>
            <a:ext cx="1477308" cy="1610445"/>
          </a:xfrm>
          <a:prstGeom prst="rect">
            <a:avLst/>
          </a:prstGeom>
        </p:spPr>
      </p:pic>
      <p:pic>
        <p:nvPicPr>
          <p:cNvPr id="25" name="Image 24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3605C5B-BAB1-4239-E41C-1209C2804D3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2" y="3661350"/>
            <a:ext cx="1863820" cy="22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9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171141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70394-7175-CD69-49C4-F54DA849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CEE426-3FE1-4D38-9918-25C02392BB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1E18A7-BEFB-9EAD-5F34-E5E272C889A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312A846-1533-3614-2D44-84D2708281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3AA473-7CE1-0A96-B353-C3D7D2E9CFE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7EF64A56-8FEB-0B35-CD7A-04D3EE0052A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2001" y="622043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cahier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1F0249-A669-FE77-CD0A-283C0F1D23B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010380" y="6217259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feuille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A1D3C5-3459-E018-4591-0FB88950D3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72304" y="621834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glace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6570F9-16F8-B05F-5C8C-18C71C16010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083892" y="6217259"/>
            <a:ext cx="26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tomate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9823418-DE0E-BCDD-D0AC-98D16719046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940665" y="3824296"/>
            <a:ext cx="1046172" cy="18324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052161-1883-7897-5568-6B912F86A90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49231" y="4155566"/>
            <a:ext cx="1530246" cy="14797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33A7F2-09D8-1956-A3C3-891C5AFFD22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58" y="3493360"/>
            <a:ext cx="2262074" cy="2781383"/>
          </a:xfrm>
          <a:prstGeom prst="rect">
            <a:avLst/>
          </a:prstGeom>
        </p:spPr>
      </p:pic>
      <p:pic>
        <p:nvPicPr>
          <p:cNvPr id="20" name="Image 19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5394F109-370C-454A-C47A-259E47CC062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04" y="3936935"/>
            <a:ext cx="1758696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8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1CBB-B2AA-E5C5-5BE8-D8A58A5B9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36BF74-7D14-7794-3686-8D4F3FD057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777690-81C2-78D8-7641-4B9A6D20E8F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CDDCDD-AFD7-A730-35D1-8CD7CADD4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DCB4992-FE6B-AF5E-3576-E3DD6977169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951824-79FA-FEAE-32AD-E3036680E9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15170B-DBA1-3761-4C1C-1B751D0AECE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97944C-1FA0-16D7-55A4-6AD8A5EE34A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4A332F6-CCD2-0372-9FD7-8B866456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524CE5-A87A-C0B4-0571-5B7334F3B6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des mots qui bougent.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E80C6C9-5609-7203-9B5D-452695A3B8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E16E2B-05C5-6A93-6985-321CC64A0A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0264809C-393B-5D3F-AD4B-594828419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116765" y="7020212"/>
            <a:ext cx="7512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106584"/>
                </a:solidFill>
              </a:rPr>
              <a:t>Jeu des mots qui bougent</a:t>
            </a:r>
          </a:p>
        </p:txBody>
      </p:sp>
      <p:pic>
        <p:nvPicPr>
          <p:cNvPr id="14" name="Image 1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CC51ACAD-3720-23F0-4EEF-B9D11A24A6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41" y="3656414"/>
            <a:ext cx="2517917" cy="29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0B93-E83E-6CFA-38B5-A1928444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2DE6E5B-7DC7-DBA7-E72D-17731AC20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26472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F145B-B5DE-A03E-EE39-5B20827127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 Je vais bouger deux images. Vous devez les trouver. 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 m’expliquer la règle du jeu en arabe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2C47664-4091-284E-74B6-E9EDDBC160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28654E9-49E8-7049-D8A2-30ABB89E95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88F2D5-36A7-8E59-28B3-C931951F9D7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18" y="4410181"/>
            <a:ext cx="1316010" cy="16181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BE180A-C26B-78CA-2DCB-0BC2296D549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55" y="4334435"/>
            <a:ext cx="1316010" cy="1618129"/>
          </a:xfrm>
          <a:prstGeom prst="rect">
            <a:avLst/>
          </a:prstGeom>
        </p:spPr>
      </p:pic>
      <p:pic>
        <p:nvPicPr>
          <p:cNvPr id="8" name="Image 7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960F6639-8E8B-EE1D-14CA-9D4B6FF9BCC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166" y="4417865"/>
            <a:ext cx="1477308" cy="1610445"/>
          </a:xfrm>
          <a:prstGeom prst="rect">
            <a:avLst/>
          </a:prstGeom>
        </p:spPr>
      </p:pic>
      <p:pic>
        <p:nvPicPr>
          <p:cNvPr id="10" name="Image 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5858D4D3-9317-7FDA-CDD2-00410D197BA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72" y="3997648"/>
            <a:ext cx="1863820" cy="22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ACD6-5571-1723-C3D9-0D2572DA8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503D248-84CA-3B27-5C09-60063E3CBA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944B3A-71D6-AF41-49D5-587C89F064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Quelles sont les images qui ont bougé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2C20ADD-56E4-7E34-4DF6-FE5069DA068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BC2999E-3A56-F118-C0B6-43B59A8692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9DDF3C-6AEE-84EB-5399-FCAF5A392C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65" y="4498319"/>
            <a:ext cx="1316010" cy="16181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945F6EB-7D7C-7CD8-049B-F1EF4BB68D0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94" y="4465793"/>
            <a:ext cx="1316010" cy="1618129"/>
          </a:xfrm>
          <a:prstGeom prst="rect">
            <a:avLst/>
          </a:prstGeom>
        </p:spPr>
      </p:pic>
      <p:pic>
        <p:nvPicPr>
          <p:cNvPr id="7" name="Image 6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C440BFC6-BCCB-42E8-317C-EC9C122F94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050" y="4614049"/>
            <a:ext cx="1477308" cy="1610445"/>
          </a:xfrm>
          <a:prstGeom prst="rect">
            <a:avLst/>
          </a:prstGeom>
        </p:spPr>
      </p:pic>
      <p:pic>
        <p:nvPicPr>
          <p:cNvPr id="8" name="Image 7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49653CD9-E6C3-17D0-0957-9FC71C9456D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26" y="4061400"/>
            <a:ext cx="1863820" cy="22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1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A584-CF39-F8E8-8046-BBA7009B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54FFA4-32A5-CE7C-886E-2C992D5210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853F84-4996-79BC-C168-75CEF2DD71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images qui ont bougé sont « des ciseaux » et « un crayon ».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0FEFC8D-3144-36B4-69AF-E0AD335835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62A48C2-3AA1-1842-6A5C-1628BCB266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16E4913-3F72-AC3D-CDE4-6E92F4C96E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65" y="4498319"/>
            <a:ext cx="1316010" cy="16181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DBB435-ABA7-E5C8-BA2A-1707E59F9A0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94" y="4465793"/>
            <a:ext cx="1316010" cy="1618129"/>
          </a:xfrm>
          <a:prstGeom prst="rect">
            <a:avLst/>
          </a:prstGeom>
        </p:spPr>
      </p:pic>
      <p:pic>
        <p:nvPicPr>
          <p:cNvPr id="7" name="Image 6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33F3F6AD-CA75-2A7D-7222-5BAC61F791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050" y="4614049"/>
            <a:ext cx="1477308" cy="1610445"/>
          </a:xfrm>
          <a:prstGeom prst="rect">
            <a:avLst/>
          </a:prstGeom>
        </p:spPr>
      </p:pic>
      <p:pic>
        <p:nvPicPr>
          <p:cNvPr id="8" name="Image 7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C37CB419-E513-3D05-A8D5-DD86C90CF79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26" y="4061400"/>
            <a:ext cx="1863820" cy="2291701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D3A6AB05-76B7-7862-E1EE-D143F7F1B56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997406" y="4078109"/>
            <a:ext cx="2671927" cy="25338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97B21CE-C1BF-CA9D-F5CC-3112D981B83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882403" y="4078109"/>
            <a:ext cx="2671927" cy="25338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49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4BBD-DFAD-C014-4DE9-FC2D5904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2982B80-35F1-826D-7284-C0906691F5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A02FB8-27B5-2D53-619A-31542FA9A3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du mot invisible.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33D8A4B-4B26-6356-116A-482D756F69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FFB2F1E-B163-2637-35DF-5C1E3E36BD3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7DC72B3E-0F90-78C8-AE7F-D28F81BFDA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11493" y="6522997"/>
            <a:ext cx="6907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106584"/>
                </a:solidFill>
              </a:rPr>
              <a:t>Jeu du mot invisible. </a:t>
            </a:r>
          </a:p>
        </p:txBody>
      </p:sp>
      <p:pic>
        <p:nvPicPr>
          <p:cNvPr id="7" name="Image 6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98F2083-85D9-A0ED-F09A-B66C95969A6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1641" y="2561126"/>
            <a:ext cx="2847686" cy="34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D7E0E-9FE4-59EB-EDD8-FA2517D4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4744BDD-537A-B5BD-F404-5AAE6B6199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0A94C2-80A6-4901-A5B4-1468C3A5DC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 Je vais enlever une image. Vous devez la trouver. 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m’expliquer la règle du jeu en arabe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D574176-4813-9783-D076-10503586F24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FC9F27A-3FE5-C33F-5B33-0B0E352C50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6DF531-EEBE-93C7-BBFF-3B70F2651C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09437" y="4324359"/>
            <a:ext cx="1046172" cy="18324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0765AA-F5CA-F7C3-5EDD-92F2FF592AA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618003" y="4655629"/>
            <a:ext cx="1530246" cy="14797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C11581-D53F-3E07-3EEE-0672EAF289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30" y="3993423"/>
            <a:ext cx="2262074" cy="2781383"/>
          </a:xfrm>
          <a:prstGeom prst="rect">
            <a:avLst/>
          </a:prstGeom>
        </p:spPr>
      </p:pic>
      <p:pic>
        <p:nvPicPr>
          <p:cNvPr id="8" name="Image 7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FD7DC7BD-1F1C-9196-B8D6-E74F1664C08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76" y="4436998"/>
            <a:ext cx="1758696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4AE9-A02A-EBA0-7B8D-27049D66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DF05D6A-EE3E-50C8-2227-461C5E154B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C3435C-0F7C-E08C-94F9-C6EE516C27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 est le mot qui manque?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95F4D11-2BE1-F8B5-5B73-E5C31D7D57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9490B5C-1B08-E703-ED28-793B63902B9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7EFEDB10-4EE2-3BCE-FDDB-B0F16DA6A82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2074" y="3806759"/>
            <a:ext cx="38576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9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endParaRPr lang="fr-MA" sz="1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16D2CD-5DC7-BAC3-130F-1DF238851D1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09437" y="4324359"/>
            <a:ext cx="1046172" cy="18324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A8266A-03D1-1142-9684-08EE490976C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30" y="3993423"/>
            <a:ext cx="2262074" cy="2781383"/>
          </a:xfrm>
          <a:prstGeom prst="rect">
            <a:avLst/>
          </a:prstGeom>
        </p:spPr>
      </p:pic>
      <p:pic>
        <p:nvPicPr>
          <p:cNvPr id="10" name="Image 9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481C19AB-FE0E-A429-296A-A9037B1BEEA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76" y="4436998"/>
            <a:ext cx="1758696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A97F7-011A-AC4B-8AF4-FE8EDA92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71AA1E4-ACC8-9038-EC31-437B235E2B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CED302-10FB-1154-4C57-FC1D3011833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 mot qui manque est « tomate ».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6F8700-182F-7577-B165-48E3F8A37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1A86CF8-A863-67A0-1DC9-B6B4CA77938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7794020-9489-4DA0-3CAB-04F604C9500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009437" y="4324359"/>
            <a:ext cx="1046172" cy="18324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58A803-28E5-23DF-7FB5-E729DAC198D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618003" y="4655629"/>
            <a:ext cx="1530246" cy="14797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A2F8A3-1E46-60FC-F1A5-7BFB1372B6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30" y="3993423"/>
            <a:ext cx="2262074" cy="2781383"/>
          </a:xfrm>
          <a:prstGeom prst="rect">
            <a:avLst/>
          </a:prstGeom>
        </p:spPr>
      </p:pic>
      <p:pic>
        <p:nvPicPr>
          <p:cNvPr id="8" name="Image 7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5B1D9F8B-C9A8-14D3-FC41-F297DD84947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76" y="4436998"/>
            <a:ext cx="1758696" cy="191719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89E3AC3-7457-ED38-82C1-CAFF0C3FF48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879236" y="3835368"/>
            <a:ext cx="3007779" cy="3097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732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86EA-8A3B-A365-AFAE-B7E25982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16F65C3-1EDF-272E-F1E2-49E85880E6F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478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88D5144-2480-91BF-3354-4D7C08BF453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0D7C17E-65A5-9228-706C-A7E15C99098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9488" y="658696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nommer les images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A19E497-04F8-1CC3-F261-E61D786AB2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ECABA3-5A94-0427-410F-F8CF1949E4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65" y="4498319"/>
            <a:ext cx="1316010" cy="16181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0C4EA9-0917-8721-F74F-0775DE0A2F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94" y="4465793"/>
            <a:ext cx="1316010" cy="1618129"/>
          </a:xfrm>
          <a:prstGeom prst="rect">
            <a:avLst/>
          </a:prstGeom>
        </p:spPr>
      </p:pic>
      <p:pic>
        <p:nvPicPr>
          <p:cNvPr id="14" name="Image 13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1EE10143-6DD6-BB88-32DC-88984748F8B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050" y="4614049"/>
            <a:ext cx="1477308" cy="1610445"/>
          </a:xfrm>
          <a:prstGeom prst="rect">
            <a:avLst/>
          </a:prstGeom>
        </p:spPr>
      </p:pic>
      <p:pic>
        <p:nvPicPr>
          <p:cNvPr id="16" name="Image 1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961F4B5-5A89-8C75-6502-ED477C91302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26" y="4061400"/>
            <a:ext cx="1863820" cy="22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376479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CDBE-A984-03F5-139C-FC55F2DA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831EFF4-D596-6FD3-28F2-816751E0CC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478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4CAC401-8A4D-FC7F-63F7-3C924D37E8A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5BCD998-FD59-9732-2C44-6C43CD4B676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9488" y="658696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nommer les images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6240CD-8DA3-CF14-DEE5-348C08C423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A3B1B7-A852-3562-37B4-519D84967F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09437" y="4324359"/>
            <a:ext cx="1046172" cy="18324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834781-3CB7-3B8A-EC99-90C996E64A8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618003" y="4655629"/>
            <a:ext cx="1530246" cy="14797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FAA1C4-13D1-B7BA-4546-119031AE11D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30" y="3993423"/>
            <a:ext cx="2262074" cy="2781383"/>
          </a:xfrm>
          <a:prstGeom prst="rect">
            <a:avLst/>
          </a:prstGeom>
        </p:spPr>
      </p:pic>
      <p:pic>
        <p:nvPicPr>
          <p:cNvPr id="8" name="Image 7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E763428E-C6A8-AE81-889C-3D477C5C037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76" y="4436998"/>
            <a:ext cx="1758696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1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31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1179" y="615993"/>
            <a:ext cx="83418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dire une phrase.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me montrer la bonne image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C5E8E4-D111-B1E8-7265-A511F66DBB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7B873C-B862-6EF0-EC19-6A5BC558C5D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6E9389C-4D47-4235-D146-40F9B149E6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coiffeur a des ciseaux.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Dessin animé, illustration&#10;&#10;Description générée automatiquement">
            <a:extLst>
              <a:ext uri="{FF2B5EF4-FFF2-40B4-BE49-F238E27FC236}">
                <a16:creationId xmlns:a16="http://schemas.microsoft.com/office/drawing/2014/main" id="{847E82BF-C801-2D23-DA83-B2B9CB2E4E2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26" y="4657726"/>
            <a:ext cx="3597934" cy="3167617"/>
          </a:xfrm>
          <a:prstGeom prst="rect">
            <a:avLst/>
          </a:prstGeom>
        </p:spPr>
      </p:pic>
      <p:pic>
        <p:nvPicPr>
          <p:cNvPr id="6" name="Image 5" descr="Une image contenant dessin, fruit, Dessin d’enfant, Dessin animé&#10;&#10;Description générée automatiquement">
            <a:extLst>
              <a:ext uri="{FF2B5EF4-FFF2-40B4-BE49-F238E27FC236}">
                <a16:creationId xmlns:a16="http://schemas.microsoft.com/office/drawing/2014/main" id="{6791D53C-ACC7-91BC-7B6F-0A726D13719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06" y="4914707"/>
            <a:ext cx="2367194" cy="29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3C1D-8A18-4244-DB8B-AE89DF51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55EDE04-F3C4-BE96-C72B-EB3BB9668F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66E7FF-7486-5510-44B6-3C04607B67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B4465BE-AB5E-F851-2414-42EA6851B7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2F12827-C543-73B4-D262-43D6D92277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41346-18CC-C622-C14B-BFD3AFD258B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69C769-9CF1-D505-0D0D-BCE7485421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4931955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3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57B7-8B58-B7AB-6B00-7B835A74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80AB1E-6D9B-072D-C1FE-BAF91BF0F8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4A30D85-2F27-A42E-AA77-74556190FB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D07EC3B-E5DF-144B-BD83-C78F0D24D61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AA3CCDC-87C7-D72C-71EA-699789CEDB9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120CC06-CD2B-099A-0D73-BC13CBB5F3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5B4045B-34AB-0F1F-0510-66A83C58FD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5BB7B4F1-19BF-6D8F-4C42-134374F4A19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49321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BA6D18C-B45C-3134-87CD-7B5EA921529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24702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1C9E4A-D71D-1185-6A3A-DB3199281C6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F9A344A-26DD-3EF9-CAB6-B098B1929BE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97182" y="5351924"/>
            <a:ext cx="9779311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Participer à un dialogue en mobilisant les actes de parole étudiés.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91D094-B820-CFCF-B9F8-7573D758CAE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7971" y="532817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9929" y="77805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522CA0-1DDB-2EFA-C5DE-1E74107DCE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10679" y="706682"/>
            <a:ext cx="12105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spcAft>
                <a:spcPts val="600"/>
              </a:spcAf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Karim et Rita.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Écoutez bien leur dialogue.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9A7117-58FC-9F7C-E7B9-EA3F565B9B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E04BF8EF-D888-3E61-E1C8-863307E36C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5B75EE-6105-45F4-EED9-D6B0D12C343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24FC622-FE87-E044-9A96-0D0A3ED3A46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48450028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871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799" y="749000"/>
            <a:ext cx="920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Diffusion automatique.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8630FE-ABF4-4EEF-836A-22A2EB589794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646286458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EC7B7E3-3A62-4551-6AF4-F15203E006F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66387104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8537BF07-2BB7-AA79-FB6E-63CB1A4891A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31206" y="3426759"/>
            <a:ext cx="888469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des ciseaux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une gomme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des crayons de couleur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18DA53-6AB3-39D1-7A63-FC7BC40869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144474" y="3215266"/>
            <a:ext cx="1513124" cy="1516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1686CF1-A22E-B00C-A6C6-9AC0C0C972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139009" y="4667969"/>
            <a:ext cx="1534896" cy="1534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0B5D70-CC2A-9FE1-B4A2-18975547C4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154249" y="6272552"/>
            <a:ext cx="1527639" cy="1531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FF31C8-3508-5CF8-9C48-FC71420883A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58651" y="750205"/>
            <a:ext cx="782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7C3EA7-6F81-B0ED-1F24-66AAA4AD02F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4475" y="566827"/>
            <a:ext cx="2263358" cy="146394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F4A3E1D-5706-0459-C92E-2FCE18C5C9F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766387104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3EA8B-C88E-6038-3D77-391CF697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2F24DA0A-7F5D-C69A-5AC5-93556CD1C5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01451" y="8215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7DA20C54-76C9-CFBE-A3F8-D5114EF7D7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31206" y="3426759"/>
            <a:ext cx="888469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(…)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</a:t>
            </a: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(…) </a:t>
            </a: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(…)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</p:txBody>
      </p:sp>
      <p:pic>
        <p:nvPicPr>
          <p:cNvPr id="4" name="Image 3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D57B5AB-BFD4-EBAF-3A43-3E4445C859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21" y="2979886"/>
            <a:ext cx="1497432" cy="18412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B15597-9D52-A2DD-BF79-B65E584FB5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6" y="6033896"/>
            <a:ext cx="1580287" cy="19430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A152FD-5CBF-C020-72E3-AFF763ED4D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50" y="4835375"/>
            <a:ext cx="1009608" cy="12413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022AB5-9FA4-B794-F026-8F7E454DF52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14463" y="750205"/>
            <a:ext cx="766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5D0282-681C-5681-D8C5-068D604379A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4475" y="566827"/>
            <a:ext cx="2263358" cy="1463943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AA6FF03C-5F42-DC86-DAB8-7DF773061B68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766387104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154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F53C-E8E3-51E9-3AD1-D5609F6E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B902715-D28E-18F8-219E-9BB1E5FBF1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3E456CB-E8B0-0979-6EA7-714D57BCDB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C5B3E8-12A0-A532-4460-1CA8B5209A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7BF49FC-D5CB-721A-D1BD-456F724915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047A3-870B-7081-63C4-387F898FC8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lang="fr-FR" sz="4800" b="1" dirty="0">
                <a:solidFill>
                  <a:srgbClr val="106584"/>
                </a:solidFill>
                <a:latin typeface="Dosis" pitchFamily="2" charset="0"/>
                <a:cs typeface="Calibri" panose="020F0502020204030204" pitchFamily="34" charset="0"/>
              </a:rPr>
              <a:t>Activité 3. Lecture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247C07-2E4D-F815-DBCF-6879BDA5BB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5794479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6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F12DE-848E-8374-BF88-0E7DF6BE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22FEB4-4FFD-FD50-641A-50C1EAA97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853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6B9713A-1B9D-0787-B778-5B45E0E6811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EB30CBD-4FAF-12DD-B2DE-C0EB3970B33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892A7DA-03B9-84FA-CBC7-4717A1F410E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ECF39F5C-9D6D-5DB2-048F-BAD06B0031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CF14BC4-3E10-930B-A3F5-338CAA0501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D8C4DCA1-2498-F447-2DF1-08B32EBB30E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190D87A-EF30-53B2-2C94-0DB6916F05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A77AE5-F948-DD09-9FAB-086DC5D3CC5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354530A-8080-E811-6829-98311DD4628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00362" y="4823826"/>
            <a:ext cx="738663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Identifier et lire la lettre m.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D3E03B-1797-EE67-5450-FB596B729FF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728347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C63AF3-FE72-26BA-18DF-C42BF14F2F0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00362" y="5781465"/>
            <a:ext cx="738663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syllabes, des mots et des phrases simples.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625EF1-4EC3-4FAC-FBCB-3A37516DFA9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5685986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3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 déjà vu la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lettre m. Elle fait le son « m ».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07826-ACBE-8F3E-4368-D6D04B2D40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80F831-EA61-A46A-4D70-8FD81F139D0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24266158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B589BC4-28F7-F35E-9184-85FF90E3AA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8960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3900" b="1" dirty="0">
                <a:solidFill>
                  <a:srgbClr val="106584"/>
                </a:solidFill>
                <a:latin typeface="KG Primary Penmanship 2" panose="020B0604020202020204" charset="0"/>
              </a:rPr>
              <a:t>m   M</a:t>
            </a:r>
            <a:r>
              <a:rPr lang="fr-MA" sz="239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3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B9B8-F1F2-2EDF-910D-3C57707C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0DD5467-CA06-88A6-95D3-DCBD4164AC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 - m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07470DF-4974-E6DE-10AA-45BDF2D1CF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D13EF4-1AC4-4357-E17A-2DC7EADFDD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AF6D57F-3126-A910-A82B-C02AE4BD20D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10350916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9E27BB5-2AC6-8F0D-C7E4-59229D1F40D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8960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3900" b="1" dirty="0">
                <a:solidFill>
                  <a:srgbClr val="106584"/>
                </a:solidFill>
                <a:latin typeface="KG Primary Penmanship 2" panose="020B0604020202020204" charset="0"/>
              </a:rPr>
              <a:t>m   M</a:t>
            </a:r>
            <a:r>
              <a:rPr lang="fr-MA" sz="239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3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86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2AA0C-0494-59F1-C26B-F16953DEB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7BA94BB-37AA-D3D1-4802-AAC630128D0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70005B29-B35D-9ED9-7560-402B756602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77211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60B876-9EF0-B07A-4E61-7639E3F02AC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851BAC5-FA1B-34F5-65DD-BD05BB2AF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64AD2D-6D97-1152-5995-8169864DF8E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4358670"/>
            <a:ext cx="1297304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Ma   mi   um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am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me   mou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ém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im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mo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oum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mu</a:t>
            </a:r>
          </a:p>
        </p:txBody>
      </p:sp>
    </p:spTree>
    <p:extLst>
      <p:ext uri="{BB962C8B-B14F-4D97-AF65-F5344CB8AC3E}">
        <p14:creationId xmlns:p14="http://schemas.microsoft.com/office/powerpoint/2010/main" val="1819929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AA6F7-4B52-658D-B9CD-C1236618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E9BD96F6-CB53-6DC6-3E5D-694D0A28D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mots ?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44F4294-18FF-D898-CAA5-7794B446FC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77211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5D28FCC-2523-CD58-6F33-B9FD59D6F10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75F7CAF-65D1-DCC3-767A-59EEDE166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1CD9E5C-6F43-B0E8-C9DB-E26C845FC8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5143500"/>
            <a:ext cx="1297304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ami   Amal   mami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mali</a:t>
            </a:r>
            <a:endParaRPr lang="fr-MA" sz="88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79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8725" y="672435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je vais lire une phrase.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Amal. a. une. amie. Amal a une amie.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90085E-F55C-B37B-3C4D-DE980FA577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3822" y="4081671"/>
            <a:ext cx="129883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Amal a une ami</a:t>
            </a:r>
            <a:r>
              <a:rPr lang="fr-MA" sz="96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.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12B79AAB-9CE9-E6F8-CB3A-10EB0C3B10D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4041565" y="5126623"/>
            <a:ext cx="303641" cy="21574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B6E14E0E-C160-8952-2923-711C913AF00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760825" y="5931484"/>
            <a:ext cx="303643" cy="54768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C684891C-8A8D-9F06-43CE-82555F8CB14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7126261" y="5460455"/>
            <a:ext cx="303644" cy="14897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5580C60D-21A3-BFF3-EC81-5470EF65D79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9036956" y="5460450"/>
            <a:ext cx="303645" cy="14897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B20A8F5-381D-406D-7AE0-60A6E36A8586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04569" y="732794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Amal a une amie.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B1CEF1-D40F-487C-3788-34CAA344EA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3822" y="4081671"/>
            <a:ext cx="129883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Amal a une ami</a:t>
            </a:r>
            <a:r>
              <a:rPr lang="fr-MA" sz="96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.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0CDAF834-4F5E-7AAC-0628-71D481765E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4041565" y="5126623"/>
            <a:ext cx="303641" cy="21574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9E5AA16F-6EFC-BEC9-320A-31C319A7AF3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760825" y="5931484"/>
            <a:ext cx="303643" cy="54768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16CD795A-BFEC-AFBF-4085-D321E676385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7126261" y="5460455"/>
            <a:ext cx="303644" cy="14897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E410CCC8-5C1C-6713-9405-113CA1B61A0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9036956" y="5460450"/>
            <a:ext cx="303645" cy="14897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A4FDABCC-813D-FD88-DFA5-A0706C67B36A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46424" y="1092330"/>
            <a:ext cx="991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phrases affichées.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46424" y="634508"/>
            <a:ext cx="1255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livrets. Allez à la page 28.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FC0FD0-3D9A-9F94-D322-FC5CBF6500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07278" y="1674697"/>
            <a:ext cx="5701442" cy="80693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030321-7C00-E285-24E0-82B39F772C0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07279" y="8612303"/>
            <a:ext cx="5701442" cy="714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5D0AA5E-FC88-3905-C84C-E3FBE254FB7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6. Je vais lire des phrases. Répétez après moi.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265A07-A179-3A9F-4BE5-8B419AB7D3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8070" y="4063807"/>
            <a:ext cx="12669102" cy="2159385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6FC199B-B8EF-D090-3F78-99E594674BA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phrases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616F4F-76F4-CD0B-0A40-10CCD77D50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8070" y="4063807"/>
            <a:ext cx="12669102" cy="2159385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54E51BC-0C5F-F2ED-9231-98D14B7D260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4037677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3F28-3F95-6543-C77E-08F2380C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6430208-D171-6E76-1139-B75B4305BD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7CCA8F3-A452-3929-5CC3-A0986AC0C0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C980C79-AA18-4C61-7221-0A455EC4A3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0187BDF-5C30-1984-3D9B-61DF88B210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E5E5A-73DA-80E2-BCA6-3EEAA062334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lang="fr-FR" sz="48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Activité 4. Écriture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4DEB76-7FEF-AEA8-6955-6E37DEF4775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0506" y="6810380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3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C2F2-F15F-7FDE-DB55-233E4BA9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AEA9B4-E395-9A1C-9C9E-5C00546246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86D295A-C150-FB47-1266-15985A7B9D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C5CABC-DA83-4E5E-9E81-CEB76365A64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13B070-1694-7EC2-2274-F99AD3F058C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4B6CD92-32AD-05E5-F2CC-DDFE855689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11624A0-326C-EAD2-DE60-D589EF991E0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8D17433D-82B7-EFE6-2467-755E51E283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09494E5-D6A2-19B4-583F-48666788C21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FC76A8-1A01-3D87-32F9-A8E2FFAB4A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88C3C46-4C61-F2A9-30DA-CC69B876C1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86075" y="5234952"/>
            <a:ext cx="9523640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Écrire correctement, sous dictée, des syllabes.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E092A-930D-EB04-0284-82F0E0AC84D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1670" y="513947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2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4027" y="1092330"/>
            <a:ext cx="768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les élèves ne disposent pas de manuels, faire la dictée sur les cahiers.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26FE18-E6EB-99E0-E874-F49D453150B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C1ED6EC-0B17-F1BD-21E8-38B7AF23422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73824109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Allez à la page 29.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6BB37F-0AA3-833D-ABE2-67C8343350C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4C515C3-76A4-EBD9-1423-B514798A9B1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91934" y="1693201"/>
            <a:ext cx="5732131" cy="81080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2A771-AF24-6F80-A495-8E7177AA8B6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57638" y="7972429"/>
            <a:ext cx="5815011" cy="141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963E346-541A-C89D-31A6-AB93D34C94D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BFF8B9-1560-6D88-F969-91B79CB81A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3FA476C-0281-6B2E-2F44-B7302C65650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E3754BBC-E040-2E9A-6842-336E3D23703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07F4B91F-3791-F04A-0CE4-A4D9A3AF1E4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B6EAE8A6-D8D2-1D2B-D9AA-C58831B509C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E3B217F-C9D7-C681-2794-78AC9F446E7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3747" y="738856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5C68D-8DED-8C9D-E7AE-1C67F4328CC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9298" y="604276"/>
            <a:ext cx="11947455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Exercice 4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Écris sur les points : 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ma – mi – mo – mu – me.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3B6374-69C7-2119-4162-37E9FACF4D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57215" y="3687675"/>
            <a:ext cx="11034716" cy="30711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C7BD44-6F33-83BF-39E3-D5C0B344BE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46" b="99153" l="0" r="98833">
                        <a14:foregroundMark x1="3993" y1="70976" x2="778" y2="75424"/>
                        <a14:foregroundMark x1="43969" y1="15678" x2="28738" y2="36747"/>
                        <a14:foregroundMark x1="44747" y1="15678" x2="76923" y2="43383"/>
                        <a14:foregroundMark x1="95322" y1="77542" x2="98833" y2="84322"/>
                        <a14:foregroundMark x1="95029" y1="76976" x2="95322" y2="77542"/>
                        <a14:foregroundMark x1="58755" y1="25424" x2="52140" y2="95339"/>
                        <a14:foregroundMark x1="52140" y1="95339" x2="52140" y2="95339"/>
                        <a14:foregroundMark x1="50584" y1="36017" x2="14397" y2="89407"/>
                        <a14:foregroundMark x1="4972" y1="72157" x2="4280" y2="72881"/>
                        <a14:foregroundMark x1="8778" y1="68174" x2="8600" y2="68360"/>
                        <a14:foregroundMark x1="43969" y1="31356" x2="34436" y2="41330"/>
                        <a14:foregroundMark x1="8791" y1="76528" x2="29961" y2="93644"/>
                        <a14:foregroundMark x1="4280" y1="72881" x2="8206" y2="76055"/>
                        <a14:foregroundMark x1="29961" y1="93644" x2="67315" y2="91102"/>
                        <a14:foregroundMark x1="67315" y1="91102" x2="81328" y2="73038"/>
                        <a14:foregroundMark x1="73460" y1="45646" x2="62257" y2="27542"/>
                        <a14:foregroundMark x1="62257" y1="27542" x2="30350" y2="28814"/>
                        <a14:foregroundMark x1="8795" y1="68188" x2="8661" y2="68433"/>
                        <a14:foregroundMark x1="30350" y1="28814" x2="26842" y2="35222"/>
                        <a14:foregroundMark x1="7517" y1="75225" x2="20233" y2="98305"/>
                        <a14:foregroundMark x1="20233" y1="98305" x2="98833" y2="99153"/>
                        <a14:foregroundMark x1="98833" y1="99153" x2="96498" y2="84322"/>
                        <a14:foregroundMark x1="68482" y1="79661" x2="24125" y2="86864"/>
                        <a14:foregroundMark x1="28794" y1="67373" x2="59533" y2="86017"/>
                        <a14:foregroundMark x1="40078" y1="56780" x2="25681" y2="81356"/>
                        <a14:foregroundMark x1="7782" y1="93644" x2="24125" y2="96610"/>
                        <a14:foregroundMark x1="10117" y1="99153" x2="19844" y2="81356"/>
                        <a14:backgroundMark x1="31518" y1="38983" x2="7782" y2="67373"/>
                        <a14:backgroundMark x1="7782" y1="67373" x2="3113" y2="69915"/>
                        <a14:backgroundMark x1="73930" y1="45339" x2="94163" y2="77542"/>
                        <a14:backgroundMark x1="94163" y1="77542" x2="94163" y2="7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928" y="549104"/>
            <a:ext cx="1772569" cy="1627727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3D4F501-E497-73CC-FD18-E461AAA6FDE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709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488C6-F760-1313-1336-587D9F76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A64F278-A0C1-6FA8-BB78-F1657E24EB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46" y="75756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CE9AA1-3631-11F9-A95F-C1808F8226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Corrigez !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Je vais circuler entre les rangs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pour vérifier votre écriture.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C4B493-540B-7B52-BE44-D40A239941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0C55315-7E6C-66A1-441C-2484E6735AE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ADE29E44-E353-1AFD-0159-3DCDF502B3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8045" y="3497993"/>
            <a:ext cx="11994880" cy="32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5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Au revoir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7" y="1287662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7" y="1287662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3728" y="8681310"/>
            <a:ext cx="96491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3" tIns="51413" rIns="102863" bIns="51413" anchor="ctr" anchorCtr="0">
            <a:noAutofit/>
          </a:bodyPr>
          <a:lstStyle/>
          <a:p>
            <a:pPr algn="ctr" defTabSz="1371567">
              <a:buClr>
                <a:srgbClr val="000000"/>
              </a:buClr>
              <a:buSzPts val="1800"/>
              <a:defRPr/>
            </a:pPr>
            <a:endParaRPr sz="3150" b="1" kern="0">
              <a:solidFill>
                <a:srgbClr val="000000"/>
              </a:solidFill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336" y="8529247"/>
            <a:ext cx="3148070" cy="415199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fr-FR" sz="2250" b="1">
              <a:solidFill>
                <a:srgbClr val="FFFF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6336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lang="en-GB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defTabSz="1028700" rtl="1"/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(استمارة موجهة للأساتذة)</a:t>
            </a:r>
            <a:endParaRPr lang="fr-FR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9086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الولوج عبر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hlinkClick r:id="rId14"/>
              </a:rPr>
              <a:t>الرابط أسفله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12436" y="3179077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رمز الاستجابة السريعة 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en-GB" sz="3600" b="1" dirty="0" err="1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Qr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code)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08659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72281" y="5930679"/>
            <a:ext cx="73399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/>
            <a:r>
              <a:rPr lang="fr-FR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0540" y="4244657"/>
            <a:ext cx="4547729" cy="454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68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9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51588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4937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1785</Words>
  <PresentationFormat>Personnalisé</PresentationFormat>
  <Paragraphs>349</Paragraphs>
  <Slides>59</Slides>
  <Notes>1</Notes>
  <HiddenSlides>0</HiddenSlides>
  <MMClips>2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76" baseType="lpstr">
      <vt:lpstr>Carelia</vt:lpstr>
      <vt:lpstr>Montserrat</vt:lpstr>
      <vt:lpstr>Dosis</vt:lpstr>
      <vt:lpstr>Helvetica Neue Light</vt:lpstr>
      <vt:lpstr>Calibri</vt:lpstr>
      <vt:lpstr>Traditional Arabic</vt:lpstr>
      <vt:lpstr>Calibri </vt:lpstr>
      <vt:lpstr>Dosis Bold</vt:lpstr>
      <vt:lpstr>Arial</vt:lpstr>
      <vt:lpstr>Candara</vt:lpstr>
      <vt:lpstr>KG Primary Penmanship 2</vt:lpstr>
      <vt:lpstr>Cambria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2025-07-13T17:41:30Z</dcterms:modified>
</cp:coreProperties>
</file>