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4"/>
  </p:notesMasterIdLst>
  <p:sldIdLst>
    <p:sldId id="2134808908" r:id="rId5"/>
    <p:sldId id="2134808909" r:id="rId6"/>
    <p:sldId id="2134808910" r:id="rId7"/>
    <p:sldId id="2134808911" r:id="rId8"/>
    <p:sldId id="2134808912" r:id="rId9"/>
    <p:sldId id="2134808913" r:id="rId10"/>
    <p:sldId id="2134808914" r:id="rId11"/>
    <p:sldId id="2134808915" r:id="rId12"/>
    <p:sldId id="2134808916" r:id="rId13"/>
    <p:sldId id="2134808917" r:id="rId14"/>
    <p:sldId id="2134808918" r:id="rId15"/>
    <p:sldId id="2147482341" r:id="rId16"/>
    <p:sldId id="2134808919" r:id="rId17"/>
    <p:sldId id="2134808278" r:id="rId18"/>
    <p:sldId id="2147482342" r:id="rId19"/>
    <p:sldId id="2134808487" r:id="rId20"/>
    <p:sldId id="2134807776" r:id="rId21"/>
    <p:sldId id="2134808277" r:id="rId22"/>
    <p:sldId id="2134808517" r:id="rId23"/>
    <p:sldId id="2134808925" r:id="rId24"/>
    <p:sldId id="2134808515" r:id="rId25"/>
    <p:sldId id="2134808516" r:id="rId26"/>
    <p:sldId id="2134808490" r:id="rId27"/>
    <p:sldId id="2134808498" r:id="rId28"/>
    <p:sldId id="2134808514" r:id="rId29"/>
    <p:sldId id="2134808489" r:id="rId30"/>
    <p:sldId id="2134808492" r:id="rId31"/>
    <p:sldId id="2134808493" r:id="rId32"/>
    <p:sldId id="2134808874" r:id="rId33"/>
    <p:sldId id="2134808900" r:id="rId34"/>
    <p:sldId id="2134808240" r:id="rId35"/>
    <p:sldId id="2134808499" r:id="rId36"/>
    <p:sldId id="2134808500" r:id="rId37"/>
    <p:sldId id="2134808449" r:id="rId38"/>
    <p:sldId id="2134808839" r:id="rId39"/>
    <p:sldId id="2134808486" r:id="rId40"/>
    <p:sldId id="2147482369" r:id="rId41"/>
    <p:sldId id="2134808477" r:id="rId42"/>
    <p:sldId id="2134808504" r:id="rId43"/>
    <p:sldId id="2134808505" r:id="rId44"/>
    <p:sldId id="2134807000" r:id="rId45"/>
    <p:sldId id="2134808508" r:id="rId46"/>
    <p:sldId id="2134808875" r:id="rId47"/>
    <p:sldId id="2134808950" r:id="rId48"/>
    <p:sldId id="2134808971" r:id="rId49"/>
    <p:sldId id="2134808972" r:id="rId50"/>
    <p:sldId id="2134806115" r:id="rId51"/>
    <p:sldId id="2134808979" r:id="rId52"/>
    <p:sldId id="2134808980" r:id="rId53"/>
    <p:sldId id="2134808506" r:id="rId54"/>
    <p:sldId id="2134808507" r:id="rId55"/>
    <p:sldId id="2134808431" r:id="rId56"/>
    <p:sldId id="2134808425" r:id="rId57"/>
    <p:sldId id="2134807507" r:id="rId58"/>
    <p:sldId id="2134807508" r:id="rId59"/>
    <p:sldId id="2134808805" r:id="rId60"/>
    <p:sldId id="2134808775" r:id="rId61"/>
    <p:sldId id="2134808474" r:id="rId62"/>
    <p:sldId id="2147482339" r:id="rId63"/>
  </p:sldIdLst>
  <p:sldSz cx="13716000" cy="10287000"/>
  <p:notesSz cx="6858000" cy="9144000"/>
  <p:embeddedFontLst>
    <p:embeddedFont>
      <p:font typeface="Cambria" panose="02040503050406030204" pitchFamily="18" charset="0"/>
      <p:regular r:id="rId65"/>
      <p:bold r:id="rId66"/>
      <p:italic r:id="rId67"/>
      <p:boldItalic r:id="rId68"/>
    </p:embeddedFont>
    <p:embeddedFont>
      <p:font typeface="Candara" panose="020E0502030303020204" pitchFamily="34" charset="0"/>
      <p:regular r:id="rId69"/>
      <p:bold r:id="rId70"/>
      <p:italic r:id="rId71"/>
      <p:boldItalic r:id="rId72"/>
    </p:embeddedFont>
    <p:embeddedFont>
      <p:font typeface="Carelia" panose="020B0604020202020204" charset="0"/>
      <p:regular r:id="rId73"/>
    </p:embeddedFont>
    <p:embeddedFont>
      <p:font typeface="Dosis" pitchFamily="2" charset="0"/>
      <p:regular r:id="rId74"/>
      <p:bold r:id="rId75"/>
    </p:embeddedFont>
    <p:embeddedFont>
      <p:font typeface="Dosis Bold" charset="0"/>
      <p:regular r:id="rId76"/>
      <p:bold r:id="rId77"/>
    </p:embeddedFont>
    <p:embeddedFont>
      <p:font typeface="KG Primary Penmanship 2" panose="020B0604020202020204" charset="0"/>
      <p:regular r:id="rId78"/>
    </p:embeddedFont>
    <p:embeddedFont>
      <p:font typeface="Montserrat" panose="00000500000000000000" pitchFamily="2" charset="0"/>
      <p:regular r:id="rId79"/>
      <p:bold r:id="rId80"/>
      <p:italic r:id="rId81"/>
      <p:boldItalic r:id="rId82"/>
    </p:embeddedFont>
    <p:embeddedFont>
      <p:font typeface="Traditional Arabic" panose="02020603050405020304" pitchFamily="18" charset="-78"/>
      <p:regular r:id="rId83"/>
      <p:bold r:id="rId84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4.fntdata"/><Relationship Id="rId84" Type="http://schemas.openxmlformats.org/officeDocument/2006/relationships/font" Target="fonts/font20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10.fntdata"/><Relationship Id="rId79" Type="http://schemas.openxmlformats.org/officeDocument/2006/relationships/font" Target="fonts/font15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8.fntdata"/><Relationship Id="rId80" Type="http://schemas.openxmlformats.org/officeDocument/2006/relationships/font" Target="fonts/font16.fntdata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83" Type="http://schemas.openxmlformats.org/officeDocument/2006/relationships/font" Target="fonts/font19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font" Target="fonts/font14.fntdata"/><Relationship Id="rId81" Type="http://schemas.openxmlformats.org/officeDocument/2006/relationships/font" Target="fonts/font17.fntdata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2.fntdata"/><Relationship Id="rId7" Type="http://schemas.openxmlformats.org/officeDocument/2006/relationships/slide" Target="slides/slide3.xml"/><Relationship Id="rId71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2.fntdata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9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7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7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6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79497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29.sv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image" Target="../media/image15.png"/><Relationship Id="rId2" Type="http://schemas.openxmlformats.org/officeDocument/2006/relationships/tags" Target="../tags/tag173.xml"/><Relationship Id="rId16" Type="http://schemas.openxmlformats.org/officeDocument/2006/relationships/image" Target="../media/image42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image" Target="../media/image5.jpeg"/><Relationship Id="rId5" Type="http://schemas.openxmlformats.org/officeDocument/2006/relationships/tags" Target="../tags/tag176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7" Type="http://schemas.openxmlformats.org/officeDocument/2006/relationships/image" Target="../media/image43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5.png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image" Target="../media/image44.png"/><Relationship Id="rId2" Type="http://schemas.openxmlformats.org/officeDocument/2006/relationships/tags" Target="../tags/tag185.xml"/><Relationship Id="rId16" Type="http://schemas.openxmlformats.org/officeDocument/2006/relationships/image" Target="../media/image23.png"/><Relationship Id="rId20" Type="http://schemas.openxmlformats.org/officeDocument/2006/relationships/image" Target="../media/image47.pn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5" Type="http://schemas.openxmlformats.org/officeDocument/2006/relationships/tags" Target="../tags/tag188.xml"/><Relationship Id="rId15" Type="http://schemas.openxmlformats.org/officeDocument/2006/relationships/image" Target="../media/image19.svg"/><Relationship Id="rId10" Type="http://schemas.openxmlformats.org/officeDocument/2006/relationships/tags" Target="../tags/tag193.xml"/><Relationship Id="rId19" Type="http://schemas.openxmlformats.org/officeDocument/2006/relationships/image" Target="../media/image46.jpeg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tags" Target="../tags/tag207.xml"/><Relationship Id="rId17" Type="http://schemas.openxmlformats.org/officeDocument/2006/relationships/image" Target="../media/image48.png"/><Relationship Id="rId2" Type="http://schemas.openxmlformats.org/officeDocument/2006/relationships/tags" Target="../tags/tag197.xml"/><Relationship Id="rId16" Type="http://schemas.openxmlformats.org/officeDocument/2006/relationships/image" Target="../media/image23.png"/><Relationship Id="rId20" Type="http://schemas.openxmlformats.org/officeDocument/2006/relationships/image" Target="../media/image51.jpeg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image" Target="../media/image19.svg"/><Relationship Id="rId10" Type="http://schemas.openxmlformats.org/officeDocument/2006/relationships/tags" Target="../tags/tag205.xml"/><Relationship Id="rId19" Type="http://schemas.openxmlformats.org/officeDocument/2006/relationships/image" Target="../media/image50.png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18.pn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6" Type="http://schemas.openxmlformats.org/officeDocument/2006/relationships/image" Target="../media/image52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image" Target="../media/image23.png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image" Target="../media/image44.png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image" Target="../media/image27.png"/><Relationship Id="rId2" Type="http://schemas.openxmlformats.org/officeDocument/2006/relationships/tags" Target="../tags/tag220.xml"/><Relationship Id="rId16" Type="http://schemas.openxmlformats.org/officeDocument/2006/relationships/image" Target="../media/image47.pn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19.svg"/><Relationship Id="rId5" Type="http://schemas.openxmlformats.org/officeDocument/2006/relationships/tags" Target="../tags/tag223.xml"/><Relationship Id="rId15" Type="http://schemas.openxmlformats.org/officeDocument/2006/relationships/image" Target="../media/image46.jpeg"/><Relationship Id="rId10" Type="http://schemas.openxmlformats.org/officeDocument/2006/relationships/image" Target="../media/image18.png"/><Relationship Id="rId4" Type="http://schemas.openxmlformats.org/officeDocument/2006/relationships/tags" Target="../tags/tag22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image" Target="../media/image44.png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27.png"/><Relationship Id="rId2" Type="http://schemas.openxmlformats.org/officeDocument/2006/relationships/tags" Target="../tags/tag228.xml"/><Relationship Id="rId16" Type="http://schemas.openxmlformats.org/officeDocument/2006/relationships/image" Target="../media/image47.png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19.svg"/><Relationship Id="rId5" Type="http://schemas.openxmlformats.org/officeDocument/2006/relationships/tags" Target="../tags/tag231.xml"/><Relationship Id="rId15" Type="http://schemas.openxmlformats.org/officeDocument/2006/relationships/image" Target="../media/image46.jpeg"/><Relationship Id="rId10" Type="http://schemas.openxmlformats.org/officeDocument/2006/relationships/image" Target="../media/image18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image" Target="../media/image19.svg"/><Relationship Id="rId18" Type="http://schemas.openxmlformats.org/officeDocument/2006/relationships/image" Target="../media/image47.pn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18.png"/><Relationship Id="rId17" Type="http://schemas.openxmlformats.org/officeDocument/2006/relationships/image" Target="../media/image46.jpeg"/><Relationship Id="rId2" Type="http://schemas.openxmlformats.org/officeDocument/2006/relationships/tags" Target="../tags/tag236.xml"/><Relationship Id="rId16" Type="http://schemas.openxmlformats.org/officeDocument/2006/relationships/image" Target="../media/image45.png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9.xml"/><Relationship Id="rId15" Type="http://schemas.openxmlformats.org/officeDocument/2006/relationships/image" Target="../media/image44.png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4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27.png"/><Relationship Id="rId5" Type="http://schemas.openxmlformats.org/officeDocument/2006/relationships/tags" Target="../tags/tag249.xml"/><Relationship Id="rId10" Type="http://schemas.openxmlformats.org/officeDocument/2006/relationships/image" Target="../media/image23.png"/><Relationship Id="rId4" Type="http://schemas.openxmlformats.org/officeDocument/2006/relationships/tags" Target="../tags/tag248.xml"/><Relationship Id="rId9" Type="http://schemas.openxmlformats.org/officeDocument/2006/relationships/image" Target="../media/image1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image" Target="../media/image48.png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27.png"/><Relationship Id="rId2" Type="http://schemas.openxmlformats.org/officeDocument/2006/relationships/tags" Target="../tags/tag252.xml"/><Relationship Id="rId16" Type="http://schemas.openxmlformats.org/officeDocument/2006/relationships/image" Target="../media/image51.jpeg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19.svg"/><Relationship Id="rId5" Type="http://schemas.openxmlformats.org/officeDocument/2006/relationships/tags" Target="../tags/tag255.xml"/><Relationship Id="rId15" Type="http://schemas.openxmlformats.org/officeDocument/2006/relationships/image" Target="../media/image50.png"/><Relationship Id="rId10" Type="http://schemas.openxmlformats.org/officeDocument/2006/relationships/image" Target="../media/image18.png"/><Relationship Id="rId4" Type="http://schemas.openxmlformats.org/officeDocument/2006/relationships/tags" Target="../tags/tag25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48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23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19.svg"/><Relationship Id="rId5" Type="http://schemas.openxmlformats.org/officeDocument/2006/relationships/tags" Target="../tags/tag263.xml"/><Relationship Id="rId15" Type="http://schemas.openxmlformats.org/officeDocument/2006/relationships/image" Target="../media/image51.jpeg"/><Relationship Id="rId10" Type="http://schemas.openxmlformats.org/officeDocument/2006/relationships/image" Target="../media/image18.png"/><Relationship Id="rId4" Type="http://schemas.openxmlformats.org/officeDocument/2006/relationships/tags" Target="../tags/tag26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23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19.svg"/><Relationship Id="rId17" Type="http://schemas.openxmlformats.org/officeDocument/2006/relationships/image" Target="../media/image51.jpeg"/><Relationship Id="rId2" Type="http://schemas.openxmlformats.org/officeDocument/2006/relationships/tags" Target="../tags/tag268.xml"/><Relationship Id="rId16" Type="http://schemas.openxmlformats.org/officeDocument/2006/relationships/image" Target="../media/image50.png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8.png"/><Relationship Id="rId5" Type="http://schemas.openxmlformats.org/officeDocument/2006/relationships/tags" Target="../tags/tag271.xml"/><Relationship Id="rId15" Type="http://schemas.openxmlformats.org/officeDocument/2006/relationships/image" Target="../media/image4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44.pn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24.png"/><Relationship Id="rId2" Type="http://schemas.openxmlformats.org/officeDocument/2006/relationships/tags" Target="../tags/tag277.xml"/><Relationship Id="rId16" Type="http://schemas.openxmlformats.org/officeDocument/2006/relationships/image" Target="../media/image47.png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19.svg"/><Relationship Id="rId5" Type="http://schemas.openxmlformats.org/officeDocument/2006/relationships/tags" Target="../tags/tag280.xml"/><Relationship Id="rId15" Type="http://schemas.openxmlformats.org/officeDocument/2006/relationships/image" Target="../media/image46.jpeg"/><Relationship Id="rId10" Type="http://schemas.openxmlformats.org/officeDocument/2006/relationships/image" Target="../media/image18.png"/><Relationship Id="rId4" Type="http://schemas.openxmlformats.org/officeDocument/2006/relationships/tags" Target="../tags/tag27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48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24.png"/><Relationship Id="rId2" Type="http://schemas.openxmlformats.org/officeDocument/2006/relationships/tags" Target="../tags/tag285.xml"/><Relationship Id="rId16" Type="http://schemas.openxmlformats.org/officeDocument/2006/relationships/image" Target="../media/image51.jpe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19.svg"/><Relationship Id="rId5" Type="http://schemas.openxmlformats.org/officeDocument/2006/relationships/tags" Target="../tags/tag288.xml"/><Relationship Id="rId15" Type="http://schemas.openxmlformats.org/officeDocument/2006/relationships/image" Target="../media/image50.png"/><Relationship Id="rId10" Type="http://schemas.openxmlformats.org/officeDocument/2006/relationships/image" Target="../media/image18.png"/><Relationship Id="rId4" Type="http://schemas.openxmlformats.org/officeDocument/2006/relationships/tags" Target="../tags/tag28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4.png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12" Type="http://schemas.openxmlformats.org/officeDocument/2006/relationships/image" Target="../media/image53.jpe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image" Target="../media/image24.png"/><Relationship Id="rId5" Type="http://schemas.openxmlformats.org/officeDocument/2006/relationships/tags" Target="../tags/tag296.xml"/><Relationship Id="rId10" Type="http://schemas.openxmlformats.org/officeDocument/2006/relationships/image" Target="../media/image19.svg"/><Relationship Id="rId4" Type="http://schemas.openxmlformats.org/officeDocument/2006/relationships/tags" Target="../tags/tag295.xml"/><Relationship Id="rId9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8.png"/><Relationship Id="rId5" Type="http://schemas.openxmlformats.org/officeDocument/2006/relationships/tags" Target="../tags/tag303.xml"/><Relationship Id="rId10" Type="http://schemas.openxmlformats.org/officeDocument/2006/relationships/image" Target="../media/image7.svg"/><Relationship Id="rId4" Type="http://schemas.openxmlformats.org/officeDocument/2006/relationships/tags" Target="../tags/tag30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29.sv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15.png"/><Relationship Id="rId2" Type="http://schemas.openxmlformats.org/officeDocument/2006/relationships/tags" Target="../tags/tag306.xml"/><Relationship Id="rId16" Type="http://schemas.openxmlformats.org/officeDocument/2006/relationships/image" Target="../media/image42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5.jpeg"/><Relationship Id="rId5" Type="http://schemas.openxmlformats.org/officeDocument/2006/relationships/tags" Target="../tags/tag309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1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7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56.PNG"/><Relationship Id="rId5" Type="http://schemas.openxmlformats.org/officeDocument/2006/relationships/tags" Target="../tags/tag318.xml"/><Relationship Id="rId10" Type="http://schemas.openxmlformats.org/officeDocument/2006/relationships/image" Target="../media/image55.png"/><Relationship Id="rId4" Type="http://schemas.openxmlformats.org/officeDocument/2006/relationships/tags" Target="../tags/tag317.xml"/><Relationship Id="rId9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tags" Target="../tags/tag330.xml"/><Relationship Id="rId18" Type="http://schemas.openxmlformats.org/officeDocument/2006/relationships/image" Target="../media/image55.png"/><Relationship Id="rId3" Type="http://schemas.openxmlformats.org/officeDocument/2006/relationships/tags" Target="../tags/tag322.xml"/><Relationship Id="rId21" Type="http://schemas.openxmlformats.org/officeDocument/2006/relationships/image" Target="../media/image58.png"/><Relationship Id="rId7" Type="http://schemas.openxmlformats.org/officeDocument/2006/relationships/tags" Target="../tags/tag326.xml"/><Relationship Id="rId12" Type="http://schemas.openxmlformats.org/officeDocument/2006/relationships/tags" Target="../tags/tag32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321.xml"/><Relationship Id="rId16" Type="http://schemas.openxmlformats.org/officeDocument/2006/relationships/tags" Target="../tags/tag333.xml"/><Relationship Id="rId20" Type="http://schemas.openxmlformats.org/officeDocument/2006/relationships/image" Target="../media/image57.png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28.xml"/><Relationship Id="rId5" Type="http://schemas.openxmlformats.org/officeDocument/2006/relationships/tags" Target="../tags/tag324.xml"/><Relationship Id="rId15" Type="http://schemas.openxmlformats.org/officeDocument/2006/relationships/tags" Target="../tags/tag332.xml"/><Relationship Id="rId10" Type="http://schemas.openxmlformats.org/officeDocument/2006/relationships/audio" Target="../media/media1.wav"/><Relationship Id="rId19" Type="http://schemas.openxmlformats.org/officeDocument/2006/relationships/image" Target="../media/image56.PNG"/><Relationship Id="rId4" Type="http://schemas.openxmlformats.org/officeDocument/2006/relationships/tags" Target="../tags/tag323.xml"/><Relationship Id="rId9" Type="http://schemas.microsoft.com/office/2007/relationships/media" Target="../media/media1.wav"/><Relationship Id="rId14" Type="http://schemas.openxmlformats.org/officeDocument/2006/relationships/tags" Target="../tags/tag33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36.xml"/><Relationship Id="rId7" Type="http://schemas.openxmlformats.org/officeDocument/2006/relationships/image" Target="../media/image18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8.xml"/><Relationship Id="rId10" Type="http://schemas.openxmlformats.org/officeDocument/2006/relationships/image" Target="../media/image55.png"/><Relationship Id="rId4" Type="http://schemas.openxmlformats.org/officeDocument/2006/relationships/tags" Target="../tags/tag337.xml"/><Relationship Id="rId9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image" Target="../media/image61.pn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image" Target="../media/image60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image" Target="../media/image19.svg"/><Relationship Id="rId5" Type="http://schemas.openxmlformats.org/officeDocument/2006/relationships/tags" Target="../tags/tag343.xml"/><Relationship Id="rId15" Type="http://schemas.openxmlformats.org/officeDocument/2006/relationships/image" Target="../media/image59.png"/><Relationship Id="rId10" Type="http://schemas.openxmlformats.org/officeDocument/2006/relationships/image" Target="../media/image18.png"/><Relationship Id="rId4" Type="http://schemas.openxmlformats.org/officeDocument/2006/relationships/tags" Target="../tags/tag3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13" Type="http://schemas.openxmlformats.org/officeDocument/2006/relationships/image" Target="../media/image64.png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image" Target="../media/image63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19.svg"/><Relationship Id="rId5" Type="http://schemas.openxmlformats.org/officeDocument/2006/relationships/tags" Target="../tags/tag351.xml"/><Relationship Id="rId15" Type="http://schemas.openxmlformats.org/officeDocument/2006/relationships/image" Target="../media/image59.png"/><Relationship Id="rId10" Type="http://schemas.openxmlformats.org/officeDocument/2006/relationships/image" Target="../media/image18.png"/><Relationship Id="rId4" Type="http://schemas.openxmlformats.org/officeDocument/2006/relationships/tags" Target="../tags/tag35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5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image" Target="../media/image8.png"/><Relationship Id="rId5" Type="http://schemas.openxmlformats.org/officeDocument/2006/relationships/tags" Target="../tags/tag359.xml"/><Relationship Id="rId10" Type="http://schemas.openxmlformats.org/officeDocument/2006/relationships/image" Target="../media/image7.svg"/><Relationship Id="rId4" Type="http://schemas.openxmlformats.org/officeDocument/2006/relationships/tags" Target="../tags/tag358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362.xml"/><Relationship Id="rId16" Type="http://schemas.openxmlformats.org/officeDocument/2006/relationships/image" Target="../media/image40.png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tags" Target="../tags/tag371.xml"/><Relationship Id="rId5" Type="http://schemas.openxmlformats.org/officeDocument/2006/relationships/tags" Target="../tags/tag365.xml"/><Relationship Id="rId15" Type="http://schemas.openxmlformats.org/officeDocument/2006/relationships/image" Target="../media/image29.svg"/><Relationship Id="rId10" Type="http://schemas.openxmlformats.org/officeDocument/2006/relationships/tags" Target="../tags/tag370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4.xml"/><Relationship Id="rId7" Type="http://schemas.openxmlformats.org/officeDocument/2006/relationships/image" Target="../media/image18.png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9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9.xml"/><Relationship Id="rId7" Type="http://schemas.openxmlformats.org/officeDocument/2006/relationships/image" Target="../media/image18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9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4.xml"/><Relationship Id="rId7" Type="http://schemas.openxmlformats.org/officeDocument/2006/relationships/image" Target="../media/image18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9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9.xml"/><Relationship Id="rId7" Type="http://schemas.openxmlformats.org/officeDocument/2006/relationships/image" Target="../media/image18.pn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9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55.pn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19.sv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image" Target="../media/image18.png"/><Relationship Id="rId5" Type="http://schemas.openxmlformats.org/officeDocument/2006/relationships/tags" Target="../tags/tag39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95.xml"/><Relationship Id="rId9" Type="http://schemas.openxmlformats.org/officeDocument/2006/relationships/tags" Target="../tags/tag40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image" Target="../media/image23.pn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19.sv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18.png"/><Relationship Id="rId5" Type="http://schemas.openxmlformats.org/officeDocument/2006/relationships/tags" Target="../tags/tag40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4.xml"/><Relationship Id="rId9" Type="http://schemas.openxmlformats.org/officeDocument/2006/relationships/tags" Target="../tags/tag40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12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10" Type="http://schemas.openxmlformats.org/officeDocument/2006/relationships/image" Target="../media/image38.png"/><Relationship Id="rId4" Type="http://schemas.openxmlformats.org/officeDocument/2006/relationships/tags" Target="../tags/tag413.xml"/><Relationship Id="rId9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8.xml"/><Relationship Id="rId7" Type="http://schemas.openxmlformats.org/officeDocument/2006/relationships/image" Target="../media/image18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20.xml"/><Relationship Id="rId10" Type="http://schemas.openxmlformats.org/officeDocument/2006/relationships/image" Target="../media/image67.png"/><Relationship Id="rId4" Type="http://schemas.openxmlformats.org/officeDocument/2006/relationships/tags" Target="../tags/tag419.xml"/><Relationship Id="rId9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3.xml"/><Relationship Id="rId7" Type="http://schemas.openxmlformats.org/officeDocument/2006/relationships/image" Target="../media/image18.pn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25.xml"/><Relationship Id="rId10" Type="http://schemas.openxmlformats.org/officeDocument/2006/relationships/image" Target="../media/image67.png"/><Relationship Id="rId4" Type="http://schemas.openxmlformats.org/officeDocument/2006/relationships/tags" Target="../tags/tag424.xml"/><Relationship Id="rId9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42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8.png"/><Relationship Id="rId5" Type="http://schemas.openxmlformats.org/officeDocument/2006/relationships/tags" Target="../tags/tag430.xml"/><Relationship Id="rId10" Type="http://schemas.openxmlformats.org/officeDocument/2006/relationships/image" Target="../media/image7.svg"/><Relationship Id="rId4" Type="http://schemas.openxmlformats.org/officeDocument/2006/relationships/tags" Target="../tags/tag429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image" Target="../media/image29.svg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12" Type="http://schemas.openxmlformats.org/officeDocument/2006/relationships/image" Target="../media/image15.png"/><Relationship Id="rId2" Type="http://schemas.openxmlformats.org/officeDocument/2006/relationships/tags" Target="../tags/tag433.xml"/><Relationship Id="rId16" Type="http://schemas.openxmlformats.org/officeDocument/2006/relationships/image" Target="../media/image42.png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image" Target="../media/image5.jpeg"/><Relationship Id="rId5" Type="http://schemas.openxmlformats.org/officeDocument/2006/relationships/tags" Target="../tags/tag436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70.jpeg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image" Target="../media/image69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image" Target="../media/image32.png"/><Relationship Id="rId5" Type="http://schemas.openxmlformats.org/officeDocument/2006/relationships/tags" Target="../tags/tag445.xml"/><Relationship Id="rId10" Type="http://schemas.openxmlformats.org/officeDocument/2006/relationships/image" Target="../media/image19.svg"/><Relationship Id="rId4" Type="http://schemas.openxmlformats.org/officeDocument/2006/relationships/tags" Target="../tags/tag444.xml"/><Relationship Id="rId9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50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6" Type="http://schemas.openxmlformats.org/officeDocument/2006/relationships/tags" Target="../tags/tag453.xml"/><Relationship Id="rId11" Type="http://schemas.openxmlformats.org/officeDocument/2006/relationships/image" Target="../media/image39.png"/><Relationship Id="rId5" Type="http://schemas.openxmlformats.org/officeDocument/2006/relationships/tags" Target="../tags/tag452.xml"/><Relationship Id="rId10" Type="http://schemas.openxmlformats.org/officeDocument/2006/relationships/image" Target="../media/image70.jpeg"/><Relationship Id="rId4" Type="http://schemas.openxmlformats.org/officeDocument/2006/relationships/tags" Target="../tags/tag451.xml"/><Relationship Id="rId9" Type="http://schemas.openxmlformats.org/officeDocument/2006/relationships/image" Target="../media/image19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13" Type="http://schemas.openxmlformats.org/officeDocument/2006/relationships/image" Target="../media/image19.svg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12" Type="http://schemas.openxmlformats.org/officeDocument/2006/relationships/image" Target="../media/image18.png"/><Relationship Id="rId2" Type="http://schemas.openxmlformats.org/officeDocument/2006/relationships/tags" Target="../tags/tag455.xml"/><Relationship Id="rId16" Type="http://schemas.microsoft.com/office/2007/relationships/hdphoto" Target="../media/hdphoto1.wdp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58.xml"/><Relationship Id="rId15" Type="http://schemas.openxmlformats.org/officeDocument/2006/relationships/image" Target="../media/image72.png"/><Relationship Id="rId10" Type="http://schemas.openxmlformats.org/officeDocument/2006/relationships/tags" Target="../tags/tag463.xml"/><Relationship Id="rId4" Type="http://schemas.openxmlformats.org/officeDocument/2006/relationships/tags" Target="../tags/tag457.xml"/><Relationship Id="rId9" Type="http://schemas.openxmlformats.org/officeDocument/2006/relationships/tags" Target="../tags/tag462.xml"/><Relationship Id="rId1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6.xml"/><Relationship Id="rId7" Type="http://schemas.openxmlformats.org/officeDocument/2006/relationships/image" Target="../media/image18.png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68.xml"/><Relationship Id="rId10" Type="http://schemas.openxmlformats.org/officeDocument/2006/relationships/image" Target="../media/image73.png"/><Relationship Id="rId4" Type="http://schemas.openxmlformats.org/officeDocument/2006/relationships/tags" Target="../tags/tag467.xml"/><Relationship Id="rId9" Type="http://schemas.openxmlformats.org/officeDocument/2006/relationships/image" Target="../media/image26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tags" Target="../tags/tag479.xml"/><Relationship Id="rId18" Type="http://schemas.openxmlformats.org/officeDocument/2006/relationships/image" Target="../media/image58.png"/><Relationship Id="rId3" Type="http://schemas.openxmlformats.org/officeDocument/2006/relationships/tags" Target="../tags/tag471.xml"/><Relationship Id="rId7" Type="http://schemas.openxmlformats.org/officeDocument/2006/relationships/audio" Target="../media/media2.mp3"/><Relationship Id="rId12" Type="http://schemas.openxmlformats.org/officeDocument/2006/relationships/tags" Target="../tags/tag478.xml"/><Relationship Id="rId17" Type="http://schemas.openxmlformats.org/officeDocument/2006/relationships/image" Target="../media/image74.gif"/><Relationship Id="rId2" Type="http://schemas.openxmlformats.org/officeDocument/2006/relationships/tags" Target="../tags/tag470.xml"/><Relationship Id="rId16" Type="http://schemas.openxmlformats.org/officeDocument/2006/relationships/image" Target="../media/image19.svg"/><Relationship Id="rId1" Type="http://schemas.openxmlformats.org/officeDocument/2006/relationships/tags" Target="../tags/tag469.xml"/><Relationship Id="rId6" Type="http://schemas.microsoft.com/office/2007/relationships/media" Target="../media/media2.mp3"/><Relationship Id="rId11" Type="http://schemas.openxmlformats.org/officeDocument/2006/relationships/tags" Target="../tags/tag477.xml"/><Relationship Id="rId5" Type="http://schemas.openxmlformats.org/officeDocument/2006/relationships/tags" Target="../tags/tag473.xml"/><Relationship Id="rId15" Type="http://schemas.openxmlformats.org/officeDocument/2006/relationships/image" Target="../media/image18.png"/><Relationship Id="rId10" Type="http://schemas.openxmlformats.org/officeDocument/2006/relationships/tags" Target="../tags/tag476.xml"/><Relationship Id="rId4" Type="http://schemas.openxmlformats.org/officeDocument/2006/relationships/tags" Target="../tags/tag472.xml"/><Relationship Id="rId9" Type="http://schemas.openxmlformats.org/officeDocument/2006/relationships/tags" Target="../tags/tag475.xml"/><Relationship Id="rId14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87.xml"/><Relationship Id="rId13" Type="http://schemas.openxmlformats.org/officeDocument/2006/relationships/tags" Target="../tags/tag492.xml"/><Relationship Id="rId18" Type="http://schemas.openxmlformats.org/officeDocument/2006/relationships/image" Target="../media/image76.jpeg"/><Relationship Id="rId3" Type="http://schemas.openxmlformats.org/officeDocument/2006/relationships/tags" Target="../tags/tag482.xml"/><Relationship Id="rId21" Type="http://schemas.microsoft.com/office/2007/relationships/hdphoto" Target="../media/hdphoto2.wdp"/><Relationship Id="rId7" Type="http://schemas.openxmlformats.org/officeDocument/2006/relationships/tags" Target="../tags/tag486.xml"/><Relationship Id="rId12" Type="http://schemas.openxmlformats.org/officeDocument/2006/relationships/tags" Target="../tags/tag491.xml"/><Relationship Id="rId17" Type="http://schemas.openxmlformats.org/officeDocument/2006/relationships/image" Target="../media/image75.jpg"/><Relationship Id="rId2" Type="http://schemas.openxmlformats.org/officeDocument/2006/relationships/tags" Target="../tags/tag481.xml"/><Relationship Id="rId16" Type="http://schemas.openxmlformats.org/officeDocument/2006/relationships/image" Target="../media/image19.svg"/><Relationship Id="rId20" Type="http://schemas.openxmlformats.org/officeDocument/2006/relationships/image" Target="../media/image78.png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1" Type="http://schemas.openxmlformats.org/officeDocument/2006/relationships/tags" Target="../tags/tag490.xml"/><Relationship Id="rId5" Type="http://schemas.openxmlformats.org/officeDocument/2006/relationships/tags" Target="../tags/tag484.xml"/><Relationship Id="rId15" Type="http://schemas.openxmlformats.org/officeDocument/2006/relationships/image" Target="../media/image18.png"/><Relationship Id="rId10" Type="http://schemas.openxmlformats.org/officeDocument/2006/relationships/tags" Target="../tags/tag489.xml"/><Relationship Id="rId19" Type="http://schemas.openxmlformats.org/officeDocument/2006/relationships/image" Target="../media/image77.jpg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00.xml"/><Relationship Id="rId13" Type="http://schemas.openxmlformats.org/officeDocument/2006/relationships/image" Target="../media/image43.png"/><Relationship Id="rId3" Type="http://schemas.openxmlformats.org/officeDocument/2006/relationships/tags" Target="../tags/tag495.xml"/><Relationship Id="rId7" Type="http://schemas.openxmlformats.org/officeDocument/2006/relationships/tags" Target="../tags/tag499.xml"/><Relationship Id="rId12" Type="http://schemas.openxmlformats.org/officeDocument/2006/relationships/image" Target="../media/image19.svg"/><Relationship Id="rId2" Type="http://schemas.openxmlformats.org/officeDocument/2006/relationships/tags" Target="../tags/tag494.xml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11" Type="http://schemas.openxmlformats.org/officeDocument/2006/relationships/image" Target="../media/image18.png"/><Relationship Id="rId5" Type="http://schemas.openxmlformats.org/officeDocument/2006/relationships/tags" Target="../tags/tag49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6.xml"/><Relationship Id="rId9" Type="http://schemas.openxmlformats.org/officeDocument/2006/relationships/tags" Target="../tags/tag50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09.xml"/><Relationship Id="rId13" Type="http://schemas.openxmlformats.org/officeDocument/2006/relationships/image" Target="../media/image3.emf"/><Relationship Id="rId3" Type="http://schemas.openxmlformats.org/officeDocument/2006/relationships/tags" Target="../tags/tag504.xml"/><Relationship Id="rId7" Type="http://schemas.openxmlformats.org/officeDocument/2006/relationships/tags" Target="../tags/tag508.xml"/><Relationship Id="rId12" Type="http://schemas.openxmlformats.org/officeDocument/2006/relationships/oleObject" Target="../embeddings/oleObject2.bin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tags" Target="../tags/tag507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06.xml"/><Relationship Id="rId15" Type="http://schemas.openxmlformats.org/officeDocument/2006/relationships/image" Target="../media/image80.png"/><Relationship Id="rId10" Type="http://schemas.openxmlformats.org/officeDocument/2006/relationships/slideLayout" Target="../slideLayouts/slideLayout34.xml"/><Relationship Id="rId4" Type="http://schemas.openxmlformats.org/officeDocument/2006/relationships/tags" Target="../tags/tag505.xml"/><Relationship Id="rId9" Type="http://schemas.openxmlformats.org/officeDocument/2006/relationships/tags" Target="../tags/tag510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592143" y="8574280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96352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4787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8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928FEC1F-1B4C-1355-1D42-7D6B4AE2B55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ciseaux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9C0A7B-854B-225A-2CC4-D1F6E1C49C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trousse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FA40EC-111F-C2F4-1B95-C9F0D8B70DA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crayon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0F7752E-590C-D64C-E95D-5BB70A3E223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40214" y="6214294"/>
            <a:ext cx="2385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crayons de couleur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AC71A96-0C80-C368-41BB-19E7752D2C7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81" y="4098269"/>
            <a:ext cx="1316010" cy="161812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7175E0F-FB77-C4F5-AE82-CF1A621D4B9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10" y="4065743"/>
            <a:ext cx="1316010" cy="1618129"/>
          </a:xfrm>
          <a:prstGeom prst="rect">
            <a:avLst/>
          </a:prstGeom>
        </p:spPr>
      </p:pic>
      <p:pic>
        <p:nvPicPr>
          <p:cNvPr id="24" name="Image 23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1F8A619E-275B-4B61-A8E4-1A0116DAF0A6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066" y="4213999"/>
            <a:ext cx="1477308" cy="1610445"/>
          </a:xfrm>
          <a:prstGeom prst="rect">
            <a:avLst/>
          </a:prstGeom>
        </p:spPr>
      </p:pic>
      <p:pic>
        <p:nvPicPr>
          <p:cNvPr id="25" name="Image 24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3605C5B-BAB1-4239-E41C-1209C2804D39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42" y="3661350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7EF64A56-8FEB-0B35-CD7A-04D3EE0052A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2001" y="622043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cahier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91F0249-A669-FE77-CD0A-283C0F1D23B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010380" y="621725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feuille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A1D3C5-3459-E018-4591-0FB88950D3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72304" y="621834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glace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6570F9-16F8-B05F-5C8C-18C71C16010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083892" y="6217259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tomate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9823418-DE0E-BCDD-D0AC-98D16719046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940665" y="3824296"/>
            <a:ext cx="1046172" cy="18324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C052161-1883-7897-5568-6B912F86A90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49231" y="4155566"/>
            <a:ext cx="1530246" cy="147971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633A7F2-09D8-1956-A3C3-891C5AFFD22B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358" y="3493360"/>
            <a:ext cx="2262074" cy="2781383"/>
          </a:xfrm>
          <a:prstGeom prst="rect">
            <a:avLst/>
          </a:prstGeom>
        </p:spPr>
      </p:pic>
      <p:pic>
        <p:nvPicPr>
          <p:cNvPr id="20" name="Image 19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5394F109-370C-454A-C47A-259E47CC062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04" y="3936935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A88F2D5-36A7-8E59-28B3-C931951F9D7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718" y="4410181"/>
            <a:ext cx="1316010" cy="1618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BE180A-C26B-78CA-2DCB-0BC2296D549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55" y="4334435"/>
            <a:ext cx="1316010" cy="1618129"/>
          </a:xfrm>
          <a:prstGeom prst="rect">
            <a:avLst/>
          </a:prstGeom>
        </p:spPr>
      </p:pic>
      <p:pic>
        <p:nvPicPr>
          <p:cNvPr id="8" name="Image 7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960F6639-8E8B-EE1D-14CA-9D4B6FF9BCC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166" y="4417865"/>
            <a:ext cx="1477308" cy="1610445"/>
          </a:xfrm>
          <a:prstGeom prst="rect">
            <a:avLst/>
          </a:prstGeom>
        </p:spPr>
      </p:pic>
      <p:pic>
        <p:nvPicPr>
          <p:cNvPr id="10" name="Image 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5858D4D3-9317-7FDA-CDD2-00410D197BA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72" y="3997648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09DDF3C-6AEE-84EB-5399-FCAF5A392C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65" y="4498319"/>
            <a:ext cx="1316010" cy="1618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945F6EB-7D7C-7CD8-049B-F1EF4BB68D0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94" y="4465793"/>
            <a:ext cx="1316010" cy="1618129"/>
          </a:xfrm>
          <a:prstGeom prst="rect">
            <a:avLst/>
          </a:prstGeom>
        </p:spPr>
      </p:pic>
      <p:pic>
        <p:nvPicPr>
          <p:cNvPr id="7" name="Image 6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C440BFC6-BCCB-42E8-317C-EC9C122F944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050" y="4614049"/>
            <a:ext cx="1477308" cy="1610445"/>
          </a:xfrm>
          <a:prstGeom prst="rect">
            <a:avLst/>
          </a:prstGeom>
        </p:spPr>
      </p:pic>
      <p:pic>
        <p:nvPicPr>
          <p:cNvPr id="8" name="Image 7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49653CD9-E6C3-17D0-0957-9FC71C9456D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4061400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 des ciseaux » et « un crayon 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16E4913-3F72-AC3D-CDE4-6E92F4C96EC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65" y="4498319"/>
            <a:ext cx="1316010" cy="1618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DBB435-ABA7-E5C8-BA2A-1707E59F9A0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94" y="4465793"/>
            <a:ext cx="1316010" cy="1618129"/>
          </a:xfrm>
          <a:prstGeom prst="rect">
            <a:avLst/>
          </a:prstGeom>
        </p:spPr>
      </p:pic>
      <p:pic>
        <p:nvPicPr>
          <p:cNvPr id="7" name="Image 6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33F3F6AD-CA75-2A7D-7222-5BAC61F7913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050" y="4614049"/>
            <a:ext cx="1477308" cy="1610445"/>
          </a:xfrm>
          <a:prstGeom prst="rect">
            <a:avLst/>
          </a:prstGeom>
        </p:spPr>
      </p:pic>
      <p:pic>
        <p:nvPicPr>
          <p:cNvPr id="8" name="Image 7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37CB419-E513-3D05-A8D5-DD86C90CF79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4061400"/>
            <a:ext cx="1863820" cy="2291701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997406" y="4078109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882403" y="4078109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F6DF531-EEBE-93C7-BBFF-3B70F2651C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009437" y="4324359"/>
            <a:ext cx="1046172" cy="18324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10765AA-F5CA-F7C3-5EDD-92F2FF592AA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0618003" y="4655629"/>
            <a:ext cx="1530246" cy="14797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C11581-D53F-3E07-3EEE-0672EAF2893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30" y="3993423"/>
            <a:ext cx="2262074" cy="2781383"/>
          </a:xfrm>
          <a:prstGeom prst="rect">
            <a:avLst/>
          </a:prstGeom>
        </p:spPr>
      </p:pic>
      <p:pic>
        <p:nvPicPr>
          <p:cNvPr id="8" name="Image 7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FD7DC7BD-1F1C-9196-B8D6-E74F1664C08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6" y="4436998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EFEDB10-4EE2-3BCE-FDDB-B0F16DA6A82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732074" y="3806759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816D2CD-5DC7-BAC3-130F-1DF238851D1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009437" y="4324359"/>
            <a:ext cx="1046172" cy="18324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A8266A-03D1-1142-9684-08EE490976C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30" y="3993423"/>
            <a:ext cx="2262074" cy="2781383"/>
          </a:xfrm>
          <a:prstGeom prst="rect">
            <a:avLst/>
          </a:prstGeom>
        </p:spPr>
      </p:pic>
      <p:pic>
        <p:nvPicPr>
          <p:cNvPr id="10" name="Image 9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481C19AB-FE0E-A429-296A-A9037B1BEEA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6" y="4436998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tomate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7794020-9489-4DA0-3CAB-04F604C9500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009437" y="4324359"/>
            <a:ext cx="1046172" cy="18324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58A803-28E5-23DF-7FB5-E729DAC198D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618003" y="4655629"/>
            <a:ext cx="1530246" cy="14797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A2F8A3-1E46-60FC-F1A5-7BFB1372B6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30" y="3993423"/>
            <a:ext cx="2262074" cy="2781383"/>
          </a:xfrm>
          <a:prstGeom prst="rect">
            <a:avLst/>
          </a:prstGeom>
        </p:spPr>
      </p:pic>
      <p:pic>
        <p:nvPicPr>
          <p:cNvPr id="8" name="Image 7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5B1D9F8B-C9A8-14D3-FC41-F297DD84947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6" y="4436998"/>
            <a:ext cx="1758696" cy="1917192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879236" y="3835368"/>
            <a:ext cx="3007779" cy="30974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AECABA3-5A94-0427-410F-F8CF1949E4F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65" y="4498319"/>
            <a:ext cx="1316010" cy="16181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0C4EA9-0917-8721-F74F-0775DE0A2F9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94" y="4465793"/>
            <a:ext cx="1316010" cy="1618129"/>
          </a:xfrm>
          <a:prstGeom prst="rect">
            <a:avLst/>
          </a:prstGeom>
        </p:spPr>
      </p:pic>
      <p:pic>
        <p:nvPicPr>
          <p:cNvPr id="14" name="Image 13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1EE10143-6DD6-BB88-32DC-88984748F8B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050" y="4614049"/>
            <a:ext cx="1477308" cy="1610445"/>
          </a:xfrm>
          <a:prstGeom prst="rect">
            <a:avLst/>
          </a:prstGeom>
        </p:spPr>
      </p:pic>
      <p:pic>
        <p:nvPicPr>
          <p:cNvPr id="16" name="Image 1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961F4B5-5A89-8C75-6502-ED477C91302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26" y="4061400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A3B1B7-A852-3562-37B4-519D84967F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009437" y="4324359"/>
            <a:ext cx="1046172" cy="18324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834781-3CB7-3B8A-EC99-90C996E64A8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0618003" y="4655629"/>
            <a:ext cx="1530246" cy="14797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9FAA1C4-13D1-B7BA-4546-119031AE11D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30" y="3993423"/>
            <a:ext cx="2262074" cy="2781383"/>
          </a:xfrm>
          <a:prstGeom prst="rect">
            <a:avLst/>
          </a:prstGeom>
        </p:spPr>
      </p:pic>
      <p:pic>
        <p:nvPicPr>
          <p:cNvPr id="8" name="Image 7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E763428E-C6A8-AE81-889C-3D477C5C037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76" y="4436998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dire une phrase.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E9389C-4D47-4235-D146-40F9B149E6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coiffeur a des ciseaux.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847E82BF-C801-2D23-DA83-B2B9CB2E4E2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26" y="4657726"/>
            <a:ext cx="3597934" cy="3167617"/>
          </a:xfrm>
          <a:prstGeom prst="rect">
            <a:avLst/>
          </a:prstGeom>
        </p:spPr>
      </p:pic>
      <p:pic>
        <p:nvPicPr>
          <p:cNvPr id="6" name="Image 5" descr="Une image contenant dessin, fruit, Dessin d’enfant, Dessin animé&#10;&#10;Description générée automatiquement">
            <a:extLst>
              <a:ext uri="{FF2B5EF4-FFF2-40B4-BE49-F238E27FC236}">
                <a16:creationId xmlns:a16="http://schemas.microsoft.com/office/drawing/2014/main" id="{6791D53C-ACC7-91BC-7B6F-0A726D13719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606" y="4914707"/>
            <a:ext cx="2367194" cy="291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9929" y="7780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522CA0-1DDB-2EFA-C5DE-1E74107DCE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610679" y="706682"/>
            <a:ext cx="12105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Karim et Rita.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Écoutez bien leur dialogue.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9A7117-58FC-9F7C-E7B9-EA3F565B9B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04BF8EF-D888-3E61-E1C8-863307E36C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95B75EE-6105-45F4-EED9-D6B0D12C343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4FC622-FE87-E044-9A96-0D0A3ED3A46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4845002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871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799" y="749000"/>
            <a:ext cx="920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Diffusion automatique.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B8630FE-ABF4-4EEF-836A-22A2EB589794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6462864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EC7B7E3-3A62-4551-6AF4-F15203E006F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6638710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8537BF07-2BB7-AA79-FB6E-63CB1A4891A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31206" y="3426759"/>
            <a:ext cx="888469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ciseaux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une gomme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des crayons de couleur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8DA53-6AB3-39D1-7A63-FC7BC4086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144474" y="3215266"/>
            <a:ext cx="1513124" cy="1516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1686CF1-A22E-B00C-A6C6-9AC0C0C972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39009" y="4667969"/>
            <a:ext cx="1534896" cy="1534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F0B5D70-CC2A-9FE1-B4A2-18975547C4B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154249" y="6272552"/>
            <a:ext cx="1527639" cy="15312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0FF31C8-3508-5CF8-9C48-FC71420883A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58651" y="750205"/>
            <a:ext cx="782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7C3EA7-6F81-B0ED-1F24-66AAA4AD02F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475" y="566827"/>
            <a:ext cx="2263358" cy="146394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4A3E1D-5706-0459-C92E-2FCE18C5C9F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76638710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3EA8B-C88E-6038-3D77-391CF697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2F24DA0A-7F5D-C69A-5AC5-93556CD1C5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1451" y="8215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7DA20C54-76C9-CFBE-A3F8-D5114EF7D7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31206" y="3426759"/>
            <a:ext cx="888469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(…)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</a:t>
            </a: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(…) </a:t>
            </a: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as (…)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j’ai (…). / Non, je n’ai pas (…).</a:t>
            </a:r>
          </a:p>
        </p:txBody>
      </p:sp>
      <p:pic>
        <p:nvPicPr>
          <p:cNvPr id="4" name="Image 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D57B5AB-BFD4-EBAF-3A43-3E4445C8595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521" y="2979886"/>
            <a:ext cx="1497432" cy="18412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B15597-9D52-A2DD-BF79-B65E584FB5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666" y="6033896"/>
            <a:ext cx="1580287" cy="19430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A152FD-5CBF-C020-72E3-AFF763ED4D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650" y="4835375"/>
            <a:ext cx="1009608" cy="12413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4022AB5-9FA4-B794-F026-8F7E454DF52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14463" y="750205"/>
            <a:ext cx="7669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5D0282-681C-5681-D8C5-068D604379A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475" y="566827"/>
            <a:ext cx="2263358" cy="1463943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A6FF03C-5F42-DC86-DAB8-7DF773061B6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76638710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541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m.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m. Elle fait le son « m 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m   M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 - m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B9E27BB5-2AC6-8F0D-C7E4-59229D1F40D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m   M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64AD2D-6D97-1152-5995-8169864DF8E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358670"/>
            <a:ext cx="1297304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Ma   mi   um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am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me   mou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ém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im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mo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oum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mu</a:t>
            </a: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ami   Amal   mami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mali</a:t>
            </a:r>
            <a:endParaRPr lang="fr-MA" sz="88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8725" y="672435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Amal. a. une. amie. Amal a une amie.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90085E-F55C-B37B-3C4D-DE980FA577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Amal a une ami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2B79AAB-9CE9-E6F8-CB3A-10EB0C3B10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4041565" y="5126623"/>
            <a:ext cx="303641" cy="21574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B6E14E0E-C160-8952-2923-711C913AF00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760825" y="5931484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C684891C-8A8D-9F06-43CE-82555F8CB14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126261" y="5460455"/>
            <a:ext cx="303644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5580C60D-21A3-BFF3-EC81-5470EF65D79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9036956" y="5460450"/>
            <a:ext cx="303645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Amal a une amie.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B1CEF1-D40F-487C-3788-34CAA344EA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Amal a une ami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0CDAF834-4F5E-7AAC-0628-71D481765E8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4041565" y="5126623"/>
            <a:ext cx="303641" cy="21574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E5AA16F-6EFC-BEC9-320A-31C319A7AF3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760825" y="5931484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16CD795A-BFEC-AFBF-4085-D321E676385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126261" y="5460455"/>
            <a:ext cx="303644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E410CCC8-5C1C-6713-9405-113CA1B61A0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9036956" y="5460450"/>
            <a:ext cx="303645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28.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FC0FD0-3D9A-9F94-D322-FC5CBF6500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007278" y="1674697"/>
            <a:ext cx="5701442" cy="80693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7279" y="8612303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265A07-A179-3A9F-4BE5-8B419AB7D3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8070" y="4063807"/>
            <a:ext cx="12669102" cy="215938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616F4F-76F4-CD0B-0A40-10CCD77D50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8070" y="4063807"/>
            <a:ext cx="12669102" cy="2159385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94027" y="1092330"/>
            <a:ext cx="768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les élèves ne disposent pas de manuels, faire la dictée sur les cahiers.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C1ED6EC-0B17-F1BD-21E8-38B7AF23422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173824109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29.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6BB37F-0AA3-833D-ABE2-67C8343350C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4C515C3-76A4-EBD9-1423-B514798A9B1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91934" y="1693201"/>
            <a:ext cx="5732131" cy="81080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22A771-AF24-6F80-A495-8E7177AA8B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57638" y="7972429"/>
            <a:ext cx="5815011" cy="141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963E346-541A-C89D-31A6-AB93D34C94D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BFF8B9-1560-6D88-F969-91B79CB81A3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53FA476C-0281-6B2E-2F44-B7302C6565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E3754BBC-E040-2E9A-6842-336E3D237033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07F4B91F-3791-F04A-0CE4-A4D9A3AF1E4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B6EAE8A6-D8D2-1D2B-D9AA-C58831B509C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E3B217F-C9D7-C681-2794-78AC9F446E7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9298" y="604276"/>
            <a:ext cx="11947455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Exercice 4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Écris sur les points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ma – mi – mo – mu – me.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03B6374-69C7-2119-4162-37E9FACF4D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257215" y="3687675"/>
            <a:ext cx="11034716" cy="30711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DE29E44-E353-1AFD-0159-3DCDF502B3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8045" y="3497993"/>
            <a:ext cx="11994880" cy="329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7" y="1287662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7" y="1287662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8" y="8681310"/>
            <a:ext cx="96491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3" tIns="51413" rIns="102863" bIns="51413" anchor="ctr" anchorCtr="0">
            <a:noAutofit/>
          </a:bodyPr>
          <a:lstStyle/>
          <a:p>
            <a:pPr algn="ctr" defTabSz="1371567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6" y="8529247"/>
            <a:ext cx="3148070" cy="415199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6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6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6" y="3179077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9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1" y="5930679"/>
            <a:ext cx="733991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0540" y="4244657"/>
            <a:ext cx="4547729" cy="45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493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1785</Words>
  <PresentationFormat>Personnalisé</PresentationFormat>
  <Paragraphs>349</Paragraphs>
  <Slides>59</Slides>
  <Notes>1</Notes>
  <HiddenSlides>0</HiddenSlides>
  <MMClips>2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76" baseType="lpstr">
      <vt:lpstr>Carelia</vt:lpstr>
      <vt:lpstr>Montserrat</vt:lpstr>
      <vt:lpstr>Dosis</vt:lpstr>
      <vt:lpstr>Helvetica Neue Light</vt:lpstr>
      <vt:lpstr>Calibri</vt:lpstr>
      <vt:lpstr>Traditional Arabic</vt:lpstr>
      <vt:lpstr>Calibri </vt:lpstr>
      <vt:lpstr>Dosis Bold</vt:lpstr>
      <vt:lpstr>Arial</vt:lpstr>
      <vt:lpstr>Candara</vt:lpstr>
      <vt:lpstr>KG Primary Penmanship 2</vt:lpstr>
      <vt:lpstr>Cambria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2025-07-13T17:41:30Z</dcterms:modified>
</cp:coreProperties>
</file>