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1" r:id="rId5"/>
    <p:sldId id="280" r:id="rId6"/>
    <p:sldId id="28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Con xin dâng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3093154"/>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 </a:t>
            </a:r>
            <a:r>
              <a:rPr lang="vi-VN" sz="6500" b="1">
                <a:latin typeface="Arial" panose="020B0604020202020204" pitchFamily="34" charset="0"/>
                <a:cs typeface="Arial" panose="020B0604020202020204" pitchFamily="34" charset="0"/>
              </a:rPr>
              <a:t>Dâng lên Chúa rượu bánh này Nguyện dâng Chúa trọn đời sống con.</a:t>
            </a:r>
            <a:endParaRPr lang="vi-VN" sz="65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Con xin dâng bánh rượu của muôn con người, con xin dâng với cả thân xác con. Con xin dâng tâm hồn cậy tin mến Chúa, đây lễ vật con xin dâng là con xin dâng.</a:t>
            </a:r>
            <a:endParaRPr lang="vi-VN" sz="6000" b="1" dirty="0"/>
          </a:p>
        </p:txBody>
      </p:sp>
    </p:spTree>
    <p:extLst>
      <p:ext uri="{BB962C8B-B14F-4D97-AF65-F5344CB8AC3E}">
        <p14:creationId xmlns:p14="http://schemas.microsoft.com/office/powerpoint/2010/main" val="351506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3093154"/>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 </a:t>
            </a:r>
            <a:r>
              <a:rPr lang="vi-VN" sz="6500" b="1">
                <a:latin typeface="Arial" panose="020B0604020202020204" pitchFamily="34" charset="0"/>
                <a:cs typeface="Arial" panose="020B0604020202020204" pitchFamily="34" charset="0"/>
              </a:rPr>
              <a:t>Dâng lên Chúa rượu bánh này Nguyện dâng Chúa trọn đời sống con.</a:t>
            </a:r>
            <a:endParaRPr lang="vi-VN" sz="6500" b="1" dirty="0"/>
          </a:p>
        </p:txBody>
      </p:sp>
    </p:spTree>
    <p:extLst>
      <p:ext uri="{BB962C8B-B14F-4D97-AF65-F5344CB8AC3E}">
        <p14:creationId xmlns:p14="http://schemas.microsoft.com/office/powerpoint/2010/main" val="3025831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Con xin dâng cha mẹ cũng như anh chị, con xin dâng tất cả thân quyến con. Con dâng thay cho ngàn người đang khốn khó, con dâng Ngài bao đau thương cùng bao hân hoan.</a:t>
            </a:r>
            <a:endParaRPr lang="vi-VN" sz="5800" b="1" dirty="0"/>
          </a:p>
        </p:txBody>
      </p:sp>
    </p:spTree>
    <p:extLst>
      <p:ext uri="{BB962C8B-B14F-4D97-AF65-F5344CB8AC3E}">
        <p14:creationId xmlns:p14="http://schemas.microsoft.com/office/powerpoint/2010/main" val="1767045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3093154"/>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 </a:t>
            </a:r>
            <a:r>
              <a:rPr lang="vi-VN" sz="6500" b="1">
                <a:latin typeface="Arial" panose="020B0604020202020204" pitchFamily="34" charset="0"/>
                <a:cs typeface="Arial" panose="020B0604020202020204" pitchFamily="34" charset="0"/>
              </a:rPr>
              <a:t>Dâng lên Chúa rượu bánh này Nguyện dâng Chúa trọn đời sống con.</a:t>
            </a:r>
            <a:endParaRPr lang="vi-VN" sz="6500" b="1" dirty="0"/>
          </a:p>
        </p:txBody>
      </p:sp>
    </p:spTree>
    <p:extLst>
      <p:ext uri="{BB962C8B-B14F-4D97-AF65-F5344CB8AC3E}">
        <p14:creationId xmlns:p14="http://schemas.microsoft.com/office/powerpoint/2010/main" val="4579617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135</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Con xin dâng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2025-08-27T08:02:56Z</dcterms:modified>
</cp:coreProperties>
</file>