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8D785-9F37-E5EB-5820-66DB2855A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A398427-0847-A3EC-D65D-A0161EE7389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A398427-0847-A3EC-D65D-A0161EE738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E3A4435-2986-AFA2-A2A3-1757005B2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A23A35E-7847-F14D-684F-B795932B803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Shape1_20220427_135811">
            <a:extLst>
              <a:ext uri="{FF2B5EF4-FFF2-40B4-BE49-F238E27FC236}">
                <a16:creationId xmlns:a16="http://schemas.microsoft.com/office/drawing/2014/main" id="{E7F58F31-A5E0-103C-9876-A73AD37C16FA}"/>
              </a:ext>
            </a:extLst>
          </p:cNvPr>
          <p:cNvSpPr txBox="1">
            <a:spLocks/>
          </p:cNvSpPr>
          <p:nvPr/>
        </p:nvSpPr>
        <p:spPr>
          <a:xfrm>
            <a:off x="6276489" y="4010675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7" name="Shape2_20220427_135811">
            <a:extLst>
              <a:ext uri="{FF2B5EF4-FFF2-40B4-BE49-F238E27FC236}">
                <a16:creationId xmlns:a16="http://schemas.microsoft.com/office/drawing/2014/main" id="{AABC44EB-E0AD-7C03-1486-7A1759C74DD2}"/>
              </a:ext>
            </a:extLst>
          </p:cNvPr>
          <p:cNvSpPr txBox="1">
            <a:spLocks/>
          </p:cNvSpPr>
          <p:nvPr/>
        </p:nvSpPr>
        <p:spPr>
          <a:xfrm>
            <a:off x="6276489" y="4240597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" name="Shape1_20221012_144847">
            <a:extLst>
              <a:ext uri="{FF2B5EF4-FFF2-40B4-BE49-F238E27FC236}">
                <a16:creationId xmlns:a16="http://schemas.microsoft.com/office/drawing/2014/main" id="{BB72C708-6F43-6ED6-33B7-070E6A61F342}"/>
              </a:ext>
            </a:extLst>
          </p:cNvPr>
          <p:cNvSpPr/>
          <p:nvPr/>
        </p:nvSpPr>
        <p:spPr>
          <a:xfrm>
            <a:off x="5168003" y="3789394"/>
            <a:ext cx="855949" cy="8559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prstClr val="white"/>
              </a:solidFill>
            </a:endParaRPr>
          </a:p>
        </p:txBody>
      </p:sp>
      <p:sp>
        <p:nvSpPr>
          <p:cNvPr id="9" name="Shape3_20220427_135811">
            <a:extLst>
              <a:ext uri="{FF2B5EF4-FFF2-40B4-BE49-F238E27FC236}">
                <a16:creationId xmlns:a16="http://schemas.microsoft.com/office/drawing/2014/main" id="{6FD1FA43-6DD2-48E6-96E1-2ADFB5A64E77}"/>
              </a:ext>
            </a:extLst>
          </p:cNvPr>
          <p:cNvSpPr txBox="1">
            <a:spLocks/>
          </p:cNvSpPr>
          <p:nvPr/>
        </p:nvSpPr>
        <p:spPr>
          <a:xfrm>
            <a:off x="9936937" y="4010675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10" name="Shape4_20220427_135811">
            <a:extLst>
              <a:ext uri="{FF2B5EF4-FFF2-40B4-BE49-F238E27FC236}">
                <a16:creationId xmlns:a16="http://schemas.microsoft.com/office/drawing/2014/main" id="{CA0A3597-4220-C352-C523-A8AD49637CB5}"/>
              </a:ext>
            </a:extLst>
          </p:cNvPr>
          <p:cNvSpPr txBox="1">
            <a:spLocks/>
          </p:cNvSpPr>
          <p:nvPr/>
        </p:nvSpPr>
        <p:spPr>
          <a:xfrm>
            <a:off x="9936937" y="4240597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" name="Shape2_20221012_144847">
            <a:extLst>
              <a:ext uri="{FF2B5EF4-FFF2-40B4-BE49-F238E27FC236}">
                <a16:creationId xmlns:a16="http://schemas.microsoft.com/office/drawing/2014/main" id="{F115F3BF-966A-45E8-E27D-B32FF083EBC7}"/>
              </a:ext>
            </a:extLst>
          </p:cNvPr>
          <p:cNvSpPr/>
          <p:nvPr/>
        </p:nvSpPr>
        <p:spPr>
          <a:xfrm>
            <a:off x="8828446" y="3789394"/>
            <a:ext cx="855949" cy="8559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prstClr val="white"/>
              </a:solidFill>
            </a:endParaRPr>
          </a:p>
        </p:txBody>
      </p:sp>
      <p:sp>
        <p:nvSpPr>
          <p:cNvPr id="12" name="Freeform 380">
            <a:extLst>
              <a:ext uri="{FF2B5EF4-FFF2-40B4-BE49-F238E27FC236}">
                <a16:creationId xmlns:a16="http://schemas.microsoft.com/office/drawing/2014/main" id="{51C3F7FE-CE6A-E300-E968-EB233C881EB9}"/>
              </a:ext>
            </a:extLst>
          </p:cNvPr>
          <p:cNvSpPr>
            <a:spLocks noEditPoints="1"/>
          </p:cNvSpPr>
          <p:nvPr/>
        </p:nvSpPr>
        <p:spPr bwMode="auto">
          <a:xfrm>
            <a:off x="5358642" y="3977659"/>
            <a:ext cx="370244" cy="374992"/>
          </a:xfrm>
          <a:custGeom>
            <a:avLst/>
            <a:gdLst>
              <a:gd name="T0" fmla="*/ 142 w 285"/>
              <a:gd name="T1" fmla="*/ 285 h 285"/>
              <a:gd name="T2" fmla="*/ 0 w 285"/>
              <a:gd name="T3" fmla="*/ 143 h 285"/>
              <a:gd name="T4" fmla="*/ 142 w 285"/>
              <a:gd name="T5" fmla="*/ 0 h 285"/>
              <a:gd name="T6" fmla="*/ 285 w 285"/>
              <a:gd name="T7" fmla="*/ 143 h 285"/>
              <a:gd name="T8" fmla="*/ 142 w 285"/>
              <a:gd name="T9" fmla="*/ 285 h 285"/>
              <a:gd name="T10" fmla="*/ 142 w 285"/>
              <a:gd name="T11" fmla="*/ 12 h 285"/>
              <a:gd name="T12" fmla="*/ 12 w 285"/>
              <a:gd name="T13" fmla="*/ 143 h 285"/>
              <a:gd name="T14" fmla="*/ 142 w 285"/>
              <a:gd name="T15" fmla="*/ 273 h 285"/>
              <a:gd name="T16" fmla="*/ 273 w 285"/>
              <a:gd name="T17" fmla="*/ 143 h 285"/>
              <a:gd name="T18" fmla="*/ 142 w 285"/>
              <a:gd name="T19" fmla="*/ 12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5" h="285">
                <a:moveTo>
                  <a:pt x="142" y="285"/>
                </a:moveTo>
                <a:cubicBezTo>
                  <a:pt x="64" y="285"/>
                  <a:pt x="0" y="221"/>
                  <a:pt x="0" y="143"/>
                </a:cubicBezTo>
                <a:cubicBezTo>
                  <a:pt x="0" y="64"/>
                  <a:pt x="64" y="0"/>
                  <a:pt x="142" y="0"/>
                </a:cubicBezTo>
                <a:cubicBezTo>
                  <a:pt x="221" y="0"/>
                  <a:pt x="285" y="64"/>
                  <a:pt x="285" y="143"/>
                </a:cubicBezTo>
                <a:cubicBezTo>
                  <a:pt x="285" y="221"/>
                  <a:pt x="221" y="285"/>
                  <a:pt x="142" y="285"/>
                </a:cubicBezTo>
                <a:close/>
                <a:moveTo>
                  <a:pt x="142" y="12"/>
                </a:moveTo>
                <a:cubicBezTo>
                  <a:pt x="70" y="12"/>
                  <a:pt x="12" y="71"/>
                  <a:pt x="12" y="143"/>
                </a:cubicBezTo>
                <a:cubicBezTo>
                  <a:pt x="12" y="214"/>
                  <a:pt x="70" y="273"/>
                  <a:pt x="142" y="273"/>
                </a:cubicBezTo>
                <a:cubicBezTo>
                  <a:pt x="214" y="273"/>
                  <a:pt x="273" y="214"/>
                  <a:pt x="273" y="143"/>
                </a:cubicBezTo>
                <a:cubicBezTo>
                  <a:pt x="273" y="71"/>
                  <a:pt x="214" y="12"/>
                  <a:pt x="142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13" name="Freeform 381">
            <a:extLst>
              <a:ext uri="{FF2B5EF4-FFF2-40B4-BE49-F238E27FC236}">
                <a16:creationId xmlns:a16="http://schemas.microsoft.com/office/drawing/2014/main" id="{E8901291-AA24-5992-9FEA-63253DA6A7F4}"/>
              </a:ext>
            </a:extLst>
          </p:cNvPr>
          <p:cNvSpPr>
            <a:spLocks noEditPoints="1"/>
          </p:cNvSpPr>
          <p:nvPr/>
        </p:nvSpPr>
        <p:spPr bwMode="auto">
          <a:xfrm>
            <a:off x="5643444" y="4262459"/>
            <a:ext cx="189869" cy="194618"/>
          </a:xfrm>
          <a:custGeom>
            <a:avLst/>
            <a:gdLst>
              <a:gd name="T0" fmla="*/ 119 w 145"/>
              <a:gd name="T1" fmla="*/ 146 h 146"/>
              <a:gd name="T2" fmla="*/ 100 w 145"/>
              <a:gd name="T3" fmla="*/ 138 h 146"/>
              <a:gd name="T4" fmla="*/ 2 w 145"/>
              <a:gd name="T5" fmla="*/ 40 h 146"/>
              <a:gd name="T6" fmla="*/ 2 w 145"/>
              <a:gd name="T7" fmla="*/ 32 h 146"/>
              <a:gd name="T8" fmla="*/ 31 w 145"/>
              <a:gd name="T9" fmla="*/ 3 h 146"/>
              <a:gd name="T10" fmla="*/ 40 w 145"/>
              <a:gd name="T11" fmla="*/ 3 h 146"/>
              <a:gd name="T12" fmla="*/ 138 w 145"/>
              <a:gd name="T13" fmla="*/ 100 h 146"/>
              <a:gd name="T14" fmla="*/ 145 w 145"/>
              <a:gd name="T15" fmla="*/ 119 h 146"/>
              <a:gd name="T16" fmla="*/ 138 w 145"/>
              <a:gd name="T17" fmla="*/ 138 h 146"/>
              <a:gd name="T18" fmla="*/ 119 w 145"/>
              <a:gd name="T19" fmla="*/ 146 h 146"/>
              <a:gd name="T20" fmla="*/ 15 w 145"/>
              <a:gd name="T21" fmla="*/ 36 h 146"/>
              <a:gd name="T22" fmla="*/ 109 w 145"/>
              <a:gd name="T23" fmla="*/ 129 h 146"/>
              <a:gd name="T24" fmla="*/ 109 w 145"/>
              <a:gd name="T25" fmla="*/ 129 h 146"/>
              <a:gd name="T26" fmla="*/ 129 w 145"/>
              <a:gd name="T27" fmla="*/ 129 h 146"/>
              <a:gd name="T28" fmla="*/ 133 w 145"/>
              <a:gd name="T29" fmla="*/ 119 h 146"/>
              <a:gd name="T30" fmla="*/ 129 w 145"/>
              <a:gd name="T31" fmla="*/ 109 h 146"/>
              <a:gd name="T32" fmla="*/ 36 w 145"/>
              <a:gd name="T33" fmla="*/ 16 h 146"/>
              <a:gd name="T34" fmla="*/ 15 w 145"/>
              <a:gd name="T35" fmla="*/ 36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45" h="146">
                <a:moveTo>
                  <a:pt x="119" y="146"/>
                </a:moveTo>
                <a:cubicBezTo>
                  <a:pt x="112" y="146"/>
                  <a:pt x="105" y="143"/>
                  <a:pt x="100" y="138"/>
                </a:cubicBezTo>
                <a:cubicBezTo>
                  <a:pt x="2" y="40"/>
                  <a:pt x="2" y="40"/>
                  <a:pt x="2" y="40"/>
                </a:cubicBezTo>
                <a:cubicBezTo>
                  <a:pt x="0" y="38"/>
                  <a:pt x="0" y="34"/>
                  <a:pt x="2" y="32"/>
                </a:cubicBezTo>
                <a:cubicBezTo>
                  <a:pt x="31" y="3"/>
                  <a:pt x="31" y="3"/>
                  <a:pt x="31" y="3"/>
                </a:cubicBezTo>
                <a:cubicBezTo>
                  <a:pt x="34" y="0"/>
                  <a:pt x="38" y="0"/>
                  <a:pt x="40" y="3"/>
                </a:cubicBezTo>
                <a:cubicBezTo>
                  <a:pt x="138" y="100"/>
                  <a:pt x="138" y="100"/>
                  <a:pt x="138" y="100"/>
                </a:cubicBezTo>
                <a:cubicBezTo>
                  <a:pt x="143" y="105"/>
                  <a:pt x="145" y="112"/>
                  <a:pt x="145" y="119"/>
                </a:cubicBezTo>
                <a:cubicBezTo>
                  <a:pt x="145" y="126"/>
                  <a:pt x="143" y="133"/>
                  <a:pt x="138" y="138"/>
                </a:cubicBezTo>
                <a:cubicBezTo>
                  <a:pt x="132" y="143"/>
                  <a:pt x="126" y="146"/>
                  <a:pt x="119" y="146"/>
                </a:cubicBezTo>
                <a:close/>
                <a:moveTo>
                  <a:pt x="15" y="36"/>
                </a:moveTo>
                <a:cubicBezTo>
                  <a:pt x="109" y="129"/>
                  <a:pt x="109" y="129"/>
                  <a:pt x="109" y="129"/>
                </a:cubicBezTo>
                <a:cubicBezTo>
                  <a:pt x="109" y="129"/>
                  <a:pt x="109" y="129"/>
                  <a:pt x="109" y="129"/>
                </a:cubicBezTo>
                <a:cubicBezTo>
                  <a:pt x="114" y="135"/>
                  <a:pt x="123" y="135"/>
                  <a:pt x="129" y="129"/>
                </a:cubicBezTo>
                <a:cubicBezTo>
                  <a:pt x="132" y="126"/>
                  <a:pt x="133" y="123"/>
                  <a:pt x="133" y="119"/>
                </a:cubicBezTo>
                <a:cubicBezTo>
                  <a:pt x="133" y="115"/>
                  <a:pt x="132" y="112"/>
                  <a:pt x="129" y="109"/>
                </a:cubicBezTo>
                <a:cubicBezTo>
                  <a:pt x="36" y="16"/>
                  <a:pt x="36" y="16"/>
                  <a:pt x="36" y="16"/>
                </a:cubicBezTo>
                <a:lnTo>
                  <a:pt x="15" y="3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14" name="Freeform 382">
            <a:extLst>
              <a:ext uri="{FF2B5EF4-FFF2-40B4-BE49-F238E27FC236}">
                <a16:creationId xmlns:a16="http://schemas.microsoft.com/office/drawing/2014/main" id="{A3710D74-C09C-12FD-FD7D-DDFEDE849D16}"/>
              </a:ext>
            </a:extLst>
          </p:cNvPr>
          <p:cNvSpPr>
            <a:spLocks/>
          </p:cNvSpPr>
          <p:nvPr/>
        </p:nvSpPr>
        <p:spPr bwMode="auto">
          <a:xfrm>
            <a:off x="5420350" y="4039366"/>
            <a:ext cx="132907" cy="132907"/>
          </a:xfrm>
          <a:custGeom>
            <a:avLst/>
            <a:gdLst>
              <a:gd name="T0" fmla="*/ 6 w 99"/>
              <a:gd name="T1" fmla="*/ 100 h 100"/>
              <a:gd name="T2" fmla="*/ 0 w 99"/>
              <a:gd name="T3" fmla="*/ 94 h 100"/>
              <a:gd name="T4" fmla="*/ 93 w 99"/>
              <a:gd name="T5" fmla="*/ 0 h 100"/>
              <a:gd name="T6" fmla="*/ 99 w 99"/>
              <a:gd name="T7" fmla="*/ 6 h 100"/>
              <a:gd name="T8" fmla="*/ 93 w 99"/>
              <a:gd name="T9" fmla="*/ 12 h 100"/>
              <a:gd name="T10" fmla="*/ 12 w 99"/>
              <a:gd name="T11" fmla="*/ 94 h 100"/>
              <a:gd name="T12" fmla="*/ 6 w 99"/>
              <a:gd name="T13" fmla="*/ 10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" h="100">
                <a:moveTo>
                  <a:pt x="6" y="100"/>
                </a:moveTo>
                <a:cubicBezTo>
                  <a:pt x="3" y="100"/>
                  <a:pt x="0" y="97"/>
                  <a:pt x="0" y="94"/>
                </a:cubicBezTo>
                <a:cubicBezTo>
                  <a:pt x="0" y="42"/>
                  <a:pt x="42" y="0"/>
                  <a:pt x="93" y="0"/>
                </a:cubicBezTo>
                <a:cubicBezTo>
                  <a:pt x="97" y="0"/>
                  <a:pt x="99" y="3"/>
                  <a:pt x="99" y="6"/>
                </a:cubicBezTo>
                <a:cubicBezTo>
                  <a:pt x="99" y="10"/>
                  <a:pt x="97" y="12"/>
                  <a:pt x="93" y="12"/>
                </a:cubicBezTo>
                <a:cubicBezTo>
                  <a:pt x="48" y="12"/>
                  <a:pt x="12" y="49"/>
                  <a:pt x="12" y="94"/>
                </a:cubicBezTo>
                <a:cubicBezTo>
                  <a:pt x="12" y="97"/>
                  <a:pt x="9" y="100"/>
                  <a:pt x="6" y="10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15" name="Freeform 156">
            <a:extLst>
              <a:ext uri="{FF2B5EF4-FFF2-40B4-BE49-F238E27FC236}">
                <a16:creationId xmlns:a16="http://schemas.microsoft.com/office/drawing/2014/main" id="{7BAE3415-CE64-0DC5-CDE0-58EFF9662FD3}"/>
              </a:ext>
            </a:extLst>
          </p:cNvPr>
          <p:cNvSpPr>
            <a:spLocks noEditPoints="1"/>
          </p:cNvSpPr>
          <p:nvPr/>
        </p:nvSpPr>
        <p:spPr bwMode="auto">
          <a:xfrm>
            <a:off x="9128811" y="4133002"/>
            <a:ext cx="255219" cy="189822"/>
          </a:xfrm>
          <a:custGeom>
            <a:avLst/>
            <a:gdLst>
              <a:gd name="T0" fmla="*/ 90 w 218"/>
              <a:gd name="T1" fmla="*/ 163 h 163"/>
              <a:gd name="T2" fmla="*/ 86 w 218"/>
              <a:gd name="T3" fmla="*/ 161 h 163"/>
              <a:gd name="T4" fmla="*/ 2 w 218"/>
              <a:gd name="T5" fmla="*/ 77 h 163"/>
              <a:gd name="T6" fmla="*/ 2 w 218"/>
              <a:gd name="T7" fmla="*/ 68 h 163"/>
              <a:gd name="T8" fmla="*/ 31 w 218"/>
              <a:gd name="T9" fmla="*/ 39 h 163"/>
              <a:gd name="T10" fmla="*/ 40 w 218"/>
              <a:gd name="T11" fmla="*/ 39 h 163"/>
              <a:gd name="T12" fmla="*/ 90 w 218"/>
              <a:gd name="T13" fmla="*/ 90 h 163"/>
              <a:gd name="T14" fmla="*/ 177 w 218"/>
              <a:gd name="T15" fmla="*/ 2 h 163"/>
              <a:gd name="T16" fmla="*/ 186 w 218"/>
              <a:gd name="T17" fmla="*/ 2 h 163"/>
              <a:gd name="T18" fmla="*/ 215 w 218"/>
              <a:gd name="T19" fmla="*/ 32 h 163"/>
              <a:gd name="T20" fmla="*/ 215 w 218"/>
              <a:gd name="T21" fmla="*/ 40 h 163"/>
              <a:gd name="T22" fmla="*/ 95 w 218"/>
              <a:gd name="T23" fmla="*/ 161 h 163"/>
              <a:gd name="T24" fmla="*/ 90 w 218"/>
              <a:gd name="T25" fmla="*/ 163 h 163"/>
              <a:gd name="T26" fmla="*/ 15 w 218"/>
              <a:gd name="T27" fmla="*/ 73 h 163"/>
              <a:gd name="T28" fmla="*/ 90 w 218"/>
              <a:gd name="T29" fmla="*/ 148 h 163"/>
              <a:gd name="T30" fmla="*/ 202 w 218"/>
              <a:gd name="T31" fmla="*/ 36 h 163"/>
              <a:gd name="T32" fmla="*/ 182 w 218"/>
              <a:gd name="T33" fmla="*/ 15 h 163"/>
              <a:gd name="T34" fmla="*/ 95 w 218"/>
              <a:gd name="T35" fmla="*/ 103 h 163"/>
              <a:gd name="T36" fmla="*/ 86 w 218"/>
              <a:gd name="T37" fmla="*/ 103 h 163"/>
              <a:gd name="T38" fmla="*/ 35 w 218"/>
              <a:gd name="T39" fmla="*/ 52 h 163"/>
              <a:gd name="T40" fmla="*/ 15 w 218"/>
              <a:gd name="T41" fmla="*/ 73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18" h="163">
                <a:moveTo>
                  <a:pt x="90" y="163"/>
                </a:moveTo>
                <a:cubicBezTo>
                  <a:pt x="89" y="163"/>
                  <a:pt x="87" y="162"/>
                  <a:pt x="86" y="16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5"/>
                  <a:pt x="0" y="71"/>
                  <a:pt x="2" y="68"/>
                </a:cubicBezTo>
                <a:cubicBezTo>
                  <a:pt x="31" y="39"/>
                  <a:pt x="31" y="39"/>
                  <a:pt x="31" y="39"/>
                </a:cubicBezTo>
                <a:cubicBezTo>
                  <a:pt x="33" y="37"/>
                  <a:pt x="38" y="37"/>
                  <a:pt x="40" y="39"/>
                </a:cubicBezTo>
                <a:cubicBezTo>
                  <a:pt x="90" y="90"/>
                  <a:pt x="90" y="90"/>
                  <a:pt x="90" y="90"/>
                </a:cubicBezTo>
                <a:cubicBezTo>
                  <a:pt x="177" y="2"/>
                  <a:pt x="177" y="2"/>
                  <a:pt x="177" y="2"/>
                </a:cubicBezTo>
                <a:cubicBezTo>
                  <a:pt x="180" y="0"/>
                  <a:pt x="184" y="0"/>
                  <a:pt x="186" y="2"/>
                </a:cubicBezTo>
                <a:cubicBezTo>
                  <a:pt x="215" y="32"/>
                  <a:pt x="215" y="32"/>
                  <a:pt x="215" y="32"/>
                </a:cubicBezTo>
                <a:cubicBezTo>
                  <a:pt x="218" y="34"/>
                  <a:pt x="218" y="38"/>
                  <a:pt x="215" y="40"/>
                </a:cubicBezTo>
                <a:cubicBezTo>
                  <a:pt x="95" y="161"/>
                  <a:pt x="95" y="161"/>
                  <a:pt x="95" y="161"/>
                </a:cubicBezTo>
                <a:cubicBezTo>
                  <a:pt x="93" y="162"/>
                  <a:pt x="92" y="163"/>
                  <a:pt x="90" y="163"/>
                </a:cubicBezTo>
                <a:close/>
                <a:moveTo>
                  <a:pt x="15" y="73"/>
                </a:moveTo>
                <a:cubicBezTo>
                  <a:pt x="90" y="148"/>
                  <a:pt x="90" y="148"/>
                  <a:pt x="90" y="148"/>
                </a:cubicBezTo>
                <a:cubicBezTo>
                  <a:pt x="202" y="36"/>
                  <a:pt x="202" y="36"/>
                  <a:pt x="202" y="36"/>
                </a:cubicBezTo>
                <a:cubicBezTo>
                  <a:pt x="182" y="15"/>
                  <a:pt x="182" y="15"/>
                  <a:pt x="182" y="15"/>
                </a:cubicBezTo>
                <a:cubicBezTo>
                  <a:pt x="95" y="103"/>
                  <a:pt x="95" y="103"/>
                  <a:pt x="95" y="103"/>
                </a:cubicBezTo>
                <a:cubicBezTo>
                  <a:pt x="92" y="105"/>
                  <a:pt x="88" y="105"/>
                  <a:pt x="86" y="103"/>
                </a:cubicBezTo>
                <a:cubicBezTo>
                  <a:pt x="35" y="52"/>
                  <a:pt x="35" y="52"/>
                  <a:pt x="35" y="52"/>
                </a:cubicBezTo>
                <a:lnTo>
                  <a:pt x="15" y="7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16" name="Freeform 157">
            <a:extLst>
              <a:ext uri="{FF2B5EF4-FFF2-40B4-BE49-F238E27FC236}">
                <a16:creationId xmlns:a16="http://schemas.microsoft.com/office/drawing/2014/main" id="{DF90AB1B-DF0C-39E8-D134-FD3114FEDB27}"/>
              </a:ext>
            </a:extLst>
          </p:cNvPr>
          <p:cNvSpPr>
            <a:spLocks noEditPoints="1"/>
          </p:cNvSpPr>
          <p:nvPr/>
        </p:nvSpPr>
        <p:spPr bwMode="auto">
          <a:xfrm>
            <a:off x="9001200" y="3964274"/>
            <a:ext cx="510438" cy="506186"/>
          </a:xfrm>
          <a:custGeom>
            <a:avLst/>
            <a:gdLst>
              <a:gd name="T0" fmla="*/ 191 w 436"/>
              <a:gd name="T1" fmla="*/ 422 h 433"/>
              <a:gd name="T2" fmla="*/ 116 w 436"/>
              <a:gd name="T3" fmla="*/ 397 h 433"/>
              <a:gd name="T4" fmla="*/ 93 w 436"/>
              <a:gd name="T5" fmla="*/ 381 h 433"/>
              <a:gd name="T6" fmla="*/ 55 w 436"/>
              <a:gd name="T7" fmla="*/ 344 h 433"/>
              <a:gd name="T8" fmla="*/ 20 w 436"/>
              <a:gd name="T9" fmla="*/ 301 h 433"/>
              <a:gd name="T10" fmla="*/ 20 w 436"/>
              <a:gd name="T11" fmla="*/ 272 h 433"/>
              <a:gd name="T12" fmla="*/ 14 w 436"/>
              <a:gd name="T13" fmla="*/ 244 h 433"/>
              <a:gd name="T14" fmla="*/ 19 w 436"/>
              <a:gd name="T15" fmla="*/ 165 h 433"/>
              <a:gd name="T16" fmla="*/ 40 w 436"/>
              <a:gd name="T17" fmla="*/ 116 h 433"/>
              <a:gd name="T18" fmla="*/ 55 w 436"/>
              <a:gd name="T19" fmla="*/ 93 h 433"/>
              <a:gd name="T20" fmla="*/ 115 w 436"/>
              <a:gd name="T21" fmla="*/ 40 h 433"/>
              <a:gd name="T22" fmla="*/ 164 w 436"/>
              <a:gd name="T23" fmla="*/ 21 h 433"/>
              <a:gd name="T24" fmla="*/ 191 w 436"/>
              <a:gd name="T25" fmla="*/ 15 h 433"/>
              <a:gd name="T26" fmla="*/ 271 w 436"/>
              <a:gd name="T27" fmla="*/ 20 h 433"/>
              <a:gd name="T28" fmla="*/ 319 w 436"/>
              <a:gd name="T29" fmla="*/ 41 h 433"/>
              <a:gd name="T30" fmla="*/ 343 w 436"/>
              <a:gd name="T31" fmla="*/ 56 h 433"/>
              <a:gd name="T32" fmla="*/ 395 w 436"/>
              <a:gd name="T33" fmla="*/ 116 h 433"/>
              <a:gd name="T34" fmla="*/ 415 w 436"/>
              <a:gd name="T35" fmla="*/ 164 h 433"/>
              <a:gd name="T36" fmla="*/ 420 w 436"/>
              <a:gd name="T37" fmla="*/ 191 h 433"/>
              <a:gd name="T38" fmla="*/ 421 w 436"/>
              <a:gd name="T39" fmla="*/ 244 h 433"/>
              <a:gd name="T40" fmla="*/ 416 w 436"/>
              <a:gd name="T41" fmla="*/ 271 h 433"/>
              <a:gd name="T42" fmla="*/ 395 w 436"/>
              <a:gd name="T43" fmla="*/ 320 h 433"/>
              <a:gd name="T44" fmla="*/ 380 w 436"/>
              <a:gd name="T45" fmla="*/ 344 h 433"/>
              <a:gd name="T46" fmla="*/ 320 w 436"/>
              <a:gd name="T47" fmla="*/ 396 h 433"/>
              <a:gd name="T48" fmla="*/ 272 w 436"/>
              <a:gd name="T49" fmla="*/ 416 h 433"/>
              <a:gd name="T50" fmla="*/ 244 w 436"/>
              <a:gd name="T51" fmla="*/ 421 h 433"/>
              <a:gd name="T52" fmla="*/ 218 w 436"/>
              <a:gd name="T53" fmla="*/ 433 h 433"/>
              <a:gd name="T54" fmla="*/ 200 w 436"/>
              <a:gd name="T55" fmla="*/ 413 h 433"/>
              <a:gd name="T56" fmla="*/ 236 w 436"/>
              <a:gd name="T57" fmla="*/ 412 h 433"/>
              <a:gd name="T58" fmla="*/ 277 w 436"/>
              <a:gd name="T59" fmla="*/ 405 h 433"/>
              <a:gd name="T60" fmla="*/ 309 w 436"/>
              <a:gd name="T61" fmla="*/ 391 h 433"/>
              <a:gd name="T62" fmla="*/ 368 w 436"/>
              <a:gd name="T63" fmla="*/ 344 h 433"/>
              <a:gd name="T64" fmla="*/ 390 w 436"/>
              <a:gd name="T65" fmla="*/ 309 h 433"/>
              <a:gd name="T66" fmla="*/ 404 w 436"/>
              <a:gd name="T67" fmla="*/ 276 h 433"/>
              <a:gd name="T68" fmla="*/ 412 w 436"/>
              <a:gd name="T69" fmla="*/ 201 h 433"/>
              <a:gd name="T70" fmla="*/ 404 w 436"/>
              <a:gd name="T71" fmla="*/ 160 h 433"/>
              <a:gd name="T72" fmla="*/ 404 w 436"/>
              <a:gd name="T73" fmla="*/ 140 h 433"/>
              <a:gd name="T74" fmla="*/ 368 w 436"/>
              <a:gd name="T75" fmla="*/ 93 h 433"/>
              <a:gd name="T76" fmla="*/ 342 w 436"/>
              <a:gd name="T77" fmla="*/ 68 h 433"/>
              <a:gd name="T78" fmla="*/ 308 w 436"/>
              <a:gd name="T79" fmla="*/ 45 h 433"/>
              <a:gd name="T80" fmla="*/ 235 w 436"/>
              <a:gd name="T81" fmla="*/ 23 h 433"/>
              <a:gd name="T82" fmla="*/ 199 w 436"/>
              <a:gd name="T83" fmla="*/ 24 h 433"/>
              <a:gd name="T84" fmla="*/ 159 w 436"/>
              <a:gd name="T85" fmla="*/ 32 h 433"/>
              <a:gd name="T86" fmla="*/ 92 w 436"/>
              <a:gd name="T87" fmla="*/ 68 h 433"/>
              <a:gd name="T88" fmla="*/ 67 w 436"/>
              <a:gd name="T89" fmla="*/ 94 h 433"/>
              <a:gd name="T90" fmla="*/ 44 w 436"/>
              <a:gd name="T91" fmla="*/ 128 h 433"/>
              <a:gd name="T92" fmla="*/ 23 w 436"/>
              <a:gd name="T93" fmla="*/ 201 h 433"/>
              <a:gd name="T94" fmla="*/ 23 w 436"/>
              <a:gd name="T95" fmla="*/ 236 h 433"/>
              <a:gd name="T96" fmla="*/ 31 w 436"/>
              <a:gd name="T97" fmla="*/ 277 h 433"/>
              <a:gd name="T98" fmla="*/ 44 w 436"/>
              <a:gd name="T99" fmla="*/ 309 h 433"/>
              <a:gd name="T100" fmla="*/ 92 w 436"/>
              <a:gd name="T101" fmla="*/ 368 h 433"/>
              <a:gd name="T102" fmla="*/ 127 w 436"/>
              <a:gd name="T103" fmla="*/ 391 h 433"/>
              <a:gd name="T104" fmla="*/ 160 w 436"/>
              <a:gd name="T105" fmla="*/ 405 h 433"/>
              <a:gd name="T106" fmla="*/ 417 w 436"/>
              <a:gd name="T107" fmla="*/ 240 h 4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36" h="433">
                <a:moveTo>
                  <a:pt x="218" y="433"/>
                </a:moveTo>
                <a:cubicBezTo>
                  <a:pt x="208" y="433"/>
                  <a:pt x="199" y="429"/>
                  <a:pt x="191" y="422"/>
                </a:cubicBezTo>
                <a:cubicBezTo>
                  <a:pt x="184" y="415"/>
                  <a:pt x="174" y="413"/>
                  <a:pt x="164" y="416"/>
                </a:cubicBezTo>
                <a:cubicBezTo>
                  <a:pt x="146" y="424"/>
                  <a:pt x="124" y="415"/>
                  <a:pt x="116" y="397"/>
                </a:cubicBezTo>
                <a:cubicBezTo>
                  <a:pt x="116" y="396"/>
                  <a:pt x="116" y="396"/>
                  <a:pt x="116" y="396"/>
                </a:cubicBezTo>
                <a:cubicBezTo>
                  <a:pt x="112" y="387"/>
                  <a:pt x="103" y="381"/>
                  <a:pt x="93" y="381"/>
                </a:cubicBezTo>
                <a:cubicBezTo>
                  <a:pt x="92" y="381"/>
                  <a:pt x="92" y="381"/>
                  <a:pt x="92" y="381"/>
                </a:cubicBezTo>
                <a:cubicBezTo>
                  <a:pt x="72" y="381"/>
                  <a:pt x="55" y="364"/>
                  <a:pt x="55" y="344"/>
                </a:cubicBezTo>
                <a:cubicBezTo>
                  <a:pt x="55" y="334"/>
                  <a:pt x="49" y="325"/>
                  <a:pt x="40" y="321"/>
                </a:cubicBezTo>
                <a:cubicBezTo>
                  <a:pt x="31" y="317"/>
                  <a:pt x="24" y="310"/>
                  <a:pt x="20" y="301"/>
                </a:cubicBezTo>
                <a:cubicBezTo>
                  <a:pt x="16" y="292"/>
                  <a:pt x="16" y="282"/>
                  <a:pt x="20" y="273"/>
                </a:cubicBezTo>
                <a:cubicBezTo>
                  <a:pt x="20" y="272"/>
                  <a:pt x="20" y="272"/>
                  <a:pt x="20" y="272"/>
                </a:cubicBezTo>
                <a:cubicBezTo>
                  <a:pt x="24" y="263"/>
                  <a:pt x="22" y="252"/>
                  <a:pt x="15" y="245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0" y="230"/>
                  <a:pt x="0" y="206"/>
                  <a:pt x="14" y="192"/>
                </a:cubicBezTo>
                <a:cubicBezTo>
                  <a:pt x="21" y="185"/>
                  <a:pt x="23" y="174"/>
                  <a:pt x="19" y="165"/>
                </a:cubicBezTo>
                <a:cubicBezTo>
                  <a:pt x="11" y="146"/>
                  <a:pt x="20" y="125"/>
                  <a:pt x="39" y="117"/>
                </a:cubicBezTo>
                <a:cubicBezTo>
                  <a:pt x="40" y="116"/>
                  <a:pt x="40" y="116"/>
                  <a:pt x="40" y="116"/>
                </a:cubicBezTo>
                <a:cubicBezTo>
                  <a:pt x="49" y="113"/>
                  <a:pt x="55" y="104"/>
                  <a:pt x="55" y="94"/>
                </a:cubicBezTo>
                <a:cubicBezTo>
                  <a:pt x="55" y="93"/>
                  <a:pt x="55" y="93"/>
                  <a:pt x="55" y="93"/>
                </a:cubicBezTo>
                <a:cubicBezTo>
                  <a:pt x="55" y="72"/>
                  <a:pt x="72" y="56"/>
                  <a:pt x="92" y="56"/>
                </a:cubicBezTo>
                <a:cubicBezTo>
                  <a:pt x="102" y="56"/>
                  <a:pt x="111" y="50"/>
                  <a:pt x="115" y="40"/>
                </a:cubicBezTo>
                <a:cubicBezTo>
                  <a:pt x="123" y="22"/>
                  <a:pt x="144" y="13"/>
                  <a:pt x="163" y="20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73" y="24"/>
                  <a:pt x="184" y="22"/>
                  <a:pt x="191" y="15"/>
                </a:cubicBezTo>
                <a:cubicBezTo>
                  <a:pt x="191" y="15"/>
                  <a:pt x="191" y="15"/>
                  <a:pt x="191" y="15"/>
                </a:cubicBezTo>
                <a:cubicBezTo>
                  <a:pt x="206" y="0"/>
                  <a:pt x="229" y="0"/>
                  <a:pt x="244" y="15"/>
                </a:cubicBezTo>
                <a:cubicBezTo>
                  <a:pt x="251" y="22"/>
                  <a:pt x="261" y="24"/>
                  <a:pt x="271" y="20"/>
                </a:cubicBezTo>
                <a:cubicBezTo>
                  <a:pt x="289" y="12"/>
                  <a:pt x="311" y="21"/>
                  <a:pt x="319" y="40"/>
                </a:cubicBezTo>
                <a:cubicBezTo>
                  <a:pt x="319" y="41"/>
                  <a:pt x="319" y="41"/>
                  <a:pt x="319" y="41"/>
                </a:cubicBezTo>
                <a:cubicBezTo>
                  <a:pt x="323" y="50"/>
                  <a:pt x="332" y="56"/>
                  <a:pt x="342" y="56"/>
                </a:cubicBezTo>
                <a:cubicBezTo>
                  <a:pt x="343" y="56"/>
                  <a:pt x="343" y="56"/>
                  <a:pt x="343" y="56"/>
                </a:cubicBezTo>
                <a:cubicBezTo>
                  <a:pt x="363" y="56"/>
                  <a:pt x="380" y="72"/>
                  <a:pt x="380" y="93"/>
                </a:cubicBezTo>
                <a:cubicBezTo>
                  <a:pt x="380" y="103"/>
                  <a:pt x="386" y="112"/>
                  <a:pt x="395" y="116"/>
                </a:cubicBezTo>
                <a:cubicBezTo>
                  <a:pt x="404" y="119"/>
                  <a:pt x="412" y="126"/>
                  <a:pt x="415" y="136"/>
                </a:cubicBezTo>
                <a:cubicBezTo>
                  <a:pt x="419" y="145"/>
                  <a:pt x="419" y="155"/>
                  <a:pt x="415" y="164"/>
                </a:cubicBezTo>
                <a:cubicBezTo>
                  <a:pt x="415" y="165"/>
                  <a:pt x="415" y="165"/>
                  <a:pt x="415" y="165"/>
                </a:cubicBezTo>
                <a:cubicBezTo>
                  <a:pt x="411" y="174"/>
                  <a:pt x="413" y="184"/>
                  <a:pt x="420" y="191"/>
                </a:cubicBezTo>
                <a:cubicBezTo>
                  <a:pt x="421" y="192"/>
                  <a:pt x="421" y="192"/>
                  <a:pt x="421" y="192"/>
                </a:cubicBezTo>
                <a:cubicBezTo>
                  <a:pt x="436" y="206"/>
                  <a:pt x="436" y="230"/>
                  <a:pt x="421" y="244"/>
                </a:cubicBezTo>
                <a:cubicBezTo>
                  <a:pt x="421" y="244"/>
                  <a:pt x="421" y="244"/>
                  <a:pt x="421" y="244"/>
                </a:cubicBezTo>
                <a:cubicBezTo>
                  <a:pt x="414" y="251"/>
                  <a:pt x="412" y="262"/>
                  <a:pt x="416" y="271"/>
                </a:cubicBezTo>
                <a:cubicBezTo>
                  <a:pt x="424" y="290"/>
                  <a:pt x="415" y="312"/>
                  <a:pt x="396" y="320"/>
                </a:cubicBezTo>
                <a:cubicBezTo>
                  <a:pt x="395" y="320"/>
                  <a:pt x="395" y="320"/>
                  <a:pt x="395" y="320"/>
                </a:cubicBezTo>
                <a:cubicBezTo>
                  <a:pt x="386" y="324"/>
                  <a:pt x="380" y="333"/>
                  <a:pt x="380" y="343"/>
                </a:cubicBezTo>
                <a:cubicBezTo>
                  <a:pt x="380" y="344"/>
                  <a:pt x="380" y="344"/>
                  <a:pt x="380" y="344"/>
                </a:cubicBezTo>
                <a:cubicBezTo>
                  <a:pt x="380" y="364"/>
                  <a:pt x="363" y="381"/>
                  <a:pt x="343" y="381"/>
                </a:cubicBezTo>
                <a:cubicBezTo>
                  <a:pt x="333" y="381"/>
                  <a:pt x="324" y="387"/>
                  <a:pt x="320" y="396"/>
                </a:cubicBezTo>
                <a:cubicBezTo>
                  <a:pt x="316" y="405"/>
                  <a:pt x="309" y="412"/>
                  <a:pt x="300" y="416"/>
                </a:cubicBezTo>
                <a:cubicBezTo>
                  <a:pt x="291" y="420"/>
                  <a:pt x="281" y="420"/>
                  <a:pt x="272" y="416"/>
                </a:cubicBezTo>
                <a:cubicBezTo>
                  <a:pt x="271" y="416"/>
                  <a:pt x="271" y="416"/>
                  <a:pt x="271" y="416"/>
                </a:cubicBezTo>
                <a:cubicBezTo>
                  <a:pt x="262" y="412"/>
                  <a:pt x="251" y="414"/>
                  <a:pt x="244" y="421"/>
                </a:cubicBezTo>
                <a:cubicBezTo>
                  <a:pt x="244" y="422"/>
                  <a:pt x="244" y="422"/>
                  <a:pt x="244" y="422"/>
                </a:cubicBezTo>
                <a:cubicBezTo>
                  <a:pt x="236" y="429"/>
                  <a:pt x="227" y="433"/>
                  <a:pt x="218" y="433"/>
                </a:cubicBezTo>
                <a:close/>
                <a:moveTo>
                  <a:pt x="174" y="402"/>
                </a:moveTo>
                <a:cubicBezTo>
                  <a:pt x="184" y="402"/>
                  <a:pt x="193" y="406"/>
                  <a:pt x="200" y="413"/>
                </a:cubicBezTo>
                <a:cubicBezTo>
                  <a:pt x="210" y="423"/>
                  <a:pt x="225" y="423"/>
                  <a:pt x="235" y="413"/>
                </a:cubicBezTo>
                <a:cubicBezTo>
                  <a:pt x="236" y="412"/>
                  <a:pt x="236" y="412"/>
                  <a:pt x="236" y="412"/>
                </a:cubicBezTo>
                <a:cubicBezTo>
                  <a:pt x="246" y="402"/>
                  <a:pt x="262" y="399"/>
                  <a:pt x="276" y="404"/>
                </a:cubicBezTo>
                <a:cubicBezTo>
                  <a:pt x="277" y="405"/>
                  <a:pt x="277" y="405"/>
                  <a:pt x="277" y="405"/>
                </a:cubicBezTo>
                <a:cubicBezTo>
                  <a:pt x="283" y="407"/>
                  <a:pt x="289" y="407"/>
                  <a:pt x="295" y="405"/>
                </a:cubicBezTo>
                <a:cubicBezTo>
                  <a:pt x="302" y="402"/>
                  <a:pt x="306" y="397"/>
                  <a:pt x="309" y="391"/>
                </a:cubicBezTo>
                <a:cubicBezTo>
                  <a:pt x="315" y="377"/>
                  <a:pt x="328" y="368"/>
                  <a:pt x="343" y="368"/>
                </a:cubicBezTo>
                <a:cubicBezTo>
                  <a:pt x="357" y="368"/>
                  <a:pt x="368" y="357"/>
                  <a:pt x="368" y="344"/>
                </a:cubicBezTo>
                <a:cubicBezTo>
                  <a:pt x="368" y="343"/>
                  <a:pt x="368" y="343"/>
                  <a:pt x="368" y="343"/>
                </a:cubicBezTo>
                <a:cubicBezTo>
                  <a:pt x="368" y="328"/>
                  <a:pt x="377" y="314"/>
                  <a:pt x="390" y="309"/>
                </a:cubicBezTo>
                <a:cubicBezTo>
                  <a:pt x="391" y="308"/>
                  <a:pt x="391" y="308"/>
                  <a:pt x="391" y="308"/>
                </a:cubicBezTo>
                <a:cubicBezTo>
                  <a:pt x="404" y="303"/>
                  <a:pt x="410" y="289"/>
                  <a:pt x="404" y="276"/>
                </a:cubicBezTo>
                <a:cubicBezTo>
                  <a:pt x="399" y="262"/>
                  <a:pt x="402" y="246"/>
                  <a:pt x="412" y="236"/>
                </a:cubicBezTo>
                <a:cubicBezTo>
                  <a:pt x="422" y="226"/>
                  <a:pt x="422" y="210"/>
                  <a:pt x="412" y="201"/>
                </a:cubicBezTo>
                <a:cubicBezTo>
                  <a:pt x="412" y="200"/>
                  <a:pt x="412" y="200"/>
                  <a:pt x="412" y="200"/>
                </a:cubicBezTo>
                <a:cubicBezTo>
                  <a:pt x="401" y="190"/>
                  <a:pt x="398" y="174"/>
                  <a:pt x="404" y="160"/>
                </a:cubicBezTo>
                <a:cubicBezTo>
                  <a:pt x="404" y="159"/>
                  <a:pt x="404" y="159"/>
                  <a:pt x="404" y="159"/>
                </a:cubicBezTo>
                <a:cubicBezTo>
                  <a:pt x="407" y="153"/>
                  <a:pt x="407" y="146"/>
                  <a:pt x="404" y="140"/>
                </a:cubicBezTo>
                <a:cubicBezTo>
                  <a:pt x="401" y="134"/>
                  <a:pt x="397" y="129"/>
                  <a:pt x="391" y="127"/>
                </a:cubicBezTo>
                <a:cubicBezTo>
                  <a:pt x="377" y="121"/>
                  <a:pt x="368" y="108"/>
                  <a:pt x="368" y="93"/>
                </a:cubicBezTo>
                <a:cubicBezTo>
                  <a:pt x="368" y="79"/>
                  <a:pt x="357" y="68"/>
                  <a:pt x="343" y="68"/>
                </a:cubicBezTo>
                <a:cubicBezTo>
                  <a:pt x="342" y="68"/>
                  <a:pt x="342" y="68"/>
                  <a:pt x="342" y="68"/>
                </a:cubicBezTo>
                <a:cubicBezTo>
                  <a:pt x="327" y="68"/>
                  <a:pt x="314" y="59"/>
                  <a:pt x="308" y="45"/>
                </a:cubicBezTo>
                <a:cubicBezTo>
                  <a:pt x="308" y="45"/>
                  <a:pt x="308" y="45"/>
                  <a:pt x="308" y="45"/>
                </a:cubicBezTo>
                <a:cubicBezTo>
                  <a:pt x="302" y="32"/>
                  <a:pt x="288" y="26"/>
                  <a:pt x="275" y="31"/>
                </a:cubicBezTo>
                <a:cubicBezTo>
                  <a:pt x="262" y="37"/>
                  <a:pt x="246" y="34"/>
                  <a:pt x="235" y="23"/>
                </a:cubicBezTo>
                <a:cubicBezTo>
                  <a:pt x="225" y="14"/>
                  <a:pt x="210" y="14"/>
                  <a:pt x="200" y="23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189" y="35"/>
                  <a:pt x="173" y="38"/>
                  <a:pt x="159" y="32"/>
                </a:cubicBezTo>
                <a:cubicBezTo>
                  <a:pt x="159" y="32"/>
                  <a:pt x="159" y="32"/>
                  <a:pt x="159" y="32"/>
                </a:cubicBezTo>
                <a:cubicBezTo>
                  <a:pt x="146" y="27"/>
                  <a:pt x="131" y="33"/>
                  <a:pt x="126" y="45"/>
                </a:cubicBezTo>
                <a:cubicBezTo>
                  <a:pt x="121" y="59"/>
                  <a:pt x="107" y="68"/>
                  <a:pt x="92" y="68"/>
                </a:cubicBezTo>
                <a:cubicBezTo>
                  <a:pt x="78" y="68"/>
                  <a:pt x="67" y="79"/>
                  <a:pt x="67" y="93"/>
                </a:cubicBezTo>
                <a:cubicBezTo>
                  <a:pt x="67" y="94"/>
                  <a:pt x="67" y="94"/>
                  <a:pt x="67" y="94"/>
                </a:cubicBezTo>
                <a:cubicBezTo>
                  <a:pt x="67" y="109"/>
                  <a:pt x="58" y="122"/>
                  <a:pt x="45" y="128"/>
                </a:cubicBezTo>
                <a:cubicBezTo>
                  <a:pt x="44" y="128"/>
                  <a:pt x="44" y="128"/>
                  <a:pt x="44" y="128"/>
                </a:cubicBezTo>
                <a:cubicBezTo>
                  <a:pt x="31" y="133"/>
                  <a:pt x="25" y="148"/>
                  <a:pt x="31" y="160"/>
                </a:cubicBezTo>
                <a:cubicBezTo>
                  <a:pt x="36" y="174"/>
                  <a:pt x="33" y="190"/>
                  <a:pt x="23" y="201"/>
                </a:cubicBezTo>
                <a:cubicBezTo>
                  <a:pt x="13" y="210"/>
                  <a:pt x="13" y="226"/>
                  <a:pt x="23" y="236"/>
                </a:cubicBezTo>
                <a:cubicBezTo>
                  <a:pt x="23" y="236"/>
                  <a:pt x="23" y="236"/>
                  <a:pt x="23" y="236"/>
                </a:cubicBezTo>
                <a:cubicBezTo>
                  <a:pt x="34" y="247"/>
                  <a:pt x="37" y="263"/>
                  <a:pt x="31" y="276"/>
                </a:cubicBezTo>
                <a:cubicBezTo>
                  <a:pt x="31" y="277"/>
                  <a:pt x="31" y="277"/>
                  <a:pt x="31" y="277"/>
                </a:cubicBezTo>
                <a:cubicBezTo>
                  <a:pt x="28" y="283"/>
                  <a:pt x="29" y="290"/>
                  <a:pt x="31" y="296"/>
                </a:cubicBezTo>
                <a:cubicBezTo>
                  <a:pt x="34" y="302"/>
                  <a:pt x="38" y="307"/>
                  <a:pt x="44" y="309"/>
                </a:cubicBezTo>
                <a:cubicBezTo>
                  <a:pt x="58" y="315"/>
                  <a:pt x="67" y="329"/>
                  <a:pt x="67" y="344"/>
                </a:cubicBezTo>
                <a:cubicBezTo>
                  <a:pt x="67" y="357"/>
                  <a:pt x="78" y="368"/>
                  <a:pt x="92" y="368"/>
                </a:cubicBezTo>
                <a:cubicBezTo>
                  <a:pt x="93" y="368"/>
                  <a:pt x="93" y="368"/>
                  <a:pt x="93" y="368"/>
                </a:cubicBezTo>
                <a:cubicBezTo>
                  <a:pt x="108" y="368"/>
                  <a:pt x="121" y="377"/>
                  <a:pt x="127" y="391"/>
                </a:cubicBezTo>
                <a:cubicBezTo>
                  <a:pt x="127" y="392"/>
                  <a:pt x="127" y="392"/>
                  <a:pt x="127" y="392"/>
                </a:cubicBezTo>
                <a:cubicBezTo>
                  <a:pt x="133" y="404"/>
                  <a:pt x="147" y="410"/>
                  <a:pt x="160" y="405"/>
                </a:cubicBezTo>
                <a:cubicBezTo>
                  <a:pt x="164" y="403"/>
                  <a:pt x="169" y="402"/>
                  <a:pt x="174" y="402"/>
                </a:cubicBezTo>
                <a:close/>
                <a:moveTo>
                  <a:pt x="417" y="240"/>
                </a:moveTo>
                <a:cubicBezTo>
                  <a:pt x="417" y="240"/>
                  <a:pt x="417" y="240"/>
                  <a:pt x="417" y="2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17" name="Shape5_20220427_135811">
            <a:extLst>
              <a:ext uri="{FF2B5EF4-FFF2-40B4-BE49-F238E27FC236}">
                <a16:creationId xmlns:a16="http://schemas.microsoft.com/office/drawing/2014/main" id="{B8BF5284-2203-D3C6-FF69-DBF8BAE36844}"/>
              </a:ext>
            </a:extLst>
          </p:cNvPr>
          <p:cNvSpPr txBox="1">
            <a:spLocks/>
          </p:cNvSpPr>
          <p:nvPr/>
        </p:nvSpPr>
        <p:spPr>
          <a:xfrm>
            <a:off x="6276489" y="2841227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18" name="Shape6_20220427_135811">
            <a:extLst>
              <a:ext uri="{FF2B5EF4-FFF2-40B4-BE49-F238E27FC236}">
                <a16:creationId xmlns:a16="http://schemas.microsoft.com/office/drawing/2014/main" id="{60E13F27-B455-0BA9-10BB-0E4DB0319C03}"/>
              </a:ext>
            </a:extLst>
          </p:cNvPr>
          <p:cNvSpPr txBox="1">
            <a:spLocks/>
          </p:cNvSpPr>
          <p:nvPr/>
        </p:nvSpPr>
        <p:spPr>
          <a:xfrm>
            <a:off x="6276489" y="3071147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9" name="Shape3_20221012_144847">
            <a:extLst>
              <a:ext uri="{FF2B5EF4-FFF2-40B4-BE49-F238E27FC236}">
                <a16:creationId xmlns:a16="http://schemas.microsoft.com/office/drawing/2014/main" id="{9CE0A1A0-C025-33BA-BCF1-A217FDA9A0B0}"/>
              </a:ext>
            </a:extLst>
          </p:cNvPr>
          <p:cNvSpPr/>
          <p:nvPr/>
        </p:nvSpPr>
        <p:spPr>
          <a:xfrm>
            <a:off x="5168003" y="2619946"/>
            <a:ext cx="855949" cy="8559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20" name="Shape7_20220427_135811">
            <a:extLst>
              <a:ext uri="{FF2B5EF4-FFF2-40B4-BE49-F238E27FC236}">
                <a16:creationId xmlns:a16="http://schemas.microsoft.com/office/drawing/2014/main" id="{413C3A8B-89B2-1837-1F63-CC4E1677D8FB}"/>
              </a:ext>
            </a:extLst>
          </p:cNvPr>
          <p:cNvSpPr txBox="1">
            <a:spLocks/>
          </p:cNvSpPr>
          <p:nvPr/>
        </p:nvSpPr>
        <p:spPr>
          <a:xfrm>
            <a:off x="9936937" y="2841227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21" name="Shape0_20220427_135811">
            <a:extLst>
              <a:ext uri="{FF2B5EF4-FFF2-40B4-BE49-F238E27FC236}">
                <a16:creationId xmlns:a16="http://schemas.microsoft.com/office/drawing/2014/main" id="{ED1FEC6F-6F94-591B-5C8B-409C16C7627C}"/>
              </a:ext>
            </a:extLst>
          </p:cNvPr>
          <p:cNvSpPr txBox="1">
            <a:spLocks/>
          </p:cNvSpPr>
          <p:nvPr/>
        </p:nvSpPr>
        <p:spPr>
          <a:xfrm>
            <a:off x="9936937" y="3071147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2" name="Shape4_20221012_144847">
            <a:extLst>
              <a:ext uri="{FF2B5EF4-FFF2-40B4-BE49-F238E27FC236}">
                <a16:creationId xmlns:a16="http://schemas.microsoft.com/office/drawing/2014/main" id="{A92F9083-5F7D-6229-EEC7-7EAE4B3D341D}"/>
              </a:ext>
            </a:extLst>
          </p:cNvPr>
          <p:cNvSpPr/>
          <p:nvPr/>
        </p:nvSpPr>
        <p:spPr>
          <a:xfrm>
            <a:off x="8828446" y="2619946"/>
            <a:ext cx="855949" cy="8559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prstClr val="white"/>
              </a:solidFill>
            </a:endParaRPr>
          </a:p>
        </p:txBody>
      </p:sp>
      <p:sp>
        <p:nvSpPr>
          <p:cNvPr id="23" name="Freeform 1532">
            <a:extLst>
              <a:ext uri="{FF2B5EF4-FFF2-40B4-BE49-F238E27FC236}">
                <a16:creationId xmlns:a16="http://schemas.microsoft.com/office/drawing/2014/main" id="{4E6FBBE1-E859-8F3B-68C7-F10B346FA144}"/>
              </a:ext>
            </a:extLst>
          </p:cNvPr>
          <p:cNvSpPr>
            <a:spLocks noEditPoints="1"/>
          </p:cNvSpPr>
          <p:nvPr/>
        </p:nvSpPr>
        <p:spPr bwMode="auto">
          <a:xfrm>
            <a:off x="5691394" y="3141750"/>
            <a:ext cx="125778" cy="123682"/>
          </a:xfrm>
          <a:custGeom>
            <a:avLst/>
            <a:gdLst>
              <a:gd name="T0" fmla="*/ 16 w 41"/>
              <a:gd name="T1" fmla="*/ 41 h 41"/>
              <a:gd name="T2" fmla="*/ 13 w 41"/>
              <a:gd name="T3" fmla="*/ 40 h 41"/>
              <a:gd name="T4" fmla="*/ 1 w 41"/>
              <a:gd name="T5" fmla="*/ 28 h 41"/>
              <a:gd name="T6" fmla="*/ 0 w 41"/>
              <a:gd name="T7" fmla="*/ 24 h 41"/>
              <a:gd name="T8" fmla="*/ 5 w 41"/>
              <a:gd name="T9" fmla="*/ 7 h 41"/>
              <a:gd name="T10" fmla="*/ 7 w 41"/>
              <a:gd name="T11" fmla="*/ 5 h 41"/>
              <a:gd name="T12" fmla="*/ 24 w 41"/>
              <a:gd name="T13" fmla="*/ 0 h 41"/>
              <a:gd name="T14" fmla="*/ 28 w 41"/>
              <a:gd name="T15" fmla="*/ 1 h 41"/>
              <a:gd name="T16" fmla="*/ 40 w 41"/>
              <a:gd name="T17" fmla="*/ 14 h 41"/>
              <a:gd name="T18" fmla="*/ 40 w 41"/>
              <a:gd name="T19" fmla="*/ 14 h 41"/>
              <a:gd name="T20" fmla="*/ 41 w 41"/>
              <a:gd name="T21" fmla="*/ 17 h 41"/>
              <a:gd name="T22" fmla="*/ 36 w 41"/>
              <a:gd name="T23" fmla="*/ 34 h 41"/>
              <a:gd name="T24" fmla="*/ 34 w 41"/>
              <a:gd name="T25" fmla="*/ 37 h 41"/>
              <a:gd name="T26" fmla="*/ 17 w 41"/>
              <a:gd name="T27" fmla="*/ 41 h 41"/>
              <a:gd name="T28" fmla="*/ 16 w 41"/>
              <a:gd name="T29" fmla="*/ 41 h 41"/>
              <a:gd name="T30" fmla="*/ 5 w 41"/>
              <a:gd name="T31" fmla="*/ 25 h 41"/>
              <a:gd name="T32" fmla="*/ 16 w 41"/>
              <a:gd name="T33" fmla="*/ 36 h 41"/>
              <a:gd name="T34" fmla="*/ 32 w 41"/>
              <a:gd name="T35" fmla="*/ 32 h 41"/>
              <a:gd name="T36" fmla="*/ 36 w 41"/>
              <a:gd name="T37" fmla="*/ 17 h 41"/>
              <a:gd name="T38" fmla="*/ 25 w 41"/>
              <a:gd name="T39" fmla="*/ 5 h 41"/>
              <a:gd name="T40" fmla="*/ 9 w 41"/>
              <a:gd name="T41" fmla="*/ 9 h 41"/>
              <a:gd name="T42" fmla="*/ 5 w 41"/>
              <a:gd name="T43" fmla="*/ 25 h 41"/>
              <a:gd name="T44" fmla="*/ 32 w 41"/>
              <a:gd name="T45" fmla="*/ 33 h 41"/>
              <a:gd name="T46" fmla="*/ 32 w 41"/>
              <a:gd name="T47" fmla="*/ 33 h 41"/>
              <a:gd name="T48" fmla="*/ 5 w 41"/>
              <a:gd name="T49" fmla="*/ 26 h 41"/>
              <a:gd name="T50" fmla="*/ 5 w 41"/>
              <a:gd name="T51" fmla="*/ 26 h 41"/>
              <a:gd name="T52" fmla="*/ 5 w 41"/>
              <a:gd name="T53" fmla="*/ 26 h 41"/>
              <a:gd name="T54" fmla="*/ 36 w 41"/>
              <a:gd name="T55" fmla="*/ 16 h 41"/>
              <a:gd name="T56" fmla="*/ 36 w 41"/>
              <a:gd name="T57" fmla="*/ 16 h 41"/>
              <a:gd name="T58" fmla="*/ 9 w 41"/>
              <a:gd name="T59" fmla="*/ 9 h 41"/>
              <a:gd name="T60" fmla="*/ 9 w 41"/>
              <a:gd name="T61" fmla="*/ 9 h 41"/>
              <a:gd name="T62" fmla="*/ 9 w 41"/>
              <a:gd name="T63" fmla="*/ 9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" h="41">
                <a:moveTo>
                  <a:pt x="16" y="41"/>
                </a:moveTo>
                <a:cubicBezTo>
                  <a:pt x="15" y="41"/>
                  <a:pt x="14" y="41"/>
                  <a:pt x="13" y="40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7"/>
                  <a:pt x="0" y="26"/>
                  <a:pt x="0" y="24"/>
                </a:cubicBezTo>
                <a:cubicBezTo>
                  <a:pt x="5" y="7"/>
                  <a:pt x="5" y="7"/>
                  <a:pt x="5" y="7"/>
                </a:cubicBezTo>
                <a:cubicBezTo>
                  <a:pt x="5" y="6"/>
                  <a:pt x="6" y="5"/>
                  <a:pt x="7" y="5"/>
                </a:cubicBezTo>
                <a:cubicBezTo>
                  <a:pt x="24" y="0"/>
                  <a:pt x="24" y="0"/>
                  <a:pt x="24" y="0"/>
                </a:cubicBezTo>
                <a:cubicBezTo>
                  <a:pt x="25" y="0"/>
                  <a:pt x="27" y="0"/>
                  <a:pt x="28" y="1"/>
                </a:cubicBez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40" y="14"/>
                  <a:pt x="40" y="14"/>
                </a:cubicBezTo>
                <a:cubicBezTo>
                  <a:pt x="41" y="15"/>
                  <a:pt x="41" y="16"/>
                  <a:pt x="41" y="17"/>
                </a:cubicBezTo>
                <a:cubicBezTo>
                  <a:pt x="36" y="34"/>
                  <a:pt x="36" y="34"/>
                  <a:pt x="36" y="34"/>
                </a:cubicBezTo>
                <a:cubicBezTo>
                  <a:pt x="36" y="35"/>
                  <a:pt x="35" y="36"/>
                  <a:pt x="34" y="37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6" y="41"/>
                  <a:pt x="16" y="41"/>
                </a:cubicBezTo>
                <a:close/>
                <a:moveTo>
                  <a:pt x="5" y="25"/>
                </a:moveTo>
                <a:cubicBezTo>
                  <a:pt x="16" y="36"/>
                  <a:pt x="16" y="36"/>
                  <a:pt x="16" y="36"/>
                </a:cubicBezTo>
                <a:cubicBezTo>
                  <a:pt x="32" y="32"/>
                  <a:pt x="32" y="32"/>
                  <a:pt x="32" y="32"/>
                </a:cubicBezTo>
                <a:cubicBezTo>
                  <a:pt x="36" y="17"/>
                  <a:pt x="36" y="17"/>
                  <a:pt x="36" y="17"/>
                </a:cubicBezTo>
                <a:cubicBezTo>
                  <a:pt x="25" y="5"/>
                  <a:pt x="25" y="5"/>
                  <a:pt x="25" y="5"/>
                </a:cubicBezTo>
                <a:cubicBezTo>
                  <a:pt x="9" y="9"/>
                  <a:pt x="9" y="9"/>
                  <a:pt x="9" y="9"/>
                </a:cubicBezTo>
                <a:lnTo>
                  <a:pt x="5" y="25"/>
                </a:lnTo>
                <a:close/>
                <a:moveTo>
                  <a:pt x="32" y="33"/>
                </a:moveTo>
                <a:cubicBezTo>
                  <a:pt x="32" y="33"/>
                  <a:pt x="32" y="33"/>
                  <a:pt x="32" y="33"/>
                </a:cubicBezTo>
                <a:close/>
                <a:moveTo>
                  <a:pt x="5" y="26"/>
                </a:moveTo>
                <a:cubicBezTo>
                  <a:pt x="5" y="26"/>
                  <a:pt x="5" y="26"/>
                  <a:pt x="5" y="26"/>
                </a:cubicBezTo>
                <a:cubicBezTo>
                  <a:pt x="5" y="26"/>
                  <a:pt x="5" y="26"/>
                  <a:pt x="5" y="26"/>
                </a:cubicBezTo>
                <a:close/>
                <a:moveTo>
                  <a:pt x="36" y="16"/>
                </a:moveTo>
                <a:cubicBezTo>
                  <a:pt x="36" y="16"/>
                  <a:pt x="36" y="16"/>
                  <a:pt x="36" y="16"/>
                </a:cubicBezTo>
                <a:close/>
                <a:moveTo>
                  <a:pt x="9" y="9"/>
                </a:moveTo>
                <a:cubicBezTo>
                  <a:pt x="9" y="9"/>
                  <a:pt x="9" y="9"/>
                  <a:pt x="9" y="9"/>
                </a:cubicBezTo>
                <a:cubicBezTo>
                  <a:pt x="9" y="9"/>
                  <a:pt x="9" y="9"/>
                  <a:pt x="9" y="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24" name="Freeform 1533">
            <a:extLst>
              <a:ext uri="{FF2B5EF4-FFF2-40B4-BE49-F238E27FC236}">
                <a16:creationId xmlns:a16="http://schemas.microsoft.com/office/drawing/2014/main" id="{771C004E-70AB-FF83-EA67-512A9A4CA514}"/>
              </a:ext>
            </a:extLst>
          </p:cNvPr>
          <p:cNvSpPr>
            <a:spLocks/>
          </p:cNvSpPr>
          <p:nvPr/>
        </p:nvSpPr>
        <p:spPr bwMode="auto">
          <a:xfrm>
            <a:off x="5344423" y="2798425"/>
            <a:ext cx="140959" cy="138609"/>
          </a:xfrm>
          <a:custGeom>
            <a:avLst/>
            <a:gdLst>
              <a:gd name="T0" fmla="*/ 18 w 46"/>
              <a:gd name="T1" fmla="*/ 46 h 46"/>
              <a:gd name="T2" fmla="*/ 16 w 46"/>
              <a:gd name="T3" fmla="*/ 45 h 46"/>
              <a:gd name="T4" fmla="*/ 1 w 46"/>
              <a:gd name="T5" fmla="*/ 30 h 46"/>
              <a:gd name="T6" fmla="*/ 1 w 46"/>
              <a:gd name="T7" fmla="*/ 26 h 46"/>
              <a:gd name="T8" fmla="*/ 5 w 46"/>
              <a:gd name="T9" fmla="*/ 26 h 46"/>
              <a:gd name="T10" fmla="*/ 19 w 46"/>
              <a:gd name="T11" fmla="*/ 41 h 46"/>
              <a:gd name="T12" fmla="*/ 36 w 46"/>
              <a:gd name="T13" fmla="*/ 36 h 46"/>
              <a:gd name="T14" fmla="*/ 40 w 46"/>
              <a:gd name="T15" fmla="*/ 19 h 46"/>
              <a:gd name="T16" fmla="*/ 26 w 46"/>
              <a:gd name="T17" fmla="*/ 5 h 46"/>
              <a:gd name="T18" fmla="*/ 26 w 46"/>
              <a:gd name="T19" fmla="*/ 1 h 46"/>
              <a:gd name="T20" fmla="*/ 30 w 46"/>
              <a:gd name="T21" fmla="*/ 1 h 46"/>
              <a:gd name="T22" fmla="*/ 45 w 46"/>
              <a:gd name="T23" fmla="*/ 17 h 46"/>
              <a:gd name="T24" fmla="*/ 45 w 46"/>
              <a:gd name="T25" fmla="*/ 19 h 46"/>
              <a:gd name="T26" fmla="*/ 40 w 46"/>
              <a:gd name="T27" fmla="*/ 39 h 46"/>
              <a:gd name="T28" fmla="*/ 38 w 46"/>
              <a:gd name="T29" fmla="*/ 40 h 46"/>
              <a:gd name="T30" fmla="*/ 19 w 46"/>
              <a:gd name="T31" fmla="*/ 46 h 46"/>
              <a:gd name="T32" fmla="*/ 18 w 46"/>
              <a:gd name="T33" fmla="*/ 46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6" h="46">
                <a:moveTo>
                  <a:pt x="18" y="46"/>
                </a:moveTo>
                <a:cubicBezTo>
                  <a:pt x="18" y="46"/>
                  <a:pt x="17" y="46"/>
                  <a:pt x="16" y="45"/>
                </a:cubicBezTo>
                <a:cubicBezTo>
                  <a:pt x="1" y="30"/>
                  <a:pt x="1" y="30"/>
                  <a:pt x="1" y="30"/>
                </a:cubicBezTo>
                <a:cubicBezTo>
                  <a:pt x="0" y="29"/>
                  <a:pt x="0" y="27"/>
                  <a:pt x="1" y="26"/>
                </a:cubicBezTo>
                <a:cubicBezTo>
                  <a:pt x="2" y="25"/>
                  <a:pt x="4" y="25"/>
                  <a:pt x="5" y="26"/>
                </a:cubicBezTo>
                <a:cubicBezTo>
                  <a:pt x="19" y="41"/>
                  <a:pt x="19" y="41"/>
                  <a:pt x="19" y="41"/>
                </a:cubicBezTo>
                <a:cubicBezTo>
                  <a:pt x="36" y="36"/>
                  <a:pt x="36" y="36"/>
                  <a:pt x="36" y="36"/>
                </a:cubicBezTo>
                <a:cubicBezTo>
                  <a:pt x="40" y="19"/>
                  <a:pt x="40" y="19"/>
                  <a:pt x="40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25" y="4"/>
                  <a:pt x="25" y="2"/>
                  <a:pt x="26" y="1"/>
                </a:cubicBezTo>
                <a:cubicBezTo>
                  <a:pt x="27" y="0"/>
                  <a:pt x="29" y="0"/>
                  <a:pt x="30" y="1"/>
                </a:cubicBezTo>
                <a:cubicBezTo>
                  <a:pt x="45" y="17"/>
                  <a:pt x="45" y="17"/>
                  <a:pt x="45" y="17"/>
                </a:cubicBezTo>
                <a:cubicBezTo>
                  <a:pt x="45" y="17"/>
                  <a:pt x="46" y="18"/>
                  <a:pt x="45" y="1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40"/>
                  <a:pt x="39" y="40"/>
                  <a:pt x="38" y="40"/>
                </a:cubicBezTo>
                <a:cubicBezTo>
                  <a:pt x="19" y="46"/>
                  <a:pt x="19" y="46"/>
                  <a:pt x="19" y="46"/>
                </a:cubicBezTo>
                <a:cubicBezTo>
                  <a:pt x="19" y="46"/>
                  <a:pt x="18" y="46"/>
                  <a:pt x="18" y="4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25" name="Freeform 1534">
            <a:extLst>
              <a:ext uri="{FF2B5EF4-FFF2-40B4-BE49-F238E27FC236}">
                <a16:creationId xmlns:a16="http://schemas.microsoft.com/office/drawing/2014/main" id="{6AE5FF4D-FCD4-5434-C3D1-23189A9FA069}"/>
              </a:ext>
            </a:extLst>
          </p:cNvPr>
          <p:cNvSpPr>
            <a:spLocks/>
          </p:cNvSpPr>
          <p:nvPr/>
        </p:nvSpPr>
        <p:spPr bwMode="auto">
          <a:xfrm>
            <a:off x="5340089" y="2873063"/>
            <a:ext cx="158307" cy="121550"/>
          </a:xfrm>
          <a:custGeom>
            <a:avLst/>
            <a:gdLst>
              <a:gd name="T0" fmla="*/ 33 w 51"/>
              <a:gd name="T1" fmla="*/ 40 h 40"/>
              <a:gd name="T2" fmla="*/ 11 w 51"/>
              <a:gd name="T3" fmla="*/ 30 h 40"/>
              <a:gd name="T4" fmla="*/ 1 w 51"/>
              <a:gd name="T5" fmla="*/ 3 h 40"/>
              <a:gd name="T6" fmla="*/ 4 w 51"/>
              <a:gd name="T7" fmla="*/ 1 h 40"/>
              <a:gd name="T8" fmla="*/ 6 w 51"/>
              <a:gd name="T9" fmla="*/ 3 h 40"/>
              <a:gd name="T10" fmla="*/ 14 w 51"/>
              <a:gd name="T11" fmla="*/ 27 h 40"/>
              <a:gd name="T12" fmla="*/ 47 w 51"/>
              <a:gd name="T13" fmla="*/ 31 h 40"/>
              <a:gd name="T14" fmla="*/ 50 w 51"/>
              <a:gd name="T15" fmla="*/ 32 h 40"/>
              <a:gd name="T16" fmla="*/ 50 w 51"/>
              <a:gd name="T17" fmla="*/ 35 h 40"/>
              <a:gd name="T18" fmla="*/ 33 w 51"/>
              <a:gd name="T19" fmla="*/ 4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1" h="40">
                <a:moveTo>
                  <a:pt x="33" y="40"/>
                </a:moveTo>
                <a:cubicBezTo>
                  <a:pt x="25" y="40"/>
                  <a:pt x="17" y="36"/>
                  <a:pt x="11" y="30"/>
                </a:cubicBezTo>
                <a:cubicBezTo>
                  <a:pt x="3" y="23"/>
                  <a:pt x="0" y="13"/>
                  <a:pt x="1" y="3"/>
                </a:cubicBezTo>
                <a:cubicBezTo>
                  <a:pt x="2" y="1"/>
                  <a:pt x="3" y="0"/>
                  <a:pt x="4" y="1"/>
                </a:cubicBezTo>
                <a:cubicBezTo>
                  <a:pt x="6" y="1"/>
                  <a:pt x="7" y="2"/>
                  <a:pt x="6" y="3"/>
                </a:cubicBezTo>
                <a:cubicBezTo>
                  <a:pt x="5" y="12"/>
                  <a:pt x="8" y="21"/>
                  <a:pt x="14" y="27"/>
                </a:cubicBezTo>
                <a:cubicBezTo>
                  <a:pt x="23" y="36"/>
                  <a:pt x="36" y="37"/>
                  <a:pt x="47" y="31"/>
                </a:cubicBezTo>
                <a:cubicBezTo>
                  <a:pt x="48" y="30"/>
                  <a:pt x="50" y="31"/>
                  <a:pt x="50" y="32"/>
                </a:cubicBezTo>
                <a:cubicBezTo>
                  <a:pt x="51" y="33"/>
                  <a:pt x="51" y="34"/>
                  <a:pt x="50" y="35"/>
                </a:cubicBezTo>
                <a:cubicBezTo>
                  <a:pt x="45" y="38"/>
                  <a:pt x="39" y="40"/>
                  <a:pt x="33" y="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26" name="Freeform 1535">
            <a:extLst>
              <a:ext uri="{FF2B5EF4-FFF2-40B4-BE49-F238E27FC236}">
                <a16:creationId xmlns:a16="http://schemas.microsoft.com/office/drawing/2014/main" id="{E72EE69F-7984-C580-63FF-F188EA3318A6}"/>
              </a:ext>
            </a:extLst>
          </p:cNvPr>
          <p:cNvSpPr>
            <a:spLocks/>
          </p:cNvSpPr>
          <p:nvPr/>
        </p:nvSpPr>
        <p:spPr bwMode="auto">
          <a:xfrm>
            <a:off x="5420326" y="2794161"/>
            <a:ext cx="130113" cy="155668"/>
          </a:xfrm>
          <a:custGeom>
            <a:avLst/>
            <a:gdLst>
              <a:gd name="T0" fmla="*/ 33 w 42"/>
              <a:gd name="T1" fmla="*/ 51 h 51"/>
              <a:gd name="T2" fmla="*/ 31 w 42"/>
              <a:gd name="T3" fmla="*/ 51 h 51"/>
              <a:gd name="T4" fmla="*/ 31 w 42"/>
              <a:gd name="T5" fmla="*/ 47 h 51"/>
              <a:gd name="T6" fmla="*/ 26 w 42"/>
              <a:gd name="T7" fmla="*/ 14 h 51"/>
              <a:gd name="T8" fmla="*/ 3 w 42"/>
              <a:gd name="T9" fmla="*/ 7 h 51"/>
              <a:gd name="T10" fmla="*/ 0 w 42"/>
              <a:gd name="T11" fmla="*/ 5 h 51"/>
              <a:gd name="T12" fmla="*/ 2 w 42"/>
              <a:gd name="T13" fmla="*/ 2 h 51"/>
              <a:gd name="T14" fmla="*/ 30 w 42"/>
              <a:gd name="T15" fmla="*/ 11 h 51"/>
              <a:gd name="T16" fmla="*/ 35 w 42"/>
              <a:gd name="T17" fmla="*/ 50 h 51"/>
              <a:gd name="T18" fmla="*/ 33 w 42"/>
              <a:gd name="T19" fmla="*/ 51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2" h="51">
                <a:moveTo>
                  <a:pt x="33" y="51"/>
                </a:moveTo>
                <a:cubicBezTo>
                  <a:pt x="32" y="51"/>
                  <a:pt x="32" y="51"/>
                  <a:pt x="31" y="51"/>
                </a:cubicBezTo>
                <a:cubicBezTo>
                  <a:pt x="30" y="50"/>
                  <a:pt x="30" y="49"/>
                  <a:pt x="31" y="47"/>
                </a:cubicBezTo>
                <a:cubicBezTo>
                  <a:pt x="37" y="37"/>
                  <a:pt x="35" y="23"/>
                  <a:pt x="26" y="14"/>
                </a:cubicBezTo>
                <a:cubicBezTo>
                  <a:pt x="20" y="8"/>
                  <a:pt x="12" y="5"/>
                  <a:pt x="3" y="7"/>
                </a:cubicBezTo>
                <a:cubicBezTo>
                  <a:pt x="2" y="7"/>
                  <a:pt x="1" y="6"/>
                  <a:pt x="0" y="5"/>
                </a:cubicBezTo>
                <a:cubicBezTo>
                  <a:pt x="0" y="3"/>
                  <a:pt x="1" y="2"/>
                  <a:pt x="2" y="2"/>
                </a:cubicBezTo>
                <a:cubicBezTo>
                  <a:pt x="12" y="0"/>
                  <a:pt x="23" y="4"/>
                  <a:pt x="30" y="11"/>
                </a:cubicBezTo>
                <a:cubicBezTo>
                  <a:pt x="40" y="21"/>
                  <a:pt x="42" y="37"/>
                  <a:pt x="35" y="50"/>
                </a:cubicBezTo>
                <a:cubicBezTo>
                  <a:pt x="34" y="51"/>
                  <a:pt x="34" y="51"/>
                  <a:pt x="33" y="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27" name="Freeform 1536">
            <a:extLst>
              <a:ext uri="{FF2B5EF4-FFF2-40B4-BE49-F238E27FC236}">
                <a16:creationId xmlns:a16="http://schemas.microsoft.com/office/drawing/2014/main" id="{9B148B12-D0ED-244D-AD52-BCE94FFC1992}"/>
              </a:ext>
            </a:extLst>
          </p:cNvPr>
          <p:cNvSpPr>
            <a:spLocks/>
          </p:cNvSpPr>
          <p:nvPr/>
        </p:nvSpPr>
        <p:spPr bwMode="auto">
          <a:xfrm>
            <a:off x="5483212" y="2969021"/>
            <a:ext cx="80239" cy="74636"/>
          </a:xfrm>
          <a:custGeom>
            <a:avLst/>
            <a:gdLst>
              <a:gd name="T0" fmla="*/ 23 w 26"/>
              <a:gd name="T1" fmla="*/ 25 h 25"/>
              <a:gd name="T2" fmla="*/ 21 w 26"/>
              <a:gd name="T3" fmla="*/ 25 h 25"/>
              <a:gd name="T4" fmla="*/ 1 w 26"/>
              <a:gd name="T5" fmla="*/ 4 h 25"/>
              <a:gd name="T6" fmla="*/ 1 w 26"/>
              <a:gd name="T7" fmla="*/ 1 h 25"/>
              <a:gd name="T8" fmla="*/ 5 w 26"/>
              <a:gd name="T9" fmla="*/ 1 h 25"/>
              <a:gd name="T10" fmla="*/ 25 w 26"/>
              <a:gd name="T11" fmla="*/ 21 h 25"/>
              <a:gd name="T12" fmla="*/ 25 w 26"/>
              <a:gd name="T13" fmla="*/ 25 h 25"/>
              <a:gd name="T14" fmla="*/ 23 w 26"/>
              <a:gd name="T15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6" h="25">
                <a:moveTo>
                  <a:pt x="23" y="25"/>
                </a:moveTo>
                <a:cubicBezTo>
                  <a:pt x="23" y="25"/>
                  <a:pt x="22" y="25"/>
                  <a:pt x="21" y="25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5" y="21"/>
                  <a:pt x="25" y="21"/>
                  <a:pt x="25" y="21"/>
                </a:cubicBezTo>
                <a:cubicBezTo>
                  <a:pt x="26" y="22"/>
                  <a:pt x="26" y="24"/>
                  <a:pt x="25" y="25"/>
                </a:cubicBezTo>
                <a:cubicBezTo>
                  <a:pt x="24" y="25"/>
                  <a:pt x="24" y="25"/>
                  <a:pt x="23" y="2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28" name="Freeform 1537">
            <a:extLst>
              <a:ext uri="{FF2B5EF4-FFF2-40B4-BE49-F238E27FC236}">
                <a16:creationId xmlns:a16="http://schemas.microsoft.com/office/drawing/2014/main" id="{48A0E296-D90B-3499-FAD0-AC6AEAE29B94}"/>
              </a:ext>
            </a:extLst>
          </p:cNvPr>
          <p:cNvSpPr>
            <a:spLocks/>
          </p:cNvSpPr>
          <p:nvPr/>
        </p:nvSpPr>
        <p:spPr bwMode="auto">
          <a:xfrm>
            <a:off x="5602484" y="3086305"/>
            <a:ext cx="82406" cy="78901"/>
          </a:xfrm>
          <a:custGeom>
            <a:avLst/>
            <a:gdLst>
              <a:gd name="T0" fmla="*/ 24 w 27"/>
              <a:gd name="T1" fmla="*/ 26 h 26"/>
              <a:gd name="T2" fmla="*/ 22 w 27"/>
              <a:gd name="T3" fmla="*/ 26 h 26"/>
              <a:gd name="T4" fmla="*/ 1 w 27"/>
              <a:gd name="T5" fmla="*/ 4 h 26"/>
              <a:gd name="T6" fmla="*/ 1 w 27"/>
              <a:gd name="T7" fmla="*/ 1 h 26"/>
              <a:gd name="T8" fmla="*/ 5 w 27"/>
              <a:gd name="T9" fmla="*/ 1 h 26"/>
              <a:gd name="T10" fmla="*/ 26 w 27"/>
              <a:gd name="T11" fmla="*/ 22 h 26"/>
              <a:gd name="T12" fmla="*/ 26 w 27"/>
              <a:gd name="T13" fmla="*/ 26 h 26"/>
              <a:gd name="T14" fmla="*/ 24 w 27"/>
              <a:gd name="T15" fmla="*/ 26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6">
                <a:moveTo>
                  <a:pt x="24" y="26"/>
                </a:moveTo>
                <a:cubicBezTo>
                  <a:pt x="24" y="26"/>
                  <a:pt x="23" y="26"/>
                  <a:pt x="22" y="26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4" y="0"/>
                  <a:pt x="5" y="1"/>
                </a:cubicBezTo>
                <a:cubicBezTo>
                  <a:pt x="26" y="22"/>
                  <a:pt x="26" y="22"/>
                  <a:pt x="26" y="22"/>
                </a:cubicBezTo>
                <a:cubicBezTo>
                  <a:pt x="27" y="23"/>
                  <a:pt x="27" y="25"/>
                  <a:pt x="26" y="26"/>
                </a:cubicBezTo>
                <a:cubicBezTo>
                  <a:pt x="25" y="26"/>
                  <a:pt x="25" y="26"/>
                  <a:pt x="24" y="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1" name="Freeform 1538">
            <a:extLst>
              <a:ext uri="{FF2B5EF4-FFF2-40B4-BE49-F238E27FC236}">
                <a16:creationId xmlns:a16="http://schemas.microsoft.com/office/drawing/2014/main" id="{7FA2C422-050E-385E-D91A-5964A5CCC937}"/>
              </a:ext>
            </a:extLst>
          </p:cNvPr>
          <p:cNvSpPr>
            <a:spLocks/>
          </p:cNvSpPr>
          <p:nvPr/>
        </p:nvSpPr>
        <p:spPr bwMode="auto">
          <a:xfrm>
            <a:off x="5515743" y="2937035"/>
            <a:ext cx="201677" cy="198317"/>
          </a:xfrm>
          <a:custGeom>
            <a:avLst/>
            <a:gdLst>
              <a:gd name="T0" fmla="*/ 63 w 65"/>
              <a:gd name="T1" fmla="*/ 65 h 65"/>
              <a:gd name="T2" fmla="*/ 61 w 65"/>
              <a:gd name="T3" fmla="*/ 64 h 65"/>
              <a:gd name="T4" fmla="*/ 1 w 65"/>
              <a:gd name="T5" fmla="*/ 4 h 65"/>
              <a:gd name="T6" fmla="*/ 1 w 65"/>
              <a:gd name="T7" fmla="*/ 1 h 65"/>
              <a:gd name="T8" fmla="*/ 4 w 65"/>
              <a:gd name="T9" fmla="*/ 1 h 65"/>
              <a:gd name="T10" fmla="*/ 64 w 65"/>
              <a:gd name="T11" fmla="*/ 61 h 65"/>
              <a:gd name="T12" fmla="*/ 64 w 65"/>
              <a:gd name="T13" fmla="*/ 64 h 65"/>
              <a:gd name="T14" fmla="*/ 63 w 65"/>
              <a:gd name="T15" fmla="*/ 6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5" h="65">
                <a:moveTo>
                  <a:pt x="63" y="65"/>
                </a:moveTo>
                <a:cubicBezTo>
                  <a:pt x="62" y="65"/>
                  <a:pt x="61" y="65"/>
                  <a:pt x="61" y="64"/>
                </a:cubicBezTo>
                <a:cubicBezTo>
                  <a:pt x="1" y="4"/>
                  <a:pt x="1" y="4"/>
                  <a:pt x="1" y="4"/>
                </a:cubicBezTo>
                <a:cubicBezTo>
                  <a:pt x="0" y="3"/>
                  <a:pt x="0" y="2"/>
                  <a:pt x="1" y="1"/>
                </a:cubicBezTo>
                <a:cubicBezTo>
                  <a:pt x="2" y="0"/>
                  <a:pt x="3" y="0"/>
                  <a:pt x="4" y="1"/>
                </a:cubicBezTo>
                <a:cubicBezTo>
                  <a:pt x="64" y="61"/>
                  <a:pt x="64" y="61"/>
                  <a:pt x="64" y="61"/>
                </a:cubicBezTo>
                <a:cubicBezTo>
                  <a:pt x="65" y="62"/>
                  <a:pt x="65" y="63"/>
                  <a:pt x="64" y="64"/>
                </a:cubicBezTo>
                <a:cubicBezTo>
                  <a:pt x="64" y="65"/>
                  <a:pt x="63" y="65"/>
                  <a:pt x="63" y="6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2" name="Freeform 1539">
            <a:extLst>
              <a:ext uri="{FF2B5EF4-FFF2-40B4-BE49-F238E27FC236}">
                <a16:creationId xmlns:a16="http://schemas.microsoft.com/office/drawing/2014/main" id="{AFF35DDC-C34E-5065-4CEE-4780379394AA}"/>
              </a:ext>
            </a:extLst>
          </p:cNvPr>
          <p:cNvSpPr>
            <a:spLocks/>
          </p:cNvSpPr>
          <p:nvPr/>
        </p:nvSpPr>
        <p:spPr bwMode="auto">
          <a:xfrm>
            <a:off x="5648022" y="3099102"/>
            <a:ext cx="203847" cy="202583"/>
          </a:xfrm>
          <a:custGeom>
            <a:avLst/>
            <a:gdLst>
              <a:gd name="T0" fmla="*/ 34 w 66"/>
              <a:gd name="T1" fmla="*/ 67 h 67"/>
              <a:gd name="T2" fmla="*/ 12 w 66"/>
              <a:gd name="T3" fmla="*/ 57 h 67"/>
              <a:gd name="T4" fmla="*/ 7 w 66"/>
              <a:gd name="T5" fmla="*/ 19 h 67"/>
              <a:gd name="T6" fmla="*/ 10 w 66"/>
              <a:gd name="T7" fmla="*/ 18 h 67"/>
              <a:gd name="T8" fmla="*/ 11 w 66"/>
              <a:gd name="T9" fmla="*/ 21 h 67"/>
              <a:gd name="T10" fmla="*/ 16 w 66"/>
              <a:gd name="T11" fmla="*/ 54 h 67"/>
              <a:gd name="T12" fmla="*/ 34 w 66"/>
              <a:gd name="T13" fmla="*/ 62 h 67"/>
              <a:gd name="T14" fmla="*/ 53 w 66"/>
              <a:gd name="T15" fmla="*/ 54 h 67"/>
              <a:gd name="T16" fmla="*/ 61 w 66"/>
              <a:gd name="T17" fmla="*/ 35 h 67"/>
              <a:gd name="T18" fmla="*/ 53 w 66"/>
              <a:gd name="T19" fmla="*/ 16 h 67"/>
              <a:gd name="T20" fmla="*/ 21 w 66"/>
              <a:gd name="T21" fmla="*/ 12 h 67"/>
              <a:gd name="T22" fmla="*/ 18 w 66"/>
              <a:gd name="T23" fmla="*/ 11 h 67"/>
              <a:gd name="T24" fmla="*/ 18 w 66"/>
              <a:gd name="T25" fmla="*/ 7 h 67"/>
              <a:gd name="T26" fmla="*/ 57 w 66"/>
              <a:gd name="T27" fmla="*/ 12 h 67"/>
              <a:gd name="T28" fmla="*/ 66 w 66"/>
              <a:gd name="T29" fmla="*/ 35 h 67"/>
              <a:gd name="T30" fmla="*/ 57 w 66"/>
              <a:gd name="T31" fmla="*/ 57 h 67"/>
              <a:gd name="T32" fmla="*/ 34 w 66"/>
              <a:gd name="T33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67">
                <a:moveTo>
                  <a:pt x="34" y="67"/>
                </a:moveTo>
                <a:cubicBezTo>
                  <a:pt x="26" y="67"/>
                  <a:pt x="18" y="63"/>
                  <a:pt x="12" y="57"/>
                </a:cubicBezTo>
                <a:cubicBezTo>
                  <a:pt x="2" y="47"/>
                  <a:pt x="0" y="31"/>
                  <a:pt x="7" y="19"/>
                </a:cubicBezTo>
                <a:cubicBezTo>
                  <a:pt x="8" y="18"/>
                  <a:pt x="9" y="17"/>
                  <a:pt x="10" y="18"/>
                </a:cubicBezTo>
                <a:cubicBezTo>
                  <a:pt x="12" y="19"/>
                  <a:pt x="12" y="20"/>
                  <a:pt x="11" y="21"/>
                </a:cubicBezTo>
                <a:cubicBezTo>
                  <a:pt x="5" y="32"/>
                  <a:pt x="7" y="45"/>
                  <a:pt x="16" y="54"/>
                </a:cubicBezTo>
                <a:cubicBezTo>
                  <a:pt x="21" y="59"/>
                  <a:pt x="27" y="62"/>
                  <a:pt x="34" y="62"/>
                </a:cubicBezTo>
                <a:cubicBezTo>
                  <a:pt x="42" y="62"/>
                  <a:pt x="48" y="59"/>
                  <a:pt x="53" y="54"/>
                </a:cubicBezTo>
                <a:cubicBezTo>
                  <a:pt x="59" y="49"/>
                  <a:pt x="61" y="42"/>
                  <a:pt x="61" y="35"/>
                </a:cubicBezTo>
                <a:cubicBezTo>
                  <a:pt x="61" y="28"/>
                  <a:pt x="59" y="21"/>
                  <a:pt x="53" y="16"/>
                </a:cubicBezTo>
                <a:cubicBezTo>
                  <a:pt x="45" y="7"/>
                  <a:pt x="31" y="5"/>
                  <a:pt x="21" y="12"/>
                </a:cubicBezTo>
                <a:cubicBezTo>
                  <a:pt x="20" y="12"/>
                  <a:pt x="18" y="12"/>
                  <a:pt x="18" y="11"/>
                </a:cubicBezTo>
                <a:cubicBezTo>
                  <a:pt x="17" y="10"/>
                  <a:pt x="17" y="8"/>
                  <a:pt x="18" y="7"/>
                </a:cubicBezTo>
                <a:cubicBezTo>
                  <a:pt x="31" y="0"/>
                  <a:pt x="47" y="2"/>
                  <a:pt x="57" y="12"/>
                </a:cubicBezTo>
                <a:cubicBezTo>
                  <a:pt x="63" y="18"/>
                  <a:pt x="66" y="26"/>
                  <a:pt x="66" y="35"/>
                </a:cubicBezTo>
                <a:cubicBezTo>
                  <a:pt x="66" y="43"/>
                  <a:pt x="63" y="51"/>
                  <a:pt x="57" y="57"/>
                </a:cubicBezTo>
                <a:cubicBezTo>
                  <a:pt x="51" y="63"/>
                  <a:pt x="43" y="67"/>
                  <a:pt x="34" y="6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3" name="Freeform 1540">
            <a:extLst>
              <a:ext uri="{FF2B5EF4-FFF2-40B4-BE49-F238E27FC236}">
                <a16:creationId xmlns:a16="http://schemas.microsoft.com/office/drawing/2014/main" id="{D7CA6D42-E992-AB0E-ADB2-B26FB1F0E40B}"/>
              </a:ext>
            </a:extLst>
          </p:cNvPr>
          <p:cNvSpPr>
            <a:spLocks/>
          </p:cNvSpPr>
          <p:nvPr/>
        </p:nvSpPr>
        <p:spPr bwMode="auto">
          <a:xfrm>
            <a:off x="5580800" y="2815485"/>
            <a:ext cx="253724" cy="253763"/>
          </a:xfrm>
          <a:custGeom>
            <a:avLst/>
            <a:gdLst>
              <a:gd name="T0" fmla="*/ 2 w 82"/>
              <a:gd name="T1" fmla="*/ 83 h 83"/>
              <a:gd name="T2" fmla="*/ 1 w 82"/>
              <a:gd name="T3" fmla="*/ 82 h 83"/>
              <a:gd name="T4" fmla="*/ 1 w 82"/>
              <a:gd name="T5" fmla="*/ 78 h 83"/>
              <a:gd name="T6" fmla="*/ 78 w 82"/>
              <a:gd name="T7" fmla="*/ 1 h 83"/>
              <a:gd name="T8" fmla="*/ 81 w 82"/>
              <a:gd name="T9" fmla="*/ 1 h 83"/>
              <a:gd name="T10" fmla="*/ 81 w 82"/>
              <a:gd name="T11" fmla="*/ 5 h 83"/>
              <a:gd name="T12" fmla="*/ 4 w 82"/>
              <a:gd name="T13" fmla="*/ 82 h 83"/>
              <a:gd name="T14" fmla="*/ 2 w 82"/>
              <a:gd name="T15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2" h="83">
                <a:moveTo>
                  <a:pt x="2" y="83"/>
                </a:moveTo>
                <a:cubicBezTo>
                  <a:pt x="2" y="83"/>
                  <a:pt x="1" y="82"/>
                  <a:pt x="1" y="82"/>
                </a:cubicBezTo>
                <a:cubicBezTo>
                  <a:pt x="0" y="81"/>
                  <a:pt x="0" y="79"/>
                  <a:pt x="1" y="78"/>
                </a:cubicBezTo>
                <a:cubicBezTo>
                  <a:pt x="78" y="1"/>
                  <a:pt x="78" y="1"/>
                  <a:pt x="78" y="1"/>
                </a:cubicBezTo>
                <a:cubicBezTo>
                  <a:pt x="79" y="0"/>
                  <a:pt x="80" y="0"/>
                  <a:pt x="81" y="1"/>
                </a:cubicBezTo>
                <a:cubicBezTo>
                  <a:pt x="82" y="2"/>
                  <a:pt x="82" y="4"/>
                  <a:pt x="81" y="5"/>
                </a:cubicBezTo>
                <a:cubicBezTo>
                  <a:pt x="4" y="82"/>
                  <a:pt x="4" y="82"/>
                  <a:pt x="4" y="82"/>
                </a:cubicBezTo>
                <a:cubicBezTo>
                  <a:pt x="4" y="82"/>
                  <a:pt x="3" y="83"/>
                  <a:pt x="2" y="8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4" name="Freeform 1541">
            <a:extLst>
              <a:ext uri="{FF2B5EF4-FFF2-40B4-BE49-F238E27FC236}">
                <a16:creationId xmlns:a16="http://schemas.microsoft.com/office/drawing/2014/main" id="{052F921B-BE3E-A2AD-8648-D0F20189A40B}"/>
              </a:ext>
            </a:extLst>
          </p:cNvPr>
          <p:cNvSpPr>
            <a:spLocks noEditPoints="1"/>
          </p:cNvSpPr>
          <p:nvPr/>
        </p:nvSpPr>
        <p:spPr bwMode="auto">
          <a:xfrm>
            <a:off x="5346595" y="3056452"/>
            <a:ext cx="247216" cy="236702"/>
          </a:xfrm>
          <a:custGeom>
            <a:avLst/>
            <a:gdLst>
              <a:gd name="T0" fmla="*/ 26 w 80"/>
              <a:gd name="T1" fmla="*/ 78 h 78"/>
              <a:gd name="T2" fmla="*/ 20 w 80"/>
              <a:gd name="T3" fmla="*/ 76 h 78"/>
              <a:gd name="T4" fmla="*/ 4 w 80"/>
              <a:gd name="T5" fmla="*/ 60 h 78"/>
              <a:gd name="T6" fmla="*/ 4 w 80"/>
              <a:gd name="T7" fmla="*/ 48 h 78"/>
              <a:gd name="T8" fmla="*/ 49 w 80"/>
              <a:gd name="T9" fmla="*/ 3 h 78"/>
              <a:gd name="T10" fmla="*/ 55 w 80"/>
              <a:gd name="T11" fmla="*/ 0 h 78"/>
              <a:gd name="T12" fmla="*/ 61 w 80"/>
              <a:gd name="T13" fmla="*/ 3 h 78"/>
              <a:gd name="T14" fmla="*/ 77 w 80"/>
              <a:gd name="T15" fmla="*/ 19 h 78"/>
              <a:gd name="T16" fmla="*/ 77 w 80"/>
              <a:gd name="T17" fmla="*/ 31 h 78"/>
              <a:gd name="T18" fmla="*/ 32 w 80"/>
              <a:gd name="T19" fmla="*/ 76 h 78"/>
              <a:gd name="T20" fmla="*/ 26 w 80"/>
              <a:gd name="T21" fmla="*/ 78 h 78"/>
              <a:gd name="T22" fmla="*/ 55 w 80"/>
              <a:gd name="T23" fmla="*/ 5 h 78"/>
              <a:gd name="T24" fmla="*/ 52 w 80"/>
              <a:gd name="T25" fmla="*/ 7 h 78"/>
              <a:gd name="T26" fmla="*/ 7 w 80"/>
              <a:gd name="T27" fmla="*/ 51 h 78"/>
              <a:gd name="T28" fmla="*/ 7 w 80"/>
              <a:gd name="T29" fmla="*/ 57 h 78"/>
              <a:gd name="T30" fmla="*/ 23 w 80"/>
              <a:gd name="T31" fmla="*/ 72 h 78"/>
              <a:gd name="T32" fmla="*/ 28 w 80"/>
              <a:gd name="T33" fmla="*/ 72 h 78"/>
              <a:gd name="T34" fmla="*/ 73 w 80"/>
              <a:gd name="T35" fmla="*/ 28 h 78"/>
              <a:gd name="T36" fmla="*/ 73 w 80"/>
              <a:gd name="T37" fmla="*/ 22 h 78"/>
              <a:gd name="T38" fmla="*/ 58 w 80"/>
              <a:gd name="T39" fmla="*/ 7 h 78"/>
              <a:gd name="T40" fmla="*/ 55 w 80"/>
              <a:gd name="T41" fmla="*/ 5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78">
                <a:moveTo>
                  <a:pt x="26" y="78"/>
                </a:moveTo>
                <a:cubicBezTo>
                  <a:pt x="23" y="78"/>
                  <a:pt x="21" y="77"/>
                  <a:pt x="20" y="76"/>
                </a:cubicBezTo>
                <a:cubicBezTo>
                  <a:pt x="4" y="60"/>
                  <a:pt x="4" y="60"/>
                  <a:pt x="4" y="60"/>
                </a:cubicBezTo>
                <a:cubicBezTo>
                  <a:pt x="0" y="57"/>
                  <a:pt x="0" y="51"/>
                  <a:pt x="4" y="48"/>
                </a:cubicBezTo>
                <a:cubicBezTo>
                  <a:pt x="49" y="3"/>
                  <a:pt x="49" y="3"/>
                  <a:pt x="49" y="3"/>
                </a:cubicBezTo>
                <a:cubicBezTo>
                  <a:pt x="50" y="1"/>
                  <a:pt x="52" y="0"/>
                  <a:pt x="55" y="0"/>
                </a:cubicBezTo>
                <a:cubicBezTo>
                  <a:pt x="57" y="0"/>
                  <a:pt x="59" y="1"/>
                  <a:pt x="61" y="3"/>
                </a:cubicBezTo>
                <a:cubicBezTo>
                  <a:pt x="77" y="19"/>
                  <a:pt x="77" y="19"/>
                  <a:pt x="77" y="19"/>
                </a:cubicBezTo>
                <a:cubicBezTo>
                  <a:pt x="80" y="22"/>
                  <a:pt x="80" y="28"/>
                  <a:pt x="77" y="31"/>
                </a:cubicBezTo>
                <a:cubicBezTo>
                  <a:pt x="32" y="76"/>
                  <a:pt x="32" y="76"/>
                  <a:pt x="32" y="76"/>
                </a:cubicBezTo>
                <a:cubicBezTo>
                  <a:pt x="30" y="77"/>
                  <a:pt x="28" y="78"/>
                  <a:pt x="26" y="78"/>
                </a:cubicBezTo>
                <a:close/>
                <a:moveTo>
                  <a:pt x="55" y="5"/>
                </a:moveTo>
                <a:cubicBezTo>
                  <a:pt x="54" y="5"/>
                  <a:pt x="53" y="6"/>
                  <a:pt x="52" y="7"/>
                </a:cubicBezTo>
                <a:cubicBezTo>
                  <a:pt x="7" y="51"/>
                  <a:pt x="7" y="51"/>
                  <a:pt x="7" y="51"/>
                </a:cubicBezTo>
                <a:cubicBezTo>
                  <a:pt x="6" y="53"/>
                  <a:pt x="6" y="55"/>
                  <a:pt x="7" y="57"/>
                </a:cubicBezTo>
                <a:cubicBezTo>
                  <a:pt x="23" y="72"/>
                  <a:pt x="23" y="72"/>
                  <a:pt x="23" y="72"/>
                </a:cubicBezTo>
                <a:cubicBezTo>
                  <a:pt x="24" y="74"/>
                  <a:pt x="27" y="74"/>
                  <a:pt x="28" y="72"/>
                </a:cubicBezTo>
                <a:cubicBezTo>
                  <a:pt x="73" y="28"/>
                  <a:pt x="73" y="28"/>
                  <a:pt x="73" y="28"/>
                </a:cubicBezTo>
                <a:cubicBezTo>
                  <a:pt x="75" y="26"/>
                  <a:pt x="75" y="24"/>
                  <a:pt x="73" y="22"/>
                </a:cubicBezTo>
                <a:cubicBezTo>
                  <a:pt x="58" y="7"/>
                  <a:pt x="58" y="7"/>
                  <a:pt x="58" y="7"/>
                </a:cubicBezTo>
                <a:cubicBezTo>
                  <a:pt x="57" y="6"/>
                  <a:pt x="56" y="5"/>
                  <a:pt x="55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5" name="Freeform 1542">
            <a:extLst>
              <a:ext uri="{FF2B5EF4-FFF2-40B4-BE49-F238E27FC236}">
                <a16:creationId xmlns:a16="http://schemas.microsoft.com/office/drawing/2014/main" id="{5697E6C2-292F-C67C-051B-8314F686B97A}"/>
              </a:ext>
            </a:extLst>
          </p:cNvPr>
          <p:cNvSpPr>
            <a:spLocks noEditPoints="1"/>
          </p:cNvSpPr>
          <p:nvPr/>
        </p:nvSpPr>
        <p:spPr bwMode="auto">
          <a:xfrm>
            <a:off x="5522246" y="3028730"/>
            <a:ext cx="99753" cy="93827"/>
          </a:xfrm>
          <a:custGeom>
            <a:avLst/>
            <a:gdLst>
              <a:gd name="T0" fmla="*/ 19 w 32"/>
              <a:gd name="T1" fmla="*/ 31 h 31"/>
              <a:gd name="T2" fmla="*/ 14 w 32"/>
              <a:gd name="T3" fmla="*/ 29 h 31"/>
              <a:gd name="T4" fmla="*/ 2 w 32"/>
              <a:gd name="T5" fmla="*/ 17 h 31"/>
              <a:gd name="T6" fmla="*/ 0 w 32"/>
              <a:gd name="T7" fmla="*/ 12 h 31"/>
              <a:gd name="T8" fmla="*/ 2 w 32"/>
              <a:gd name="T9" fmla="*/ 7 h 31"/>
              <a:gd name="T10" fmla="*/ 7 w 32"/>
              <a:gd name="T11" fmla="*/ 3 h 31"/>
              <a:gd name="T12" fmla="*/ 12 w 32"/>
              <a:gd name="T13" fmla="*/ 0 h 31"/>
              <a:gd name="T14" fmla="*/ 17 w 32"/>
              <a:gd name="T15" fmla="*/ 3 h 31"/>
              <a:gd name="T16" fmla="*/ 29 w 32"/>
              <a:gd name="T17" fmla="*/ 14 h 31"/>
              <a:gd name="T18" fmla="*/ 29 w 32"/>
              <a:gd name="T19" fmla="*/ 24 h 31"/>
              <a:gd name="T20" fmla="*/ 24 w 32"/>
              <a:gd name="T21" fmla="*/ 29 h 31"/>
              <a:gd name="T22" fmla="*/ 19 w 32"/>
              <a:gd name="T23" fmla="*/ 31 h 31"/>
              <a:gd name="T24" fmla="*/ 12 w 32"/>
              <a:gd name="T25" fmla="*/ 5 h 31"/>
              <a:gd name="T26" fmla="*/ 11 w 32"/>
              <a:gd name="T27" fmla="*/ 6 h 31"/>
              <a:gd name="T28" fmla="*/ 6 w 32"/>
              <a:gd name="T29" fmla="*/ 11 h 31"/>
              <a:gd name="T30" fmla="*/ 5 w 32"/>
              <a:gd name="T31" fmla="*/ 12 h 31"/>
              <a:gd name="T32" fmla="*/ 6 w 32"/>
              <a:gd name="T33" fmla="*/ 14 h 31"/>
              <a:gd name="T34" fmla="*/ 18 w 32"/>
              <a:gd name="T35" fmla="*/ 26 h 31"/>
              <a:gd name="T36" fmla="*/ 21 w 32"/>
              <a:gd name="T37" fmla="*/ 26 h 31"/>
              <a:gd name="T38" fmla="*/ 24 w 32"/>
              <a:gd name="T39" fmla="*/ 23 h 31"/>
              <a:gd name="T40" fmla="*/ 24 w 32"/>
              <a:gd name="T41" fmla="*/ 23 h 31"/>
              <a:gd name="T42" fmla="*/ 26 w 32"/>
              <a:gd name="T43" fmla="*/ 21 h 31"/>
              <a:gd name="T44" fmla="*/ 26 w 32"/>
              <a:gd name="T45" fmla="*/ 18 h 31"/>
              <a:gd name="T46" fmla="*/ 14 w 32"/>
              <a:gd name="T47" fmla="*/ 6 h 31"/>
              <a:gd name="T48" fmla="*/ 12 w 32"/>
              <a:gd name="T49" fmla="*/ 5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2" h="31">
                <a:moveTo>
                  <a:pt x="19" y="31"/>
                </a:moveTo>
                <a:cubicBezTo>
                  <a:pt x="17" y="31"/>
                  <a:pt x="16" y="31"/>
                  <a:pt x="14" y="29"/>
                </a:cubicBezTo>
                <a:cubicBezTo>
                  <a:pt x="2" y="17"/>
                  <a:pt x="2" y="17"/>
                  <a:pt x="2" y="17"/>
                </a:cubicBezTo>
                <a:cubicBezTo>
                  <a:pt x="1" y="16"/>
                  <a:pt x="0" y="14"/>
                  <a:pt x="0" y="12"/>
                </a:cubicBezTo>
                <a:cubicBezTo>
                  <a:pt x="0" y="10"/>
                  <a:pt x="1" y="9"/>
                  <a:pt x="2" y="7"/>
                </a:cubicBezTo>
                <a:cubicBezTo>
                  <a:pt x="7" y="3"/>
                  <a:pt x="7" y="3"/>
                  <a:pt x="7" y="3"/>
                </a:cubicBezTo>
                <a:cubicBezTo>
                  <a:pt x="8" y="1"/>
                  <a:pt x="10" y="0"/>
                  <a:pt x="12" y="0"/>
                </a:cubicBezTo>
                <a:cubicBezTo>
                  <a:pt x="14" y="0"/>
                  <a:pt x="16" y="1"/>
                  <a:pt x="17" y="3"/>
                </a:cubicBezTo>
                <a:cubicBezTo>
                  <a:pt x="29" y="14"/>
                  <a:pt x="29" y="14"/>
                  <a:pt x="29" y="14"/>
                </a:cubicBezTo>
                <a:cubicBezTo>
                  <a:pt x="32" y="17"/>
                  <a:pt x="32" y="22"/>
                  <a:pt x="29" y="24"/>
                </a:cubicBezTo>
                <a:cubicBezTo>
                  <a:pt x="24" y="29"/>
                  <a:pt x="24" y="29"/>
                  <a:pt x="24" y="29"/>
                </a:cubicBezTo>
                <a:cubicBezTo>
                  <a:pt x="23" y="31"/>
                  <a:pt x="21" y="31"/>
                  <a:pt x="19" y="31"/>
                </a:cubicBezTo>
                <a:close/>
                <a:moveTo>
                  <a:pt x="12" y="5"/>
                </a:moveTo>
                <a:cubicBezTo>
                  <a:pt x="12" y="5"/>
                  <a:pt x="11" y="6"/>
                  <a:pt x="11" y="6"/>
                </a:cubicBezTo>
                <a:cubicBezTo>
                  <a:pt x="6" y="11"/>
                  <a:pt x="6" y="11"/>
                  <a:pt x="6" y="11"/>
                </a:cubicBezTo>
                <a:cubicBezTo>
                  <a:pt x="5" y="11"/>
                  <a:pt x="5" y="12"/>
                  <a:pt x="5" y="12"/>
                </a:cubicBezTo>
                <a:cubicBezTo>
                  <a:pt x="5" y="13"/>
                  <a:pt x="5" y="13"/>
                  <a:pt x="6" y="14"/>
                </a:cubicBezTo>
                <a:cubicBezTo>
                  <a:pt x="18" y="26"/>
                  <a:pt x="18" y="26"/>
                  <a:pt x="18" y="26"/>
                </a:cubicBezTo>
                <a:cubicBezTo>
                  <a:pt x="19" y="27"/>
                  <a:pt x="20" y="27"/>
                  <a:pt x="21" y="26"/>
                </a:cubicBezTo>
                <a:cubicBezTo>
                  <a:pt x="24" y="23"/>
                  <a:pt x="24" y="23"/>
                  <a:pt x="24" y="23"/>
                </a:cubicBezTo>
                <a:cubicBezTo>
                  <a:pt x="24" y="23"/>
                  <a:pt x="24" y="23"/>
                  <a:pt x="24" y="23"/>
                </a:cubicBezTo>
                <a:cubicBezTo>
                  <a:pt x="26" y="21"/>
                  <a:pt x="26" y="21"/>
                  <a:pt x="26" y="21"/>
                </a:cubicBezTo>
                <a:cubicBezTo>
                  <a:pt x="27" y="20"/>
                  <a:pt x="27" y="19"/>
                  <a:pt x="26" y="18"/>
                </a:cubicBezTo>
                <a:cubicBezTo>
                  <a:pt x="14" y="6"/>
                  <a:pt x="14" y="6"/>
                  <a:pt x="14" y="6"/>
                </a:cubicBezTo>
                <a:cubicBezTo>
                  <a:pt x="13" y="6"/>
                  <a:pt x="13" y="5"/>
                  <a:pt x="12" y="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6" name="Freeform 1543">
            <a:extLst>
              <a:ext uri="{FF2B5EF4-FFF2-40B4-BE49-F238E27FC236}">
                <a16:creationId xmlns:a16="http://schemas.microsoft.com/office/drawing/2014/main" id="{1B718900-EDD7-5B8F-6574-1FDCB18E6F3B}"/>
              </a:ext>
            </a:extLst>
          </p:cNvPr>
          <p:cNvSpPr>
            <a:spLocks/>
          </p:cNvSpPr>
          <p:nvPr/>
        </p:nvSpPr>
        <p:spPr bwMode="auto">
          <a:xfrm>
            <a:off x="5793316" y="2815485"/>
            <a:ext cx="43372" cy="42649"/>
          </a:xfrm>
          <a:custGeom>
            <a:avLst/>
            <a:gdLst>
              <a:gd name="T0" fmla="*/ 4 w 14"/>
              <a:gd name="T1" fmla="*/ 14 h 14"/>
              <a:gd name="T2" fmla="*/ 1 w 14"/>
              <a:gd name="T3" fmla="*/ 13 h 14"/>
              <a:gd name="T4" fmla="*/ 1 w 14"/>
              <a:gd name="T5" fmla="*/ 13 h 14"/>
              <a:gd name="T6" fmla="*/ 1 w 14"/>
              <a:gd name="T7" fmla="*/ 8 h 14"/>
              <a:gd name="T8" fmla="*/ 8 w 14"/>
              <a:gd name="T9" fmla="*/ 1 h 14"/>
              <a:gd name="T10" fmla="*/ 13 w 14"/>
              <a:gd name="T11" fmla="*/ 1 h 14"/>
              <a:gd name="T12" fmla="*/ 14 w 14"/>
              <a:gd name="T13" fmla="*/ 3 h 14"/>
              <a:gd name="T14" fmla="*/ 13 w 14"/>
              <a:gd name="T15" fmla="*/ 6 h 14"/>
              <a:gd name="T16" fmla="*/ 6 w 14"/>
              <a:gd name="T17" fmla="*/ 13 h 14"/>
              <a:gd name="T18" fmla="*/ 4 w 14"/>
              <a:gd name="T19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4">
                <a:moveTo>
                  <a:pt x="4" y="14"/>
                </a:moveTo>
                <a:cubicBezTo>
                  <a:pt x="3" y="14"/>
                  <a:pt x="2" y="13"/>
                  <a:pt x="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1"/>
                  <a:pt x="0" y="9"/>
                  <a:pt x="1" y="8"/>
                </a:cubicBezTo>
                <a:cubicBezTo>
                  <a:pt x="8" y="1"/>
                  <a:pt x="8" y="1"/>
                  <a:pt x="8" y="1"/>
                </a:cubicBezTo>
                <a:cubicBezTo>
                  <a:pt x="9" y="0"/>
                  <a:pt x="11" y="0"/>
                  <a:pt x="13" y="1"/>
                </a:cubicBezTo>
                <a:cubicBezTo>
                  <a:pt x="13" y="2"/>
                  <a:pt x="14" y="3"/>
                  <a:pt x="14" y="3"/>
                </a:cubicBezTo>
                <a:cubicBezTo>
                  <a:pt x="14" y="4"/>
                  <a:pt x="13" y="5"/>
                  <a:pt x="13" y="6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3"/>
                  <a:pt x="4" y="14"/>
                  <a:pt x="4" y="1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7" name="Freeform 843">
            <a:extLst>
              <a:ext uri="{FF2B5EF4-FFF2-40B4-BE49-F238E27FC236}">
                <a16:creationId xmlns:a16="http://schemas.microsoft.com/office/drawing/2014/main" id="{1B37A7DD-2088-A685-6BFF-31F0868E2FB8}"/>
              </a:ext>
            </a:extLst>
          </p:cNvPr>
          <p:cNvSpPr>
            <a:spLocks noEditPoints="1"/>
          </p:cNvSpPr>
          <p:nvPr/>
        </p:nvSpPr>
        <p:spPr bwMode="auto">
          <a:xfrm>
            <a:off x="9216275" y="2818526"/>
            <a:ext cx="80293" cy="84817"/>
          </a:xfrm>
          <a:custGeom>
            <a:avLst/>
            <a:gdLst>
              <a:gd name="T0" fmla="*/ 39 w 78"/>
              <a:gd name="T1" fmla="*/ 79 h 79"/>
              <a:gd name="T2" fmla="*/ 0 w 78"/>
              <a:gd name="T3" fmla="*/ 40 h 79"/>
              <a:gd name="T4" fmla="*/ 39 w 78"/>
              <a:gd name="T5" fmla="*/ 0 h 79"/>
              <a:gd name="T6" fmla="*/ 78 w 78"/>
              <a:gd name="T7" fmla="*/ 40 h 79"/>
              <a:gd name="T8" fmla="*/ 39 w 78"/>
              <a:gd name="T9" fmla="*/ 79 h 79"/>
              <a:gd name="T10" fmla="*/ 39 w 78"/>
              <a:gd name="T11" fmla="*/ 13 h 79"/>
              <a:gd name="T12" fmla="*/ 12 w 78"/>
              <a:gd name="T13" fmla="*/ 40 h 79"/>
              <a:gd name="T14" fmla="*/ 39 w 78"/>
              <a:gd name="T15" fmla="*/ 66 h 79"/>
              <a:gd name="T16" fmla="*/ 66 w 78"/>
              <a:gd name="T17" fmla="*/ 40 h 79"/>
              <a:gd name="T18" fmla="*/ 39 w 78"/>
              <a:gd name="T19" fmla="*/ 13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8" h="79">
                <a:moveTo>
                  <a:pt x="39" y="79"/>
                </a:moveTo>
                <a:cubicBezTo>
                  <a:pt x="17" y="79"/>
                  <a:pt x="0" y="61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0" y="0"/>
                  <a:pt x="78" y="18"/>
                  <a:pt x="78" y="40"/>
                </a:cubicBezTo>
                <a:cubicBezTo>
                  <a:pt x="78" y="61"/>
                  <a:pt x="60" y="79"/>
                  <a:pt x="39" y="79"/>
                </a:cubicBezTo>
                <a:close/>
                <a:moveTo>
                  <a:pt x="39" y="13"/>
                </a:moveTo>
                <a:cubicBezTo>
                  <a:pt x="24" y="13"/>
                  <a:pt x="12" y="25"/>
                  <a:pt x="12" y="40"/>
                </a:cubicBezTo>
                <a:cubicBezTo>
                  <a:pt x="12" y="54"/>
                  <a:pt x="24" y="66"/>
                  <a:pt x="39" y="66"/>
                </a:cubicBezTo>
                <a:cubicBezTo>
                  <a:pt x="54" y="66"/>
                  <a:pt x="66" y="54"/>
                  <a:pt x="66" y="40"/>
                </a:cubicBezTo>
                <a:cubicBezTo>
                  <a:pt x="66" y="25"/>
                  <a:pt x="54" y="13"/>
                  <a:pt x="39" y="1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8" name="Freeform 844">
            <a:extLst>
              <a:ext uri="{FF2B5EF4-FFF2-40B4-BE49-F238E27FC236}">
                <a16:creationId xmlns:a16="http://schemas.microsoft.com/office/drawing/2014/main" id="{1D961CC4-29D4-7F2D-1861-B36DD2D3826C}"/>
              </a:ext>
            </a:extLst>
          </p:cNvPr>
          <p:cNvSpPr>
            <a:spLocks noEditPoints="1"/>
          </p:cNvSpPr>
          <p:nvPr/>
        </p:nvSpPr>
        <p:spPr bwMode="auto">
          <a:xfrm>
            <a:off x="9025104" y="2945752"/>
            <a:ext cx="149116" cy="331559"/>
          </a:xfrm>
          <a:custGeom>
            <a:avLst/>
            <a:gdLst>
              <a:gd name="T0" fmla="*/ 110 w 139"/>
              <a:gd name="T1" fmla="*/ 311 h 311"/>
              <a:gd name="T2" fmla="*/ 87 w 139"/>
              <a:gd name="T3" fmla="*/ 300 h 311"/>
              <a:gd name="T4" fmla="*/ 65 w 139"/>
              <a:gd name="T5" fmla="*/ 311 h 311"/>
              <a:gd name="T6" fmla="*/ 36 w 139"/>
              <a:gd name="T7" fmla="*/ 282 h 311"/>
              <a:gd name="T8" fmla="*/ 36 w 139"/>
              <a:gd name="T9" fmla="*/ 158 h 311"/>
              <a:gd name="T10" fmla="*/ 26 w 139"/>
              <a:gd name="T11" fmla="*/ 161 h 311"/>
              <a:gd name="T12" fmla="*/ 8 w 139"/>
              <a:gd name="T13" fmla="*/ 155 h 311"/>
              <a:gd name="T14" fmla="*/ 0 w 139"/>
              <a:gd name="T15" fmla="*/ 137 h 311"/>
              <a:gd name="T16" fmla="*/ 0 w 139"/>
              <a:gd name="T17" fmla="*/ 42 h 311"/>
              <a:gd name="T18" fmla="*/ 42 w 139"/>
              <a:gd name="T19" fmla="*/ 0 h 311"/>
              <a:gd name="T20" fmla="*/ 132 w 139"/>
              <a:gd name="T21" fmla="*/ 0 h 311"/>
              <a:gd name="T22" fmla="*/ 137 w 139"/>
              <a:gd name="T23" fmla="*/ 3 h 311"/>
              <a:gd name="T24" fmla="*/ 138 w 139"/>
              <a:gd name="T25" fmla="*/ 8 h 311"/>
              <a:gd name="T26" fmla="*/ 136 w 139"/>
              <a:gd name="T27" fmla="*/ 19 h 311"/>
              <a:gd name="T28" fmla="*/ 136 w 139"/>
              <a:gd name="T29" fmla="*/ 123 h 311"/>
              <a:gd name="T30" fmla="*/ 138 w 139"/>
              <a:gd name="T31" fmla="*/ 130 h 311"/>
              <a:gd name="T32" fmla="*/ 139 w 139"/>
              <a:gd name="T33" fmla="*/ 133 h 311"/>
              <a:gd name="T34" fmla="*/ 139 w 139"/>
              <a:gd name="T35" fmla="*/ 136 h 311"/>
              <a:gd name="T36" fmla="*/ 139 w 139"/>
              <a:gd name="T37" fmla="*/ 137 h 311"/>
              <a:gd name="T38" fmla="*/ 139 w 139"/>
              <a:gd name="T39" fmla="*/ 137 h 311"/>
              <a:gd name="T40" fmla="*/ 139 w 139"/>
              <a:gd name="T41" fmla="*/ 140 h 311"/>
              <a:gd name="T42" fmla="*/ 139 w 139"/>
              <a:gd name="T43" fmla="*/ 140 h 311"/>
              <a:gd name="T44" fmla="*/ 139 w 139"/>
              <a:gd name="T45" fmla="*/ 282 h 311"/>
              <a:gd name="T46" fmla="*/ 110 w 139"/>
              <a:gd name="T47" fmla="*/ 311 h 311"/>
              <a:gd name="T48" fmla="*/ 93 w 139"/>
              <a:gd name="T49" fmla="*/ 282 h 311"/>
              <a:gd name="T50" fmla="*/ 110 w 139"/>
              <a:gd name="T51" fmla="*/ 298 h 311"/>
              <a:gd name="T52" fmla="*/ 126 w 139"/>
              <a:gd name="T53" fmla="*/ 282 h 311"/>
              <a:gd name="T54" fmla="*/ 126 w 139"/>
              <a:gd name="T55" fmla="*/ 137 h 311"/>
              <a:gd name="T56" fmla="*/ 126 w 139"/>
              <a:gd name="T57" fmla="*/ 136 h 311"/>
              <a:gd name="T58" fmla="*/ 126 w 139"/>
              <a:gd name="T59" fmla="*/ 135 h 311"/>
              <a:gd name="T60" fmla="*/ 123 w 139"/>
              <a:gd name="T61" fmla="*/ 123 h 311"/>
              <a:gd name="T62" fmla="*/ 123 w 139"/>
              <a:gd name="T63" fmla="*/ 19 h 311"/>
              <a:gd name="T64" fmla="*/ 124 w 139"/>
              <a:gd name="T65" fmla="*/ 12 h 311"/>
              <a:gd name="T66" fmla="*/ 42 w 139"/>
              <a:gd name="T67" fmla="*/ 12 h 311"/>
              <a:gd name="T68" fmla="*/ 12 w 139"/>
              <a:gd name="T69" fmla="*/ 42 h 311"/>
              <a:gd name="T70" fmla="*/ 12 w 139"/>
              <a:gd name="T71" fmla="*/ 137 h 311"/>
              <a:gd name="T72" fmla="*/ 16 w 139"/>
              <a:gd name="T73" fmla="*/ 146 h 311"/>
              <a:gd name="T74" fmla="*/ 25 w 139"/>
              <a:gd name="T75" fmla="*/ 149 h 311"/>
              <a:gd name="T76" fmla="*/ 36 w 139"/>
              <a:gd name="T77" fmla="*/ 137 h 311"/>
              <a:gd name="T78" fmla="*/ 36 w 139"/>
              <a:gd name="T79" fmla="*/ 71 h 311"/>
              <a:gd name="T80" fmla="*/ 42 w 139"/>
              <a:gd name="T81" fmla="*/ 65 h 311"/>
              <a:gd name="T82" fmla="*/ 48 w 139"/>
              <a:gd name="T83" fmla="*/ 71 h 311"/>
              <a:gd name="T84" fmla="*/ 48 w 139"/>
              <a:gd name="T85" fmla="*/ 282 h 311"/>
              <a:gd name="T86" fmla="*/ 65 w 139"/>
              <a:gd name="T87" fmla="*/ 298 h 311"/>
              <a:gd name="T88" fmla="*/ 81 w 139"/>
              <a:gd name="T89" fmla="*/ 282 h 311"/>
              <a:gd name="T90" fmla="*/ 81 w 139"/>
              <a:gd name="T91" fmla="*/ 172 h 311"/>
              <a:gd name="T92" fmla="*/ 87 w 139"/>
              <a:gd name="T93" fmla="*/ 166 h 311"/>
              <a:gd name="T94" fmla="*/ 93 w 139"/>
              <a:gd name="T95" fmla="*/ 172 h 311"/>
              <a:gd name="T96" fmla="*/ 93 w 139"/>
              <a:gd name="T97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9" h="311">
                <a:moveTo>
                  <a:pt x="110" y="311"/>
                </a:moveTo>
                <a:cubicBezTo>
                  <a:pt x="101" y="311"/>
                  <a:pt x="93" y="306"/>
                  <a:pt x="87" y="300"/>
                </a:cubicBezTo>
                <a:cubicBezTo>
                  <a:pt x="82" y="306"/>
                  <a:pt x="74" y="311"/>
                  <a:pt x="65" y="311"/>
                </a:cubicBezTo>
                <a:cubicBezTo>
                  <a:pt x="49" y="311"/>
                  <a:pt x="36" y="298"/>
                  <a:pt x="36" y="282"/>
                </a:cubicBezTo>
                <a:cubicBezTo>
                  <a:pt x="36" y="158"/>
                  <a:pt x="36" y="158"/>
                  <a:pt x="36" y="158"/>
                </a:cubicBezTo>
                <a:cubicBezTo>
                  <a:pt x="33" y="160"/>
                  <a:pt x="30" y="161"/>
                  <a:pt x="26" y="161"/>
                </a:cubicBezTo>
                <a:cubicBezTo>
                  <a:pt x="19" y="162"/>
                  <a:pt x="13" y="160"/>
                  <a:pt x="8" y="155"/>
                </a:cubicBezTo>
                <a:cubicBezTo>
                  <a:pt x="3" y="151"/>
                  <a:pt x="0" y="144"/>
                  <a:pt x="0" y="137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19" y="0"/>
                  <a:pt x="4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4" y="0"/>
                  <a:pt x="136" y="1"/>
                  <a:pt x="137" y="3"/>
                </a:cubicBezTo>
                <a:cubicBezTo>
                  <a:pt x="138" y="4"/>
                  <a:pt x="138" y="6"/>
                  <a:pt x="138" y="8"/>
                </a:cubicBezTo>
                <a:cubicBezTo>
                  <a:pt x="136" y="12"/>
                  <a:pt x="136" y="16"/>
                  <a:pt x="136" y="19"/>
                </a:cubicBezTo>
                <a:cubicBezTo>
                  <a:pt x="136" y="123"/>
                  <a:pt x="136" y="123"/>
                  <a:pt x="136" y="123"/>
                </a:cubicBezTo>
                <a:cubicBezTo>
                  <a:pt x="136" y="125"/>
                  <a:pt x="136" y="128"/>
                  <a:pt x="138" y="130"/>
                </a:cubicBezTo>
                <a:cubicBezTo>
                  <a:pt x="138" y="131"/>
                  <a:pt x="139" y="132"/>
                  <a:pt x="139" y="133"/>
                </a:cubicBezTo>
                <a:cubicBezTo>
                  <a:pt x="139" y="136"/>
                  <a:pt x="139" y="136"/>
                  <a:pt x="139" y="136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282"/>
                  <a:pt x="139" y="282"/>
                  <a:pt x="139" y="282"/>
                </a:cubicBezTo>
                <a:cubicBezTo>
                  <a:pt x="139" y="298"/>
                  <a:pt x="126" y="311"/>
                  <a:pt x="110" y="311"/>
                </a:cubicBezTo>
                <a:close/>
                <a:moveTo>
                  <a:pt x="93" y="282"/>
                </a:moveTo>
                <a:cubicBezTo>
                  <a:pt x="93" y="291"/>
                  <a:pt x="101" y="298"/>
                  <a:pt x="110" y="298"/>
                </a:cubicBezTo>
                <a:cubicBezTo>
                  <a:pt x="119" y="298"/>
                  <a:pt x="126" y="291"/>
                  <a:pt x="126" y="282"/>
                </a:cubicBezTo>
                <a:cubicBezTo>
                  <a:pt x="126" y="137"/>
                  <a:pt x="126" y="137"/>
                  <a:pt x="126" y="137"/>
                </a:cubicBezTo>
                <a:cubicBezTo>
                  <a:pt x="126" y="137"/>
                  <a:pt x="126" y="136"/>
                  <a:pt x="126" y="136"/>
                </a:cubicBezTo>
                <a:cubicBezTo>
                  <a:pt x="126" y="136"/>
                  <a:pt x="126" y="135"/>
                  <a:pt x="126" y="135"/>
                </a:cubicBezTo>
                <a:cubicBezTo>
                  <a:pt x="124" y="131"/>
                  <a:pt x="123" y="127"/>
                  <a:pt x="123" y="123"/>
                </a:cubicBezTo>
                <a:cubicBezTo>
                  <a:pt x="123" y="19"/>
                  <a:pt x="123" y="19"/>
                  <a:pt x="123" y="19"/>
                </a:cubicBezTo>
                <a:cubicBezTo>
                  <a:pt x="123" y="17"/>
                  <a:pt x="124" y="15"/>
                  <a:pt x="124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25" y="12"/>
                  <a:pt x="12" y="26"/>
                  <a:pt x="12" y="42"/>
                </a:cubicBezTo>
                <a:cubicBezTo>
                  <a:pt x="12" y="137"/>
                  <a:pt x="12" y="137"/>
                  <a:pt x="12" y="137"/>
                </a:cubicBezTo>
                <a:cubicBezTo>
                  <a:pt x="12" y="141"/>
                  <a:pt x="13" y="144"/>
                  <a:pt x="16" y="146"/>
                </a:cubicBezTo>
                <a:cubicBezTo>
                  <a:pt x="18" y="148"/>
                  <a:pt x="22" y="150"/>
                  <a:pt x="25" y="149"/>
                </a:cubicBezTo>
                <a:cubicBezTo>
                  <a:pt x="31" y="149"/>
                  <a:pt x="36" y="143"/>
                  <a:pt x="36" y="137"/>
                </a:cubicBezTo>
                <a:cubicBezTo>
                  <a:pt x="36" y="71"/>
                  <a:pt x="36" y="71"/>
                  <a:pt x="36" y="71"/>
                </a:cubicBezTo>
                <a:cubicBezTo>
                  <a:pt x="36" y="68"/>
                  <a:pt x="39" y="65"/>
                  <a:pt x="42" y="65"/>
                </a:cubicBezTo>
                <a:cubicBezTo>
                  <a:pt x="45" y="65"/>
                  <a:pt x="48" y="68"/>
                  <a:pt x="48" y="71"/>
                </a:cubicBezTo>
                <a:cubicBezTo>
                  <a:pt x="48" y="282"/>
                  <a:pt x="48" y="282"/>
                  <a:pt x="48" y="282"/>
                </a:cubicBezTo>
                <a:cubicBezTo>
                  <a:pt x="48" y="291"/>
                  <a:pt x="55" y="298"/>
                  <a:pt x="65" y="298"/>
                </a:cubicBezTo>
                <a:cubicBezTo>
                  <a:pt x="74" y="298"/>
                  <a:pt x="81" y="291"/>
                  <a:pt x="81" y="282"/>
                </a:cubicBezTo>
                <a:cubicBezTo>
                  <a:pt x="81" y="172"/>
                  <a:pt x="81" y="172"/>
                  <a:pt x="81" y="172"/>
                </a:cubicBezTo>
                <a:cubicBezTo>
                  <a:pt x="81" y="169"/>
                  <a:pt x="84" y="166"/>
                  <a:pt x="87" y="166"/>
                </a:cubicBezTo>
                <a:cubicBezTo>
                  <a:pt x="91" y="166"/>
                  <a:pt x="93" y="169"/>
                  <a:pt x="93" y="172"/>
                </a:cubicBezTo>
                <a:lnTo>
                  <a:pt x="93" y="2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79" name="Freeform 845">
            <a:extLst>
              <a:ext uri="{FF2B5EF4-FFF2-40B4-BE49-F238E27FC236}">
                <a16:creationId xmlns:a16="http://schemas.microsoft.com/office/drawing/2014/main" id="{AFA452C7-F0D5-4A35-8C9F-98C2D05BA2B0}"/>
              </a:ext>
            </a:extLst>
          </p:cNvPr>
          <p:cNvSpPr>
            <a:spLocks noEditPoints="1"/>
          </p:cNvSpPr>
          <p:nvPr/>
        </p:nvSpPr>
        <p:spPr bwMode="auto">
          <a:xfrm>
            <a:off x="9078632" y="2857077"/>
            <a:ext cx="76468" cy="77108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3" y="16"/>
                  <a:pt x="73" y="36"/>
                </a:cubicBezTo>
                <a:cubicBezTo>
                  <a:pt x="73" y="56"/>
                  <a:pt x="56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0" name="Freeform 846">
            <a:extLst>
              <a:ext uri="{FF2B5EF4-FFF2-40B4-BE49-F238E27FC236}">
                <a16:creationId xmlns:a16="http://schemas.microsoft.com/office/drawing/2014/main" id="{742DB49E-6181-AC4D-1E20-48F8B3BD88E0}"/>
              </a:ext>
            </a:extLst>
          </p:cNvPr>
          <p:cNvSpPr>
            <a:spLocks noEditPoints="1"/>
          </p:cNvSpPr>
          <p:nvPr/>
        </p:nvSpPr>
        <p:spPr bwMode="auto">
          <a:xfrm>
            <a:off x="9338625" y="2945752"/>
            <a:ext cx="149116" cy="331559"/>
          </a:xfrm>
          <a:custGeom>
            <a:avLst/>
            <a:gdLst>
              <a:gd name="T0" fmla="*/ 74 w 139"/>
              <a:gd name="T1" fmla="*/ 311 h 311"/>
              <a:gd name="T2" fmla="*/ 51 w 139"/>
              <a:gd name="T3" fmla="*/ 300 h 311"/>
              <a:gd name="T4" fmla="*/ 29 w 139"/>
              <a:gd name="T5" fmla="*/ 311 h 311"/>
              <a:gd name="T6" fmla="*/ 0 w 139"/>
              <a:gd name="T7" fmla="*/ 282 h 311"/>
              <a:gd name="T8" fmla="*/ 0 w 139"/>
              <a:gd name="T9" fmla="*/ 137 h 311"/>
              <a:gd name="T10" fmla="*/ 0 w 139"/>
              <a:gd name="T11" fmla="*/ 135 h 311"/>
              <a:gd name="T12" fmla="*/ 3 w 139"/>
              <a:gd name="T13" fmla="*/ 123 h 311"/>
              <a:gd name="T14" fmla="*/ 3 w 139"/>
              <a:gd name="T15" fmla="*/ 19 h 311"/>
              <a:gd name="T16" fmla="*/ 1 w 139"/>
              <a:gd name="T17" fmla="*/ 8 h 311"/>
              <a:gd name="T18" fmla="*/ 2 w 139"/>
              <a:gd name="T19" fmla="*/ 3 h 311"/>
              <a:gd name="T20" fmla="*/ 7 w 139"/>
              <a:gd name="T21" fmla="*/ 0 h 311"/>
              <a:gd name="T22" fmla="*/ 97 w 139"/>
              <a:gd name="T23" fmla="*/ 0 h 311"/>
              <a:gd name="T24" fmla="*/ 139 w 139"/>
              <a:gd name="T25" fmla="*/ 42 h 311"/>
              <a:gd name="T26" fmla="*/ 139 w 139"/>
              <a:gd name="T27" fmla="*/ 137 h 311"/>
              <a:gd name="T28" fmla="*/ 131 w 139"/>
              <a:gd name="T29" fmla="*/ 155 h 311"/>
              <a:gd name="T30" fmla="*/ 112 w 139"/>
              <a:gd name="T31" fmla="*/ 161 h 311"/>
              <a:gd name="T32" fmla="*/ 103 w 139"/>
              <a:gd name="T33" fmla="*/ 158 h 311"/>
              <a:gd name="T34" fmla="*/ 103 w 139"/>
              <a:gd name="T35" fmla="*/ 282 h 311"/>
              <a:gd name="T36" fmla="*/ 74 w 139"/>
              <a:gd name="T37" fmla="*/ 311 h 311"/>
              <a:gd name="T38" fmla="*/ 58 w 139"/>
              <a:gd name="T39" fmla="*/ 282 h 311"/>
              <a:gd name="T40" fmla="*/ 74 w 139"/>
              <a:gd name="T41" fmla="*/ 298 h 311"/>
              <a:gd name="T42" fmla="*/ 91 w 139"/>
              <a:gd name="T43" fmla="*/ 282 h 311"/>
              <a:gd name="T44" fmla="*/ 91 w 139"/>
              <a:gd name="T45" fmla="*/ 137 h 311"/>
              <a:gd name="T46" fmla="*/ 91 w 139"/>
              <a:gd name="T47" fmla="*/ 137 h 311"/>
              <a:gd name="T48" fmla="*/ 91 w 139"/>
              <a:gd name="T49" fmla="*/ 71 h 311"/>
              <a:gd name="T50" fmla="*/ 97 w 139"/>
              <a:gd name="T51" fmla="*/ 65 h 311"/>
              <a:gd name="T52" fmla="*/ 103 w 139"/>
              <a:gd name="T53" fmla="*/ 71 h 311"/>
              <a:gd name="T54" fmla="*/ 103 w 139"/>
              <a:gd name="T55" fmla="*/ 136 h 311"/>
              <a:gd name="T56" fmla="*/ 103 w 139"/>
              <a:gd name="T57" fmla="*/ 137 h 311"/>
              <a:gd name="T58" fmla="*/ 114 w 139"/>
              <a:gd name="T59" fmla="*/ 149 h 311"/>
              <a:gd name="T60" fmla="*/ 123 w 139"/>
              <a:gd name="T61" fmla="*/ 146 h 311"/>
              <a:gd name="T62" fmla="*/ 127 w 139"/>
              <a:gd name="T63" fmla="*/ 137 h 311"/>
              <a:gd name="T64" fmla="*/ 127 w 139"/>
              <a:gd name="T65" fmla="*/ 42 h 311"/>
              <a:gd name="T66" fmla="*/ 97 w 139"/>
              <a:gd name="T67" fmla="*/ 12 h 311"/>
              <a:gd name="T68" fmla="*/ 15 w 139"/>
              <a:gd name="T69" fmla="*/ 12 h 311"/>
              <a:gd name="T70" fmla="*/ 15 w 139"/>
              <a:gd name="T71" fmla="*/ 19 h 311"/>
              <a:gd name="T72" fmla="*/ 15 w 139"/>
              <a:gd name="T73" fmla="*/ 123 h 311"/>
              <a:gd name="T74" fmla="*/ 12 w 139"/>
              <a:gd name="T75" fmla="*/ 137 h 311"/>
              <a:gd name="T76" fmla="*/ 12 w 139"/>
              <a:gd name="T77" fmla="*/ 282 h 311"/>
              <a:gd name="T78" fmla="*/ 29 w 139"/>
              <a:gd name="T79" fmla="*/ 298 h 311"/>
              <a:gd name="T80" fmla="*/ 45 w 139"/>
              <a:gd name="T81" fmla="*/ 282 h 311"/>
              <a:gd name="T82" fmla="*/ 45 w 139"/>
              <a:gd name="T83" fmla="*/ 172 h 311"/>
              <a:gd name="T84" fmla="*/ 51 w 139"/>
              <a:gd name="T85" fmla="*/ 166 h 311"/>
              <a:gd name="T86" fmla="*/ 58 w 139"/>
              <a:gd name="T87" fmla="*/ 172 h 311"/>
              <a:gd name="T88" fmla="*/ 58 w 139"/>
              <a:gd name="T89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39" h="311">
                <a:moveTo>
                  <a:pt x="74" y="311"/>
                </a:moveTo>
                <a:cubicBezTo>
                  <a:pt x="65" y="311"/>
                  <a:pt x="57" y="306"/>
                  <a:pt x="51" y="300"/>
                </a:cubicBezTo>
                <a:cubicBezTo>
                  <a:pt x="46" y="306"/>
                  <a:pt x="38" y="311"/>
                  <a:pt x="29" y="311"/>
                </a:cubicBezTo>
                <a:cubicBezTo>
                  <a:pt x="13" y="311"/>
                  <a:pt x="0" y="298"/>
                  <a:pt x="0" y="282"/>
                </a:cubicBezTo>
                <a:cubicBezTo>
                  <a:pt x="0" y="137"/>
                  <a:pt x="0" y="137"/>
                  <a:pt x="0" y="137"/>
                </a:cubicBezTo>
                <a:cubicBezTo>
                  <a:pt x="0" y="136"/>
                  <a:pt x="0" y="135"/>
                  <a:pt x="0" y="135"/>
                </a:cubicBezTo>
                <a:cubicBezTo>
                  <a:pt x="2" y="130"/>
                  <a:pt x="3" y="124"/>
                  <a:pt x="3" y="123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6"/>
                  <a:pt x="2" y="12"/>
                  <a:pt x="1" y="8"/>
                </a:cubicBezTo>
                <a:cubicBezTo>
                  <a:pt x="0" y="6"/>
                  <a:pt x="1" y="4"/>
                  <a:pt x="2" y="3"/>
                </a:cubicBezTo>
                <a:cubicBezTo>
                  <a:pt x="3" y="1"/>
                  <a:pt x="5" y="0"/>
                  <a:pt x="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120" y="0"/>
                  <a:pt x="139" y="19"/>
                  <a:pt x="139" y="42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4"/>
                  <a:pt x="136" y="151"/>
                  <a:pt x="131" y="155"/>
                </a:cubicBezTo>
                <a:cubicBezTo>
                  <a:pt x="126" y="160"/>
                  <a:pt x="119" y="162"/>
                  <a:pt x="112" y="161"/>
                </a:cubicBezTo>
                <a:cubicBezTo>
                  <a:pt x="109" y="161"/>
                  <a:pt x="106" y="160"/>
                  <a:pt x="103" y="158"/>
                </a:cubicBezTo>
                <a:cubicBezTo>
                  <a:pt x="103" y="282"/>
                  <a:pt x="103" y="282"/>
                  <a:pt x="103" y="282"/>
                </a:cubicBezTo>
                <a:cubicBezTo>
                  <a:pt x="103" y="298"/>
                  <a:pt x="90" y="311"/>
                  <a:pt x="74" y="311"/>
                </a:cubicBezTo>
                <a:close/>
                <a:moveTo>
                  <a:pt x="58" y="282"/>
                </a:moveTo>
                <a:cubicBezTo>
                  <a:pt x="58" y="291"/>
                  <a:pt x="65" y="298"/>
                  <a:pt x="74" y="298"/>
                </a:cubicBezTo>
                <a:cubicBezTo>
                  <a:pt x="83" y="298"/>
                  <a:pt x="91" y="291"/>
                  <a:pt x="91" y="282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71"/>
                  <a:pt x="91" y="71"/>
                  <a:pt x="91" y="71"/>
                </a:cubicBezTo>
                <a:cubicBezTo>
                  <a:pt x="91" y="68"/>
                  <a:pt x="93" y="65"/>
                  <a:pt x="97" y="65"/>
                </a:cubicBezTo>
                <a:cubicBezTo>
                  <a:pt x="100" y="65"/>
                  <a:pt x="103" y="68"/>
                  <a:pt x="103" y="71"/>
                </a:cubicBezTo>
                <a:cubicBezTo>
                  <a:pt x="103" y="136"/>
                  <a:pt x="103" y="136"/>
                  <a:pt x="103" y="136"/>
                </a:cubicBezTo>
                <a:cubicBezTo>
                  <a:pt x="103" y="136"/>
                  <a:pt x="103" y="136"/>
                  <a:pt x="103" y="137"/>
                </a:cubicBezTo>
                <a:cubicBezTo>
                  <a:pt x="103" y="143"/>
                  <a:pt x="108" y="149"/>
                  <a:pt x="114" y="149"/>
                </a:cubicBezTo>
                <a:cubicBezTo>
                  <a:pt x="117" y="149"/>
                  <a:pt x="120" y="148"/>
                  <a:pt x="123" y="146"/>
                </a:cubicBezTo>
                <a:cubicBezTo>
                  <a:pt x="125" y="144"/>
                  <a:pt x="127" y="141"/>
                  <a:pt x="127" y="137"/>
                </a:cubicBezTo>
                <a:cubicBezTo>
                  <a:pt x="127" y="42"/>
                  <a:pt x="127" y="42"/>
                  <a:pt x="127" y="42"/>
                </a:cubicBezTo>
                <a:cubicBezTo>
                  <a:pt x="127" y="26"/>
                  <a:pt x="113" y="12"/>
                  <a:pt x="97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5"/>
                  <a:pt x="15" y="17"/>
                  <a:pt x="15" y="19"/>
                </a:cubicBezTo>
                <a:cubicBezTo>
                  <a:pt x="15" y="123"/>
                  <a:pt x="15" y="123"/>
                  <a:pt x="15" y="123"/>
                </a:cubicBezTo>
                <a:cubicBezTo>
                  <a:pt x="15" y="127"/>
                  <a:pt x="13" y="134"/>
                  <a:pt x="12" y="137"/>
                </a:cubicBezTo>
                <a:cubicBezTo>
                  <a:pt x="12" y="282"/>
                  <a:pt x="12" y="282"/>
                  <a:pt x="12" y="282"/>
                </a:cubicBezTo>
                <a:cubicBezTo>
                  <a:pt x="12" y="291"/>
                  <a:pt x="20" y="298"/>
                  <a:pt x="29" y="298"/>
                </a:cubicBezTo>
                <a:cubicBezTo>
                  <a:pt x="38" y="298"/>
                  <a:pt x="45" y="291"/>
                  <a:pt x="45" y="282"/>
                </a:cubicBezTo>
                <a:cubicBezTo>
                  <a:pt x="45" y="172"/>
                  <a:pt x="45" y="172"/>
                  <a:pt x="45" y="172"/>
                </a:cubicBezTo>
                <a:cubicBezTo>
                  <a:pt x="45" y="169"/>
                  <a:pt x="48" y="166"/>
                  <a:pt x="51" y="166"/>
                </a:cubicBezTo>
                <a:cubicBezTo>
                  <a:pt x="55" y="166"/>
                  <a:pt x="58" y="169"/>
                  <a:pt x="58" y="172"/>
                </a:cubicBezTo>
                <a:lnTo>
                  <a:pt x="58" y="2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1" name="Freeform 847">
            <a:extLst>
              <a:ext uri="{FF2B5EF4-FFF2-40B4-BE49-F238E27FC236}">
                <a16:creationId xmlns:a16="http://schemas.microsoft.com/office/drawing/2014/main" id="{6161E375-CC57-361D-7501-324C77011EF5}"/>
              </a:ext>
            </a:extLst>
          </p:cNvPr>
          <p:cNvSpPr>
            <a:spLocks noEditPoints="1"/>
          </p:cNvSpPr>
          <p:nvPr/>
        </p:nvSpPr>
        <p:spPr bwMode="auto">
          <a:xfrm>
            <a:off x="9155098" y="2918762"/>
            <a:ext cx="198817" cy="358547"/>
          </a:xfrm>
          <a:custGeom>
            <a:avLst/>
            <a:gdLst>
              <a:gd name="T0" fmla="*/ 119 w 189"/>
              <a:gd name="T1" fmla="*/ 336 h 336"/>
              <a:gd name="T2" fmla="*/ 95 w 189"/>
              <a:gd name="T3" fmla="*/ 324 h 336"/>
              <a:gd name="T4" fmla="*/ 70 w 189"/>
              <a:gd name="T5" fmla="*/ 336 h 336"/>
              <a:gd name="T6" fmla="*/ 39 w 189"/>
              <a:gd name="T7" fmla="*/ 306 h 336"/>
              <a:gd name="T8" fmla="*/ 39 w 189"/>
              <a:gd name="T9" fmla="*/ 170 h 336"/>
              <a:gd name="T10" fmla="*/ 29 w 189"/>
              <a:gd name="T11" fmla="*/ 174 h 336"/>
              <a:gd name="T12" fmla="*/ 4 w 189"/>
              <a:gd name="T13" fmla="*/ 162 h 336"/>
              <a:gd name="T14" fmla="*/ 0 w 189"/>
              <a:gd name="T15" fmla="*/ 149 h 336"/>
              <a:gd name="T16" fmla="*/ 0 w 189"/>
              <a:gd name="T17" fmla="*/ 45 h 336"/>
              <a:gd name="T18" fmla="*/ 3 w 189"/>
              <a:gd name="T19" fmla="*/ 30 h 336"/>
              <a:gd name="T20" fmla="*/ 46 w 189"/>
              <a:gd name="T21" fmla="*/ 0 h 336"/>
              <a:gd name="T22" fmla="*/ 144 w 189"/>
              <a:gd name="T23" fmla="*/ 0 h 336"/>
              <a:gd name="T24" fmla="*/ 187 w 189"/>
              <a:gd name="T25" fmla="*/ 30 h 336"/>
              <a:gd name="T26" fmla="*/ 187 w 189"/>
              <a:gd name="T27" fmla="*/ 30 h 336"/>
              <a:gd name="T28" fmla="*/ 189 w 189"/>
              <a:gd name="T29" fmla="*/ 45 h 336"/>
              <a:gd name="T30" fmla="*/ 189 w 189"/>
              <a:gd name="T31" fmla="*/ 149 h 336"/>
              <a:gd name="T32" fmla="*/ 185 w 189"/>
              <a:gd name="T33" fmla="*/ 162 h 336"/>
              <a:gd name="T34" fmla="*/ 161 w 189"/>
              <a:gd name="T35" fmla="*/ 174 h 336"/>
              <a:gd name="T36" fmla="*/ 150 w 189"/>
              <a:gd name="T37" fmla="*/ 170 h 336"/>
              <a:gd name="T38" fmla="*/ 150 w 189"/>
              <a:gd name="T39" fmla="*/ 306 h 336"/>
              <a:gd name="T40" fmla="*/ 119 w 189"/>
              <a:gd name="T41" fmla="*/ 336 h 336"/>
              <a:gd name="T42" fmla="*/ 95 w 189"/>
              <a:gd name="T43" fmla="*/ 299 h 336"/>
              <a:gd name="T44" fmla="*/ 101 w 189"/>
              <a:gd name="T45" fmla="*/ 306 h 336"/>
              <a:gd name="T46" fmla="*/ 119 w 189"/>
              <a:gd name="T47" fmla="*/ 324 h 336"/>
              <a:gd name="T48" fmla="*/ 138 w 189"/>
              <a:gd name="T49" fmla="*/ 306 h 336"/>
              <a:gd name="T50" fmla="*/ 138 w 189"/>
              <a:gd name="T51" fmla="*/ 148 h 336"/>
              <a:gd name="T52" fmla="*/ 144 w 189"/>
              <a:gd name="T53" fmla="*/ 142 h 336"/>
              <a:gd name="T54" fmla="*/ 144 w 189"/>
              <a:gd name="T55" fmla="*/ 142 h 336"/>
              <a:gd name="T56" fmla="*/ 150 w 189"/>
              <a:gd name="T57" fmla="*/ 148 h 336"/>
              <a:gd name="T58" fmla="*/ 162 w 189"/>
              <a:gd name="T59" fmla="*/ 162 h 336"/>
              <a:gd name="T60" fmla="*/ 175 w 189"/>
              <a:gd name="T61" fmla="*/ 156 h 336"/>
              <a:gd name="T62" fmla="*/ 177 w 189"/>
              <a:gd name="T63" fmla="*/ 149 h 336"/>
              <a:gd name="T64" fmla="*/ 177 w 189"/>
              <a:gd name="T65" fmla="*/ 45 h 336"/>
              <a:gd name="T66" fmla="*/ 175 w 189"/>
              <a:gd name="T67" fmla="*/ 34 h 336"/>
              <a:gd name="T68" fmla="*/ 144 w 189"/>
              <a:gd name="T69" fmla="*/ 12 h 336"/>
              <a:gd name="T70" fmla="*/ 46 w 189"/>
              <a:gd name="T71" fmla="*/ 12 h 336"/>
              <a:gd name="T72" fmla="*/ 15 w 189"/>
              <a:gd name="T73" fmla="*/ 34 h 336"/>
              <a:gd name="T74" fmla="*/ 13 w 189"/>
              <a:gd name="T75" fmla="*/ 45 h 336"/>
              <a:gd name="T76" fmla="*/ 13 w 189"/>
              <a:gd name="T77" fmla="*/ 149 h 336"/>
              <a:gd name="T78" fmla="*/ 15 w 189"/>
              <a:gd name="T79" fmla="*/ 156 h 336"/>
              <a:gd name="T80" fmla="*/ 27 w 189"/>
              <a:gd name="T81" fmla="*/ 162 h 336"/>
              <a:gd name="T82" fmla="*/ 39 w 189"/>
              <a:gd name="T83" fmla="*/ 148 h 336"/>
              <a:gd name="T84" fmla="*/ 46 w 189"/>
              <a:gd name="T85" fmla="*/ 142 h 336"/>
              <a:gd name="T86" fmla="*/ 52 w 189"/>
              <a:gd name="T87" fmla="*/ 148 h 336"/>
              <a:gd name="T88" fmla="*/ 52 w 189"/>
              <a:gd name="T89" fmla="*/ 306 h 336"/>
              <a:gd name="T90" fmla="*/ 70 w 189"/>
              <a:gd name="T91" fmla="*/ 324 h 336"/>
              <a:gd name="T92" fmla="*/ 89 w 189"/>
              <a:gd name="T93" fmla="*/ 306 h 336"/>
              <a:gd name="T94" fmla="*/ 95 w 189"/>
              <a:gd name="T95" fmla="*/ 299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89" h="336">
                <a:moveTo>
                  <a:pt x="119" y="336"/>
                </a:moveTo>
                <a:cubicBezTo>
                  <a:pt x="109" y="336"/>
                  <a:pt x="100" y="331"/>
                  <a:pt x="95" y="324"/>
                </a:cubicBezTo>
                <a:cubicBezTo>
                  <a:pt x="89" y="331"/>
                  <a:pt x="80" y="336"/>
                  <a:pt x="70" y="336"/>
                </a:cubicBezTo>
                <a:cubicBezTo>
                  <a:pt x="53" y="336"/>
                  <a:pt x="39" y="323"/>
                  <a:pt x="39" y="306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6" y="173"/>
                  <a:pt x="33" y="174"/>
                  <a:pt x="29" y="174"/>
                </a:cubicBezTo>
                <a:cubicBezTo>
                  <a:pt x="19" y="175"/>
                  <a:pt x="10" y="171"/>
                  <a:pt x="4" y="162"/>
                </a:cubicBezTo>
                <a:cubicBezTo>
                  <a:pt x="2" y="158"/>
                  <a:pt x="0" y="153"/>
                  <a:pt x="0" y="149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0"/>
                  <a:pt x="1" y="35"/>
                  <a:pt x="3" y="30"/>
                </a:cubicBezTo>
                <a:cubicBezTo>
                  <a:pt x="9" y="12"/>
                  <a:pt x="27" y="0"/>
                  <a:pt x="46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63" y="0"/>
                  <a:pt x="180" y="12"/>
                  <a:pt x="187" y="30"/>
                </a:cubicBezTo>
                <a:cubicBezTo>
                  <a:pt x="187" y="30"/>
                  <a:pt x="187" y="30"/>
                  <a:pt x="187" y="30"/>
                </a:cubicBezTo>
                <a:cubicBezTo>
                  <a:pt x="188" y="35"/>
                  <a:pt x="189" y="40"/>
                  <a:pt x="189" y="45"/>
                </a:cubicBezTo>
                <a:cubicBezTo>
                  <a:pt x="189" y="149"/>
                  <a:pt x="189" y="149"/>
                  <a:pt x="189" y="149"/>
                </a:cubicBezTo>
                <a:cubicBezTo>
                  <a:pt x="189" y="153"/>
                  <a:pt x="188" y="158"/>
                  <a:pt x="185" y="162"/>
                </a:cubicBezTo>
                <a:cubicBezTo>
                  <a:pt x="180" y="171"/>
                  <a:pt x="171" y="175"/>
                  <a:pt x="161" y="174"/>
                </a:cubicBezTo>
                <a:cubicBezTo>
                  <a:pt x="157" y="174"/>
                  <a:pt x="153" y="173"/>
                  <a:pt x="150" y="170"/>
                </a:cubicBezTo>
                <a:cubicBezTo>
                  <a:pt x="150" y="306"/>
                  <a:pt x="150" y="306"/>
                  <a:pt x="150" y="306"/>
                </a:cubicBezTo>
                <a:cubicBezTo>
                  <a:pt x="150" y="323"/>
                  <a:pt x="136" y="336"/>
                  <a:pt x="119" y="336"/>
                </a:cubicBezTo>
                <a:close/>
                <a:moveTo>
                  <a:pt x="95" y="299"/>
                </a:moveTo>
                <a:cubicBezTo>
                  <a:pt x="98" y="299"/>
                  <a:pt x="101" y="302"/>
                  <a:pt x="101" y="306"/>
                </a:cubicBezTo>
                <a:cubicBezTo>
                  <a:pt x="101" y="316"/>
                  <a:pt x="109" y="324"/>
                  <a:pt x="119" y="324"/>
                </a:cubicBezTo>
                <a:cubicBezTo>
                  <a:pt x="130" y="324"/>
                  <a:pt x="138" y="316"/>
                  <a:pt x="138" y="306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38" y="145"/>
                  <a:pt x="141" y="142"/>
                  <a:pt x="144" y="142"/>
                </a:cubicBezTo>
                <a:cubicBezTo>
                  <a:pt x="144" y="142"/>
                  <a:pt x="144" y="142"/>
                  <a:pt x="144" y="142"/>
                </a:cubicBezTo>
                <a:cubicBezTo>
                  <a:pt x="147" y="142"/>
                  <a:pt x="150" y="144"/>
                  <a:pt x="150" y="148"/>
                </a:cubicBezTo>
                <a:cubicBezTo>
                  <a:pt x="150" y="155"/>
                  <a:pt x="156" y="161"/>
                  <a:pt x="162" y="162"/>
                </a:cubicBezTo>
                <a:cubicBezTo>
                  <a:pt x="167" y="163"/>
                  <a:pt x="172" y="160"/>
                  <a:pt x="175" y="156"/>
                </a:cubicBezTo>
                <a:cubicBezTo>
                  <a:pt x="176" y="154"/>
                  <a:pt x="177" y="151"/>
                  <a:pt x="177" y="149"/>
                </a:cubicBezTo>
                <a:cubicBezTo>
                  <a:pt x="177" y="45"/>
                  <a:pt x="177" y="45"/>
                  <a:pt x="177" y="45"/>
                </a:cubicBezTo>
                <a:cubicBezTo>
                  <a:pt x="177" y="42"/>
                  <a:pt x="176" y="38"/>
                  <a:pt x="175" y="34"/>
                </a:cubicBezTo>
                <a:cubicBezTo>
                  <a:pt x="170" y="21"/>
                  <a:pt x="158" y="12"/>
                  <a:pt x="144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32" y="12"/>
                  <a:pt x="19" y="21"/>
                  <a:pt x="15" y="34"/>
                </a:cubicBezTo>
                <a:cubicBezTo>
                  <a:pt x="13" y="38"/>
                  <a:pt x="13" y="42"/>
                  <a:pt x="13" y="45"/>
                </a:cubicBezTo>
                <a:cubicBezTo>
                  <a:pt x="13" y="149"/>
                  <a:pt x="13" y="149"/>
                  <a:pt x="13" y="149"/>
                </a:cubicBezTo>
                <a:cubicBezTo>
                  <a:pt x="13" y="151"/>
                  <a:pt x="13" y="154"/>
                  <a:pt x="15" y="156"/>
                </a:cubicBezTo>
                <a:cubicBezTo>
                  <a:pt x="17" y="160"/>
                  <a:pt x="22" y="163"/>
                  <a:pt x="27" y="162"/>
                </a:cubicBezTo>
                <a:cubicBezTo>
                  <a:pt x="34" y="161"/>
                  <a:pt x="39" y="155"/>
                  <a:pt x="39" y="148"/>
                </a:cubicBezTo>
                <a:cubicBezTo>
                  <a:pt x="39" y="144"/>
                  <a:pt x="42" y="142"/>
                  <a:pt x="46" y="142"/>
                </a:cubicBezTo>
                <a:cubicBezTo>
                  <a:pt x="49" y="142"/>
                  <a:pt x="52" y="144"/>
                  <a:pt x="52" y="148"/>
                </a:cubicBezTo>
                <a:cubicBezTo>
                  <a:pt x="52" y="306"/>
                  <a:pt x="52" y="306"/>
                  <a:pt x="52" y="306"/>
                </a:cubicBezTo>
                <a:cubicBezTo>
                  <a:pt x="52" y="316"/>
                  <a:pt x="60" y="324"/>
                  <a:pt x="70" y="324"/>
                </a:cubicBezTo>
                <a:cubicBezTo>
                  <a:pt x="80" y="324"/>
                  <a:pt x="89" y="316"/>
                  <a:pt x="89" y="306"/>
                </a:cubicBezTo>
                <a:cubicBezTo>
                  <a:pt x="89" y="302"/>
                  <a:pt x="91" y="299"/>
                  <a:pt x="95" y="2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2" name="Freeform 848">
            <a:extLst>
              <a:ext uri="{FF2B5EF4-FFF2-40B4-BE49-F238E27FC236}">
                <a16:creationId xmlns:a16="http://schemas.microsoft.com/office/drawing/2014/main" id="{DED54FFA-40DC-CA0C-58C5-118D9E650D55}"/>
              </a:ext>
            </a:extLst>
          </p:cNvPr>
          <p:cNvSpPr>
            <a:spLocks noEditPoints="1"/>
          </p:cNvSpPr>
          <p:nvPr/>
        </p:nvSpPr>
        <p:spPr bwMode="auto">
          <a:xfrm>
            <a:off x="9353918" y="2857077"/>
            <a:ext cx="76468" cy="77108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7" y="0"/>
                  <a:pt x="73" y="16"/>
                  <a:pt x="73" y="36"/>
                </a:cubicBezTo>
                <a:cubicBezTo>
                  <a:pt x="73" y="56"/>
                  <a:pt x="57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3" name="Freeform 849">
            <a:extLst>
              <a:ext uri="{FF2B5EF4-FFF2-40B4-BE49-F238E27FC236}">
                <a16:creationId xmlns:a16="http://schemas.microsoft.com/office/drawing/2014/main" id="{43D2F25E-A12A-3658-2D7C-F8043F928A61}"/>
              </a:ext>
            </a:extLst>
          </p:cNvPr>
          <p:cNvSpPr>
            <a:spLocks/>
          </p:cNvSpPr>
          <p:nvPr/>
        </p:nvSpPr>
        <p:spPr bwMode="auto">
          <a:xfrm>
            <a:off x="9250685" y="3111531"/>
            <a:ext cx="11470" cy="138792"/>
          </a:xfrm>
          <a:custGeom>
            <a:avLst/>
            <a:gdLst>
              <a:gd name="T0" fmla="*/ 6 w 12"/>
              <a:gd name="T1" fmla="*/ 131 h 131"/>
              <a:gd name="T2" fmla="*/ 0 w 12"/>
              <a:gd name="T3" fmla="*/ 125 h 131"/>
              <a:gd name="T4" fmla="*/ 0 w 12"/>
              <a:gd name="T5" fmla="*/ 6 h 131"/>
              <a:gd name="T6" fmla="*/ 6 w 12"/>
              <a:gd name="T7" fmla="*/ 0 h 131"/>
              <a:gd name="T8" fmla="*/ 12 w 12"/>
              <a:gd name="T9" fmla="*/ 6 h 131"/>
              <a:gd name="T10" fmla="*/ 12 w 12"/>
              <a:gd name="T11" fmla="*/ 125 h 131"/>
              <a:gd name="T12" fmla="*/ 6 w 12"/>
              <a:gd name="T13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31">
                <a:moveTo>
                  <a:pt x="6" y="131"/>
                </a:moveTo>
                <a:cubicBezTo>
                  <a:pt x="2" y="131"/>
                  <a:pt x="0" y="128"/>
                  <a:pt x="0" y="12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125"/>
                  <a:pt x="12" y="125"/>
                  <a:pt x="12" y="125"/>
                </a:cubicBezTo>
                <a:cubicBezTo>
                  <a:pt x="12" y="128"/>
                  <a:pt x="9" y="131"/>
                  <a:pt x="6" y="13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4" name="Freeform 850">
            <a:extLst>
              <a:ext uri="{FF2B5EF4-FFF2-40B4-BE49-F238E27FC236}">
                <a16:creationId xmlns:a16="http://schemas.microsoft.com/office/drawing/2014/main" id="{146C9B74-C802-C0DB-9207-3463E61D70EC}"/>
              </a:ext>
            </a:extLst>
          </p:cNvPr>
          <p:cNvSpPr>
            <a:spLocks/>
          </p:cNvSpPr>
          <p:nvPr/>
        </p:nvSpPr>
        <p:spPr bwMode="auto">
          <a:xfrm>
            <a:off x="9197157" y="2984306"/>
            <a:ext cx="11470" cy="100238"/>
          </a:xfrm>
          <a:custGeom>
            <a:avLst/>
            <a:gdLst>
              <a:gd name="T0" fmla="*/ 7 w 13"/>
              <a:gd name="T1" fmla="*/ 93 h 93"/>
              <a:gd name="T2" fmla="*/ 0 w 13"/>
              <a:gd name="T3" fmla="*/ 87 h 93"/>
              <a:gd name="T4" fmla="*/ 0 w 13"/>
              <a:gd name="T5" fmla="*/ 6 h 93"/>
              <a:gd name="T6" fmla="*/ 7 w 13"/>
              <a:gd name="T7" fmla="*/ 0 h 93"/>
              <a:gd name="T8" fmla="*/ 13 w 13"/>
              <a:gd name="T9" fmla="*/ 6 h 93"/>
              <a:gd name="T10" fmla="*/ 13 w 13"/>
              <a:gd name="T11" fmla="*/ 87 h 93"/>
              <a:gd name="T12" fmla="*/ 7 w 13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93">
                <a:moveTo>
                  <a:pt x="7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10" y="0"/>
                  <a:pt x="13" y="3"/>
                  <a:pt x="13" y="6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90"/>
                  <a:pt x="10" y="93"/>
                  <a:pt x="7" y="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5" name="Freeform 851">
            <a:extLst>
              <a:ext uri="{FF2B5EF4-FFF2-40B4-BE49-F238E27FC236}">
                <a16:creationId xmlns:a16="http://schemas.microsoft.com/office/drawing/2014/main" id="{7983F722-30FA-AF1D-070B-72ED044D8A79}"/>
              </a:ext>
            </a:extLst>
          </p:cNvPr>
          <p:cNvSpPr>
            <a:spLocks/>
          </p:cNvSpPr>
          <p:nvPr/>
        </p:nvSpPr>
        <p:spPr bwMode="auto">
          <a:xfrm>
            <a:off x="9300390" y="2984306"/>
            <a:ext cx="15294" cy="100238"/>
          </a:xfrm>
          <a:custGeom>
            <a:avLst/>
            <a:gdLst>
              <a:gd name="T0" fmla="*/ 6 w 12"/>
              <a:gd name="T1" fmla="*/ 93 h 93"/>
              <a:gd name="T2" fmla="*/ 0 w 12"/>
              <a:gd name="T3" fmla="*/ 87 h 93"/>
              <a:gd name="T4" fmla="*/ 0 w 12"/>
              <a:gd name="T5" fmla="*/ 6 h 93"/>
              <a:gd name="T6" fmla="*/ 6 w 12"/>
              <a:gd name="T7" fmla="*/ 0 h 93"/>
              <a:gd name="T8" fmla="*/ 12 w 12"/>
              <a:gd name="T9" fmla="*/ 6 h 93"/>
              <a:gd name="T10" fmla="*/ 12 w 12"/>
              <a:gd name="T11" fmla="*/ 87 h 93"/>
              <a:gd name="T12" fmla="*/ 6 w 12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93">
                <a:moveTo>
                  <a:pt x="6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87"/>
                  <a:pt x="12" y="87"/>
                  <a:pt x="12" y="87"/>
                </a:cubicBezTo>
                <a:cubicBezTo>
                  <a:pt x="12" y="90"/>
                  <a:pt x="9" y="93"/>
                  <a:pt x="6" y="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86" name="Shape8_20220427_135811">
            <a:extLst>
              <a:ext uri="{FF2B5EF4-FFF2-40B4-BE49-F238E27FC236}">
                <a16:creationId xmlns:a16="http://schemas.microsoft.com/office/drawing/2014/main" id="{95EFC815-10EF-AD5F-8464-120624105028}"/>
              </a:ext>
            </a:extLst>
          </p:cNvPr>
          <p:cNvSpPr txBox="1">
            <a:spLocks/>
          </p:cNvSpPr>
          <p:nvPr/>
        </p:nvSpPr>
        <p:spPr>
          <a:xfrm>
            <a:off x="6276489" y="5180127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87" name="Shape9_20220427_135811">
            <a:extLst>
              <a:ext uri="{FF2B5EF4-FFF2-40B4-BE49-F238E27FC236}">
                <a16:creationId xmlns:a16="http://schemas.microsoft.com/office/drawing/2014/main" id="{A11C684A-8148-5299-4980-1EC544B80BCA}"/>
              </a:ext>
            </a:extLst>
          </p:cNvPr>
          <p:cNvSpPr txBox="1">
            <a:spLocks/>
          </p:cNvSpPr>
          <p:nvPr/>
        </p:nvSpPr>
        <p:spPr>
          <a:xfrm>
            <a:off x="6276489" y="5410048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88" name="Shape0_20221012_144847">
            <a:extLst>
              <a:ext uri="{FF2B5EF4-FFF2-40B4-BE49-F238E27FC236}">
                <a16:creationId xmlns:a16="http://schemas.microsoft.com/office/drawing/2014/main" id="{798E7FBC-31B6-22C5-6E7D-9AE4C270C581}"/>
              </a:ext>
            </a:extLst>
          </p:cNvPr>
          <p:cNvSpPr/>
          <p:nvPr/>
        </p:nvSpPr>
        <p:spPr>
          <a:xfrm>
            <a:off x="5168003" y="4958847"/>
            <a:ext cx="855949" cy="8559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prstClr val="white"/>
              </a:solidFill>
            </a:endParaRPr>
          </a:p>
        </p:txBody>
      </p:sp>
      <p:sp>
        <p:nvSpPr>
          <p:cNvPr id="89" name="Shape10_20220427_135811">
            <a:extLst>
              <a:ext uri="{FF2B5EF4-FFF2-40B4-BE49-F238E27FC236}">
                <a16:creationId xmlns:a16="http://schemas.microsoft.com/office/drawing/2014/main" id="{C19AA1E2-9A71-677C-36FC-68FDCADFBA4C}"/>
              </a:ext>
            </a:extLst>
          </p:cNvPr>
          <p:cNvSpPr txBox="1">
            <a:spLocks/>
          </p:cNvSpPr>
          <p:nvPr/>
        </p:nvSpPr>
        <p:spPr>
          <a:xfrm>
            <a:off x="9936937" y="5180127"/>
            <a:ext cx="1843875" cy="215444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accent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</a:rPr>
              <a:t>Title</a:t>
            </a:r>
          </a:p>
        </p:txBody>
      </p:sp>
      <p:sp>
        <p:nvSpPr>
          <p:cNvPr id="90" name="Shape11_20220427_135811">
            <a:extLst>
              <a:ext uri="{FF2B5EF4-FFF2-40B4-BE49-F238E27FC236}">
                <a16:creationId xmlns:a16="http://schemas.microsoft.com/office/drawing/2014/main" id="{D88680BF-D6C1-729E-3104-1C08468496B2}"/>
              </a:ext>
            </a:extLst>
          </p:cNvPr>
          <p:cNvSpPr txBox="1">
            <a:spLocks/>
          </p:cNvSpPr>
          <p:nvPr/>
        </p:nvSpPr>
        <p:spPr>
          <a:xfrm>
            <a:off x="9936937" y="5410048"/>
            <a:ext cx="1843875" cy="21544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501427">
              <a:spcBef>
                <a:spcPct val="0"/>
              </a:spcBef>
              <a:defRPr/>
            </a:pPr>
            <a:r>
              <a:rPr lang="en-US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1" name="Shape5_20221012_144847">
            <a:extLst>
              <a:ext uri="{FF2B5EF4-FFF2-40B4-BE49-F238E27FC236}">
                <a16:creationId xmlns:a16="http://schemas.microsoft.com/office/drawing/2014/main" id="{C5C5C959-A293-1A00-B779-B365EC652715}"/>
              </a:ext>
            </a:extLst>
          </p:cNvPr>
          <p:cNvSpPr/>
          <p:nvPr/>
        </p:nvSpPr>
        <p:spPr>
          <a:xfrm>
            <a:off x="8828446" y="4958847"/>
            <a:ext cx="855949" cy="8559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</a:rPr>
              <a:t> </a:t>
            </a:r>
            <a:endParaRPr lang="en-IN" sz="1400" dirty="0">
              <a:solidFill>
                <a:srgbClr val="000000"/>
              </a:solidFill>
            </a:endParaRPr>
          </a:p>
        </p:txBody>
      </p:sp>
      <p:sp>
        <p:nvSpPr>
          <p:cNvPr id="92" name="Freeform 44">
            <a:extLst>
              <a:ext uri="{FF2B5EF4-FFF2-40B4-BE49-F238E27FC236}">
                <a16:creationId xmlns:a16="http://schemas.microsoft.com/office/drawing/2014/main" id="{F753F9FE-8C80-3745-DA68-113743AB9C35}"/>
              </a:ext>
            </a:extLst>
          </p:cNvPr>
          <p:cNvSpPr>
            <a:spLocks noEditPoints="1"/>
          </p:cNvSpPr>
          <p:nvPr/>
        </p:nvSpPr>
        <p:spPr bwMode="auto">
          <a:xfrm>
            <a:off x="5477106" y="5269807"/>
            <a:ext cx="234029" cy="234032"/>
          </a:xfrm>
          <a:custGeom>
            <a:avLst/>
            <a:gdLst>
              <a:gd name="T0" fmla="*/ 114 w 228"/>
              <a:gd name="T1" fmla="*/ 228 h 228"/>
              <a:gd name="T2" fmla="*/ 0 w 228"/>
              <a:gd name="T3" fmla="*/ 114 h 228"/>
              <a:gd name="T4" fmla="*/ 114 w 228"/>
              <a:gd name="T5" fmla="*/ 0 h 228"/>
              <a:gd name="T6" fmla="*/ 228 w 228"/>
              <a:gd name="T7" fmla="*/ 114 h 228"/>
              <a:gd name="T8" fmla="*/ 114 w 228"/>
              <a:gd name="T9" fmla="*/ 228 h 228"/>
              <a:gd name="T10" fmla="*/ 114 w 228"/>
              <a:gd name="T11" fmla="*/ 12 h 228"/>
              <a:gd name="T12" fmla="*/ 12 w 228"/>
              <a:gd name="T13" fmla="*/ 114 h 228"/>
              <a:gd name="T14" fmla="*/ 114 w 228"/>
              <a:gd name="T15" fmla="*/ 216 h 228"/>
              <a:gd name="T16" fmla="*/ 216 w 228"/>
              <a:gd name="T17" fmla="*/ 114 h 228"/>
              <a:gd name="T18" fmla="*/ 114 w 228"/>
              <a:gd name="T19" fmla="*/ 12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51" y="228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8"/>
                  <a:pt x="114" y="228"/>
                </a:cubicBezTo>
                <a:close/>
                <a:moveTo>
                  <a:pt x="114" y="12"/>
                </a:moveTo>
                <a:cubicBezTo>
                  <a:pt x="58" y="12"/>
                  <a:pt x="12" y="58"/>
                  <a:pt x="12" y="114"/>
                </a:cubicBezTo>
                <a:cubicBezTo>
                  <a:pt x="12" y="170"/>
                  <a:pt x="58" y="216"/>
                  <a:pt x="114" y="216"/>
                </a:cubicBezTo>
                <a:cubicBezTo>
                  <a:pt x="170" y="216"/>
                  <a:pt x="216" y="170"/>
                  <a:pt x="216" y="114"/>
                </a:cubicBezTo>
                <a:cubicBezTo>
                  <a:pt x="216" y="58"/>
                  <a:pt x="170" y="12"/>
                  <a:pt x="114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3" name="Freeform 45">
            <a:extLst>
              <a:ext uri="{FF2B5EF4-FFF2-40B4-BE49-F238E27FC236}">
                <a16:creationId xmlns:a16="http://schemas.microsoft.com/office/drawing/2014/main" id="{5255CBD9-5DB4-8D4B-DE9E-0A734A515921}"/>
              </a:ext>
            </a:extLst>
          </p:cNvPr>
          <p:cNvSpPr>
            <a:spLocks noEditPoints="1"/>
          </p:cNvSpPr>
          <p:nvPr/>
        </p:nvSpPr>
        <p:spPr bwMode="auto">
          <a:xfrm>
            <a:off x="5373091" y="5165792"/>
            <a:ext cx="445770" cy="442059"/>
          </a:xfrm>
          <a:custGeom>
            <a:avLst/>
            <a:gdLst>
              <a:gd name="T0" fmla="*/ 204 w 432"/>
              <a:gd name="T1" fmla="*/ 432 h 432"/>
              <a:gd name="T2" fmla="*/ 172 w 432"/>
              <a:gd name="T3" fmla="*/ 379 h 432"/>
              <a:gd name="T4" fmla="*/ 116 w 432"/>
              <a:gd name="T5" fmla="*/ 378 h 432"/>
              <a:gd name="T6" fmla="*/ 54 w 432"/>
              <a:gd name="T7" fmla="*/ 360 h 432"/>
              <a:gd name="T8" fmla="*/ 54 w 432"/>
              <a:gd name="T9" fmla="*/ 316 h 432"/>
              <a:gd name="T10" fmla="*/ 53 w 432"/>
              <a:gd name="T11" fmla="*/ 260 h 432"/>
              <a:gd name="T12" fmla="*/ 0 w 432"/>
              <a:gd name="T13" fmla="*/ 228 h 432"/>
              <a:gd name="T14" fmla="*/ 31 w 432"/>
              <a:gd name="T15" fmla="*/ 172 h 432"/>
              <a:gd name="T16" fmla="*/ 70 w 432"/>
              <a:gd name="T17" fmla="*/ 132 h 432"/>
              <a:gd name="T18" fmla="*/ 45 w 432"/>
              <a:gd name="T19" fmla="*/ 94 h 432"/>
              <a:gd name="T20" fmla="*/ 72 w 432"/>
              <a:gd name="T21" fmla="*/ 54 h 432"/>
              <a:gd name="T22" fmla="*/ 132 w 432"/>
              <a:gd name="T23" fmla="*/ 70 h 432"/>
              <a:gd name="T24" fmla="*/ 172 w 432"/>
              <a:gd name="T25" fmla="*/ 31 h 432"/>
              <a:gd name="T26" fmla="*/ 229 w 432"/>
              <a:gd name="T27" fmla="*/ 0 h 432"/>
              <a:gd name="T28" fmla="*/ 260 w 432"/>
              <a:gd name="T29" fmla="*/ 53 h 432"/>
              <a:gd name="T30" fmla="*/ 316 w 432"/>
              <a:gd name="T31" fmla="*/ 54 h 432"/>
              <a:gd name="T32" fmla="*/ 378 w 432"/>
              <a:gd name="T33" fmla="*/ 72 h 432"/>
              <a:gd name="T34" fmla="*/ 378 w 432"/>
              <a:gd name="T35" fmla="*/ 116 h 432"/>
              <a:gd name="T36" fmla="*/ 379 w 432"/>
              <a:gd name="T37" fmla="*/ 172 h 432"/>
              <a:gd name="T38" fmla="*/ 432 w 432"/>
              <a:gd name="T39" fmla="*/ 203 h 432"/>
              <a:gd name="T40" fmla="*/ 401 w 432"/>
              <a:gd name="T41" fmla="*/ 260 h 432"/>
              <a:gd name="T42" fmla="*/ 362 w 432"/>
              <a:gd name="T43" fmla="*/ 300 h 432"/>
              <a:gd name="T44" fmla="*/ 387 w 432"/>
              <a:gd name="T45" fmla="*/ 338 h 432"/>
              <a:gd name="T46" fmla="*/ 360 w 432"/>
              <a:gd name="T47" fmla="*/ 378 h 432"/>
              <a:gd name="T48" fmla="*/ 300 w 432"/>
              <a:gd name="T49" fmla="*/ 362 h 432"/>
              <a:gd name="T50" fmla="*/ 260 w 432"/>
              <a:gd name="T51" fmla="*/ 401 h 432"/>
              <a:gd name="T52" fmla="*/ 131 w 432"/>
              <a:gd name="T53" fmla="*/ 348 h 432"/>
              <a:gd name="T54" fmla="*/ 180 w 432"/>
              <a:gd name="T55" fmla="*/ 368 h 432"/>
              <a:gd name="T56" fmla="*/ 185 w 432"/>
              <a:gd name="T57" fmla="*/ 401 h 432"/>
              <a:gd name="T58" fmla="*/ 229 w 432"/>
              <a:gd name="T59" fmla="*/ 420 h 432"/>
              <a:gd name="T60" fmla="*/ 248 w 432"/>
              <a:gd name="T61" fmla="*/ 374 h 432"/>
              <a:gd name="T62" fmla="*/ 298 w 432"/>
              <a:gd name="T63" fmla="*/ 349 h 432"/>
              <a:gd name="T64" fmla="*/ 325 w 432"/>
              <a:gd name="T65" fmla="*/ 369 h 432"/>
              <a:gd name="T66" fmla="*/ 369 w 432"/>
              <a:gd name="T67" fmla="*/ 351 h 432"/>
              <a:gd name="T68" fmla="*/ 351 w 432"/>
              <a:gd name="T69" fmla="*/ 306 h 432"/>
              <a:gd name="T70" fmla="*/ 349 w 432"/>
              <a:gd name="T71" fmla="*/ 298 h 432"/>
              <a:gd name="T72" fmla="*/ 374 w 432"/>
              <a:gd name="T73" fmla="*/ 247 h 432"/>
              <a:gd name="T74" fmla="*/ 420 w 432"/>
              <a:gd name="T75" fmla="*/ 228 h 432"/>
              <a:gd name="T76" fmla="*/ 401 w 432"/>
              <a:gd name="T77" fmla="*/ 184 h 432"/>
              <a:gd name="T78" fmla="*/ 368 w 432"/>
              <a:gd name="T79" fmla="*/ 180 h 432"/>
              <a:gd name="T80" fmla="*/ 350 w 432"/>
              <a:gd name="T81" fmla="*/ 126 h 432"/>
              <a:gd name="T82" fmla="*/ 369 w 432"/>
              <a:gd name="T83" fmla="*/ 80 h 432"/>
              <a:gd name="T84" fmla="*/ 325 w 432"/>
              <a:gd name="T85" fmla="*/ 63 h 432"/>
              <a:gd name="T86" fmla="*/ 298 w 432"/>
              <a:gd name="T87" fmla="*/ 83 h 432"/>
              <a:gd name="T88" fmla="*/ 248 w 432"/>
              <a:gd name="T89" fmla="*/ 58 h 432"/>
              <a:gd name="T90" fmla="*/ 229 w 432"/>
              <a:gd name="T91" fmla="*/ 12 h 432"/>
              <a:gd name="T92" fmla="*/ 185 w 432"/>
              <a:gd name="T93" fmla="*/ 31 h 432"/>
              <a:gd name="T94" fmla="*/ 180 w 432"/>
              <a:gd name="T95" fmla="*/ 64 h 432"/>
              <a:gd name="T96" fmla="*/ 127 w 432"/>
              <a:gd name="T97" fmla="*/ 82 h 432"/>
              <a:gd name="T98" fmla="*/ 81 w 432"/>
              <a:gd name="T99" fmla="*/ 63 h 432"/>
              <a:gd name="T100" fmla="*/ 57 w 432"/>
              <a:gd name="T101" fmla="*/ 94 h 432"/>
              <a:gd name="T102" fmla="*/ 82 w 432"/>
              <a:gd name="T103" fmla="*/ 126 h 432"/>
              <a:gd name="T104" fmla="*/ 64 w 432"/>
              <a:gd name="T105" fmla="*/ 180 h 432"/>
              <a:gd name="T106" fmla="*/ 31 w 432"/>
              <a:gd name="T107" fmla="*/ 184 h 432"/>
              <a:gd name="T108" fmla="*/ 12 w 432"/>
              <a:gd name="T109" fmla="*/ 228 h 432"/>
              <a:gd name="T110" fmla="*/ 58 w 432"/>
              <a:gd name="T111" fmla="*/ 247 h 432"/>
              <a:gd name="T112" fmla="*/ 83 w 432"/>
              <a:gd name="T113" fmla="*/ 298 h 432"/>
              <a:gd name="T114" fmla="*/ 82 w 432"/>
              <a:gd name="T115" fmla="*/ 306 h 432"/>
              <a:gd name="T116" fmla="*/ 57 w 432"/>
              <a:gd name="T117" fmla="*/ 338 h 432"/>
              <a:gd name="T118" fmla="*/ 81 w 432"/>
              <a:gd name="T119" fmla="*/ 369 h 432"/>
              <a:gd name="T120" fmla="*/ 126 w 432"/>
              <a:gd name="T121" fmla="*/ 350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32" h="432">
                <a:moveTo>
                  <a:pt x="229" y="432"/>
                </a:moveTo>
                <a:cubicBezTo>
                  <a:pt x="204" y="432"/>
                  <a:pt x="204" y="432"/>
                  <a:pt x="204" y="432"/>
                </a:cubicBezTo>
                <a:cubicBezTo>
                  <a:pt x="186" y="432"/>
                  <a:pt x="172" y="418"/>
                  <a:pt x="172" y="401"/>
                </a:cubicBezTo>
                <a:cubicBezTo>
                  <a:pt x="172" y="379"/>
                  <a:pt x="172" y="379"/>
                  <a:pt x="172" y="379"/>
                </a:cubicBezTo>
                <a:cubicBezTo>
                  <a:pt x="158" y="375"/>
                  <a:pt x="145" y="369"/>
                  <a:pt x="132" y="362"/>
                </a:cubicBezTo>
                <a:cubicBezTo>
                  <a:pt x="116" y="378"/>
                  <a:pt x="116" y="378"/>
                  <a:pt x="116" y="378"/>
                </a:cubicBezTo>
                <a:cubicBezTo>
                  <a:pt x="104" y="390"/>
                  <a:pt x="84" y="390"/>
                  <a:pt x="72" y="378"/>
                </a:cubicBezTo>
                <a:cubicBezTo>
                  <a:pt x="54" y="360"/>
                  <a:pt x="54" y="360"/>
                  <a:pt x="54" y="360"/>
                </a:cubicBezTo>
                <a:cubicBezTo>
                  <a:pt x="48" y="354"/>
                  <a:pt x="45" y="346"/>
                  <a:pt x="45" y="338"/>
                </a:cubicBezTo>
                <a:cubicBezTo>
                  <a:pt x="45" y="329"/>
                  <a:pt x="48" y="322"/>
                  <a:pt x="54" y="316"/>
                </a:cubicBezTo>
                <a:cubicBezTo>
                  <a:pt x="70" y="300"/>
                  <a:pt x="70" y="300"/>
                  <a:pt x="70" y="300"/>
                </a:cubicBezTo>
                <a:cubicBezTo>
                  <a:pt x="63" y="287"/>
                  <a:pt x="57" y="274"/>
                  <a:pt x="53" y="260"/>
                </a:cubicBezTo>
                <a:cubicBezTo>
                  <a:pt x="31" y="260"/>
                  <a:pt x="31" y="260"/>
                  <a:pt x="31" y="260"/>
                </a:cubicBezTo>
                <a:cubicBezTo>
                  <a:pt x="14" y="260"/>
                  <a:pt x="0" y="246"/>
                  <a:pt x="0" y="228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186"/>
                  <a:pt x="14" y="172"/>
                  <a:pt x="31" y="172"/>
                </a:cubicBezTo>
                <a:cubicBezTo>
                  <a:pt x="53" y="172"/>
                  <a:pt x="53" y="172"/>
                  <a:pt x="53" y="172"/>
                </a:cubicBezTo>
                <a:cubicBezTo>
                  <a:pt x="57" y="158"/>
                  <a:pt x="63" y="144"/>
                  <a:pt x="70" y="132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48" y="110"/>
                  <a:pt x="45" y="102"/>
                  <a:pt x="45" y="94"/>
                </a:cubicBezTo>
                <a:cubicBezTo>
                  <a:pt x="45" y="85"/>
                  <a:pt x="48" y="78"/>
                  <a:pt x="54" y="72"/>
                </a:cubicBezTo>
                <a:cubicBezTo>
                  <a:pt x="72" y="54"/>
                  <a:pt x="72" y="54"/>
                  <a:pt x="72" y="54"/>
                </a:cubicBezTo>
                <a:cubicBezTo>
                  <a:pt x="84" y="42"/>
                  <a:pt x="104" y="42"/>
                  <a:pt x="116" y="54"/>
                </a:cubicBezTo>
                <a:cubicBezTo>
                  <a:pt x="132" y="70"/>
                  <a:pt x="132" y="70"/>
                  <a:pt x="132" y="70"/>
                </a:cubicBezTo>
                <a:cubicBezTo>
                  <a:pt x="145" y="62"/>
                  <a:pt x="158" y="57"/>
                  <a:pt x="172" y="53"/>
                </a:cubicBezTo>
                <a:cubicBezTo>
                  <a:pt x="172" y="31"/>
                  <a:pt x="172" y="31"/>
                  <a:pt x="172" y="31"/>
                </a:cubicBezTo>
                <a:cubicBezTo>
                  <a:pt x="172" y="14"/>
                  <a:pt x="186" y="0"/>
                  <a:pt x="204" y="0"/>
                </a:cubicBezTo>
                <a:cubicBezTo>
                  <a:pt x="229" y="0"/>
                  <a:pt x="229" y="0"/>
                  <a:pt x="229" y="0"/>
                </a:cubicBezTo>
                <a:cubicBezTo>
                  <a:pt x="246" y="0"/>
                  <a:pt x="260" y="14"/>
                  <a:pt x="260" y="31"/>
                </a:cubicBezTo>
                <a:cubicBezTo>
                  <a:pt x="260" y="53"/>
                  <a:pt x="260" y="53"/>
                  <a:pt x="260" y="53"/>
                </a:cubicBezTo>
                <a:cubicBezTo>
                  <a:pt x="274" y="57"/>
                  <a:pt x="288" y="62"/>
                  <a:pt x="300" y="70"/>
                </a:cubicBezTo>
                <a:cubicBezTo>
                  <a:pt x="316" y="54"/>
                  <a:pt x="316" y="54"/>
                  <a:pt x="316" y="54"/>
                </a:cubicBezTo>
                <a:cubicBezTo>
                  <a:pt x="328" y="42"/>
                  <a:pt x="348" y="42"/>
                  <a:pt x="360" y="54"/>
                </a:cubicBezTo>
                <a:cubicBezTo>
                  <a:pt x="378" y="72"/>
                  <a:pt x="378" y="72"/>
                  <a:pt x="378" y="72"/>
                </a:cubicBezTo>
                <a:cubicBezTo>
                  <a:pt x="384" y="78"/>
                  <a:pt x="387" y="85"/>
                  <a:pt x="387" y="94"/>
                </a:cubicBezTo>
                <a:cubicBezTo>
                  <a:pt x="387" y="102"/>
                  <a:pt x="384" y="110"/>
                  <a:pt x="378" y="116"/>
                </a:cubicBezTo>
                <a:cubicBezTo>
                  <a:pt x="362" y="132"/>
                  <a:pt x="362" y="132"/>
                  <a:pt x="362" y="132"/>
                </a:cubicBezTo>
                <a:cubicBezTo>
                  <a:pt x="370" y="144"/>
                  <a:pt x="375" y="158"/>
                  <a:pt x="379" y="172"/>
                </a:cubicBezTo>
                <a:cubicBezTo>
                  <a:pt x="401" y="172"/>
                  <a:pt x="401" y="172"/>
                  <a:pt x="401" y="172"/>
                </a:cubicBezTo>
                <a:cubicBezTo>
                  <a:pt x="418" y="172"/>
                  <a:pt x="432" y="186"/>
                  <a:pt x="432" y="203"/>
                </a:cubicBezTo>
                <a:cubicBezTo>
                  <a:pt x="432" y="228"/>
                  <a:pt x="432" y="228"/>
                  <a:pt x="432" y="228"/>
                </a:cubicBezTo>
                <a:cubicBezTo>
                  <a:pt x="432" y="246"/>
                  <a:pt x="418" y="260"/>
                  <a:pt x="401" y="260"/>
                </a:cubicBezTo>
                <a:cubicBezTo>
                  <a:pt x="379" y="260"/>
                  <a:pt x="379" y="260"/>
                  <a:pt x="379" y="260"/>
                </a:cubicBezTo>
                <a:cubicBezTo>
                  <a:pt x="375" y="274"/>
                  <a:pt x="370" y="287"/>
                  <a:pt x="362" y="300"/>
                </a:cubicBezTo>
                <a:cubicBezTo>
                  <a:pt x="378" y="316"/>
                  <a:pt x="378" y="316"/>
                  <a:pt x="378" y="316"/>
                </a:cubicBezTo>
                <a:cubicBezTo>
                  <a:pt x="384" y="322"/>
                  <a:pt x="387" y="329"/>
                  <a:pt x="387" y="338"/>
                </a:cubicBezTo>
                <a:cubicBezTo>
                  <a:pt x="387" y="346"/>
                  <a:pt x="384" y="354"/>
                  <a:pt x="378" y="360"/>
                </a:cubicBezTo>
                <a:cubicBezTo>
                  <a:pt x="360" y="378"/>
                  <a:pt x="360" y="378"/>
                  <a:pt x="360" y="378"/>
                </a:cubicBezTo>
                <a:cubicBezTo>
                  <a:pt x="348" y="390"/>
                  <a:pt x="328" y="390"/>
                  <a:pt x="316" y="378"/>
                </a:cubicBezTo>
                <a:cubicBezTo>
                  <a:pt x="300" y="362"/>
                  <a:pt x="300" y="362"/>
                  <a:pt x="300" y="362"/>
                </a:cubicBezTo>
                <a:cubicBezTo>
                  <a:pt x="288" y="369"/>
                  <a:pt x="274" y="375"/>
                  <a:pt x="260" y="379"/>
                </a:cubicBezTo>
                <a:cubicBezTo>
                  <a:pt x="260" y="401"/>
                  <a:pt x="260" y="401"/>
                  <a:pt x="260" y="401"/>
                </a:cubicBezTo>
                <a:cubicBezTo>
                  <a:pt x="260" y="418"/>
                  <a:pt x="246" y="432"/>
                  <a:pt x="229" y="432"/>
                </a:cubicBezTo>
                <a:close/>
                <a:moveTo>
                  <a:pt x="131" y="348"/>
                </a:moveTo>
                <a:cubicBezTo>
                  <a:pt x="132" y="348"/>
                  <a:pt x="133" y="349"/>
                  <a:pt x="134" y="349"/>
                </a:cubicBezTo>
                <a:cubicBezTo>
                  <a:pt x="148" y="358"/>
                  <a:pt x="164" y="364"/>
                  <a:pt x="180" y="368"/>
                </a:cubicBezTo>
                <a:cubicBezTo>
                  <a:pt x="183" y="369"/>
                  <a:pt x="185" y="371"/>
                  <a:pt x="185" y="374"/>
                </a:cubicBezTo>
                <a:cubicBezTo>
                  <a:pt x="185" y="401"/>
                  <a:pt x="185" y="401"/>
                  <a:pt x="185" y="401"/>
                </a:cubicBezTo>
                <a:cubicBezTo>
                  <a:pt x="185" y="411"/>
                  <a:pt x="193" y="420"/>
                  <a:pt x="204" y="420"/>
                </a:cubicBezTo>
                <a:cubicBezTo>
                  <a:pt x="229" y="420"/>
                  <a:pt x="229" y="420"/>
                  <a:pt x="229" y="420"/>
                </a:cubicBezTo>
                <a:cubicBezTo>
                  <a:pt x="239" y="420"/>
                  <a:pt x="248" y="411"/>
                  <a:pt x="248" y="401"/>
                </a:cubicBezTo>
                <a:cubicBezTo>
                  <a:pt x="248" y="374"/>
                  <a:pt x="248" y="374"/>
                  <a:pt x="248" y="374"/>
                </a:cubicBezTo>
                <a:cubicBezTo>
                  <a:pt x="248" y="371"/>
                  <a:pt x="250" y="369"/>
                  <a:pt x="252" y="368"/>
                </a:cubicBezTo>
                <a:cubicBezTo>
                  <a:pt x="269" y="364"/>
                  <a:pt x="284" y="358"/>
                  <a:pt x="298" y="349"/>
                </a:cubicBezTo>
                <a:cubicBezTo>
                  <a:pt x="301" y="348"/>
                  <a:pt x="304" y="348"/>
                  <a:pt x="306" y="350"/>
                </a:cubicBezTo>
                <a:cubicBezTo>
                  <a:pt x="325" y="369"/>
                  <a:pt x="325" y="369"/>
                  <a:pt x="325" y="369"/>
                </a:cubicBezTo>
                <a:cubicBezTo>
                  <a:pt x="332" y="376"/>
                  <a:pt x="344" y="376"/>
                  <a:pt x="352" y="369"/>
                </a:cubicBezTo>
                <a:cubicBezTo>
                  <a:pt x="369" y="351"/>
                  <a:pt x="369" y="351"/>
                  <a:pt x="369" y="351"/>
                </a:cubicBezTo>
                <a:cubicBezTo>
                  <a:pt x="377" y="344"/>
                  <a:pt x="377" y="332"/>
                  <a:pt x="369" y="324"/>
                </a:cubicBezTo>
                <a:cubicBezTo>
                  <a:pt x="351" y="306"/>
                  <a:pt x="351" y="306"/>
                  <a:pt x="351" y="306"/>
                </a:cubicBezTo>
                <a:cubicBezTo>
                  <a:pt x="349" y="304"/>
                  <a:pt x="348" y="302"/>
                  <a:pt x="349" y="299"/>
                </a:cubicBezTo>
                <a:cubicBezTo>
                  <a:pt x="349" y="299"/>
                  <a:pt x="349" y="298"/>
                  <a:pt x="349" y="298"/>
                </a:cubicBezTo>
                <a:cubicBezTo>
                  <a:pt x="358" y="284"/>
                  <a:pt x="364" y="268"/>
                  <a:pt x="368" y="252"/>
                </a:cubicBezTo>
                <a:cubicBezTo>
                  <a:pt x="369" y="249"/>
                  <a:pt x="371" y="247"/>
                  <a:pt x="374" y="247"/>
                </a:cubicBezTo>
                <a:cubicBezTo>
                  <a:pt x="401" y="247"/>
                  <a:pt x="401" y="247"/>
                  <a:pt x="401" y="247"/>
                </a:cubicBezTo>
                <a:cubicBezTo>
                  <a:pt x="412" y="247"/>
                  <a:pt x="420" y="239"/>
                  <a:pt x="420" y="228"/>
                </a:cubicBezTo>
                <a:cubicBezTo>
                  <a:pt x="420" y="203"/>
                  <a:pt x="420" y="203"/>
                  <a:pt x="420" y="203"/>
                </a:cubicBezTo>
                <a:cubicBezTo>
                  <a:pt x="420" y="193"/>
                  <a:pt x="412" y="184"/>
                  <a:pt x="401" y="184"/>
                </a:cubicBezTo>
                <a:cubicBezTo>
                  <a:pt x="374" y="184"/>
                  <a:pt x="374" y="184"/>
                  <a:pt x="374" y="184"/>
                </a:cubicBezTo>
                <a:cubicBezTo>
                  <a:pt x="371" y="184"/>
                  <a:pt x="369" y="182"/>
                  <a:pt x="368" y="180"/>
                </a:cubicBezTo>
                <a:cubicBezTo>
                  <a:pt x="364" y="163"/>
                  <a:pt x="358" y="148"/>
                  <a:pt x="349" y="134"/>
                </a:cubicBezTo>
                <a:cubicBezTo>
                  <a:pt x="348" y="131"/>
                  <a:pt x="348" y="128"/>
                  <a:pt x="350" y="126"/>
                </a:cubicBezTo>
                <a:cubicBezTo>
                  <a:pt x="369" y="107"/>
                  <a:pt x="369" y="107"/>
                  <a:pt x="369" y="107"/>
                </a:cubicBezTo>
                <a:cubicBezTo>
                  <a:pt x="377" y="100"/>
                  <a:pt x="377" y="88"/>
                  <a:pt x="369" y="80"/>
                </a:cubicBezTo>
                <a:cubicBezTo>
                  <a:pt x="352" y="63"/>
                  <a:pt x="352" y="63"/>
                  <a:pt x="352" y="63"/>
                </a:cubicBezTo>
                <a:cubicBezTo>
                  <a:pt x="344" y="55"/>
                  <a:pt x="332" y="55"/>
                  <a:pt x="325" y="63"/>
                </a:cubicBezTo>
                <a:cubicBezTo>
                  <a:pt x="306" y="82"/>
                  <a:pt x="306" y="82"/>
                  <a:pt x="306" y="82"/>
                </a:cubicBezTo>
                <a:cubicBezTo>
                  <a:pt x="304" y="84"/>
                  <a:pt x="300" y="84"/>
                  <a:pt x="298" y="83"/>
                </a:cubicBezTo>
                <a:cubicBezTo>
                  <a:pt x="284" y="74"/>
                  <a:pt x="269" y="68"/>
                  <a:pt x="252" y="64"/>
                </a:cubicBezTo>
                <a:cubicBezTo>
                  <a:pt x="250" y="63"/>
                  <a:pt x="248" y="61"/>
                  <a:pt x="248" y="58"/>
                </a:cubicBezTo>
                <a:cubicBezTo>
                  <a:pt x="248" y="31"/>
                  <a:pt x="248" y="31"/>
                  <a:pt x="248" y="31"/>
                </a:cubicBezTo>
                <a:cubicBezTo>
                  <a:pt x="248" y="20"/>
                  <a:pt x="239" y="12"/>
                  <a:pt x="229" y="12"/>
                </a:cubicBezTo>
                <a:cubicBezTo>
                  <a:pt x="204" y="12"/>
                  <a:pt x="204" y="12"/>
                  <a:pt x="204" y="12"/>
                </a:cubicBezTo>
                <a:cubicBezTo>
                  <a:pt x="193" y="12"/>
                  <a:pt x="185" y="20"/>
                  <a:pt x="185" y="31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5" y="61"/>
                  <a:pt x="183" y="63"/>
                  <a:pt x="180" y="64"/>
                </a:cubicBezTo>
                <a:cubicBezTo>
                  <a:pt x="164" y="68"/>
                  <a:pt x="148" y="74"/>
                  <a:pt x="134" y="83"/>
                </a:cubicBezTo>
                <a:cubicBezTo>
                  <a:pt x="132" y="84"/>
                  <a:pt x="129" y="84"/>
                  <a:pt x="127" y="82"/>
                </a:cubicBezTo>
                <a:cubicBezTo>
                  <a:pt x="108" y="63"/>
                  <a:pt x="108" y="63"/>
                  <a:pt x="108" y="63"/>
                </a:cubicBezTo>
                <a:cubicBezTo>
                  <a:pt x="100" y="55"/>
                  <a:pt x="88" y="55"/>
                  <a:pt x="81" y="63"/>
                </a:cubicBezTo>
                <a:cubicBezTo>
                  <a:pt x="63" y="80"/>
                  <a:pt x="63" y="80"/>
                  <a:pt x="63" y="80"/>
                </a:cubicBezTo>
                <a:cubicBezTo>
                  <a:pt x="59" y="84"/>
                  <a:pt x="57" y="89"/>
                  <a:pt x="57" y="94"/>
                </a:cubicBezTo>
                <a:cubicBezTo>
                  <a:pt x="57" y="99"/>
                  <a:pt x="59" y="104"/>
                  <a:pt x="63" y="107"/>
                </a:cubicBezTo>
                <a:cubicBezTo>
                  <a:pt x="82" y="126"/>
                  <a:pt x="82" y="126"/>
                  <a:pt x="82" y="126"/>
                </a:cubicBezTo>
                <a:cubicBezTo>
                  <a:pt x="84" y="128"/>
                  <a:pt x="84" y="131"/>
                  <a:pt x="83" y="134"/>
                </a:cubicBezTo>
                <a:cubicBezTo>
                  <a:pt x="74" y="148"/>
                  <a:pt x="68" y="163"/>
                  <a:pt x="64" y="180"/>
                </a:cubicBezTo>
                <a:cubicBezTo>
                  <a:pt x="63" y="182"/>
                  <a:pt x="61" y="184"/>
                  <a:pt x="58" y="184"/>
                </a:cubicBezTo>
                <a:cubicBezTo>
                  <a:pt x="31" y="184"/>
                  <a:pt x="31" y="184"/>
                  <a:pt x="31" y="184"/>
                </a:cubicBezTo>
                <a:cubicBezTo>
                  <a:pt x="21" y="184"/>
                  <a:pt x="12" y="193"/>
                  <a:pt x="12" y="203"/>
                </a:cubicBezTo>
                <a:cubicBezTo>
                  <a:pt x="12" y="228"/>
                  <a:pt x="12" y="228"/>
                  <a:pt x="12" y="228"/>
                </a:cubicBezTo>
                <a:cubicBezTo>
                  <a:pt x="12" y="239"/>
                  <a:pt x="21" y="247"/>
                  <a:pt x="31" y="247"/>
                </a:cubicBezTo>
                <a:cubicBezTo>
                  <a:pt x="58" y="247"/>
                  <a:pt x="58" y="247"/>
                  <a:pt x="58" y="247"/>
                </a:cubicBezTo>
                <a:cubicBezTo>
                  <a:pt x="61" y="247"/>
                  <a:pt x="63" y="249"/>
                  <a:pt x="64" y="252"/>
                </a:cubicBezTo>
                <a:cubicBezTo>
                  <a:pt x="68" y="268"/>
                  <a:pt x="74" y="284"/>
                  <a:pt x="83" y="298"/>
                </a:cubicBezTo>
                <a:cubicBezTo>
                  <a:pt x="83" y="298"/>
                  <a:pt x="83" y="299"/>
                  <a:pt x="83" y="299"/>
                </a:cubicBezTo>
                <a:cubicBezTo>
                  <a:pt x="84" y="302"/>
                  <a:pt x="83" y="304"/>
                  <a:pt x="82" y="306"/>
                </a:cubicBezTo>
                <a:cubicBezTo>
                  <a:pt x="63" y="324"/>
                  <a:pt x="63" y="324"/>
                  <a:pt x="63" y="324"/>
                </a:cubicBezTo>
                <a:cubicBezTo>
                  <a:pt x="59" y="328"/>
                  <a:pt x="57" y="333"/>
                  <a:pt x="57" y="338"/>
                </a:cubicBezTo>
                <a:cubicBezTo>
                  <a:pt x="57" y="343"/>
                  <a:pt x="59" y="348"/>
                  <a:pt x="63" y="351"/>
                </a:cubicBezTo>
                <a:cubicBezTo>
                  <a:pt x="81" y="369"/>
                  <a:pt x="81" y="369"/>
                  <a:pt x="81" y="369"/>
                </a:cubicBezTo>
                <a:cubicBezTo>
                  <a:pt x="88" y="376"/>
                  <a:pt x="100" y="376"/>
                  <a:pt x="108" y="369"/>
                </a:cubicBezTo>
                <a:cubicBezTo>
                  <a:pt x="126" y="350"/>
                  <a:pt x="126" y="350"/>
                  <a:pt x="126" y="350"/>
                </a:cubicBezTo>
                <a:cubicBezTo>
                  <a:pt x="127" y="349"/>
                  <a:pt x="129" y="348"/>
                  <a:pt x="131" y="34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4" name="Freeform 933">
            <a:extLst>
              <a:ext uri="{FF2B5EF4-FFF2-40B4-BE49-F238E27FC236}">
                <a16:creationId xmlns:a16="http://schemas.microsoft.com/office/drawing/2014/main" id="{8ED14F67-D867-96CC-1AC1-4C2CD7D1BF14}"/>
              </a:ext>
            </a:extLst>
          </p:cNvPr>
          <p:cNvSpPr>
            <a:spLocks/>
          </p:cNvSpPr>
          <p:nvPr/>
        </p:nvSpPr>
        <p:spPr bwMode="auto">
          <a:xfrm>
            <a:off x="9128338" y="5467999"/>
            <a:ext cx="18041" cy="117262"/>
          </a:xfrm>
          <a:custGeom>
            <a:avLst/>
            <a:gdLst>
              <a:gd name="T0" fmla="*/ 6 w 15"/>
              <a:gd name="T1" fmla="*/ 99 h 99"/>
              <a:gd name="T2" fmla="*/ 5 w 15"/>
              <a:gd name="T3" fmla="*/ 99 h 99"/>
              <a:gd name="T4" fmla="*/ 0 w 15"/>
              <a:gd name="T5" fmla="*/ 93 h 99"/>
              <a:gd name="T6" fmla="*/ 4 w 15"/>
              <a:gd name="T7" fmla="*/ 6 h 99"/>
              <a:gd name="T8" fmla="*/ 9 w 15"/>
              <a:gd name="T9" fmla="*/ 0 h 99"/>
              <a:gd name="T10" fmla="*/ 15 w 15"/>
              <a:gd name="T11" fmla="*/ 6 h 99"/>
              <a:gd name="T12" fmla="*/ 11 w 15"/>
              <a:gd name="T13" fmla="*/ 94 h 99"/>
              <a:gd name="T14" fmla="*/ 6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6" y="99"/>
                </a:moveTo>
                <a:cubicBezTo>
                  <a:pt x="6" y="99"/>
                  <a:pt x="6" y="99"/>
                  <a:pt x="5" y="99"/>
                </a:cubicBezTo>
                <a:cubicBezTo>
                  <a:pt x="2" y="99"/>
                  <a:pt x="0" y="96"/>
                  <a:pt x="0" y="93"/>
                </a:cubicBezTo>
                <a:cubicBezTo>
                  <a:pt x="4" y="6"/>
                  <a:pt x="4" y="6"/>
                  <a:pt x="4" y="6"/>
                </a:cubicBezTo>
                <a:cubicBezTo>
                  <a:pt x="4" y="3"/>
                  <a:pt x="6" y="0"/>
                  <a:pt x="9" y="0"/>
                </a:cubicBezTo>
                <a:cubicBezTo>
                  <a:pt x="13" y="1"/>
                  <a:pt x="15" y="3"/>
                  <a:pt x="15" y="6"/>
                </a:cubicBezTo>
                <a:cubicBezTo>
                  <a:pt x="11" y="94"/>
                  <a:pt x="11" y="94"/>
                  <a:pt x="11" y="94"/>
                </a:cubicBezTo>
                <a:cubicBezTo>
                  <a:pt x="11" y="97"/>
                  <a:pt x="9" y="99"/>
                  <a:pt x="6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5" name="Freeform 934">
            <a:extLst>
              <a:ext uri="{FF2B5EF4-FFF2-40B4-BE49-F238E27FC236}">
                <a16:creationId xmlns:a16="http://schemas.microsoft.com/office/drawing/2014/main" id="{2167CC87-1F31-9CD1-90F1-A8C142733451}"/>
              </a:ext>
            </a:extLst>
          </p:cNvPr>
          <p:cNvSpPr>
            <a:spLocks/>
          </p:cNvSpPr>
          <p:nvPr/>
        </p:nvSpPr>
        <p:spPr bwMode="auto">
          <a:xfrm>
            <a:off x="9366468" y="5467999"/>
            <a:ext cx="16235" cy="117262"/>
          </a:xfrm>
          <a:custGeom>
            <a:avLst/>
            <a:gdLst>
              <a:gd name="T0" fmla="*/ 9 w 15"/>
              <a:gd name="T1" fmla="*/ 99 h 99"/>
              <a:gd name="T2" fmla="*/ 4 w 15"/>
              <a:gd name="T3" fmla="*/ 94 h 99"/>
              <a:gd name="T4" fmla="*/ 0 w 15"/>
              <a:gd name="T5" fmla="*/ 6 h 99"/>
              <a:gd name="T6" fmla="*/ 5 w 15"/>
              <a:gd name="T7" fmla="*/ 0 h 99"/>
              <a:gd name="T8" fmla="*/ 11 w 15"/>
              <a:gd name="T9" fmla="*/ 6 h 99"/>
              <a:gd name="T10" fmla="*/ 15 w 15"/>
              <a:gd name="T11" fmla="*/ 93 h 99"/>
              <a:gd name="T12" fmla="*/ 9 w 15"/>
              <a:gd name="T13" fmla="*/ 99 h 99"/>
              <a:gd name="T14" fmla="*/ 9 w 15"/>
              <a:gd name="T15" fmla="*/ 99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" h="99">
                <a:moveTo>
                  <a:pt x="9" y="99"/>
                </a:moveTo>
                <a:cubicBezTo>
                  <a:pt x="6" y="99"/>
                  <a:pt x="4" y="97"/>
                  <a:pt x="4" y="94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1"/>
                  <a:pt x="5" y="0"/>
                </a:cubicBezTo>
                <a:cubicBezTo>
                  <a:pt x="8" y="0"/>
                  <a:pt x="11" y="3"/>
                  <a:pt x="11" y="6"/>
                </a:cubicBezTo>
                <a:cubicBezTo>
                  <a:pt x="15" y="93"/>
                  <a:pt x="15" y="93"/>
                  <a:pt x="15" y="93"/>
                </a:cubicBezTo>
                <a:cubicBezTo>
                  <a:pt x="15" y="96"/>
                  <a:pt x="12" y="99"/>
                  <a:pt x="9" y="99"/>
                </a:cubicBezTo>
                <a:cubicBezTo>
                  <a:pt x="9" y="99"/>
                  <a:pt x="9" y="99"/>
                  <a:pt x="9" y="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6" name="Freeform 935">
            <a:extLst>
              <a:ext uri="{FF2B5EF4-FFF2-40B4-BE49-F238E27FC236}">
                <a16:creationId xmlns:a16="http://schemas.microsoft.com/office/drawing/2014/main" id="{BD25A80F-E26B-B9C5-13C5-21FA9E312CE2}"/>
              </a:ext>
            </a:extLst>
          </p:cNvPr>
          <p:cNvSpPr>
            <a:spLocks noEditPoints="1"/>
          </p:cNvSpPr>
          <p:nvPr/>
        </p:nvSpPr>
        <p:spPr bwMode="auto">
          <a:xfrm>
            <a:off x="9056178" y="5379601"/>
            <a:ext cx="400491" cy="205655"/>
          </a:xfrm>
          <a:custGeom>
            <a:avLst/>
            <a:gdLst>
              <a:gd name="T0" fmla="*/ 307 w 340"/>
              <a:gd name="T1" fmla="*/ 174 h 174"/>
              <a:gd name="T2" fmla="*/ 33 w 340"/>
              <a:gd name="T3" fmla="*/ 174 h 174"/>
              <a:gd name="T4" fmla="*/ 9 w 340"/>
              <a:gd name="T5" fmla="*/ 163 h 174"/>
              <a:gd name="T6" fmla="*/ 1 w 340"/>
              <a:gd name="T7" fmla="*/ 138 h 174"/>
              <a:gd name="T8" fmla="*/ 11 w 340"/>
              <a:gd name="T9" fmla="*/ 43 h 174"/>
              <a:gd name="T10" fmla="*/ 62 w 340"/>
              <a:gd name="T11" fmla="*/ 0 h 174"/>
              <a:gd name="T12" fmla="*/ 143 w 340"/>
              <a:gd name="T13" fmla="*/ 0 h 174"/>
              <a:gd name="T14" fmla="*/ 147 w 340"/>
              <a:gd name="T15" fmla="*/ 1 h 174"/>
              <a:gd name="T16" fmla="*/ 149 w 340"/>
              <a:gd name="T17" fmla="*/ 6 h 174"/>
              <a:gd name="T18" fmla="*/ 148 w 340"/>
              <a:gd name="T19" fmla="*/ 12 h 174"/>
              <a:gd name="T20" fmla="*/ 153 w 340"/>
              <a:gd name="T21" fmla="*/ 30 h 174"/>
              <a:gd name="T22" fmla="*/ 170 w 340"/>
              <a:gd name="T23" fmla="*/ 38 h 174"/>
              <a:gd name="T24" fmla="*/ 187 w 340"/>
              <a:gd name="T25" fmla="*/ 30 h 174"/>
              <a:gd name="T26" fmla="*/ 192 w 340"/>
              <a:gd name="T27" fmla="*/ 12 h 174"/>
              <a:gd name="T28" fmla="*/ 191 w 340"/>
              <a:gd name="T29" fmla="*/ 6 h 174"/>
              <a:gd name="T30" fmla="*/ 192 w 340"/>
              <a:gd name="T31" fmla="*/ 1 h 174"/>
              <a:gd name="T32" fmla="*/ 197 w 340"/>
              <a:gd name="T33" fmla="*/ 0 h 174"/>
              <a:gd name="T34" fmla="*/ 278 w 340"/>
              <a:gd name="T35" fmla="*/ 0 h 174"/>
              <a:gd name="T36" fmla="*/ 328 w 340"/>
              <a:gd name="T37" fmla="*/ 43 h 174"/>
              <a:gd name="T38" fmla="*/ 339 w 340"/>
              <a:gd name="T39" fmla="*/ 138 h 174"/>
              <a:gd name="T40" fmla="*/ 331 w 340"/>
              <a:gd name="T41" fmla="*/ 163 h 174"/>
              <a:gd name="T42" fmla="*/ 307 w 340"/>
              <a:gd name="T43" fmla="*/ 174 h 174"/>
              <a:gd name="T44" fmla="*/ 62 w 340"/>
              <a:gd name="T45" fmla="*/ 11 h 174"/>
              <a:gd name="T46" fmla="*/ 22 w 340"/>
              <a:gd name="T47" fmla="*/ 45 h 174"/>
              <a:gd name="T48" fmla="*/ 12 w 340"/>
              <a:gd name="T49" fmla="*/ 140 h 174"/>
              <a:gd name="T50" fmla="*/ 17 w 340"/>
              <a:gd name="T51" fmla="*/ 156 h 174"/>
              <a:gd name="T52" fmla="*/ 33 w 340"/>
              <a:gd name="T53" fmla="*/ 163 h 174"/>
              <a:gd name="T54" fmla="*/ 307 w 340"/>
              <a:gd name="T55" fmla="*/ 163 h 174"/>
              <a:gd name="T56" fmla="*/ 323 w 340"/>
              <a:gd name="T57" fmla="*/ 156 h 174"/>
              <a:gd name="T58" fmla="*/ 328 w 340"/>
              <a:gd name="T59" fmla="*/ 140 h 174"/>
              <a:gd name="T60" fmla="*/ 318 w 340"/>
              <a:gd name="T61" fmla="*/ 44 h 174"/>
              <a:gd name="T62" fmla="*/ 278 w 340"/>
              <a:gd name="T63" fmla="*/ 11 h 174"/>
              <a:gd name="T64" fmla="*/ 203 w 340"/>
              <a:gd name="T65" fmla="*/ 11 h 174"/>
              <a:gd name="T66" fmla="*/ 203 w 340"/>
              <a:gd name="T67" fmla="*/ 11 h 174"/>
              <a:gd name="T68" fmla="*/ 195 w 340"/>
              <a:gd name="T69" fmla="*/ 37 h 174"/>
              <a:gd name="T70" fmla="*/ 170 w 340"/>
              <a:gd name="T71" fmla="*/ 49 h 174"/>
              <a:gd name="T72" fmla="*/ 170 w 340"/>
              <a:gd name="T73" fmla="*/ 49 h 174"/>
              <a:gd name="T74" fmla="*/ 144 w 340"/>
              <a:gd name="T75" fmla="*/ 37 h 174"/>
              <a:gd name="T76" fmla="*/ 137 w 340"/>
              <a:gd name="T77" fmla="*/ 11 h 174"/>
              <a:gd name="T78" fmla="*/ 137 w 340"/>
              <a:gd name="T79" fmla="*/ 11 h 174"/>
              <a:gd name="T80" fmla="*/ 62 w 340"/>
              <a:gd name="T81" fmla="*/ 11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40" h="174">
                <a:moveTo>
                  <a:pt x="307" y="174"/>
                </a:moveTo>
                <a:cubicBezTo>
                  <a:pt x="33" y="174"/>
                  <a:pt x="33" y="174"/>
                  <a:pt x="33" y="174"/>
                </a:cubicBezTo>
                <a:cubicBezTo>
                  <a:pt x="24" y="174"/>
                  <a:pt x="15" y="170"/>
                  <a:pt x="9" y="163"/>
                </a:cubicBezTo>
                <a:cubicBezTo>
                  <a:pt x="3" y="156"/>
                  <a:pt x="0" y="147"/>
                  <a:pt x="1" y="138"/>
                </a:cubicBezTo>
                <a:cubicBezTo>
                  <a:pt x="11" y="43"/>
                  <a:pt x="11" y="43"/>
                  <a:pt x="11" y="43"/>
                </a:cubicBezTo>
                <a:cubicBezTo>
                  <a:pt x="15" y="18"/>
                  <a:pt x="36" y="0"/>
                  <a:pt x="62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5" y="0"/>
                  <a:pt x="146" y="0"/>
                  <a:pt x="147" y="1"/>
                </a:cubicBezTo>
                <a:cubicBezTo>
                  <a:pt x="148" y="3"/>
                  <a:pt x="149" y="4"/>
                  <a:pt x="149" y="6"/>
                </a:cubicBezTo>
                <a:cubicBezTo>
                  <a:pt x="148" y="12"/>
                  <a:pt x="148" y="12"/>
                  <a:pt x="148" y="12"/>
                </a:cubicBezTo>
                <a:cubicBezTo>
                  <a:pt x="147" y="18"/>
                  <a:pt x="150" y="27"/>
                  <a:pt x="153" y="30"/>
                </a:cubicBezTo>
                <a:cubicBezTo>
                  <a:pt x="157" y="35"/>
                  <a:pt x="163" y="38"/>
                  <a:pt x="170" y="38"/>
                </a:cubicBezTo>
                <a:cubicBezTo>
                  <a:pt x="176" y="38"/>
                  <a:pt x="183" y="35"/>
                  <a:pt x="187" y="30"/>
                </a:cubicBezTo>
                <a:cubicBezTo>
                  <a:pt x="190" y="27"/>
                  <a:pt x="192" y="18"/>
                  <a:pt x="192" y="12"/>
                </a:cubicBezTo>
                <a:cubicBezTo>
                  <a:pt x="191" y="6"/>
                  <a:pt x="191" y="6"/>
                  <a:pt x="191" y="6"/>
                </a:cubicBezTo>
                <a:cubicBezTo>
                  <a:pt x="191" y="4"/>
                  <a:pt x="191" y="3"/>
                  <a:pt x="192" y="1"/>
                </a:cubicBezTo>
                <a:cubicBezTo>
                  <a:pt x="193" y="0"/>
                  <a:pt x="195" y="0"/>
                  <a:pt x="197" y="0"/>
                </a:cubicBezTo>
                <a:cubicBezTo>
                  <a:pt x="278" y="0"/>
                  <a:pt x="278" y="0"/>
                  <a:pt x="278" y="0"/>
                </a:cubicBezTo>
                <a:cubicBezTo>
                  <a:pt x="303" y="0"/>
                  <a:pt x="325" y="18"/>
                  <a:pt x="328" y="43"/>
                </a:cubicBezTo>
                <a:cubicBezTo>
                  <a:pt x="339" y="138"/>
                  <a:pt x="339" y="138"/>
                  <a:pt x="339" y="138"/>
                </a:cubicBezTo>
                <a:cubicBezTo>
                  <a:pt x="340" y="147"/>
                  <a:pt x="337" y="156"/>
                  <a:pt x="331" y="163"/>
                </a:cubicBezTo>
                <a:cubicBezTo>
                  <a:pt x="325" y="170"/>
                  <a:pt x="316" y="174"/>
                  <a:pt x="307" y="174"/>
                </a:cubicBezTo>
                <a:close/>
                <a:moveTo>
                  <a:pt x="62" y="11"/>
                </a:moveTo>
                <a:cubicBezTo>
                  <a:pt x="42" y="11"/>
                  <a:pt x="25" y="25"/>
                  <a:pt x="22" y="45"/>
                </a:cubicBezTo>
                <a:cubicBezTo>
                  <a:pt x="12" y="140"/>
                  <a:pt x="12" y="140"/>
                  <a:pt x="12" y="140"/>
                </a:cubicBezTo>
                <a:cubicBezTo>
                  <a:pt x="11" y="145"/>
                  <a:pt x="13" y="151"/>
                  <a:pt x="17" y="156"/>
                </a:cubicBezTo>
                <a:cubicBezTo>
                  <a:pt x="21" y="160"/>
                  <a:pt x="27" y="163"/>
                  <a:pt x="33" y="163"/>
                </a:cubicBezTo>
                <a:cubicBezTo>
                  <a:pt x="307" y="163"/>
                  <a:pt x="307" y="163"/>
                  <a:pt x="307" y="163"/>
                </a:cubicBezTo>
                <a:cubicBezTo>
                  <a:pt x="313" y="163"/>
                  <a:pt x="319" y="160"/>
                  <a:pt x="323" y="156"/>
                </a:cubicBezTo>
                <a:cubicBezTo>
                  <a:pt x="327" y="151"/>
                  <a:pt x="328" y="145"/>
                  <a:pt x="328" y="140"/>
                </a:cubicBezTo>
                <a:cubicBezTo>
                  <a:pt x="318" y="44"/>
                  <a:pt x="318" y="44"/>
                  <a:pt x="318" y="44"/>
                </a:cubicBezTo>
                <a:cubicBezTo>
                  <a:pt x="315" y="25"/>
                  <a:pt x="298" y="11"/>
                  <a:pt x="278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3" y="11"/>
                  <a:pt x="203" y="11"/>
                  <a:pt x="203" y="11"/>
                </a:cubicBezTo>
                <a:cubicBezTo>
                  <a:pt x="204" y="20"/>
                  <a:pt x="200" y="31"/>
                  <a:pt x="195" y="37"/>
                </a:cubicBezTo>
                <a:cubicBezTo>
                  <a:pt x="189" y="45"/>
                  <a:pt x="180" y="49"/>
                  <a:pt x="170" y="49"/>
                </a:cubicBezTo>
                <a:cubicBezTo>
                  <a:pt x="170" y="49"/>
                  <a:pt x="170" y="49"/>
                  <a:pt x="170" y="49"/>
                </a:cubicBezTo>
                <a:cubicBezTo>
                  <a:pt x="160" y="49"/>
                  <a:pt x="151" y="45"/>
                  <a:pt x="144" y="37"/>
                </a:cubicBezTo>
                <a:cubicBezTo>
                  <a:pt x="139" y="31"/>
                  <a:pt x="136" y="20"/>
                  <a:pt x="137" y="11"/>
                </a:cubicBezTo>
                <a:cubicBezTo>
                  <a:pt x="137" y="11"/>
                  <a:pt x="137" y="11"/>
                  <a:pt x="137" y="11"/>
                </a:cubicBezTo>
                <a:lnTo>
                  <a:pt x="62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7" name="Freeform 936">
            <a:extLst>
              <a:ext uri="{FF2B5EF4-FFF2-40B4-BE49-F238E27FC236}">
                <a16:creationId xmlns:a16="http://schemas.microsoft.com/office/drawing/2014/main" id="{22321714-85C7-BF85-156F-CB07BEDF29E6}"/>
              </a:ext>
            </a:extLst>
          </p:cNvPr>
          <p:cNvSpPr>
            <a:spLocks noEditPoints="1"/>
          </p:cNvSpPr>
          <p:nvPr/>
        </p:nvSpPr>
        <p:spPr bwMode="auto">
          <a:xfrm>
            <a:off x="9216735" y="5348933"/>
            <a:ext cx="79377" cy="88396"/>
          </a:xfrm>
          <a:custGeom>
            <a:avLst/>
            <a:gdLst>
              <a:gd name="T0" fmla="*/ 34 w 68"/>
              <a:gd name="T1" fmla="*/ 76 h 76"/>
              <a:gd name="T2" fmla="*/ 10 w 68"/>
              <a:gd name="T3" fmla="*/ 67 h 76"/>
              <a:gd name="T4" fmla="*/ 1 w 68"/>
              <a:gd name="T5" fmla="*/ 39 h 76"/>
              <a:gd name="T6" fmla="*/ 5 w 68"/>
              <a:gd name="T7" fmla="*/ 5 h 76"/>
              <a:gd name="T8" fmla="*/ 7 w 68"/>
              <a:gd name="T9" fmla="*/ 1 h 76"/>
              <a:gd name="T10" fmla="*/ 12 w 68"/>
              <a:gd name="T11" fmla="*/ 0 h 76"/>
              <a:gd name="T12" fmla="*/ 27 w 68"/>
              <a:gd name="T13" fmla="*/ 2 h 76"/>
              <a:gd name="T14" fmla="*/ 40 w 68"/>
              <a:gd name="T15" fmla="*/ 2 h 76"/>
              <a:gd name="T16" fmla="*/ 56 w 68"/>
              <a:gd name="T17" fmla="*/ 0 h 76"/>
              <a:gd name="T18" fmla="*/ 61 w 68"/>
              <a:gd name="T19" fmla="*/ 1 h 76"/>
              <a:gd name="T20" fmla="*/ 63 w 68"/>
              <a:gd name="T21" fmla="*/ 5 h 76"/>
              <a:gd name="T22" fmla="*/ 67 w 68"/>
              <a:gd name="T23" fmla="*/ 39 h 76"/>
              <a:gd name="T24" fmla="*/ 67 w 68"/>
              <a:gd name="T25" fmla="*/ 39 h 76"/>
              <a:gd name="T26" fmla="*/ 57 w 68"/>
              <a:gd name="T27" fmla="*/ 67 h 76"/>
              <a:gd name="T28" fmla="*/ 34 w 68"/>
              <a:gd name="T29" fmla="*/ 76 h 76"/>
              <a:gd name="T30" fmla="*/ 15 w 68"/>
              <a:gd name="T31" fmla="*/ 12 h 76"/>
              <a:gd name="T32" fmla="*/ 12 w 68"/>
              <a:gd name="T33" fmla="*/ 41 h 76"/>
              <a:gd name="T34" fmla="*/ 18 w 68"/>
              <a:gd name="T35" fmla="*/ 59 h 76"/>
              <a:gd name="T36" fmla="*/ 50 w 68"/>
              <a:gd name="T37" fmla="*/ 59 h 76"/>
              <a:gd name="T38" fmla="*/ 56 w 68"/>
              <a:gd name="T39" fmla="*/ 41 h 76"/>
              <a:gd name="T40" fmla="*/ 56 w 68"/>
              <a:gd name="T41" fmla="*/ 41 h 76"/>
              <a:gd name="T42" fmla="*/ 53 w 68"/>
              <a:gd name="T43" fmla="*/ 12 h 76"/>
              <a:gd name="T44" fmla="*/ 40 w 68"/>
              <a:gd name="T45" fmla="*/ 13 h 76"/>
              <a:gd name="T46" fmla="*/ 27 w 68"/>
              <a:gd name="T47" fmla="*/ 13 h 76"/>
              <a:gd name="T48" fmla="*/ 15 w 68"/>
              <a:gd name="T49" fmla="*/ 12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8" h="76">
                <a:moveTo>
                  <a:pt x="34" y="76"/>
                </a:moveTo>
                <a:cubicBezTo>
                  <a:pt x="25" y="76"/>
                  <a:pt x="17" y="73"/>
                  <a:pt x="10" y="67"/>
                </a:cubicBezTo>
                <a:cubicBezTo>
                  <a:pt x="3" y="59"/>
                  <a:pt x="0" y="49"/>
                  <a:pt x="1" y="39"/>
                </a:cubicBezTo>
                <a:cubicBezTo>
                  <a:pt x="5" y="5"/>
                  <a:pt x="5" y="5"/>
                  <a:pt x="5" y="5"/>
                </a:cubicBezTo>
                <a:cubicBezTo>
                  <a:pt x="5" y="3"/>
                  <a:pt x="6" y="2"/>
                  <a:pt x="7" y="1"/>
                </a:cubicBezTo>
                <a:cubicBezTo>
                  <a:pt x="8" y="0"/>
                  <a:pt x="10" y="0"/>
                  <a:pt x="12" y="0"/>
                </a:cubicBezTo>
                <a:cubicBezTo>
                  <a:pt x="17" y="2"/>
                  <a:pt x="22" y="2"/>
                  <a:pt x="27" y="2"/>
                </a:cubicBezTo>
                <a:cubicBezTo>
                  <a:pt x="40" y="2"/>
                  <a:pt x="40" y="2"/>
                  <a:pt x="40" y="2"/>
                </a:cubicBezTo>
                <a:cubicBezTo>
                  <a:pt x="46" y="2"/>
                  <a:pt x="51" y="2"/>
                  <a:pt x="56" y="0"/>
                </a:cubicBezTo>
                <a:cubicBezTo>
                  <a:pt x="58" y="0"/>
                  <a:pt x="59" y="0"/>
                  <a:pt x="61" y="1"/>
                </a:cubicBezTo>
                <a:cubicBezTo>
                  <a:pt x="62" y="2"/>
                  <a:pt x="63" y="3"/>
                  <a:pt x="63" y="5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8" y="49"/>
                  <a:pt x="65" y="59"/>
                  <a:pt x="57" y="67"/>
                </a:cubicBezTo>
                <a:cubicBezTo>
                  <a:pt x="51" y="73"/>
                  <a:pt x="42" y="76"/>
                  <a:pt x="34" y="76"/>
                </a:cubicBezTo>
                <a:close/>
                <a:moveTo>
                  <a:pt x="15" y="12"/>
                </a:moveTo>
                <a:cubicBezTo>
                  <a:pt x="12" y="41"/>
                  <a:pt x="12" y="41"/>
                  <a:pt x="12" y="41"/>
                </a:cubicBezTo>
                <a:cubicBezTo>
                  <a:pt x="11" y="47"/>
                  <a:pt x="13" y="54"/>
                  <a:pt x="18" y="59"/>
                </a:cubicBezTo>
                <a:cubicBezTo>
                  <a:pt x="27" y="67"/>
                  <a:pt x="41" y="67"/>
                  <a:pt x="50" y="59"/>
                </a:cubicBezTo>
                <a:cubicBezTo>
                  <a:pt x="54" y="54"/>
                  <a:pt x="57" y="47"/>
                  <a:pt x="56" y="41"/>
                </a:cubicBezTo>
                <a:cubicBezTo>
                  <a:pt x="56" y="41"/>
                  <a:pt x="56" y="41"/>
                  <a:pt x="56" y="41"/>
                </a:cubicBezTo>
                <a:cubicBezTo>
                  <a:pt x="53" y="12"/>
                  <a:pt x="53" y="12"/>
                  <a:pt x="53" y="12"/>
                </a:cubicBezTo>
                <a:cubicBezTo>
                  <a:pt x="49" y="13"/>
                  <a:pt x="44" y="13"/>
                  <a:pt x="40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3" y="13"/>
                  <a:pt x="19" y="13"/>
                  <a:pt x="15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8" name="Freeform 937">
            <a:extLst>
              <a:ext uri="{FF2B5EF4-FFF2-40B4-BE49-F238E27FC236}">
                <a16:creationId xmlns:a16="http://schemas.microsoft.com/office/drawing/2014/main" id="{61247B13-5B3D-3B6E-590B-E6ACF8911A77}"/>
              </a:ext>
            </a:extLst>
          </p:cNvPr>
          <p:cNvSpPr>
            <a:spLocks noEditPoints="1"/>
          </p:cNvSpPr>
          <p:nvPr/>
        </p:nvSpPr>
        <p:spPr bwMode="auto">
          <a:xfrm>
            <a:off x="9168026" y="5188377"/>
            <a:ext cx="174991" cy="174991"/>
          </a:xfrm>
          <a:custGeom>
            <a:avLst/>
            <a:gdLst>
              <a:gd name="T0" fmla="*/ 81 w 149"/>
              <a:gd name="T1" fmla="*/ 149 h 149"/>
              <a:gd name="T2" fmla="*/ 68 w 149"/>
              <a:gd name="T3" fmla="*/ 149 h 149"/>
              <a:gd name="T4" fmla="*/ 50 w 149"/>
              <a:gd name="T5" fmla="*/ 147 h 149"/>
              <a:gd name="T6" fmla="*/ 0 w 149"/>
              <a:gd name="T7" fmla="*/ 81 h 149"/>
              <a:gd name="T8" fmla="*/ 0 w 149"/>
              <a:gd name="T9" fmla="*/ 58 h 149"/>
              <a:gd name="T10" fmla="*/ 58 w 149"/>
              <a:gd name="T11" fmla="*/ 0 h 149"/>
              <a:gd name="T12" fmla="*/ 92 w 149"/>
              <a:gd name="T13" fmla="*/ 0 h 149"/>
              <a:gd name="T14" fmla="*/ 149 w 149"/>
              <a:gd name="T15" fmla="*/ 58 h 149"/>
              <a:gd name="T16" fmla="*/ 149 w 149"/>
              <a:gd name="T17" fmla="*/ 81 h 149"/>
              <a:gd name="T18" fmla="*/ 100 w 149"/>
              <a:gd name="T19" fmla="*/ 147 h 149"/>
              <a:gd name="T20" fmla="*/ 81 w 149"/>
              <a:gd name="T21" fmla="*/ 149 h 149"/>
              <a:gd name="T22" fmla="*/ 58 w 149"/>
              <a:gd name="T23" fmla="*/ 11 h 149"/>
              <a:gd name="T24" fmla="*/ 11 w 149"/>
              <a:gd name="T25" fmla="*/ 58 h 149"/>
              <a:gd name="T26" fmla="*/ 11 w 149"/>
              <a:gd name="T27" fmla="*/ 81 h 149"/>
              <a:gd name="T28" fmla="*/ 53 w 149"/>
              <a:gd name="T29" fmla="*/ 136 h 149"/>
              <a:gd name="T30" fmla="*/ 68 w 149"/>
              <a:gd name="T31" fmla="*/ 138 h 149"/>
              <a:gd name="T32" fmla="*/ 81 w 149"/>
              <a:gd name="T33" fmla="*/ 138 h 149"/>
              <a:gd name="T34" fmla="*/ 97 w 149"/>
              <a:gd name="T35" fmla="*/ 136 h 149"/>
              <a:gd name="T36" fmla="*/ 138 w 149"/>
              <a:gd name="T37" fmla="*/ 81 h 149"/>
              <a:gd name="T38" fmla="*/ 138 w 149"/>
              <a:gd name="T39" fmla="*/ 58 h 149"/>
              <a:gd name="T40" fmla="*/ 92 w 149"/>
              <a:gd name="T41" fmla="*/ 11 h 149"/>
              <a:gd name="T42" fmla="*/ 58 w 149"/>
              <a:gd name="T43" fmla="*/ 11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49" h="149">
                <a:moveTo>
                  <a:pt x="81" y="149"/>
                </a:moveTo>
                <a:cubicBezTo>
                  <a:pt x="68" y="149"/>
                  <a:pt x="68" y="149"/>
                  <a:pt x="68" y="149"/>
                </a:cubicBezTo>
                <a:cubicBezTo>
                  <a:pt x="62" y="149"/>
                  <a:pt x="56" y="148"/>
                  <a:pt x="50" y="147"/>
                </a:cubicBezTo>
                <a:cubicBezTo>
                  <a:pt x="21" y="138"/>
                  <a:pt x="0" y="111"/>
                  <a:pt x="0" y="81"/>
                </a:cubicBezTo>
                <a:cubicBezTo>
                  <a:pt x="0" y="58"/>
                  <a:pt x="0" y="58"/>
                  <a:pt x="0" y="58"/>
                </a:cubicBezTo>
                <a:cubicBezTo>
                  <a:pt x="0" y="26"/>
                  <a:pt x="26" y="0"/>
                  <a:pt x="58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124" y="0"/>
                  <a:pt x="149" y="26"/>
                  <a:pt x="149" y="58"/>
                </a:cubicBezTo>
                <a:cubicBezTo>
                  <a:pt x="149" y="81"/>
                  <a:pt x="149" y="81"/>
                  <a:pt x="149" y="81"/>
                </a:cubicBezTo>
                <a:cubicBezTo>
                  <a:pt x="149" y="111"/>
                  <a:pt x="129" y="138"/>
                  <a:pt x="100" y="147"/>
                </a:cubicBezTo>
                <a:cubicBezTo>
                  <a:pt x="94" y="148"/>
                  <a:pt x="88" y="149"/>
                  <a:pt x="81" y="149"/>
                </a:cubicBezTo>
                <a:close/>
                <a:moveTo>
                  <a:pt x="58" y="11"/>
                </a:moveTo>
                <a:cubicBezTo>
                  <a:pt x="32" y="11"/>
                  <a:pt x="11" y="32"/>
                  <a:pt x="11" y="58"/>
                </a:cubicBezTo>
                <a:cubicBezTo>
                  <a:pt x="11" y="81"/>
                  <a:pt x="11" y="81"/>
                  <a:pt x="11" y="81"/>
                </a:cubicBezTo>
                <a:cubicBezTo>
                  <a:pt x="11" y="107"/>
                  <a:pt x="28" y="129"/>
                  <a:pt x="53" y="136"/>
                </a:cubicBezTo>
                <a:cubicBezTo>
                  <a:pt x="58" y="138"/>
                  <a:pt x="63" y="138"/>
                  <a:pt x="68" y="138"/>
                </a:cubicBezTo>
                <a:cubicBezTo>
                  <a:pt x="81" y="138"/>
                  <a:pt x="81" y="138"/>
                  <a:pt x="81" y="138"/>
                </a:cubicBezTo>
                <a:cubicBezTo>
                  <a:pt x="87" y="138"/>
                  <a:pt x="92" y="138"/>
                  <a:pt x="97" y="136"/>
                </a:cubicBezTo>
                <a:cubicBezTo>
                  <a:pt x="121" y="129"/>
                  <a:pt x="138" y="107"/>
                  <a:pt x="138" y="81"/>
                </a:cubicBezTo>
                <a:cubicBezTo>
                  <a:pt x="138" y="58"/>
                  <a:pt x="138" y="58"/>
                  <a:pt x="138" y="58"/>
                </a:cubicBezTo>
                <a:cubicBezTo>
                  <a:pt x="138" y="32"/>
                  <a:pt x="118" y="11"/>
                  <a:pt x="92" y="11"/>
                </a:cubicBezTo>
                <a:lnTo>
                  <a:pt x="58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8B25AE62-9F91-598D-4A26-829B0B88B4A3}"/>
              </a:ext>
            </a:extLst>
          </p:cNvPr>
          <p:cNvSpPr txBox="1">
            <a:spLocks/>
          </p:cNvSpPr>
          <p:nvPr/>
        </p:nvSpPr>
        <p:spPr>
          <a:xfrm>
            <a:off x="419099" y="1468935"/>
            <a:ext cx="4448630" cy="71724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3200">
                <a:solidFill>
                  <a:schemeClr val="lt1"/>
                </a:solidFill>
                <a:latin typeface="+mj-lt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cs typeface="+mn-cs"/>
              </a:defRPr>
            </a:lvl9pPr>
          </a:lstStyle>
          <a:p>
            <a:endParaRPr lang="en-US" sz="2400" dirty="0">
              <a:latin typeface="+mn-lt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DC3EA08-A71A-A1B3-4D54-8CB2153BF549}"/>
              </a:ext>
            </a:extLst>
          </p:cNvPr>
          <p:cNvSpPr/>
          <p:nvPr/>
        </p:nvSpPr>
        <p:spPr>
          <a:xfrm>
            <a:off x="419099" y="2187127"/>
            <a:ext cx="4448630" cy="366492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01" name="Isosceles Triangle 100">
            <a:extLst>
              <a:ext uri="{FF2B5EF4-FFF2-40B4-BE49-F238E27FC236}">
                <a16:creationId xmlns:a16="http://schemas.microsoft.com/office/drawing/2014/main" id="{1841E2F3-3C5E-F6B4-D02D-ED6215E31820}"/>
              </a:ext>
            </a:extLst>
          </p:cNvPr>
          <p:cNvSpPr/>
          <p:nvPr/>
        </p:nvSpPr>
        <p:spPr>
          <a:xfrm rot="5400000">
            <a:off x="541870" y="2559475"/>
            <a:ext cx="321083" cy="20123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02" name="Shape12_20220427_135811">
            <a:extLst>
              <a:ext uri="{FF2B5EF4-FFF2-40B4-BE49-F238E27FC236}">
                <a16:creationId xmlns:a16="http://schemas.microsoft.com/office/drawing/2014/main" id="{95ACCDB2-8366-0017-BF09-B58FCAC9597E}"/>
              </a:ext>
            </a:extLst>
          </p:cNvPr>
          <p:cNvSpPr txBox="1"/>
          <p:nvPr/>
        </p:nvSpPr>
        <p:spPr>
          <a:xfrm>
            <a:off x="985719" y="2542030"/>
            <a:ext cx="3615664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3" name="Shape13_20220427_135811">
            <a:extLst>
              <a:ext uri="{FF2B5EF4-FFF2-40B4-BE49-F238E27FC236}">
                <a16:creationId xmlns:a16="http://schemas.microsoft.com/office/drawing/2014/main" id="{F1630B1F-CB4F-2D42-417A-41EF6125E82D}"/>
              </a:ext>
            </a:extLst>
          </p:cNvPr>
          <p:cNvSpPr txBox="1"/>
          <p:nvPr/>
        </p:nvSpPr>
        <p:spPr>
          <a:xfrm>
            <a:off x="985719" y="2916939"/>
            <a:ext cx="3615664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lang="en-IN" sz="14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4" name="Isosceles Triangle 103">
            <a:extLst>
              <a:ext uri="{FF2B5EF4-FFF2-40B4-BE49-F238E27FC236}">
                <a16:creationId xmlns:a16="http://schemas.microsoft.com/office/drawing/2014/main" id="{2FFE2F4C-ED30-F544-05FD-CFDFA55386C6}"/>
              </a:ext>
            </a:extLst>
          </p:cNvPr>
          <p:cNvSpPr/>
          <p:nvPr/>
        </p:nvSpPr>
        <p:spPr>
          <a:xfrm rot="5400000">
            <a:off x="541870" y="3842062"/>
            <a:ext cx="321083" cy="20123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05" name="Shape14_20220427_135811">
            <a:extLst>
              <a:ext uri="{FF2B5EF4-FFF2-40B4-BE49-F238E27FC236}">
                <a16:creationId xmlns:a16="http://schemas.microsoft.com/office/drawing/2014/main" id="{54FDA9C1-545E-7CEF-7A64-8A81AEB4D73E}"/>
              </a:ext>
            </a:extLst>
          </p:cNvPr>
          <p:cNvSpPr txBox="1"/>
          <p:nvPr/>
        </p:nvSpPr>
        <p:spPr>
          <a:xfrm>
            <a:off x="985719" y="3824616"/>
            <a:ext cx="3615664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  <a:endParaRPr lang="en-IN" sz="1600" b="1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6" name="Shape15_20220427_135811">
            <a:extLst>
              <a:ext uri="{FF2B5EF4-FFF2-40B4-BE49-F238E27FC236}">
                <a16:creationId xmlns:a16="http://schemas.microsoft.com/office/drawing/2014/main" id="{321A6192-BB6B-CDED-649F-3A2DCDF9E5AD}"/>
              </a:ext>
            </a:extLst>
          </p:cNvPr>
          <p:cNvSpPr txBox="1"/>
          <p:nvPr/>
        </p:nvSpPr>
        <p:spPr>
          <a:xfrm>
            <a:off x="985719" y="4199526"/>
            <a:ext cx="3615664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lang="en-IN" sz="14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07" name="Isosceles Triangle 106">
            <a:extLst>
              <a:ext uri="{FF2B5EF4-FFF2-40B4-BE49-F238E27FC236}">
                <a16:creationId xmlns:a16="http://schemas.microsoft.com/office/drawing/2014/main" id="{117EE99E-BB37-9AE1-3B22-229A2F4BB5DC}"/>
              </a:ext>
            </a:extLst>
          </p:cNvPr>
          <p:cNvSpPr/>
          <p:nvPr/>
        </p:nvSpPr>
        <p:spPr>
          <a:xfrm rot="5400000">
            <a:off x="541870" y="5124651"/>
            <a:ext cx="321083" cy="20123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400" dirty="0">
              <a:solidFill>
                <a:srgbClr val="FFFFFF"/>
              </a:solidFill>
            </a:endParaRPr>
          </a:p>
        </p:txBody>
      </p:sp>
      <p:sp>
        <p:nvSpPr>
          <p:cNvPr id="108" name="Shape16_20220427_135811">
            <a:extLst>
              <a:ext uri="{FF2B5EF4-FFF2-40B4-BE49-F238E27FC236}">
                <a16:creationId xmlns:a16="http://schemas.microsoft.com/office/drawing/2014/main" id="{FF52CB7B-89B6-2345-A2A6-B3B47C71E55D}"/>
              </a:ext>
            </a:extLst>
          </p:cNvPr>
          <p:cNvSpPr txBox="1"/>
          <p:nvPr/>
        </p:nvSpPr>
        <p:spPr>
          <a:xfrm>
            <a:off x="985719" y="5107205"/>
            <a:ext cx="3615664" cy="246221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09" name="Shape17_20220427_135811">
            <a:extLst>
              <a:ext uri="{FF2B5EF4-FFF2-40B4-BE49-F238E27FC236}">
                <a16:creationId xmlns:a16="http://schemas.microsoft.com/office/drawing/2014/main" id="{D12452BB-4A45-D8A2-6E51-463FA9894992}"/>
              </a:ext>
            </a:extLst>
          </p:cNvPr>
          <p:cNvSpPr txBox="1"/>
          <p:nvPr/>
        </p:nvSpPr>
        <p:spPr>
          <a:xfrm>
            <a:off x="985719" y="5482110"/>
            <a:ext cx="3615664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lang="en-IN" sz="14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8295F125-F528-5413-9CAE-5B70F2C229B3}"/>
              </a:ext>
            </a:extLst>
          </p:cNvPr>
          <p:cNvCxnSpPr/>
          <p:nvPr/>
        </p:nvCxnSpPr>
        <p:spPr>
          <a:xfrm>
            <a:off x="985719" y="3469710"/>
            <a:ext cx="3615664" cy="0"/>
          </a:xfrm>
          <a:prstGeom prst="line">
            <a:avLst/>
          </a:prstGeom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C721B838-562B-7524-B2C9-7D44C06B0D65}"/>
              </a:ext>
            </a:extLst>
          </p:cNvPr>
          <p:cNvCxnSpPr/>
          <p:nvPr/>
        </p:nvCxnSpPr>
        <p:spPr>
          <a:xfrm>
            <a:off x="985719" y="4752299"/>
            <a:ext cx="3615664" cy="0"/>
          </a:xfrm>
          <a:prstGeom prst="line">
            <a:avLst/>
          </a:prstGeom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136F5888-C476-45B7-0E08-33CD18A5D083}"/>
              </a:ext>
            </a:extLst>
          </p:cNvPr>
          <p:cNvSpPr/>
          <p:nvPr/>
        </p:nvSpPr>
        <p:spPr>
          <a:xfrm>
            <a:off x="1805044" y="1642892"/>
            <a:ext cx="1676741" cy="369332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bg1"/>
                </a:solidFill>
                <a:ea typeface="ＭＳ Ｐゴシック" pitchFamily="-108" charset="-128"/>
              </a:rPr>
              <a:t>Case Study</a:t>
            </a:r>
            <a:endParaRPr lang="en-IN" sz="2400" b="1" dirty="0">
              <a:solidFill>
                <a:schemeClr val="bg1"/>
              </a:solidFill>
              <a:ea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4087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42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468</cp:revision>
  <dcterms:created xsi:type="dcterms:W3CDTF">2021-03-31T02:49:57Z</dcterms:created>
  <dcterms:modified xsi:type="dcterms:W3CDTF">2025-10-16T10:52:15Z</dcterms:modified>
  <cp:category/>
</cp:coreProperties>
</file>