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2" r:id="rId4"/>
    <p:sldId id="267" r:id="rId5"/>
    <p:sldId id="265" r:id="rId6"/>
    <p:sldId id="268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78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3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82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5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6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9737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7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BEE65C6-7458-4482-9001-D0BA1A479913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84074E7-5C74-4D75-A1EE-C2BCD141E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0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Tôma, hãy tin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60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373488"/>
            <a:ext cx="1129223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Nếu tôi không được nhìn thấy dấu đinh nơi bàn tay Người. Nếu tôi không để bàn tay ở cạnh sườn Người, thì tôi vẫn, tôi vẫn không tin.</a:t>
            </a:r>
            <a:endParaRPr lang="vi-VN" sz="65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5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1782" y="605138"/>
            <a:ext cx="1138843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Tôma, hỡi Tôma, hỡi Tôma hãy xỏ ngón tay ngươi vào đây. Tôma, hỡi Tôma, con hãy tin, con chớ cứng lòng. Phúc cho người không thấy mà tin.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87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50B5E-AFB7-0AF9-E03B-C3EA59551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2CEDC-64BC-0F6B-48C5-CA11D400B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75ACA9-27F2-C9FA-8442-000D3DC097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E24259E-068A-4F19-49F8-FC3B82766B82}"/>
              </a:ext>
            </a:extLst>
          </p:cNvPr>
          <p:cNvSpPr/>
          <p:nvPr/>
        </p:nvSpPr>
        <p:spPr>
          <a:xfrm>
            <a:off x="401782" y="373488"/>
            <a:ext cx="1129223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Nếu tôi không được nhìn thấy dấu đinh nơi bàn chân Người. Ngón tay tôi chẳng thâu qua chính thân thể Người, thì tôi vẫn, tôi vẫn không tin.</a:t>
            </a:r>
            <a:endParaRPr lang="vi-VN" sz="65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198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5ECC7-5E86-A2B1-CAA9-675D35350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233B3-4CFA-2B13-4908-2D87F8129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F576EA-6112-A84D-A256-D5966ACDE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B215348-F1A5-88DE-6ED2-D57BEF0793C0}"/>
              </a:ext>
            </a:extLst>
          </p:cNvPr>
          <p:cNvSpPr/>
          <p:nvPr/>
        </p:nvSpPr>
        <p:spPr>
          <a:xfrm>
            <a:off x="401782" y="605138"/>
            <a:ext cx="1138843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Tôma, hỡi Tôma, hỡi Tôma hãy xỏ ngón tay ngươi vào đây. Tôma, hỡi Tôma, con hãy tin, con chớ cứng lòng. Phúc cho người không thấy mà tin.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148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1603E-EE6D-192F-FEA1-B142F11B9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8F61C-3B46-13C8-8A2F-C69366F10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D0EE64-C6A4-A392-E3C3-1DFE8937F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FE4BD2E-6E8F-A055-B94E-C4B342BEAFCC}"/>
              </a:ext>
            </a:extLst>
          </p:cNvPr>
          <p:cNvSpPr/>
          <p:nvPr/>
        </p:nvSpPr>
        <p:spPr>
          <a:xfrm>
            <a:off x="401782" y="373488"/>
            <a:ext cx="1129223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5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500" b="1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500" b="1">
                <a:latin typeface="Arial" panose="020B0604020202020204" pitchFamily="34" charset="0"/>
                <a:cs typeface="Arial" panose="020B0604020202020204" pitchFamily="34" charset="0"/>
              </a:rPr>
              <a:t>Chúa ơi con phận yếu đuối đức tin con thật yếu hèn. Chỉ ham danh vọng hư vô thế gian bạc vàng, hãy bang trợ con vững tin hơn.</a:t>
            </a:r>
            <a:endParaRPr lang="vi-VN" sz="65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174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6524A-9476-3B48-FE67-97B4E2EAB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AB3C2-9218-B40A-5F41-FC2C79C5D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3BF7C25-FC02-BBEE-EA32-03CE7A0B0E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D4A06B-66F8-CF0A-DF12-9555FA8C1DA4}"/>
              </a:ext>
            </a:extLst>
          </p:cNvPr>
          <p:cNvSpPr/>
          <p:nvPr/>
        </p:nvSpPr>
        <p:spPr>
          <a:xfrm>
            <a:off x="401782" y="605138"/>
            <a:ext cx="1138843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000" b="1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>
                <a:latin typeface="Arial" panose="020B0604020202020204" pitchFamily="34" charset="0"/>
                <a:cs typeface="Arial" panose="020B0604020202020204" pitchFamily="34" charset="0"/>
              </a:rPr>
              <a:t>Tôma, hỡi Tôma, hỡi Tôma hãy xỏ ngón tay ngươi vào đây. Tôma, hỡi Tôma, con hãy tin, con chớ cứng lòng. Phúc cho người không thấy mà tin.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233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58</TotalTime>
  <Words>225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Tôma, hãy 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NHẠC THIÊN QUỐC</dc:title>
  <dc:creator>Admin</dc:creator>
  <cp:lastModifiedBy>Phúc Đinh</cp:lastModifiedBy>
  <cp:revision>21</cp:revision>
  <dcterms:created xsi:type="dcterms:W3CDTF">2024-12-05T09:15:52Z</dcterms:created>
  <dcterms:modified xsi:type="dcterms:W3CDTF">2025-04-13T16:33:04Z</dcterms:modified>
</cp:coreProperties>
</file>