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5143500" cx="9144000"/>
  <p:notesSz cx="6858000" cy="9144000"/>
  <p:embeddedFontLst>
    <p:embeddedFont>
      <p:font typeface="Lato"/>
      <p:regular r:id="rId48"/>
      <p:bold r:id="rId49"/>
      <p:italic r:id="rId50"/>
      <p:boldItalic r:id="rId51"/>
    </p:embeddedFont>
    <p:embeddedFont>
      <p:font typeface="Montserrat"/>
      <p:regular r:id="rId52"/>
      <p:bold r:id="rId53"/>
      <p:italic r:id="rId54"/>
      <p:boldItalic r:id="rId55"/>
    </p:embeddedFont>
    <p:embeddedFont>
      <p:font typeface="Raleway Thin"/>
      <p:regular r:id="rId56"/>
      <p:bold r:id="rId57"/>
      <p:italic r:id="rId58"/>
      <p:boldItalic r:id="rId59"/>
    </p:embeddedFont>
    <p:embeddedFont>
      <p:font typeface="Nunito ExtraBold"/>
      <p:bold r:id="rId60"/>
      <p:boldItalic r:id="rId61"/>
    </p:embeddedFont>
    <p:embeddedFont>
      <p:font typeface="Poppins SemiBold"/>
      <p:regular r:id="rId62"/>
      <p:bold r:id="rId63"/>
      <p:italic r:id="rId64"/>
      <p:boldItalic r:id="rId65"/>
    </p:embeddedFont>
    <p:embeddedFont>
      <p:font typeface="Satisfy"/>
      <p:regular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7" roundtripDataSignature="AMtx7miW2awLk1UCFKargnFLmP4t7d7L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67A6C3F-8267-4544-8680-F2834171D464}">
  <a:tblStyle styleId="{267A6C3F-8267-4544-8680-F2834171D46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ato-regular.fntdata"/><Relationship Id="rId47" Type="http://schemas.openxmlformats.org/officeDocument/2006/relationships/slide" Target="slides/slide42.xml"/><Relationship Id="rId49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PoppinsSemiBold-regular.fntdata"/><Relationship Id="rId61" Type="http://schemas.openxmlformats.org/officeDocument/2006/relationships/font" Target="fonts/NunitoExtraBold-boldItalic.fntdata"/><Relationship Id="rId20" Type="http://schemas.openxmlformats.org/officeDocument/2006/relationships/slide" Target="slides/slide15.xml"/><Relationship Id="rId64" Type="http://schemas.openxmlformats.org/officeDocument/2006/relationships/font" Target="fonts/PoppinsSemiBold-italic.fntdata"/><Relationship Id="rId63" Type="http://schemas.openxmlformats.org/officeDocument/2006/relationships/font" Target="fonts/PoppinsSemiBold-bold.fntdata"/><Relationship Id="rId22" Type="http://schemas.openxmlformats.org/officeDocument/2006/relationships/slide" Target="slides/slide17.xml"/><Relationship Id="rId66" Type="http://schemas.openxmlformats.org/officeDocument/2006/relationships/font" Target="fonts/Satisfy-regular.fntdata"/><Relationship Id="rId21" Type="http://schemas.openxmlformats.org/officeDocument/2006/relationships/slide" Target="slides/slide16.xml"/><Relationship Id="rId65" Type="http://schemas.openxmlformats.org/officeDocument/2006/relationships/font" Target="fonts/PoppinsSemiBold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7" Type="http://customschemas.google.com/relationships/presentationmetadata" Target="metadata"/><Relationship Id="rId60" Type="http://schemas.openxmlformats.org/officeDocument/2006/relationships/font" Target="fonts/NunitoExtraBold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ato-boldItalic.fntdata"/><Relationship Id="rId50" Type="http://schemas.openxmlformats.org/officeDocument/2006/relationships/font" Target="fonts/Lato-italic.fntdata"/><Relationship Id="rId53" Type="http://schemas.openxmlformats.org/officeDocument/2006/relationships/font" Target="fonts/Montserrat-bold.fntdata"/><Relationship Id="rId52" Type="http://schemas.openxmlformats.org/officeDocument/2006/relationships/font" Target="fonts/Montserrat-regular.fntdata"/><Relationship Id="rId11" Type="http://schemas.openxmlformats.org/officeDocument/2006/relationships/slide" Target="slides/slide6.xml"/><Relationship Id="rId55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54" Type="http://schemas.openxmlformats.org/officeDocument/2006/relationships/font" Target="fonts/Montserrat-italic.fntdata"/><Relationship Id="rId13" Type="http://schemas.openxmlformats.org/officeDocument/2006/relationships/slide" Target="slides/slide8.xml"/><Relationship Id="rId57" Type="http://schemas.openxmlformats.org/officeDocument/2006/relationships/font" Target="fonts/RalewayThin-bold.fntdata"/><Relationship Id="rId12" Type="http://schemas.openxmlformats.org/officeDocument/2006/relationships/slide" Target="slides/slide7.xml"/><Relationship Id="rId56" Type="http://schemas.openxmlformats.org/officeDocument/2006/relationships/font" Target="fonts/RalewayThin-regular.fntdata"/><Relationship Id="rId15" Type="http://schemas.openxmlformats.org/officeDocument/2006/relationships/slide" Target="slides/slide10.xml"/><Relationship Id="rId59" Type="http://schemas.openxmlformats.org/officeDocument/2006/relationships/font" Target="fonts/RalewayThin-boldItalic.fntdata"/><Relationship Id="rId14" Type="http://schemas.openxmlformats.org/officeDocument/2006/relationships/slide" Target="slides/slide9.xml"/><Relationship Id="rId58" Type="http://schemas.openxmlformats.org/officeDocument/2006/relationships/font" Target="fonts/RalewayThin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7" name="Google Shape;52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0" name="Google Shape;57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8" name="Google Shape;59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7" name="Google Shape;61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5" name="Google Shape;64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9" name="Google Shape;67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2" name="Google Shape;71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3" name="Google Shape;74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7" name="Google Shape;807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7" name="Google Shape;81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2" name="Google Shape;82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7" name="Google Shape;96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5" name="Google Shape;1185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6" name="Google Shape;1196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9" name="Google Shape;1609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Relationship Id="rId3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g"/><Relationship Id="rId3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0" scaled="0"/>
        </a:gra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44"/>
          <p:cNvSpPr txBox="1"/>
          <p:nvPr>
            <p:ph type="ctrTitle"/>
          </p:nvPr>
        </p:nvSpPr>
        <p:spPr>
          <a:xfrm>
            <a:off x="855300" y="848825"/>
            <a:ext cx="5850900" cy="1715100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2700000" dist="28575">
              <a:srgbClr val="655A87">
                <a:alpha val="2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able of content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53"/>
          <p:cNvGrpSpPr/>
          <p:nvPr/>
        </p:nvGrpSpPr>
        <p:grpSpPr>
          <a:xfrm rot="10800000">
            <a:off x="0" y="15239"/>
            <a:ext cx="9144000" cy="5128261"/>
            <a:chOff x="0" y="15239"/>
            <a:chExt cx="9144000" cy="5128261"/>
          </a:xfrm>
        </p:grpSpPr>
        <p:sp>
          <p:nvSpPr>
            <p:cNvPr id="71" name="Google Shape;71;p53"/>
            <p:cNvSpPr/>
            <p:nvPr/>
          </p:nvSpPr>
          <p:spPr>
            <a:xfrm>
              <a:off x="0" y="1833011"/>
              <a:ext cx="9144000" cy="331048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" name="Google Shape;72;p53"/>
            <p:cNvPicPr preferRelativeResize="0"/>
            <p:nvPr/>
          </p:nvPicPr>
          <p:blipFill rotWithShape="1">
            <a:blip r:embed="rId2">
              <a:alphaModFix/>
            </a:blip>
            <a:srcRect b="0" l="0" r="0" t="61542"/>
            <a:stretch/>
          </p:blipFill>
          <p:spPr>
            <a:xfrm>
              <a:off x="0" y="15239"/>
              <a:ext cx="9144000" cy="19780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" name="Google Shape;73;p5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4" name="Google Shape;74;p53"/>
          <p:cNvSpPr txBox="1"/>
          <p:nvPr>
            <p:ph idx="2" type="title"/>
          </p:nvPr>
        </p:nvSpPr>
        <p:spPr>
          <a:xfrm>
            <a:off x="1972675" y="1682850"/>
            <a:ext cx="198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5" name="Google Shape;75;p53"/>
          <p:cNvSpPr txBox="1"/>
          <p:nvPr>
            <p:ph idx="1" type="subTitle"/>
          </p:nvPr>
        </p:nvSpPr>
        <p:spPr>
          <a:xfrm>
            <a:off x="1972675" y="2315972"/>
            <a:ext cx="2552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6" name="Google Shape;76;p53"/>
          <p:cNvSpPr txBox="1"/>
          <p:nvPr>
            <p:ph idx="3" type="title"/>
          </p:nvPr>
        </p:nvSpPr>
        <p:spPr>
          <a:xfrm>
            <a:off x="582650" y="1667500"/>
            <a:ext cx="1389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4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77" name="Google Shape;77;p53"/>
          <p:cNvSpPr txBox="1"/>
          <p:nvPr>
            <p:ph idx="4" type="title"/>
          </p:nvPr>
        </p:nvSpPr>
        <p:spPr>
          <a:xfrm>
            <a:off x="5875350" y="1682850"/>
            <a:ext cx="198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8" name="Google Shape;78;p53"/>
          <p:cNvSpPr txBox="1"/>
          <p:nvPr>
            <p:ph idx="5" type="subTitle"/>
          </p:nvPr>
        </p:nvSpPr>
        <p:spPr>
          <a:xfrm>
            <a:off x="5875350" y="2315972"/>
            <a:ext cx="2552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9" name="Google Shape;79;p53"/>
          <p:cNvSpPr txBox="1"/>
          <p:nvPr>
            <p:ph idx="6" type="title"/>
          </p:nvPr>
        </p:nvSpPr>
        <p:spPr>
          <a:xfrm>
            <a:off x="4485425" y="1667500"/>
            <a:ext cx="1389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4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80" name="Google Shape;80;p53"/>
          <p:cNvSpPr txBox="1"/>
          <p:nvPr>
            <p:ph idx="7" type="title"/>
          </p:nvPr>
        </p:nvSpPr>
        <p:spPr>
          <a:xfrm>
            <a:off x="1972675" y="3314221"/>
            <a:ext cx="198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1" name="Google Shape;81;p53"/>
          <p:cNvSpPr txBox="1"/>
          <p:nvPr>
            <p:ph idx="8" type="subTitle"/>
          </p:nvPr>
        </p:nvSpPr>
        <p:spPr>
          <a:xfrm>
            <a:off x="1972675" y="3947343"/>
            <a:ext cx="2552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2" name="Google Shape;82;p53"/>
          <p:cNvSpPr txBox="1"/>
          <p:nvPr>
            <p:ph idx="9" type="title"/>
          </p:nvPr>
        </p:nvSpPr>
        <p:spPr>
          <a:xfrm>
            <a:off x="582650" y="3298874"/>
            <a:ext cx="1389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4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83" name="Google Shape;83;p53"/>
          <p:cNvSpPr txBox="1"/>
          <p:nvPr>
            <p:ph idx="13" type="title"/>
          </p:nvPr>
        </p:nvSpPr>
        <p:spPr>
          <a:xfrm>
            <a:off x="5875350" y="3314221"/>
            <a:ext cx="198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4" name="Google Shape;84;p53"/>
          <p:cNvSpPr txBox="1"/>
          <p:nvPr>
            <p:ph idx="14" type="subTitle"/>
          </p:nvPr>
        </p:nvSpPr>
        <p:spPr>
          <a:xfrm>
            <a:off x="5875350" y="3947343"/>
            <a:ext cx="2552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53"/>
          <p:cNvSpPr txBox="1"/>
          <p:nvPr>
            <p:ph idx="15" type="title"/>
          </p:nvPr>
        </p:nvSpPr>
        <p:spPr>
          <a:xfrm>
            <a:off x="4485425" y="3298874"/>
            <a:ext cx="1389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4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54"/>
          <p:cNvSpPr txBox="1"/>
          <p:nvPr>
            <p:ph type="title"/>
          </p:nvPr>
        </p:nvSpPr>
        <p:spPr>
          <a:xfrm>
            <a:off x="855300" y="836000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9" name="Google Shape;89;p54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54"/>
          <p:cNvSpPr/>
          <p:nvPr/>
        </p:nvSpPr>
        <p:spPr>
          <a:xfrm rot="-1207114">
            <a:off x="-115521" y="-105478"/>
            <a:ext cx="4150773" cy="1454958"/>
          </a:xfrm>
          <a:custGeom>
            <a:rect b="b" l="l" r="r" t="t"/>
            <a:pathLst>
              <a:path extrusionOk="0" h="663" w="1188">
                <a:moveTo>
                  <a:pt x="2" y="663"/>
                </a:moveTo>
                <a:cubicBezTo>
                  <a:pt x="52" y="462"/>
                  <a:pt x="102" y="261"/>
                  <a:pt x="151" y="60"/>
                </a:cubicBezTo>
                <a:cubicBezTo>
                  <a:pt x="101" y="73"/>
                  <a:pt x="51" y="76"/>
                  <a:pt x="0" y="73"/>
                </a:cubicBezTo>
                <a:cubicBezTo>
                  <a:pt x="0" y="73"/>
                  <a:pt x="0" y="72"/>
                  <a:pt x="0" y="72"/>
                </a:cubicBezTo>
                <a:cubicBezTo>
                  <a:pt x="4" y="72"/>
                  <a:pt x="9" y="71"/>
                  <a:pt x="14" y="71"/>
                </a:cubicBezTo>
                <a:cubicBezTo>
                  <a:pt x="58" y="69"/>
                  <a:pt x="101" y="65"/>
                  <a:pt x="144" y="53"/>
                </a:cubicBezTo>
                <a:cubicBezTo>
                  <a:pt x="151" y="51"/>
                  <a:pt x="155" y="48"/>
                  <a:pt x="157" y="40"/>
                </a:cubicBezTo>
                <a:cubicBezTo>
                  <a:pt x="159" y="28"/>
                  <a:pt x="164" y="17"/>
                  <a:pt x="173" y="8"/>
                </a:cubicBezTo>
                <a:cubicBezTo>
                  <a:pt x="182" y="0"/>
                  <a:pt x="190" y="2"/>
                  <a:pt x="193" y="13"/>
                </a:cubicBezTo>
                <a:cubicBezTo>
                  <a:pt x="194" y="17"/>
                  <a:pt x="194" y="20"/>
                  <a:pt x="195" y="24"/>
                </a:cubicBezTo>
                <a:cubicBezTo>
                  <a:pt x="195" y="27"/>
                  <a:pt x="195" y="31"/>
                  <a:pt x="195" y="34"/>
                </a:cubicBezTo>
                <a:cubicBezTo>
                  <a:pt x="204" y="32"/>
                  <a:pt x="213" y="30"/>
                  <a:pt x="223" y="29"/>
                </a:cubicBezTo>
                <a:cubicBezTo>
                  <a:pt x="248" y="26"/>
                  <a:pt x="272" y="30"/>
                  <a:pt x="291" y="49"/>
                </a:cubicBezTo>
                <a:cubicBezTo>
                  <a:pt x="305" y="64"/>
                  <a:pt x="313" y="82"/>
                  <a:pt x="316" y="102"/>
                </a:cubicBezTo>
                <a:cubicBezTo>
                  <a:pt x="320" y="125"/>
                  <a:pt x="316" y="147"/>
                  <a:pt x="309" y="170"/>
                </a:cubicBezTo>
                <a:cubicBezTo>
                  <a:pt x="302" y="195"/>
                  <a:pt x="293" y="221"/>
                  <a:pt x="285" y="247"/>
                </a:cubicBezTo>
                <a:cubicBezTo>
                  <a:pt x="280" y="264"/>
                  <a:pt x="276" y="283"/>
                  <a:pt x="279" y="301"/>
                </a:cubicBezTo>
                <a:cubicBezTo>
                  <a:pt x="283" y="332"/>
                  <a:pt x="301" y="351"/>
                  <a:pt x="328" y="363"/>
                </a:cubicBezTo>
                <a:cubicBezTo>
                  <a:pt x="346" y="372"/>
                  <a:pt x="365" y="371"/>
                  <a:pt x="384" y="368"/>
                </a:cubicBezTo>
                <a:cubicBezTo>
                  <a:pt x="404" y="364"/>
                  <a:pt x="424" y="359"/>
                  <a:pt x="443" y="353"/>
                </a:cubicBezTo>
                <a:cubicBezTo>
                  <a:pt x="471" y="345"/>
                  <a:pt x="498" y="336"/>
                  <a:pt x="526" y="328"/>
                </a:cubicBezTo>
                <a:cubicBezTo>
                  <a:pt x="527" y="327"/>
                  <a:pt x="529" y="327"/>
                  <a:pt x="530" y="326"/>
                </a:cubicBezTo>
                <a:cubicBezTo>
                  <a:pt x="529" y="325"/>
                  <a:pt x="527" y="324"/>
                  <a:pt x="526" y="323"/>
                </a:cubicBezTo>
                <a:cubicBezTo>
                  <a:pt x="482" y="292"/>
                  <a:pt x="452" y="251"/>
                  <a:pt x="436" y="199"/>
                </a:cubicBezTo>
                <a:cubicBezTo>
                  <a:pt x="429" y="175"/>
                  <a:pt x="429" y="151"/>
                  <a:pt x="435" y="126"/>
                </a:cubicBezTo>
                <a:cubicBezTo>
                  <a:pt x="445" y="91"/>
                  <a:pt x="483" y="62"/>
                  <a:pt x="519" y="62"/>
                </a:cubicBezTo>
                <a:cubicBezTo>
                  <a:pt x="552" y="62"/>
                  <a:pt x="581" y="88"/>
                  <a:pt x="583" y="122"/>
                </a:cubicBezTo>
                <a:cubicBezTo>
                  <a:pt x="583" y="127"/>
                  <a:pt x="584" y="132"/>
                  <a:pt x="584" y="138"/>
                </a:cubicBezTo>
                <a:cubicBezTo>
                  <a:pt x="589" y="132"/>
                  <a:pt x="594" y="126"/>
                  <a:pt x="598" y="121"/>
                </a:cubicBezTo>
                <a:cubicBezTo>
                  <a:pt x="620" y="97"/>
                  <a:pt x="647" y="88"/>
                  <a:pt x="678" y="91"/>
                </a:cubicBezTo>
                <a:cubicBezTo>
                  <a:pt x="693" y="92"/>
                  <a:pt x="706" y="96"/>
                  <a:pt x="716" y="107"/>
                </a:cubicBezTo>
                <a:cubicBezTo>
                  <a:pt x="728" y="119"/>
                  <a:pt x="733" y="134"/>
                  <a:pt x="733" y="151"/>
                </a:cubicBezTo>
                <a:cubicBezTo>
                  <a:pt x="733" y="174"/>
                  <a:pt x="726" y="195"/>
                  <a:pt x="715" y="215"/>
                </a:cubicBezTo>
                <a:cubicBezTo>
                  <a:pt x="693" y="260"/>
                  <a:pt x="656" y="290"/>
                  <a:pt x="613" y="312"/>
                </a:cubicBezTo>
                <a:cubicBezTo>
                  <a:pt x="602" y="318"/>
                  <a:pt x="590" y="323"/>
                  <a:pt x="578" y="329"/>
                </a:cubicBezTo>
                <a:cubicBezTo>
                  <a:pt x="582" y="330"/>
                  <a:pt x="585" y="330"/>
                  <a:pt x="588" y="331"/>
                </a:cubicBezTo>
                <a:cubicBezTo>
                  <a:pt x="609" y="334"/>
                  <a:pt x="631" y="336"/>
                  <a:pt x="652" y="339"/>
                </a:cubicBezTo>
                <a:cubicBezTo>
                  <a:pt x="663" y="341"/>
                  <a:pt x="673" y="344"/>
                  <a:pt x="683" y="348"/>
                </a:cubicBezTo>
                <a:cubicBezTo>
                  <a:pt x="707" y="357"/>
                  <a:pt x="720" y="375"/>
                  <a:pt x="722" y="401"/>
                </a:cubicBezTo>
                <a:cubicBezTo>
                  <a:pt x="724" y="412"/>
                  <a:pt x="726" y="423"/>
                  <a:pt x="732" y="433"/>
                </a:cubicBezTo>
                <a:cubicBezTo>
                  <a:pt x="742" y="449"/>
                  <a:pt x="757" y="453"/>
                  <a:pt x="774" y="454"/>
                </a:cubicBezTo>
                <a:cubicBezTo>
                  <a:pt x="792" y="455"/>
                  <a:pt x="809" y="450"/>
                  <a:pt x="826" y="447"/>
                </a:cubicBezTo>
                <a:cubicBezTo>
                  <a:pt x="849" y="441"/>
                  <a:pt x="872" y="436"/>
                  <a:pt x="895" y="431"/>
                </a:cubicBezTo>
                <a:cubicBezTo>
                  <a:pt x="924" y="425"/>
                  <a:pt x="951" y="432"/>
                  <a:pt x="976" y="450"/>
                </a:cubicBezTo>
                <a:cubicBezTo>
                  <a:pt x="985" y="456"/>
                  <a:pt x="994" y="463"/>
                  <a:pt x="1003" y="470"/>
                </a:cubicBezTo>
                <a:cubicBezTo>
                  <a:pt x="1023" y="485"/>
                  <a:pt x="1045" y="494"/>
                  <a:pt x="1070" y="498"/>
                </a:cubicBezTo>
                <a:cubicBezTo>
                  <a:pt x="1089" y="500"/>
                  <a:pt x="1108" y="504"/>
                  <a:pt x="1127" y="505"/>
                </a:cubicBezTo>
                <a:cubicBezTo>
                  <a:pt x="1141" y="506"/>
                  <a:pt x="1155" y="505"/>
                  <a:pt x="1168" y="503"/>
                </a:cubicBezTo>
                <a:cubicBezTo>
                  <a:pt x="1175" y="503"/>
                  <a:pt x="1182" y="498"/>
                  <a:pt x="1188" y="496"/>
                </a:cubicBezTo>
                <a:cubicBezTo>
                  <a:pt x="1186" y="498"/>
                  <a:pt x="1184" y="500"/>
                  <a:pt x="1181" y="502"/>
                </a:cubicBezTo>
                <a:cubicBezTo>
                  <a:pt x="1170" y="509"/>
                  <a:pt x="1157" y="510"/>
                  <a:pt x="1145" y="511"/>
                </a:cubicBezTo>
                <a:cubicBezTo>
                  <a:pt x="1122" y="512"/>
                  <a:pt x="1099" y="510"/>
                  <a:pt x="1076" y="506"/>
                </a:cubicBezTo>
                <a:cubicBezTo>
                  <a:pt x="1062" y="504"/>
                  <a:pt x="1049" y="502"/>
                  <a:pt x="1035" y="498"/>
                </a:cubicBezTo>
                <a:cubicBezTo>
                  <a:pt x="1016" y="492"/>
                  <a:pt x="1000" y="480"/>
                  <a:pt x="984" y="469"/>
                </a:cubicBezTo>
                <a:cubicBezTo>
                  <a:pt x="973" y="461"/>
                  <a:pt x="961" y="454"/>
                  <a:pt x="949" y="448"/>
                </a:cubicBezTo>
                <a:cubicBezTo>
                  <a:pt x="930" y="438"/>
                  <a:pt x="910" y="440"/>
                  <a:pt x="891" y="444"/>
                </a:cubicBezTo>
                <a:cubicBezTo>
                  <a:pt x="865" y="450"/>
                  <a:pt x="839" y="457"/>
                  <a:pt x="812" y="463"/>
                </a:cubicBezTo>
                <a:cubicBezTo>
                  <a:pt x="794" y="468"/>
                  <a:pt x="775" y="470"/>
                  <a:pt x="756" y="466"/>
                </a:cubicBezTo>
                <a:cubicBezTo>
                  <a:pt x="730" y="460"/>
                  <a:pt x="717" y="442"/>
                  <a:pt x="710" y="418"/>
                </a:cubicBezTo>
                <a:cubicBezTo>
                  <a:pt x="709" y="412"/>
                  <a:pt x="708" y="405"/>
                  <a:pt x="707" y="398"/>
                </a:cubicBezTo>
                <a:cubicBezTo>
                  <a:pt x="704" y="381"/>
                  <a:pt x="694" y="370"/>
                  <a:pt x="679" y="363"/>
                </a:cubicBezTo>
                <a:cubicBezTo>
                  <a:pt x="664" y="356"/>
                  <a:pt x="647" y="354"/>
                  <a:pt x="631" y="352"/>
                </a:cubicBezTo>
                <a:cubicBezTo>
                  <a:pt x="612" y="350"/>
                  <a:pt x="593" y="348"/>
                  <a:pt x="575" y="345"/>
                </a:cubicBezTo>
                <a:cubicBezTo>
                  <a:pt x="568" y="344"/>
                  <a:pt x="562" y="341"/>
                  <a:pt x="556" y="340"/>
                </a:cubicBezTo>
                <a:cubicBezTo>
                  <a:pt x="553" y="339"/>
                  <a:pt x="550" y="339"/>
                  <a:pt x="548" y="339"/>
                </a:cubicBezTo>
                <a:cubicBezTo>
                  <a:pt x="501" y="353"/>
                  <a:pt x="454" y="368"/>
                  <a:pt x="407" y="381"/>
                </a:cubicBezTo>
                <a:cubicBezTo>
                  <a:pt x="383" y="387"/>
                  <a:pt x="359" y="389"/>
                  <a:pt x="335" y="383"/>
                </a:cubicBezTo>
                <a:cubicBezTo>
                  <a:pt x="287" y="371"/>
                  <a:pt x="258" y="326"/>
                  <a:pt x="264" y="277"/>
                </a:cubicBezTo>
                <a:cubicBezTo>
                  <a:pt x="267" y="250"/>
                  <a:pt x="277" y="224"/>
                  <a:pt x="286" y="198"/>
                </a:cubicBezTo>
                <a:cubicBezTo>
                  <a:pt x="293" y="177"/>
                  <a:pt x="301" y="156"/>
                  <a:pt x="303" y="133"/>
                </a:cubicBezTo>
                <a:cubicBezTo>
                  <a:pt x="306" y="109"/>
                  <a:pt x="303" y="87"/>
                  <a:pt x="289" y="67"/>
                </a:cubicBezTo>
                <a:cubicBezTo>
                  <a:pt x="277" y="47"/>
                  <a:pt x="258" y="39"/>
                  <a:pt x="235" y="39"/>
                </a:cubicBezTo>
                <a:cubicBezTo>
                  <a:pt x="222" y="40"/>
                  <a:pt x="209" y="43"/>
                  <a:pt x="197" y="45"/>
                </a:cubicBezTo>
                <a:cubicBezTo>
                  <a:pt x="193" y="45"/>
                  <a:pt x="192" y="47"/>
                  <a:pt x="191" y="50"/>
                </a:cubicBezTo>
                <a:cubicBezTo>
                  <a:pt x="171" y="114"/>
                  <a:pt x="152" y="179"/>
                  <a:pt x="132" y="243"/>
                </a:cubicBezTo>
                <a:cubicBezTo>
                  <a:pt x="110" y="315"/>
                  <a:pt x="88" y="388"/>
                  <a:pt x="65" y="460"/>
                </a:cubicBezTo>
                <a:cubicBezTo>
                  <a:pt x="45" y="526"/>
                  <a:pt x="25" y="591"/>
                  <a:pt x="5" y="657"/>
                </a:cubicBezTo>
                <a:cubicBezTo>
                  <a:pt x="5" y="659"/>
                  <a:pt x="4" y="661"/>
                  <a:pt x="3" y="663"/>
                </a:cubicBezTo>
                <a:cubicBezTo>
                  <a:pt x="3" y="663"/>
                  <a:pt x="3" y="663"/>
                  <a:pt x="2" y="663"/>
                </a:cubicBezTo>
                <a:close/>
                <a:moveTo>
                  <a:pt x="574" y="177"/>
                </a:moveTo>
                <a:cubicBezTo>
                  <a:pt x="571" y="158"/>
                  <a:pt x="567" y="138"/>
                  <a:pt x="564" y="119"/>
                </a:cubicBezTo>
                <a:cubicBezTo>
                  <a:pt x="559" y="95"/>
                  <a:pt x="538" y="78"/>
                  <a:pt x="515" y="80"/>
                </a:cubicBezTo>
                <a:cubicBezTo>
                  <a:pt x="487" y="83"/>
                  <a:pt x="458" y="107"/>
                  <a:pt x="452" y="135"/>
                </a:cubicBezTo>
                <a:cubicBezTo>
                  <a:pt x="448" y="152"/>
                  <a:pt x="448" y="169"/>
                  <a:pt x="451" y="185"/>
                </a:cubicBezTo>
                <a:cubicBezTo>
                  <a:pt x="455" y="207"/>
                  <a:pt x="465" y="226"/>
                  <a:pt x="476" y="245"/>
                </a:cubicBezTo>
                <a:cubicBezTo>
                  <a:pt x="494" y="275"/>
                  <a:pt x="518" y="299"/>
                  <a:pt x="548" y="317"/>
                </a:cubicBezTo>
                <a:cubicBezTo>
                  <a:pt x="550" y="318"/>
                  <a:pt x="554" y="318"/>
                  <a:pt x="556" y="317"/>
                </a:cubicBezTo>
                <a:cubicBezTo>
                  <a:pt x="579" y="309"/>
                  <a:pt x="602" y="299"/>
                  <a:pt x="623" y="286"/>
                </a:cubicBezTo>
                <a:cubicBezTo>
                  <a:pt x="657" y="265"/>
                  <a:pt x="684" y="238"/>
                  <a:pt x="701" y="201"/>
                </a:cubicBezTo>
                <a:cubicBezTo>
                  <a:pt x="710" y="184"/>
                  <a:pt x="716" y="166"/>
                  <a:pt x="714" y="147"/>
                </a:cubicBezTo>
                <a:cubicBezTo>
                  <a:pt x="713" y="129"/>
                  <a:pt x="702" y="114"/>
                  <a:pt x="686" y="111"/>
                </a:cubicBezTo>
                <a:cubicBezTo>
                  <a:pt x="673" y="108"/>
                  <a:pt x="660" y="108"/>
                  <a:pt x="648" y="111"/>
                </a:cubicBezTo>
                <a:cubicBezTo>
                  <a:pt x="628" y="116"/>
                  <a:pt x="614" y="129"/>
                  <a:pt x="601" y="144"/>
                </a:cubicBezTo>
                <a:cubicBezTo>
                  <a:pt x="592" y="155"/>
                  <a:pt x="583" y="166"/>
                  <a:pt x="574" y="177"/>
                </a:cubicBezTo>
                <a:close/>
                <a:moveTo>
                  <a:pt x="176" y="77"/>
                </a:moveTo>
                <a:cubicBezTo>
                  <a:pt x="178" y="68"/>
                  <a:pt x="181" y="59"/>
                  <a:pt x="184" y="49"/>
                </a:cubicBezTo>
                <a:cubicBezTo>
                  <a:pt x="175" y="52"/>
                  <a:pt x="168" y="54"/>
                  <a:pt x="162" y="57"/>
                </a:cubicBezTo>
                <a:cubicBezTo>
                  <a:pt x="160" y="57"/>
                  <a:pt x="159" y="58"/>
                  <a:pt x="159" y="59"/>
                </a:cubicBezTo>
                <a:cubicBezTo>
                  <a:pt x="158" y="63"/>
                  <a:pt x="157" y="67"/>
                  <a:pt x="156" y="71"/>
                </a:cubicBezTo>
                <a:cubicBezTo>
                  <a:pt x="163" y="73"/>
                  <a:pt x="169" y="75"/>
                  <a:pt x="176" y="77"/>
                </a:cubicBezTo>
                <a:close/>
                <a:moveTo>
                  <a:pt x="162" y="47"/>
                </a:moveTo>
                <a:cubicBezTo>
                  <a:pt x="168" y="44"/>
                  <a:pt x="172" y="43"/>
                  <a:pt x="177" y="41"/>
                </a:cubicBezTo>
                <a:cubicBezTo>
                  <a:pt x="186" y="38"/>
                  <a:pt x="186" y="37"/>
                  <a:pt x="184" y="28"/>
                </a:cubicBezTo>
                <a:cubicBezTo>
                  <a:pt x="184" y="27"/>
                  <a:pt x="184" y="27"/>
                  <a:pt x="184" y="26"/>
                </a:cubicBezTo>
                <a:cubicBezTo>
                  <a:pt x="182" y="20"/>
                  <a:pt x="179" y="19"/>
                  <a:pt x="175" y="23"/>
                </a:cubicBezTo>
                <a:cubicBezTo>
                  <a:pt x="169" y="30"/>
                  <a:pt x="166" y="37"/>
                  <a:pt x="162" y="47"/>
                </a:cubicBezTo>
                <a:close/>
              </a:path>
            </a:pathLst>
          </a:custGeom>
          <a:solidFill>
            <a:srgbClr val="DA5081">
              <a:alpha val="4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 slide layout">
  <p:cSld name="Contents slide layou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5"/>
          <p:cNvSpPr txBox="1"/>
          <p:nvPr>
            <p:ph idx="1" type="body"/>
          </p:nvPr>
        </p:nvSpPr>
        <p:spPr>
          <a:xfrm>
            <a:off x="242647" y="254632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0" sz="4050">
                <a:solidFill>
                  <a:srgbClr val="4F445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𖡼"/>
              <a:defRPr/>
            </a:lvl2pPr>
            <a:lvl3pPr indent="-368300" lvl="2" marL="1371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𖡼"/>
              <a:defRPr/>
            </a:lvl3pPr>
            <a:lvl4pPr indent="-368300" lvl="3" marL="18288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●"/>
              <a:defRPr/>
            </a:lvl4pPr>
            <a:lvl5pPr indent="-368300" lvl="4" marL="22860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○"/>
              <a:defRPr/>
            </a:lvl5pPr>
            <a:lvl6pPr indent="-368300" lvl="5" marL="2743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■"/>
              <a:defRPr/>
            </a:lvl6pPr>
            <a:lvl7pPr indent="-368300" lvl="6" marL="3200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●"/>
              <a:defRPr/>
            </a:lvl7pPr>
            <a:lvl8pPr indent="-368300" lvl="7" marL="3657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○"/>
              <a:defRPr/>
            </a:lvl8pPr>
            <a:lvl9pPr indent="-368300" lvl="8" marL="411480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93" name="Google Shape;93;p55"/>
          <p:cNvSpPr/>
          <p:nvPr/>
        </p:nvSpPr>
        <p:spPr>
          <a:xfrm>
            <a:off x="0" y="4125351"/>
            <a:ext cx="9144000" cy="1018149"/>
          </a:xfrm>
          <a:prstGeom prst="rect">
            <a:avLst/>
          </a:prstGeom>
          <a:solidFill>
            <a:srgbClr val="F3C6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" name="Google Shape;94;p55"/>
          <p:cNvGrpSpPr/>
          <p:nvPr/>
        </p:nvGrpSpPr>
        <p:grpSpPr>
          <a:xfrm rot="10800000">
            <a:off x="0" y="15239"/>
            <a:ext cx="9144000" cy="5128261"/>
            <a:chOff x="0" y="15239"/>
            <a:chExt cx="9144000" cy="5128261"/>
          </a:xfrm>
        </p:grpSpPr>
        <p:sp>
          <p:nvSpPr>
            <p:cNvPr id="95" name="Google Shape;95;p55"/>
            <p:cNvSpPr/>
            <p:nvPr/>
          </p:nvSpPr>
          <p:spPr>
            <a:xfrm>
              <a:off x="0" y="1833011"/>
              <a:ext cx="9144000" cy="331048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6" name="Google Shape;96;p55"/>
            <p:cNvPicPr preferRelativeResize="0"/>
            <p:nvPr/>
          </p:nvPicPr>
          <p:blipFill rotWithShape="1">
            <a:blip r:embed="rId2">
              <a:alphaModFix/>
            </a:blip>
            <a:srcRect b="0" l="0" r="0" t="61542"/>
            <a:stretch/>
          </p:blipFill>
          <p:spPr>
            <a:xfrm>
              <a:off x="0" y="15239"/>
              <a:ext cx="9144000" cy="19780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" name="Google Shape;97;p55"/>
          <p:cNvSpPr/>
          <p:nvPr/>
        </p:nvSpPr>
        <p:spPr>
          <a:xfrm rot="-1207114">
            <a:off x="-115521" y="-105478"/>
            <a:ext cx="4150773" cy="1454958"/>
          </a:xfrm>
          <a:custGeom>
            <a:rect b="b" l="l" r="r" t="t"/>
            <a:pathLst>
              <a:path extrusionOk="0" h="663" w="1188">
                <a:moveTo>
                  <a:pt x="2" y="663"/>
                </a:moveTo>
                <a:cubicBezTo>
                  <a:pt x="52" y="462"/>
                  <a:pt x="102" y="261"/>
                  <a:pt x="151" y="60"/>
                </a:cubicBezTo>
                <a:cubicBezTo>
                  <a:pt x="101" y="73"/>
                  <a:pt x="51" y="76"/>
                  <a:pt x="0" y="73"/>
                </a:cubicBezTo>
                <a:cubicBezTo>
                  <a:pt x="0" y="73"/>
                  <a:pt x="0" y="72"/>
                  <a:pt x="0" y="72"/>
                </a:cubicBezTo>
                <a:cubicBezTo>
                  <a:pt x="4" y="72"/>
                  <a:pt x="9" y="71"/>
                  <a:pt x="14" y="71"/>
                </a:cubicBezTo>
                <a:cubicBezTo>
                  <a:pt x="58" y="69"/>
                  <a:pt x="101" y="65"/>
                  <a:pt x="144" y="53"/>
                </a:cubicBezTo>
                <a:cubicBezTo>
                  <a:pt x="151" y="51"/>
                  <a:pt x="155" y="48"/>
                  <a:pt x="157" y="40"/>
                </a:cubicBezTo>
                <a:cubicBezTo>
                  <a:pt x="159" y="28"/>
                  <a:pt x="164" y="17"/>
                  <a:pt x="173" y="8"/>
                </a:cubicBezTo>
                <a:cubicBezTo>
                  <a:pt x="182" y="0"/>
                  <a:pt x="190" y="2"/>
                  <a:pt x="193" y="13"/>
                </a:cubicBezTo>
                <a:cubicBezTo>
                  <a:pt x="194" y="17"/>
                  <a:pt x="194" y="20"/>
                  <a:pt x="195" y="24"/>
                </a:cubicBezTo>
                <a:cubicBezTo>
                  <a:pt x="195" y="27"/>
                  <a:pt x="195" y="31"/>
                  <a:pt x="195" y="34"/>
                </a:cubicBezTo>
                <a:cubicBezTo>
                  <a:pt x="204" y="32"/>
                  <a:pt x="213" y="30"/>
                  <a:pt x="223" y="29"/>
                </a:cubicBezTo>
                <a:cubicBezTo>
                  <a:pt x="248" y="26"/>
                  <a:pt x="272" y="30"/>
                  <a:pt x="291" y="49"/>
                </a:cubicBezTo>
                <a:cubicBezTo>
                  <a:pt x="305" y="64"/>
                  <a:pt x="313" y="82"/>
                  <a:pt x="316" y="102"/>
                </a:cubicBezTo>
                <a:cubicBezTo>
                  <a:pt x="320" y="125"/>
                  <a:pt x="316" y="147"/>
                  <a:pt x="309" y="170"/>
                </a:cubicBezTo>
                <a:cubicBezTo>
                  <a:pt x="302" y="195"/>
                  <a:pt x="293" y="221"/>
                  <a:pt x="285" y="247"/>
                </a:cubicBezTo>
                <a:cubicBezTo>
                  <a:pt x="280" y="264"/>
                  <a:pt x="276" y="283"/>
                  <a:pt x="279" y="301"/>
                </a:cubicBezTo>
                <a:cubicBezTo>
                  <a:pt x="283" y="332"/>
                  <a:pt x="301" y="351"/>
                  <a:pt x="328" y="363"/>
                </a:cubicBezTo>
                <a:cubicBezTo>
                  <a:pt x="346" y="372"/>
                  <a:pt x="365" y="371"/>
                  <a:pt x="384" y="368"/>
                </a:cubicBezTo>
                <a:cubicBezTo>
                  <a:pt x="404" y="364"/>
                  <a:pt x="424" y="359"/>
                  <a:pt x="443" y="353"/>
                </a:cubicBezTo>
                <a:cubicBezTo>
                  <a:pt x="471" y="345"/>
                  <a:pt x="498" y="336"/>
                  <a:pt x="526" y="328"/>
                </a:cubicBezTo>
                <a:cubicBezTo>
                  <a:pt x="527" y="327"/>
                  <a:pt x="529" y="327"/>
                  <a:pt x="530" y="326"/>
                </a:cubicBezTo>
                <a:cubicBezTo>
                  <a:pt x="529" y="325"/>
                  <a:pt x="527" y="324"/>
                  <a:pt x="526" y="323"/>
                </a:cubicBezTo>
                <a:cubicBezTo>
                  <a:pt x="482" y="292"/>
                  <a:pt x="452" y="251"/>
                  <a:pt x="436" y="199"/>
                </a:cubicBezTo>
                <a:cubicBezTo>
                  <a:pt x="429" y="175"/>
                  <a:pt x="429" y="151"/>
                  <a:pt x="435" y="126"/>
                </a:cubicBezTo>
                <a:cubicBezTo>
                  <a:pt x="445" y="91"/>
                  <a:pt x="483" y="62"/>
                  <a:pt x="519" y="62"/>
                </a:cubicBezTo>
                <a:cubicBezTo>
                  <a:pt x="552" y="62"/>
                  <a:pt x="581" y="88"/>
                  <a:pt x="583" y="122"/>
                </a:cubicBezTo>
                <a:cubicBezTo>
                  <a:pt x="583" y="127"/>
                  <a:pt x="584" y="132"/>
                  <a:pt x="584" y="138"/>
                </a:cubicBezTo>
                <a:cubicBezTo>
                  <a:pt x="589" y="132"/>
                  <a:pt x="594" y="126"/>
                  <a:pt x="598" y="121"/>
                </a:cubicBezTo>
                <a:cubicBezTo>
                  <a:pt x="620" y="97"/>
                  <a:pt x="647" y="88"/>
                  <a:pt x="678" y="91"/>
                </a:cubicBezTo>
                <a:cubicBezTo>
                  <a:pt x="693" y="92"/>
                  <a:pt x="706" y="96"/>
                  <a:pt x="716" y="107"/>
                </a:cubicBezTo>
                <a:cubicBezTo>
                  <a:pt x="728" y="119"/>
                  <a:pt x="733" y="134"/>
                  <a:pt x="733" y="151"/>
                </a:cubicBezTo>
                <a:cubicBezTo>
                  <a:pt x="733" y="174"/>
                  <a:pt x="726" y="195"/>
                  <a:pt x="715" y="215"/>
                </a:cubicBezTo>
                <a:cubicBezTo>
                  <a:pt x="693" y="260"/>
                  <a:pt x="656" y="290"/>
                  <a:pt x="613" y="312"/>
                </a:cubicBezTo>
                <a:cubicBezTo>
                  <a:pt x="602" y="318"/>
                  <a:pt x="590" y="323"/>
                  <a:pt x="578" y="329"/>
                </a:cubicBezTo>
                <a:cubicBezTo>
                  <a:pt x="582" y="330"/>
                  <a:pt x="585" y="330"/>
                  <a:pt x="588" y="331"/>
                </a:cubicBezTo>
                <a:cubicBezTo>
                  <a:pt x="609" y="334"/>
                  <a:pt x="631" y="336"/>
                  <a:pt x="652" y="339"/>
                </a:cubicBezTo>
                <a:cubicBezTo>
                  <a:pt x="663" y="341"/>
                  <a:pt x="673" y="344"/>
                  <a:pt x="683" y="348"/>
                </a:cubicBezTo>
                <a:cubicBezTo>
                  <a:pt x="707" y="357"/>
                  <a:pt x="720" y="375"/>
                  <a:pt x="722" y="401"/>
                </a:cubicBezTo>
                <a:cubicBezTo>
                  <a:pt x="724" y="412"/>
                  <a:pt x="726" y="423"/>
                  <a:pt x="732" y="433"/>
                </a:cubicBezTo>
                <a:cubicBezTo>
                  <a:pt x="742" y="449"/>
                  <a:pt x="757" y="453"/>
                  <a:pt x="774" y="454"/>
                </a:cubicBezTo>
                <a:cubicBezTo>
                  <a:pt x="792" y="455"/>
                  <a:pt x="809" y="450"/>
                  <a:pt x="826" y="447"/>
                </a:cubicBezTo>
                <a:cubicBezTo>
                  <a:pt x="849" y="441"/>
                  <a:pt x="872" y="436"/>
                  <a:pt x="895" y="431"/>
                </a:cubicBezTo>
                <a:cubicBezTo>
                  <a:pt x="924" y="425"/>
                  <a:pt x="951" y="432"/>
                  <a:pt x="976" y="450"/>
                </a:cubicBezTo>
                <a:cubicBezTo>
                  <a:pt x="985" y="456"/>
                  <a:pt x="994" y="463"/>
                  <a:pt x="1003" y="470"/>
                </a:cubicBezTo>
                <a:cubicBezTo>
                  <a:pt x="1023" y="485"/>
                  <a:pt x="1045" y="494"/>
                  <a:pt x="1070" y="498"/>
                </a:cubicBezTo>
                <a:cubicBezTo>
                  <a:pt x="1089" y="500"/>
                  <a:pt x="1108" y="504"/>
                  <a:pt x="1127" y="505"/>
                </a:cubicBezTo>
                <a:cubicBezTo>
                  <a:pt x="1141" y="506"/>
                  <a:pt x="1155" y="505"/>
                  <a:pt x="1168" y="503"/>
                </a:cubicBezTo>
                <a:cubicBezTo>
                  <a:pt x="1175" y="503"/>
                  <a:pt x="1182" y="498"/>
                  <a:pt x="1188" y="496"/>
                </a:cubicBezTo>
                <a:cubicBezTo>
                  <a:pt x="1186" y="498"/>
                  <a:pt x="1184" y="500"/>
                  <a:pt x="1181" y="502"/>
                </a:cubicBezTo>
                <a:cubicBezTo>
                  <a:pt x="1170" y="509"/>
                  <a:pt x="1157" y="510"/>
                  <a:pt x="1145" y="511"/>
                </a:cubicBezTo>
                <a:cubicBezTo>
                  <a:pt x="1122" y="512"/>
                  <a:pt x="1099" y="510"/>
                  <a:pt x="1076" y="506"/>
                </a:cubicBezTo>
                <a:cubicBezTo>
                  <a:pt x="1062" y="504"/>
                  <a:pt x="1049" y="502"/>
                  <a:pt x="1035" y="498"/>
                </a:cubicBezTo>
                <a:cubicBezTo>
                  <a:pt x="1016" y="492"/>
                  <a:pt x="1000" y="480"/>
                  <a:pt x="984" y="469"/>
                </a:cubicBezTo>
                <a:cubicBezTo>
                  <a:pt x="973" y="461"/>
                  <a:pt x="961" y="454"/>
                  <a:pt x="949" y="448"/>
                </a:cubicBezTo>
                <a:cubicBezTo>
                  <a:pt x="930" y="438"/>
                  <a:pt x="910" y="440"/>
                  <a:pt x="891" y="444"/>
                </a:cubicBezTo>
                <a:cubicBezTo>
                  <a:pt x="865" y="450"/>
                  <a:pt x="839" y="457"/>
                  <a:pt x="812" y="463"/>
                </a:cubicBezTo>
                <a:cubicBezTo>
                  <a:pt x="794" y="468"/>
                  <a:pt x="775" y="470"/>
                  <a:pt x="756" y="466"/>
                </a:cubicBezTo>
                <a:cubicBezTo>
                  <a:pt x="730" y="460"/>
                  <a:pt x="717" y="442"/>
                  <a:pt x="710" y="418"/>
                </a:cubicBezTo>
                <a:cubicBezTo>
                  <a:pt x="709" y="412"/>
                  <a:pt x="708" y="405"/>
                  <a:pt x="707" y="398"/>
                </a:cubicBezTo>
                <a:cubicBezTo>
                  <a:pt x="704" y="381"/>
                  <a:pt x="694" y="370"/>
                  <a:pt x="679" y="363"/>
                </a:cubicBezTo>
                <a:cubicBezTo>
                  <a:pt x="664" y="356"/>
                  <a:pt x="647" y="354"/>
                  <a:pt x="631" y="352"/>
                </a:cubicBezTo>
                <a:cubicBezTo>
                  <a:pt x="612" y="350"/>
                  <a:pt x="593" y="348"/>
                  <a:pt x="575" y="345"/>
                </a:cubicBezTo>
                <a:cubicBezTo>
                  <a:pt x="568" y="344"/>
                  <a:pt x="562" y="341"/>
                  <a:pt x="556" y="340"/>
                </a:cubicBezTo>
                <a:cubicBezTo>
                  <a:pt x="553" y="339"/>
                  <a:pt x="550" y="339"/>
                  <a:pt x="548" y="339"/>
                </a:cubicBezTo>
                <a:cubicBezTo>
                  <a:pt x="501" y="353"/>
                  <a:pt x="454" y="368"/>
                  <a:pt x="407" y="381"/>
                </a:cubicBezTo>
                <a:cubicBezTo>
                  <a:pt x="383" y="387"/>
                  <a:pt x="359" y="389"/>
                  <a:pt x="335" y="383"/>
                </a:cubicBezTo>
                <a:cubicBezTo>
                  <a:pt x="287" y="371"/>
                  <a:pt x="258" y="326"/>
                  <a:pt x="264" y="277"/>
                </a:cubicBezTo>
                <a:cubicBezTo>
                  <a:pt x="267" y="250"/>
                  <a:pt x="277" y="224"/>
                  <a:pt x="286" y="198"/>
                </a:cubicBezTo>
                <a:cubicBezTo>
                  <a:pt x="293" y="177"/>
                  <a:pt x="301" y="156"/>
                  <a:pt x="303" y="133"/>
                </a:cubicBezTo>
                <a:cubicBezTo>
                  <a:pt x="306" y="109"/>
                  <a:pt x="303" y="87"/>
                  <a:pt x="289" y="67"/>
                </a:cubicBezTo>
                <a:cubicBezTo>
                  <a:pt x="277" y="47"/>
                  <a:pt x="258" y="39"/>
                  <a:pt x="235" y="39"/>
                </a:cubicBezTo>
                <a:cubicBezTo>
                  <a:pt x="222" y="40"/>
                  <a:pt x="209" y="43"/>
                  <a:pt x="197" y="45"/>
                </a:cubicBezTo>
                <a:cubicBezTo>
                  <a:pt x="193" y="45"/>
                  <a:pt x="192" y="47"/>
                  <a:pt x="191" y="50"/>
                </a:cubicBezTo>
                <a:cubicBezTo>
                  <a:pt x="171" y="114"/>
                  <a:pt x="152" y="179"/>
                  <a:pt x="132" y="243"/>
                </a:cubicBezTo>
                <a:cubicBezTo>
                  <a:pt x="110" y="315"/>
                  <a:pt x="88" y="388"/>
                  <a:pt x="65" y="460"/>
                </a:cubicBezTo>
                <a:cubicBezTo>
                  <a:pt x="45" y="526"/>
                  <a:pt x="25" y="591"/>
                  <a:pt x="5" y="657"/>
                </a:cubicBezTo>
                <a:cubicBezTo>
                  <a:pt x="5" y="659"/>
                  <a:pt x="4" y="661"/>
                  <a:pt x="3" y="663"/>
                </a:cubicBezTo>
                <a:cubicBezTo>
                  <a:pt x="3" y="663"/>
                  <a:pt x="3" y="663"/>
                  <a:pt x="2" y="663"/>
                </a:cubicBezTo>
                <a:close/>
                <a:moveTo>
                  <a:pt x="574" y="177"/>
                </a:moveTo>
                <a:cubicBezTo>
                  <a:pt x="571" y="158"/>
                  <a:pt x="567" y="138"/>
                  <a:pt x="564" y="119"/>
                </a:cubicBezTo>
                <a:cubicBezTo>
                  <a:pt x="559" y="95"/>
                  <a:pt x="538" y="78"/>
                  <a:pt x="515" y="80"/>
                </a:cubicBezTo>
                <a:cubicBezTo>
                  <a:pt x="487" y="83"/>
                  <a:pt x="458" y="107"/>
                  <a:pt x="452" y="135"/>
                </a:cubicBezTo>
                <a:cubicBezTo>
                  <a:pt x="448" y="152"/>
                  <a:pt x="448" y="169"/>
                  <a:pt x="451" y="185"/>
                </a:cubicBezTo>
                <a:cubicBezTo>
                  <a:pt x="455" y="207"/>
                  <a:pt x="465" y="226"/>
                  <a:pt x="476" y="245"/>
                </a:cubicBezTo>
                <a:cubicBezTo>
                  <a:pt x="494" y="275"/>
                  <a:pt x="518" y="299"/>
                  <a:pt x="548" y="317"/>
                </a:cubicBezTo>
                <a:cubicBezTo>
                  <a:pt x="550" y="318"/>
                  <a:pt x="554" y="318"/>
                  <a:pt x="556" y="317"/>
                </a:cubicBezTo>
                <a:cubicBezTo>
                  <a:pt x="579" y="309"/>
                  <a:pt x="602" y="299"/>
                  <a:pt x="623" y="286"/>
                </a:cubicBezTo>
                <a:cubicBezTo>
                  <a:pt x="657" y="265"/>
                  <a:pt x="684" y="238"/>
                  <a:pt x="701" y="201"/>
                </a:cubicBezTo>
                <a:cubicBezTo>
                  <a:pt x="710" y="184"/>
                  <a:pt x="716" y="166"/>
                  <a:pt x="714" y="147"/>
                </a:cubicBezTo>
                <a:cubicBezTo>
                  <a:pt x="713" y="129"/>
                  <a:pt x="702" y="114"/>
                  <a:pt x="686" y="111"/>
                </a:cubicBezTo>
                <a:cubicBezTo>
                  <a:pt x="673" y="108"/>
                  <a:pt x="660" y="108"/>
                  <a:pt x="648" y="111"/>
                </a:cubicBezTo>
                <a:cubicBezTo>
                  <a:pt x="628" y="116"/>
                  <a:pt x="614" y="129"/>
                  <a:pt x="601" y="144"/>
                </a:cubicBezTo>
                <a:cubicBezTo>
                  <a:pt x="592" y="155"/>
                  <a:pt x="583" y="166"/>
                  <a:pt x="574" y="177"/>
                </a:cubicBezTo>
                <a:close/>
                <a:moveTo>
                  <a:pt x="176" y="77"/>
                </a:moveTo>
                <a:cubicBezTo>
                  <a:pt x="178" y="68"/>
                  <a:pt x="181" y="59"/>
                  <a:pt x="184" y="49"/>
                </a:cubicBezTo>
                <a:cubicBezTo>
                  <a:pt x="175" y="52"/>
                  <a:pt x="168" y="54"/>
                  <a:pt x="162" y="57"/>
                </a:cubicBezTo>
                <a:cubicBezTo>
                  <a:pt x="160" y="57"/>
                  <a:pt x="159" y="58"/>
                  <a:pt x="159" y="59"/>
                </a:cubicBezTo>
                <a:cubicBezTo>
                  <a:pt x="158" y="63"/>
                  <a:pt x="157" y="67"/>
                  <a:pt x="156" y="71"/>
                </a:cubicBezTo>
                <a:cubicBezTo>
                  <a:pt x="163" y="73"/>
                  <a:pt x="169" y="75"/>
                  <a:pt x="176" y="77"/>
                </a:cubicBezTo>
                <a:close/>
                <a:moveTo>
                  <a:pt x="162" y="47"/>
                </a:moveTo>
                <a:cubicBezTo>
                  <a:pt x="168" y="44"/>
                  <a:pt x="172" y="43"/>
                  <a:pt x="177" y="41"/>
                </a:cubicBezTo>
                <a:cubicBezTo>
                  <a:pt x="186" y="38"/>
                  <a:pt x="186" y="37"/>
                  <a:pt x="184" y="28"/>
                </a:cubicBezTo>
                <a:cubicBezTo>
                  <a:pt x="184" y="27"/>
                  <a:pt x="184" y="27"/>
                  <a:pt x="184" y="26"/>
                </a:cubicBezTo>
                <a:cubicBezTo>
                  <a:pt x="182" y="20"/>
                  <a:pt x="179" y="19"/>
                  <a:pt x="175" y="23"/>
                </a:cubicBezTo>
                <a:cubicBezTo>
                  <a:pt x="169" y="30"/>
                  <a:pt x="166" y="37"/>
                  <a:pt x="162" y="47"/>
                </a:cubicBezTo>
                <a:close/>
              </a:path>
            </a:pathLst>
          </a:custGeom>
          <a:solidFill>
            <a:srgbClr val="DA5081">
              <a:alpha val="4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compact">
  <p:cSld name="TITLE_ONLY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6"/>
          <p:cNvSpPr/>
          <p:nvPr/>
        </p:nvSpPr>
        <p:spPr>
          <a:xfrm>
            <a:off x="0" y="50"/>
            <a:ext cx="63735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56"/>
          <p:cNvSpPr/>
          <p:nvPr/>
        </p:nvSpPr>
        <p:spPr>
          <a:xfrm rot="-1207114">
            <a:off x="-115521" y="-105478"/>
            <a:ext cx="4150773" cy="1454958"/>
          </a:xfrm>
          <a:custGeom>
            <a:rect b="b" l="l" r="r" t="t"/>
            <a:pathLst>
              <a:path extrusionOk="0" h="663" w="1188">
                <a:moveTo>
                  <a:pt x="2" y="663"/>
                </a:moveTo>
                <a:cubicBezTo>
                  <a:pt x="52" y="462"/>
                  <a:pt x="102" y="261"/>
                  <a:pt x="151" y="60"/>
                </a:cubicBezTo>
                <a:cubicBezTo>
                  <a:pt x="101" y="73"/>
                  <a:pt x="51" y="76"/>
                  <a:pt x="0" y="73"/>
                </a:cubicBezTo>
                <a:cubicBezTo>
                  <a:pt x="0" y="73"/>
                  <a:pt x="0" y="72"/>
                  <a:pt x="0" y="72"/>
                </a:cubicBezTo>
                <a:cubicBezTo>
                  <a:pt x="4" y="72"/>
                  <a:pt x="9" y="71"/>
                  <a:pt x="14" y="71"/>
                </a:cubicBezTo>
                <a:cubicBezTo>
                  <a:pt x="58" y="69"/>
                  <a:pt x="101" y="65"/>
                  <a:pt x="144" y="53"/>
                </a:cubicBezTo>
                <a:cubicBezTo>
                  <a:pt x="151" y="51"/>
                  <a:pt x="155" y="48"/>
                  <a:pt x="157" y="40"/>
                </a:cubicBezTo>
                <a:cubicBezTo>
                  <a:pt x="159" y="28"/>
                  <a:pt x="164" y="17"/>
                  <a:pt x="173" y="8"/>
                </a:cubicBezTo>
                <a:cubicBezTo>
                  <a:pt x="182" y="0"/>
                  <a:pt x="190" y="2"/>
                  <a:pt x="193" y="13"/>
                </a:cubicBezTo>
                <a:cubicBezTo>
                  <a:pt x="194" y="17"/>
                  <a:pt x="194" y="20"/>
                  <a:pt x="195" y="24"/>
                </a:cubicBezTo>
                <a:cubicBezTo>
                  <a:pt x="195" y="27"/>
                  <a:pt x="195" y="31"/>
                  <a:pt x="195" y="34"/>
                </a:cubicBezTo>
                <a:cubicBezTo>
                  <a:pt x="204" y="32"/>
                  <a:pt x="213" y="30"/>
                  <a:pt x="223" y="29"/>
                </a:cubicBezTo>
                <a:cubicBezTo>
                  <a:pt x="248" y="26"/>
                  <a:pt x="272" y="30"/>
                  <a:pt x="291" y="49"/>
                </a:cubicBezTo>
                <a:cubicBezTo>
                  <a:pt x="305" y="64"/>
                  <a:pt x="313" y="82"/>
                  <a:pt x="316" y="102"/>
                </a:cubicBezTo>
                <a:cubicBezTo>
                  <a:pt x="320" y="125"/>
                  <a:pt x="316" y="147"/>
                  <a:pt x="309" y="170"/>
                </a:cubicBezTo>
                <a:cubicBezTo>
                  <a:pt x="302" y="195"/>
                  <a:pt x="293" y="221"/>
                  <a:pt x="285" y="247"/>
                </a:cubicBezTo>
                <a:cubicBezTo>
                  <a:pt x="280" y="264"/>
                  <a:pt x="276" y="283"/>
                  <a:pt x="279" y="301"/>
                </a:cubicBezTo>
                <a:cubicBezTo>
                  <a:pt x="283" y="332"/>
                  <a:pt x="301" y="351"/>
                  <a:pt x="328" y="363"/>
                </a:cubicBezTo>
                <a:cubicBezTo>
                  <a:pt x="346" y="372"/>
                  <a:pt x="365" y="371"/>
                  <a:pt x="384" y="368"/>
                </a:cubicBezTo>
                <a:cubicBezTo>
                  <a:pt x="404" y="364"/>
                  <a:pt x="424" y="359"/>
                  <a:pt x="443" y="353"/>
                </a:cubicBezTo>
                <a:cubicBezTo>
                  <a:pt x="471" y="345"/>
                  <a:pt x="498" y="336"/>
                  <a:pt x="526" y="328"/>
                </a:cubicBezTo>
                <a:cubicBezTo>
                  <a:pt x="527" y="327"/>
                  <a:pt x="529" y="327"/>
                  <a:pt x="530" y="326"/>
                </a:cubicBezTo>
                <a:cubicBezTo>
                  <a:pt x="529" y="325"/>
                  <a:pt x="527" y="324"/>
                  <a:pt x="526" y="323"/>
                </a:cubicBezTo>
                <a:cubicBezTo>
                  <a:pt x="482" y="292"/>
                  <a:pt x="452" y="251"/>
                  <a:pt x="436" y="199"/>
                </a:cubicBezTo>
                <a:cubicBezTo>
                  <a:pt x="429" y="175"/>
                  <a:pt x="429" y="151"/>
                  <a:pt x="435" y="126"/>
                </a:cubicBezTo>
                <a:cubicBezTo>
                  <a:pt x="445" y="91"/>
                  <a:pt x="483" y="62"/>
                  <a:pt x="519" y="62"/>
                </a:cubicBezTo>
                <a:cubicBezTo>
                  <a:pt x="552" y="62"/>
                  <a:pt x="581" y="88"/>
                  <a:pt x="583" y="122"/>
                </a:cubicBezTo>
                <a:cubicBezTo>
                  <a:pt x="583" y="127"/>
                  <a:pt x="584" y="132"/>
                  <a:pt x="584" y="138"/>
                </a:cubicBezTo>
                <a:cubicBezTo>
                  <a:pt x="589" y="132"/>
                  <a:pt x="594" y="126"/>
                  <a:pt x="598" y="121"/>
                </a:cubicBezTo>
                <a:cubicBezTo>
                  <a:pt x="620" y="97"/>
                  <a:pt x="647" y="88"/>
                  <a:pt x="678" y="91"/>
                </a:cubicBezTo>
                <a:cubicBezTo>
                  <a:pt x="693" y="92"/>
                  <a:pt x="706" y="96"/>
                  <a:pt x="716" y="107"/>
                </a:cubicBezTo>
                <a:cubicBezTo>
                  <a:pt x="728" y="119"/>
                  <a:pt x="733" y="134"/>
                  <a:pt x="733" y="151"/>
                </a:cubicBezTo>
                <a:cubicBezTo>
                  <a:pt x="733" y="174"/>
                  <a:pt x="726" y="195"/>
                  <a:pt x="715" y="215"/>
                </a:cubicBezTo>
                <a:cubicBezTo>
                  <a:pt x="693" y="260"/>
                  <a:pt x="656" y="290"/>
                  <a:pt x="613" y="312"/>
                </a:cubicBezTo>
                <a:cubicBezTo>
                  <a:pt x="602" y="318"/>
                  <a:pt x="590" y="323"/>
                  <a:pt x="578" y="329"/>
                </a:cubicBezTo>
                <a:cubicBezTo>
                  <a:pt x="582" y="330"/>
                  <a:pt x="585" y="330"/>
                  <a:pt x="588" y="331"/>
                </a:cubicBezTo>
                <a:cubicBezTo>
                  <a:pt x="609" y="334"/>
                  <a:pt x="631" y="336"/>
                  <a:pt x="652" y="339"/>
                </a:cubicBezTo>
                <a:cubicBezTo>
                  <a:pt x="663" y="341"/>
                  <a:pt x="673" y="344"/>
                  <a:pt x="683" y="348"/>
                </a:cubicBezTo>
                <a:cubicBezTo>
                  <a:pt x="707" y="357"/>
                  <a:pt x="720" y="375"/>
                  <a:pt x="722" y="401"/>
                </a:cubicBezTo>
                <a:cubicBezTo>
                  <a:pt x="724" y="412"/>
                  <a:pt x="726" y="423"/>
                  <a:pt x="732" y="433"/>
                </a:cubicBezTo>
                <a:cubicBezTo>
                  <a:pt x="742" y="449"/>
                  <a:pt x="757" y="453"/>
                  <a:pt x="774" y="454"/>
                </a:cubicBezTo>
                <a:cubicBezTo>
                  <a:pt x="792" y="455"/>
                  <a:pt x="809" y="450"/>
                  <a:pt x="826" y="447"/>
                </a:cubicBezTo>
                <a:cubicBezTo>
                  <a:pt x="849" y="441"/>
                  <a:pt x="872" y="436"/>
                  <a:pt x="895" y="431"/>
                </a:cubicBezTo>
                <a:cubicBezTo>
                  <a:pt x="924" y="425"/>
                  <a:pt x="951" y="432"/>
                  <a:pt x="976" y="450"/>
                </a:cubicBezTo>
                <a:cubicBezTo>
                  <a:pt x="985" y="456"/>
                  <a:pt x="994" y="463"/>
                  <a:pt x="1003" y="470"/>
                </a:cubicBezTo>
                <a:cubicBezTo>
                  <a:pt x="1023" y="485"/>
                  <a:pt x="1045" y="494"/>
                  <a:pt x="1070" y="498"/>
                </a:cubicBezTo>
                <a:cubicBezTo>
                  <a:pt x="1089" y="500"/>
                  <a:pt x="1108" y="504"/>
                  <a:pt x="1127" y="505"/>
                </a:cubicBezTo>
                <a:cubicBezTo>
                  <a:pt x="1141" y="506"/>
                  <a:pt x="1155" y="505"/>
                  <a:pt x="1168" y="503"/>
                </a:cubicBezTo>
                <a:cubicBezTo>
                  <a:pt x="1175" y="503"/>
                  <a:pt x="1182" y="498"/>
                  <a:pt x="1188" y="496"/>
                </a:cubicBezTo>
                <a:cubicBezTo>
                  <a:pt x="1186" y="498"/>
                  <a:pt x="1184" y="500"/>
                  <a:pt x="1181" y="502"/>
                </a:cubicBezTo>
                <a:cubicBezTo>
                  <a:pt x="1170" y="509"/>
                  <a:pt x="1157" y="510"/>
                  <a:pt x="1145" y="511"/>
                </a:cubicBezTo>
                <a:cubicBezTo>
                  <a:pt x="1122" y="512"/>
                  <a:pt x="1099" y="510"/>
                  <a:pt x="1076" y="506"/>
                </a:cubicBezTo>
                <a:cubicBezTo>
                  <a:pt x="1062" y="504"/>
                  <a:pt x="1049" y="502"/>
                  <a:pt x="1035" y="498"/>
                </a:cubicBezTo>
                <a:cubicBezTo>
                  <a:pt x="1016" y="492"/>
                  <a:pt x="1000" y="480"/>
                  <a:pt x="984" y="469"/>
                </a:cubicBezTo>
                <a:cubicBezTo>
                  <a:pt x="973" y="461"/>
                  <a:pt x="961" y="454"/>
                  <a:pt x="949" y="448"/>
                </a:cubicBezTo>
                <a:cubicBezTo>
                  <a:pt x="930" y="438"/>
                  <a:pt x="910" y="440"/>
                  <a:pt x="891" y="444"/>
                </a:cubicBezTo>
                <a:cubicBezTo>
                  <a:pt x="865" y="450"/>
                  <a:pt x="839" y="457"/>
                  <a:pt x="812" y="463"/>
                </a:cubicBezTo>
                <a:cubicBezTo>
                  <a:pt x="794" y="468"/>
                  <a:pt x="775" y="470"/>
                  <a:pt x="756" y="466"/>
                </a:cubicBezTo>
                <a:cubicBezTo>
                  <a:pt x="730" y="460"/>
                  <a:pt x="717" y="442"/>
                  <a:pt x="710" y="418"/>
                </a:cubicBezTo>
                <a:cubicBezTo>
                  <a:pt x="709" y="412"/>
                  <a:pt x="708" y="405"/>
                  <a:pt x="707" y="398"/>
                </a:cubicBezTo>
                <a:cubicBezTo>
                  <a:pt x="704" y="381"/>
                  <a:pt x="694" y="370"/>
                  <a:pt x="679" y="363"/>
                </a:cubicBezTo>
                <a:cubicBezTo>
                  <a:pt x="664" y="356"/>
                  <a:pt x="647" y="354"/>
                  <a:pt x="631" y="352"/>
                </a:cubicBezTo>
                <a:cubicBezTo>
                  <a:pt x="612" y="350"/>
                  <a:pt x="593" y="348"/>
                  <a:pt x="575" y="345"/>
                </a:cubicBezTo>
                <a:cubicBezTo>
                  <a:pt x="568" y="344"/>
                  <a:pt x="562" y="341"/>
                  <a:pt x="556" y="340"/>
                </a:cubicBezTo>
                <a:cubicBezTo>
                  <a:pt x="553" y="339"/>
                  <a:pt x="550" y="339"/>
                  <a:pt x="548" y="339"/>
                </a:cubicBezTo>
                <a:cubicBezTo>
                  <a:pt x="501" y="353"/>
                  <a:pt x="454" y="368"/>
                  <a:pt x="407" y="381"/>
                </a:cubicBezTo>
                <a:cubicBezTo>
                  <a:pt x="383" y="387"/>
                  <a:pt x="359" y="389"/>
                  <a:pt x="335" y="383"/>
                </a:cubicBezTo>
                <a:cubicBezTo>
                  <a:pt x="287" y="371"/>
                  <a:pt x="258" y="326"/>
                  <a:pt x="264" y="277"/>
                </a:cubicBezTo>
                <a:cubicBezTo>
                  <a:pt x="267" y="250"/>
                  <a:pt x="277" y="224"/>
                  <a:pt x="286" y="198"/>
                </a:cubicBezTo>
                <a:cubicBezTo>
                  <a:pt x="293" y="177"/>
                  <a:pt x="301" y="156"/>
                  <a:pt x="303" y="133"/>
                </a:cubicBezTo>
                <a:cubicBezTo>
                  <a:pt x="306" y="109"/>
                  <a:pt x="303" y="87"/>
                  <a:pt x="289" y="67"/>
                </a:cubicBezTo>
                <a:cubicBezTo>
                  <a:pt x="277" y="47"/>
                  <a:pt x="258" y="39"/>
                  <a:pt x="235" y="39"/>
                </a:cubicBezTo>
                <a:cubicBezTo>
                  <a:pt x="222" y="40"/>
                  <a:pt x="209" y="43"/>
                  <a:pt x="197" y="45"/>
                </a:cubicBezTo>
                <a:cubicBezTo>
                  <a:pt x="193" y="45"/>
                  <a:pt x="192" y="47"/>
                  <a:pt x="191" y="50"/>
                </a:cubicBezTo>
                <a:cubicBezTo>
                  <a:pt x="171" y="114"/>
                  <a:pt x="152" y="179"/>
                  <a:pt x="132" y="243"/>
                </a:cubicBezTo>
                <a:cubicBezTo>
                  <a:pt x="110" y="315"/>
                  <a:pt x="88" y="388"/>
                  <a:pt x="65" y="460"/>
                </a:cubicBezTo>
                <a:cubicBezTo>
                  <a:pt x="45" y="526"/>
                  <a:pt x="25" y="591"/>
                  <a:pt x="5" y="657"/>
                </a:cubicBezTo>
                <a:cubicBezTo>
                  <a:pt x="5" y="659"/>
                  <a:pt x="4" y="661"/>
                  <a:pt x="3" y="663"/>
                </a:cubicBezTo>
                <a:cubicBezTo>
                  <a:pt x="3" y="663"/>
                  <a:pt x="3" y="663"/>
                  <a:pt x="2" y="663"/>
                </a:cubicBezTo>
                <a:close/>
                <a:moveTo>
                  <a:pt x="574" y="177"/>
                </a:moveTo>
                <a:cubicBezTo>
                  <a:pt x="571" y="158"/>
                  <a:pt x="567" y="138"/>
                  <a:pt x="564" y="119"/>
                </a:cubicBezTo>
                <a:cubicBezTo>
                  <a:pt x="559" y="95"/>
                  <a:pt x="538" y="78"/>
                  <a:pt x="515" y="80"/>
                </a:cubicBezTo>
                <a:cubicBezTo>
                  <a:pt x="487" y="83"/>
                  <a:pt x="458" y="107"/>
                  <a:pt x="452" y="135"/>
                </a:cubicBezTo>
                <a:cubicBezTo>
                  <a:pt x="448" y="152"/>
                  <a:pt x="448" y="169"/>
                  <a:pt x="451" y="185"/>
                </a:cubicBezTo>
                <a:cubicBezTo>
                  <a:pt x="455" y="207"/>
                  <a:pt x="465" y="226"/>
                  <a:pt x="476" y="245"/>
                </a:cubicBezTo>
                <a:cubicBezTo>
                  <a:pt x="494" y="275"/>
                  <a:pt x="518" y="299"/>
                  <a:pt x="548" y="317"/>
                </a:cubicBezTo>
                <a:cubicBezTo>
                  <a:pt x="550" y="318"/>
                  <a:pt x="554" y="318"/>
                  <a:pt x="556" y="317"/>
                </a:cubicBezTo>
                <a:cubicBezTo>
                  <a:pt x="579" y="309"/>
                  <a:pt x="602" y="299"/>
                  <a:pt x="623" y="286"/>
                </a:cubicBezTo>
                <a:cubicBezTo>
                  <a:pt x="657" y="265"/>
                  <a:pt x="684" y="238"/>
                  <a:pt x="701" y="201"/>
                </a:cubicBezTo>
                <a:cubicBezTo>
                  <a:pt x="710" y="184"/>
                  <a:pt x="716" y="166"/>
                  <a:pt x="714" y="147"/>
                </a:cubicBezTo>
                <a:cubicBezTo>
                  <a:pt x="713" y="129"/>
                  <a:pt x="702" y="114"/>
                  <a:pt x="686" y="111"/>
                </a:cubicBezTo>
                <a:cubicBezTo>
                  <a:pt x="673" y="108"/>
                  <a:pt x="660" y="108"/>
                  <a:pt x="648" y="111"/>
                </a:cubicBezTo>
                <a:cubicBezTo>
                  <a:pt x="628" y="116"/>
                  <a:pt x="614" y="129"/>
                  <a:pt x="601" y="144"/>
                </a:cubicBezTo>
                <a:cubicBezTo>
                  <a:pt x="592" y="155"/>
                  <a:pt x="583" y="166"/>
                  <a:pt x="574" y="177"/>
                </a:cubicBezTo>
                <a:close/>
                <a:moveTo>
                  <a:pt x="176" y="77"/>
                </a:moveTo>
                <a:cubicBezTo>
                  <a:pt x="178" y="68"/>
                  <a:pt x="181" y="59"/>
                  <a:pt x="184" y="49"/>
                </a:cubicBezTo>
                <a:cubicBezTo>
                  <a:pt x="175" y="52"/>
                  <a:pt x="168" y="54"/>
                  <a:pt x="162" y="57"/>
                </a:cubicBezTo>
                <a:cubicBezTo>
                  <a:pt x="160" y="57"/>
                  <a:pt x="159" y="58"/>
                  <a:pt x="159" y="59"/>
                </a:cubicBezTo>
                <a:cubicBezTo>
                  <a:pt x="158" y="63"/>
                  <a:pt x="157" y="67"/>
                  <a:pt x="156" y="71"/>
                </a:cubicBezTo>
                <a:cubicBezTo>
                  <a:pt x="163" y="73"/>
                  <a:pt x="169" y="75"/>
                  <a:pt x="176" y="77"/>
                </a:cubicBezTo>
                <a:close/>
                <a:moveTo>
                  <a:pt x="162" y="47"/>
                </a:moveTo>
                <a:cubicBezTo>
                  <a:pt x="168" y="44"/>
                  <a:pt x="172" y="43"/>
                  <a:pt x="177" y="41"/>
                </a:cubicBezTo>
                <a:cubicBezTo>
                  <a:pt x="186" y="38"/>
                  <a:pt x="186" y="37"/>
                  <a:pt x="184" y="28"/>
                </a:cubicBezTo>
                <a:cubicBezTo>
                  <a:pt x="184" y="27"/>
                  <a:pt x="184" y="27"/>
                  <a:pt x="184" y="26"/>
                </a:cubicBezTo>
                <a:cubicBezTo>
                  <a:pt x="182" y="20"/>
                  <a:pt x="179" y="19"/>
                  <a:pt x="175" y="23"/>
                </a:cubicBezTo>
                <a:cubicBezTo>
                  <a:pt x="169" y="30"/>
                  <a:pt x="166" y="37"/>
                  <a:pt x="162" y="47"/>
                </a:cubicBezTo>
                <a:close/>
              </a:path>
            </a:pathLst>
          </a:custGeom>
          <a:solidFill>
            <a:srgbClr val="DA5081">
              <a:alpha val="4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pic>
        <p:nvPicPr>
          <p:cNvPr id="101" name="Google Shape;101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04175" y="0"/>
            <a:ext cx="51398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56"/>
          <p:cNvSpPr txBox="1"/>
          <p:nvPr>
            <p:ph type="title"/>
          </p:nvPr>
        </p:nvSpPr>
        <p:spPr>
          <a:xfrm>
            <a:off x="855300" y="836000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3" name="Google Shape;103;p56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ontents slide layout">
  <p:cSld name="8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57"/>
          <p:cNvGrpSpPr/>
          <p:nvPr/>
        </p:nvGrpSpPr>
        <p:grpSpPr>
          <a:xfrm>
            <a:off x="0" y="15239"/>
            <a:ext cx="9144000" cy="5128261"/>
            <a:chOff x="0" y="15239"/>
            <a:chExt cx="9144000" cy="5128261"/>
          </a:xfrm>
        </p:grpSpPr>
        <p:sp>
          <p:nvSpPr>
            <p:cNvPr id="106" name="Google Shape;106;p57"/>
            <p:cNvSpPr/>
            <p:nvPr/>
          </p:nvSpPr>
          <p:spPr>
            <a:xfrm>
              <a:off x="0" y="1833011"/>
              <a:ext cx="9144000" cy="331048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7" name="Google Shape;107;p57"/>
            <p:cNvPicPr preferRelativeResize="0"/>
            <p:nvPr/>
          </p:nvPicPr>
          <p:blipFill rotWithShape="1">
            <a:blip r:embed="rId3">
              <a:alphaModFix/>
            </a:blip>
            <a:srcRect b="0" l="0" r="0" t="61542"/>
            <a:stretch/>
          </p:blipFill>
          <p:spPr>
            <a:xfrm>
              <a:off x="0" y="15239"/>
              <a:ext cx="9144000" cy="19780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s">
  <p:cSld name="Title and three colum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58"/>
          <p:cNvGrpSpPr/>
          <p:nvPr/>
        </p:nvGrpSpPr>
        <p:grpSpPr>
          <a:xfrm rot="10800000">
            <a:off x="0" y="15239"/>
            <a:ext cx="9144000" cy="5128261"/>
            <a:chOff x="0" y="15239"/>
            <a:chExt cx="9144000" cy="5128261"/>
          </a:xfrm>
        </p:grpSpPr>
        <p:sp>
          <p:nvSpPr>
            <p:cNvPr id="110" name="Google Shape;110;p58"/>
            <p:cNvSpPr/>
            <p:nvPr/>
          </p:nvSpPr>
          <p:spPr>
            <a:xfrm>
              <a:off x="0" y="1833011"/>
              <a:ext cx="9144000" cy="331048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p58"/>
            <p:cNvPicPr preferRelativeResize="0"/>
            <p:nvPr/>
          </p:nvPicPr>
          <p:blipFill rotWithShape="1">
            <a:blip r:embed="rId2">
              <a:alphaModFix/>
            </a:blip>
            <a:srcRect b="0" l="0" r="0" t="61542"/>
            <a:stretch/>
          </p:blipFill>
          <p:spPr>
            <a:xfrm>
              <a:off x="0" y="15239"/>
              <a:ext cx="9144000" cy="19780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58"/>
          <p:cNvSpPr txBox="1"/>
          <p:nvPr>
            <p:ph type="title"/>
          </p:nvPr>
        </p:nvSpPr>
        <p:spPr>
          <a:xfrm>
            <a:off x="937700" y="2448576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3" name="Google Shape;113;p58"/>
          <p:cNvSpPr txBox="1"/>
          <p:nvPr>
            <p:ph idx="1" type="subTitle"/>
          </p:nvPr>
        </p:nvSpPr>
        <p:spPr>
          <a:xfrm>
            <a:off x="855500" y="3204050"/>
            <a:ext cx="23397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58"/>
          <p:cNvSpPr txBox="1"/>
          <p:nvPr>
            <p:ph idx="2" type="title"/>
          </p:nvPr>
        </p:nvSpPr>
        <p:spPr>
          <a:xfrm>
            <a:off x="3484420" y="2448576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5" name="Google Shape;115;p58"/>
          <p:cNvSpPr txBox="1"/>
          <p:nvPr>
            <p:ph idx="3" type="subTitle"/>
          </p:nvPr>
        </p:nvSpPr>
        <p:spPr>
          <a:xfrm>
            <a:off x="3402225" y="3204050"/>
            <a:ext cx="23397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58"/>
          <p:cNvSpPr txBox="1"/>
          <p:nvPr>
            <p:ph idx="4" type="title"/>
          </p:nvPr>
        </p:nvSpPr>
        <p:spPr>
          <a:xfrm>
            <a:off x="6031147" y="2448576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7" name="Google Shape;117;p58"/>
          <p:cNvSpPr txBox="1"/>
          <p:nvPr>
            <p:ph idx="5" type="subTitle"/>
          </p:nvPr>
        </p:nvSpPr>
        <p:spPr>
          <a:xfrm>
            <a:off x="5949000" y="3204050"/>
            <a:ext cx="23397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58"/>
          <p:cNvSpPr txBox="1"/>
          <p:nvPr>
            <p:ph idx="6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ontents slide layout">
  <p:cSld name="18_Contents slide layout"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59"/>
          <p:cNvGrpSpPr/>
          <p:nvPr/>
        </p:nvGrpSpPr>
        <p:grpSpPr>
          <a:xfrm>
            <a:off x="0" y="15239"/>
            <a:ext cx="9144000" cy="5128261"/>
            <a:chOff x="0" y="15239"/>
            <a:chExt cx="9144000" cy="5128261"/>
          </a:xfrm>
        </p:grpSpPr>
        <p:sp>
          <p:nvSpPr>
            <p:cNvPr id="121" name="Google Shape;121;p59"/>
            <p:cNvSpPr/>
            <p:nvPr/>
          </p:nvSpPr>
          <p:spPr>
            <a:xfrm>
              <a:off x="0" y="1833011"/>
              <a:ext cx="9144000" cy="331048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2" name="Google Shape;122;p59"/>
            <p:cNvPicPr preferRelativeResize="0"/>
            <p:nvPr/>
          </p:nvPicPr>
          <p:blipFill rotWithShape="1">
            <a:blip r:embed="rId2">
              <a:alphaModFix/>
            </a:blip>
            <a:srcRect b="0" l="0" r="0" t="61542"/>
            <a:stretch/>
          </p:blipFill>
          <p:spPr>
            <a:xfrm>
              <a:off x="0" y="15239"/>
              <a:ext cx="9144000" cy="19780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ontents slide layout">
  <p:cSld name="17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ontents slide layout">
  <p:cSld name="16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61"/>
          <p:cNvGrpSpPr/>
          <p:nvPr/>
        </p:nvGrpSpPr>
        <p:grpSpPr>
          <a:xfrm>
            <a:off x="0" y="15239"/>
            <a:ext cx="9144000" cy="5128261"/>
            <a:chOff x="0" y="15239"/>
            <a:chExt cx="9144000" cy="5128261"/>
          </a:xfrm>
        </p:grpSpPr>
        <p:sp>
          <p:nvSpPr>
            <p:cNvPr id="127" name="Google Shape;127;p61"/>
            <p:cNvSpPr/>
            <p:nvPr/>
          </p:nvSpPr>
          <p:spPr>
            <a:xfrm>
              <a:off x="0" y="1833011"/>
              <a:ext cx="9144000" cy="331048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8" name="Google Shape;128;p61"/>
            <p:cNvPicPr preferRelativeResize="0"/>
            <p:nvPr/>
          </p:nvPicPr>
          <p:blipFill rotWithShape="1">
            <a:blip r:embed="rId3">
              <a:alphaModFix/>
            </a:blip>
            <a:srcRect b="0" l="0" r="0" t="61542"/>
            <a:stretch/>
          </p:blipFill>
          <p:spPr>
            <a:xfrm>
              <a:off x="0" y="15239"/>
              <a:ext cx="9144000" cy="19780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s 1">
  <p:cSld name="Title and four colums 1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62"/>
          <p:cNvGrpSpPr/>
          <p:nvPr/>
        </p:nvGrpSpPr>
        <p:grpSpPr>
          <a:xfrm>
            <a:off x="0" y="15239"/>
            <a:ext cx="9144000" cy="5128261"/>
            <a:chOff x="0" y="15239"/>
            <a:chExt cx="9144000" cy="5128261"/>
          </a:xfrm>
        </p:grpSpPr>
        <p:sp>
          <p:nvSpPr>
            <p:cNvPr id="131" name="Google Shape;131;p62"/>
            <p:cNvSpPr/>
            <p:nvPr/>
          </p:nvSpPr>
          <p:spPr>
            <a:xfrm>
              <a:off x="0" y="1833011"/>
              <a:ext cx="9144000" cy="331048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2" name="Google Shape;132;p62"/>
            <p:cNvPicPr preferRelativeResize="0"/>
            <p:nvPr/>
          </p:nvPicPr>
          <p:blipFill rotWithShape="1">
            <a:blip r:embed="rId2">
              <a:alphaModFix/>
            </a:blip>
            <a:srcRect b="0" l="0" r="0" t="61542"/>
            <a:stretch/>
          </p:blipFill>
          <p:spPr>
            <a:xfrm>
              <a:off x="0" y="15239"/>
              <a:ext cx="9144000" cy="19780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3" name="Google Shape;133;p62"/>
          <p:cNvSpPr txBox="1"/>
          <p:nvPr>
            <p:ph type="title"/>
          </p:nvPr>
        </p:nvSpPr>
        <p:spPr>
          <a:xfrm>
            <a:off x="1633805" y="1598700"/>
            <a:ext cx="26622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4" name="Google Shape;134;p62"/>
          <p:cNvSpPr txBox="1"/>
          <p:nvPr>
            <p:ph idx="1" type="subTitle"/>
          </p:nvPr>
        </p:nvSpPr>
        <p:spPr>
          <a:xfrm>
            <a:off x="1633799" y="2032825"/>
            <a:ext cx="2662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62"/>
          <p:cNvSpPr txBox="1"/>
          <p:nvPr>
            <p:ph idx="2" type="title"/>
          </p:nvPr>
        </p:nvSpPr>
        <p:spPr>
          <a:xfrm>
            <a:off x="5645780" y="1598700"/>
            <a:ext cx="26622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6" name="Google Shape;136;p62"/>
          <p:cNvSpPr txBox="1"/>
          <p:nvPr>
            <p:ph idx="3" type="subTitle"/>
          </p:nvPr>
        </p:nvSpPr>
        <p:spPr>
          <a:xfrm>
            <a:off x="5645774" y="2032825"/>
            <a:ext cx="2662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62"/>
          <p:cNvSpPr txBox="1"/>
          <p:nvPr>
            <p:ph idx="4" type="title"/>
          </p:nvPr>
        </p:nvSpPr>
        <p:spPr>
          <a:xfrm>
            <a:off x="1633805" y="3260700"/>
            <a:ext cx="26622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8" name="Google Shape;138;p62"/>
          <p:cNvSpPr txBox="1"/>
          <p:nvPr>
            <p:ph idx="5" type="subTitle"/>
          </p:nvPr>
        </p:nvSpPr>
        <p:spPr>
          <a:xfrm>
            <a:off x="1633799" y="3694825"/>
            <a:ext cx="2662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62"/>
          <p:cNvSpPr txBox="1"/>
          <p:nvPr>
            <p:ph idx="6" type="title"/>
          </p:nvPr>
        </p:nvSpPr>
        <p:spPr>
          <a:xfrm>
            <a:off x="5645780" y="3260700"/>
            <a:ext cx="26622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0" name="Google Shape;140;p62"/>
          <p:cNvSpPr txBox="1"/>
          <p:nvPr>
            <p:ph idx="7" type="subTitle"/>
          </p:nvPr>
        </p:nvSpPr>
        <p:spPr>
          <a:xfrm>
            <a:off x="5645774" y="3694825"/>
            <a:ext cx="2662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62"/>
          <p:cNvSpPr txBox="1"/>
          <p:nvPr>
            <p:ph idx="8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mplete" type="blank">
  <p:cSld name="BLANK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0" scaled="0"/>
        </a:gra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0" y="53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45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" name="Google Shape;16;p45"/>
          <p:cNvGrpSpPr/>
          <p:nvPr/>
        </p:nvGrpSpPr>
        <p:grpSpPr>
          <a:xfrm rot="10800000">
            <a:off x="0" y="0"/>
            <a:ext cx="9144000" cy="5148851"/>
            <a:chOff x="1193800" y="164653"/>
            <a:chExt cx="9144000" cy="5148851"/>
          </a:xfrm>
        </p:grpSpPr>
        <p:sp>
          <p:nvSpPr>
            <p:cNvPr id="17" name="Google Shape;17;p45"/>
            <p:cNvSpPr/>
            <p:nvPr/>
          </p:nvSpPr>
          <p:spPr>
            <a:xfrm>
              <a:off x="1193800" y="2003015"/>
              <a:ext cx="9144000" cy="331048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" name="Google Shape;18;p45"/>
            <p:cNvPicPr preferRelativeResize="0"/>
            <p:nvPr/>
          </p:nvPicPr>
          <p:blipFill rotWithShape="1">
            <a:blip r:embed="rId3">
              <a:alphaModFix/>
            </a:blip>
            <a:srcRect b="0" l="0" r="0" t="61542"/>
            <a:stretch/>
          </p:blipFill>
          <p:spPr>
            <a:xfrm>
              <a:off x="1193800" y="164653"/>
              <a:ext cx="9144000" cy="19780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Google Shape;19;p45"/>
          <p:cNvSpPr/>
          <p:nvPr/>
        </p:nvSpPr>
        <p:spPr>
          <a:xfrm rot="-1207114">
            <a:off x="-115521" y="-105478"/>
            <a:ext cx="4150773" cy="1454958"/>
          </a:xfrm>
          <a:custGeom>
            <a:rect b="b" l="l" r="r" t="t"/>
            <a:pathLst>
              <a:path extrusionOk="0" h="663" w="1188">
                <a:moveTo>
                  <a:pt x="2" y="663"/>
                </a:moveTo>
                <a:cubicBezTo>
                  <a:pt x="52" y="462"/>
                  <a:pt x="102" y="261"/>
                  <a:pt x="151" y="60"/>
                </a:cubicBezTo>
                <a:cubicBezTo>
                  <a:pt x="101" y="73"/>
                  <a:pt x="51" y="76"/>
                  <a:pt x="0" y="73"/>
                </a:cubicBezTo>
                <a:cubicBezTo>
                  <a:pt x="0" y="73"/>
                  <a:pt x="0" y="72"/>
                  <a:pt x="0" y="72"/>
                </a:cubicBezTo>
                <a:cubicBezTo>
                  <a:pt x="4" y="72"/>
                  <a:pt x="9" y="71"/>
                  <a:pt x="14" y="71"/>
                </a:cubicBezTo>
                <a:cubicBezTo>
                  <a:pt x="58" y="69"/>
                  <a:pt x="101" y="65"/>
                  <a:pt x="144" y="53"/>
                </a:cubicBezTo>
                <a:cubicBezTo>
                  <a:pt x="151" y="51"/>
                  <a:pt x="155" y="48"/>
                  <a:pt x="157" y="40"/>
                </a:cubicBezTo>
                <a:cubicBezTo>
                  <a:pt x="159" y="28"/>
                  <a:pt x="164" y="17"/>
                  <a:pt x="173" y="8"/>
                </a:cubicBezTo>
                <a:cubicBezTo>
                  <a:pt x="182" y="0"/>
                  <a:pt x="190" y="2"/>
                  <a:pt x="193" y="13"/>
                </a:cubicBezTo>
                <a:cubicBezTo>
                  <a:pt x="194" y="17"/>
                  <a:pt x="194" y="20"/>
                  <a:pt x="195" y="24"/>
                </a:cubicBezTo>
                <a:cubicBezTo>
                  <a:pt x="195" y="27"/>
                  <a:pt x="195" y="31"/>
                  <a:pt x="195" y="34"/>
                </a:cubicBezTo>
                <a:cubicBezTo>
                  <a:pt x="204" y="32"/>
                  <a:pt x="213" y="30"/>
                  <a:pt x="223" y="29"/>
                </a:cubicBezTo>
                <a:cubicBezTo>
                  <a:pt x="248" y="26"/>
                  <a:pt x="272" y="30"/>
                  <a:pt x="291" y="49"/>
                </a:cubicBezTo>
                <a:cubicBezTo>
                  <a:pt x="305" y="64"/>
                  <a:pt x="313" y="82"/>
                  <a:pt x="316" y="102"/>
                </a:cubicBezTo>
                <a:cubicBezTo>
                  <a:pt x="320" y="125"/>
                  <a:pt x="316" y="147"/>
                  <a:pt x="309" y="170"/>
                </a:cubicBezTo>
                <a:cubicBezTo>
                  <a:pt x="302" y="195"/>
                  <a:pt x="293" y="221"/>
                  <a:pt x="285" y="247"/>
                </a:cubicBezTo>
                <a:cubicBezTo>
                  <a:pt x="280" y="264"/>
                  <a:pt x="276" y="283"/>
                  <a:pt x="279" y="301"/>
                </a:cubicBezTo>
                <a:cubicBezTo>
                  <a:pt x="283" y="332"/>
                  <a:pt x="301" y="351"/>
                  <a:pt x="328" y="363"/>
                </a:cubicBezTo>
                <a:cubicBezTo>
                  <a:pt x="346" y="372"/>
                  <a:pt x="365" y="371"/>
                  <a:pt x="384" y="368"/>
                </a:cubicBezTo>
                <a:cubicBezTo>
                  <a:pt x="404" y="364"/>
                  <a:pt x="424" y="359"/>
                  <a:pt x="443" y="353"/>
                </a:cubicBezTo>
                <a:cubicBezTo>
                  <a:pt x="471" y="345"/>
                  <a:pt x="498" y="336"/>
                  <a:pt x="526" y="328"/>
                </a:cubicBezTo>
                <a:cubicBezTo>
                  <a:pt x="527" y="327"/>
                  <a:pt x="529" y="327"/>
                  <a:pt x="530" y="326"/>
                </a:cubicBezTo>
                <a:cubicBezTo>
                  <a:pt x="529" y="325"/>
                  <a:pt x="527" y="324"/>
                  <a:pt x="526" y="323"/>
                </a:cubicBezTo>
                <a:cubicBezTo>
                  <a:pt x="482" y="292"/>
                  <a:pt x="452" y="251"/>
                  <a:pt x="436" y="199"/>
                </a:cubicBezTo>
                <a:cubicBezTo>
                  <a:pt x="429" y="175"/>
                  <a:pt x="429" y="151"/>
                  <a:pt x="435" y="126"/>
                </a:cubicBezTo>
                <a:cubicBezTo>
                  <a:pt x="445" y="91"/>
                  <a:pt x="483" y="62"/>
                  <a:pt x="519" y="62"/>
                </a:cubicBezTo>
                <a:cubicBezTo>
                  <a:pt x="552" y="62"/>
                  <a:pt x="581" y="88"/>
                  <a:pt x="583" y="122"/>
                </a:cubicBezTo>
                <a:cubicBezTo>
                  <a:pt x="583" y="127"/>
                  <a:pt x="584" y="132"/>
                  <a:pt x="584" y="138"/>
                </a:cubicBezTo>
                <a:cubicBezTo>
                  <a:pt x="589" y="132"/>
                  <a:pt x="594" y="126"/>
                  <a:pt x="598" y="121"/>
                </a:cubicBezTo>
                <a:cubicBezTo>
                  <a:pt x="620" y="97"/>
                  <a:pt x="647" y="88"/>
                  <a:pt x="678" y="91"/>
                </a:cubicBezTo>
                <a:cubicBezTo>
                  <a:pt x="693" y="92"/>
                  <a:pt x="706" y="96"/>
                  <a:pt x="716" y="107"/>
                </a:cubicBezTo>
                <a:cubicBezTo>
                  <a:pt x="728" y="119"/>
                  <a:pt x="733" y="134"/>
                  <a:pt x="733" y="151"/>
                </a:cubicBezTo>
                <a:cubicBezTo>
                  <a:pt x="733" y="174"/>
                  <a:pt x="726" y="195"/>
                  <a:pt x="715" y="215"/>
                </a:cubicBezTo>
                <a:cubicBezTo>
                  <a:pt x="693" y="260"/>
                  <a:pt x="656" y="290"/>
                  <a:pt x="613" y="312"/>
                </a:cubicBezTo>
                <a:cubicBezTo>
                  <a:pt x="602" y="318"/>
                  <a:pt x="590" y="323"/>
                  <a:pt x="578" y="329"/>
                </a:cubicBezTo>
                <a:cubicBezTo>
                  <a:pt x="582" y="330"/>
                  <a:pt x="585" y="330"/>
                  <a:pt x="588" y="331"/>
                </a:cubicBezTo>
                <a:cubicBezTo>
                  <a:pt x="609" y="334"/>
                  <a:pt x="631" y="336"/>
                  <a:pt x="652" y="339"/>
                </a:cubicBezTo>
                <a:cubicBezTo>
                  <a:pt x="663" y="341"/>
                  <a:pt x="673" y="344"/>
                  <a:pt x="683" y="348"/>
                </a:cubicBezTo>
                <a:cubicBezTo>
                  <a:pt x="707" y="357"/>
                  <a:pt x="720" y="375"/>
                  <a:pt x="722" y="401"/>
                </a:cubicBezTo>
                <a:cubicBezTo>
                  <a:pt x="724" y="412"/>
                  <a:pt x="726" y="423"/>
                  <a:pt x="732" y="433"/>
                </a:cubicBezTo>
                <a:cubicBezTo>
                  <a:pt x="742" y="449"/>
                  <a:pt x="757" y="453"/>
                  <a:pt x="774" y="454"/>
                </a:cubicBezTo>
                <a:cubicBezTo>
                  <a:pt x="792" y="455"/>
                  <a:pt x="809" y="450"/>
                  <a:pt x="826" y="447"/>
                </a:cubicBezTo>
                <a:cubicBezTo>
                  <a:pt x="849" y="441"/>
                  <a:pt x="872" y="436"/>
                  <a:pt x="895" y="431"/>
                </a:cubicBezTo>
                <a:cubicBezTo>
                  <a:pt x="924" y="425"/>
                  <a:pt x="951" y="432"/>
                  <a:pt x="976" y="450"/>
                </a:cubicBezTo>
                <a:cubicBezTo>
                  <a:pt x="985" y="456"/>
                  <a:pt x="994" y="463"/>
                  <a:pt x="1003" y="470"/>
                </a:cubicBezTo>
                <a:cubicBezTo>
                  <a:pt x="1023" y="485"/>
                  <a:pt x="1045" y="494"/>
                  <a:pt x="1070" y="498"/>
                </a:cubicBezTo>
                <a:cubicBezTo>
                  <a:pt x="1089" y="500"/>
                  <a:pt x="1108" y="504"/>
                  <a:pt x="1127" y="505"/>
                </a:cubicBezTo>
                <a:cubicBezTo>
                  <a:pt x="1141" y="506"/>
                  <a:pt x="1155" y="505"/>
                  <a:pt x="1168" y="503"/>
                </a:cubicBezTo>
                <a:cubicBezTo>
                  <a:pt x="1175" y="503"/>
                  <a:pt x="1182" y="498"/>
                  <a:pt x="1188" y="496"/>
                </a:cubicBezTo>
                <a:cubicBezTo>
                  <a:pt x="1186" y="498"/>
                  <a:pt x="1184" y="500"/>
                  <a:pt x="1181" y="502"/>
                </a:cubicBezTo>
                <a:cubicBezTo>
                  <a:pt x="1170" y="509"/>
                  <a:pt x="1157" y="510"/>
                  <a:pt x="1145" y="511"/>
                </a:cubicBezTo>
                <a:cubicBezTo>
                  <a:pt x="1122" y="512"/>
                  <a:pt x="1099" y="510"/>
                  <a:pt x="1076" y="506"/>
                </a:cubicBezTo>
                <a:cubicBezTo>
                  <a:pt x="1062" y="504"/>
                  <a:pt x="1049" y="502"/>
                  <a:pt x="1035" y="498"/>
                </a:cubicBezTo>
                <a:cubicBezTo>
                  <a:pt x="1016" y="492"/>
                  <a:pt x="1000" y="480"/>
                  <a:pt x="984" y="469"/>
                </a:cubicBezTo>
                <a:cubicBezTo>
                  <a:pt x="973" y="461"/>
                  <a:pt x="961" y="454"/>
                  <a:pt x="949" y="448"/>
                </a:cubicBezTo>
                <a:cubicBezTo>
                  <a:pt x="930" y="438"/>
                  <a:pt x="910" y="440"/>
                  <a:pt x="891" y="444"/>
                </a:cubicBezTo>
                <a:cubicBezTo>
                  <a:pt x="865" y="450"/>
                  <a:pt x="839" y="457"/>
                  <a:pt x="812" y="463"/>
                </a:cubicBezTo>
                <a:cubicBezTo>
                  <a:pt x="794" y="468"/>
                  <a:pt x="775" y="470"/>
                  <a:pt x="756" y="466"/>
                </a:cubicBezTo>
                <a:cubicBezTo>
                  <a:pt x="730" y="460"/>
                  <a:pt x="717" y="442"/>
                  <a:pt x="710" y="418"/>
                </a:cubicBezTo>
                <a:cubicBezTo>
                  <a:pt x="709" y="412"/>
                  <a:pt x="708" y="405"/>
                  <a:pt x="707" y="398"/>
                </a:cubicBezTo>
                <a:cubicBezTo>
                  <a:pt x="704" y="381"/>
                  <a:pt x="694" y="370"/>
                  <a:pt x="679" y="363"/>
                </a:cubicBezTo>
                <a:cubicBezTo>
                  <a:pt x="664" y="356"/>
                  <a:pt x="647" y="354"/>
                  <a:pt x="631" y="352"/>
                </a:cubicBezTo>
                <a:cubicBezTo>
                  <a:pt x="612" y="350"/>
                  <a:pt x="593" y="348"/>
                  <a:pt x="575" y="345"/>
                </a:cubicBezTo>
                <a:cubicBezTo>
                  <a:pt x="568" y="344"/>
                  <a:pt x="562" y="341"/>
                  <a:pt x="556" y="340"/>
                </a:cubicBezTo>
                <a:cubicBezTo>
                  <a:pt x="553" y="339"/>
                  <a:pt x="550" y="339"/>
                  <a:pt x="548" y="339"/>
                </a:cubicBezTo>
                <a:cubicBezTo>
                  <a:pt x="501" y="353"/>
                  <a:pt x="454" y="368"/>
                  <a:pt x="407" y="381"/>
                </a:cubicBezTo>
                <a:cubicBezTo>
                  <a:pt x="383" y="387"/>
                  <a:pt x="359" y="389"/>
                  <a:pt x="335" y="383"/>
                </a:cubicBezTo>
                <a:cubicBezTo>
                  <a:pt x="287" y="371"/>
                  <a:pt x="258" y="326"/>
                  <a:pt x="264" y="277"/>
                </a:cubicBezTo>
                <a:cubicBezTo>
                  <a:pt x="267" y="250"/>
                  <a:pt x="277" y="224"/>
                  <a:pt x="286" y="198"/>
                </a:cubicBezTo>
                <a:cubicBezTo>
                  <a:pt x="293" y="177"/>
                  <a:pt x="301" y="156"/>
                  <a:pt x="303" y="133"/>
                </a:cubicBezTo>
                <a:cubicBezTo>
                  <a:pt x="306" y="109"/>
                  <a:pt x="303" y="87"/>
                  <a:pt x="289" y="67"/>
                </a:cubicBezTo>
                <a:cubicBezTo>
                  <a:pt x="277" y="47"/>
                  <a:pt x="258" y="39"/>
                  <a:pt x="235" y="39"/>
                </a:cubicBezTo>
                <a:cubicBezTo>
                  <a:pt x="222" y="40"/>
                  <a:pt x="209" y="43"/>
                  <a:pt x="197" y="45"/>
                </a:cubicBezTo>
                <a:cubicBezTo>
                  <a:pt x="193" y="45"/>
                  <a:pt x="192" y="47"/>
                  <a:pt x="191" y="50"/>
                </a:cubicBezTo>
                <a:cubicBezTo>
                  <a:pt x="171" y="114"/>
                  <a:pt x="152" y="179"/>
                  <a:pt x="132" y="243"/>
                </a:cubicBezTo>
                <a:cubicBezTo>
                  <a:pt x="110" y="315"/>
                  <a:pt x="88" y="388"/>
                  <a:pt x="65" y="460"/>
                </a:cubicBezTo>
                <a:cubicBezTo>
                  <a:pt x="45" y="526"/>
                  <a:pt x="25" y="591"/>
                  <a:pt x="5" y="657"/>
                </a:cubicBezTo>
                <a:cubicBezTo>
                  <a:pt x="5" y="659"/>
                  <a:pt x="4" y="661"/>
                  <a:pt x="3" y="663"/>
                </a:cubicBezTo>
                <a:cubicBezTo>
                  <a:pt x="3" y="663"/>
                  <a:pt x="3" y="663"/>
                  <a:pt x="2" y="663"/>
                </a:cubicBezTo>
                <a:close/>
                <a:moveTo>
                  <a:pt x="574" y="177"/>
                </a:moveTo>
                <a:cubicBezTo>
                  <a:pt x="571" y="158"/>
                  <a:pt x="567" y="138"/>
                  <a:pt x="564" y="119"/>
                </a:cubicBezTo>
                <a:cubicBezTo>
                  <a:pt x="559" y="95"/>
                  <a:pt x="538" y="78"/>
                  <a:pt x="515" y="80"/>
                </a:cubicBezTo>
                <a:cubicBezTo>
                  <a:pt x="487" y="83"/>
                  <a:pt x="458" y="107"/>
                  <a:pt x="452" y="135"/>
                </a:cubicBezTo>
                <a:cubicBezTo>
                  <a:pt x="448" y="152"/>
                  <a:pt x="448" y="169"/>
                  <a:pt x="451" y="185"/>
                </a:cubicBezTo>
                <a:cubicBezTo>
                  <a:pt x="455" y="207"/>
                  <a:pt x="465" y="226"/>
                  <a:pt x="476" y="245"/>
                </a:cubicBezTo>
                <a:cubicBezTo>
                  <a:pt x="494" y="275"/>
                  <a:pt x="518" y="299"/>
                  <a:pt x="548" y="317"/>
                </a:cubicBezTo>
                <a:cubicBezTo>
                  <a:pt x="550" y="318"/>
                  <a:pt x="554" y="318"/>
                  <a:pt x="556" y="317"/>
                </a:cubicBezTo>
                <a:cubicBezTo>
                  <a:pt x="579" y="309"/>
                  <a:pt x="602" y="299"/>
                  <a:pt x="623" y="286"/>
                </a:cubicBezTo>
                <a:cubicBezTo>
                  <a:pt x="657" y="265"/>
                  <a:pt x="684" y="238"/>
                  <a:pt x="701" y="201"/>
                </a:cubicBezTo>
                <a:cubicBezTo>
                  <a:pt x="710" y="184"/>
                  <a:pt x="716" y="166"/>
                  <a:pt x="714" y="147"/>
                </a:cubicBezTo>
                <a:cubicBezTo>
                  <a:pt x="713" y="129"/>
                  <a:pt x="702" y="114"/>
                  <a:pt x="686" y="111"/>
                </a:cubicBezTo>
                <a:cubicBezTo>
                  <a:pt x="673" y="108"/>
                  <a:pt x="660" y="108"/>
                  <a:pt x="648" y="111"/>
                </a:cubicBezTo>
                <a:cubicBezTo>
                  <a:pt x="628" y="116"/>
                  <a:pt x="614" y="129"/>
                  <a:pt x="601" y="144"/>
                </a:cubicBezTo>
                <a:cubicBezTo>
                  <a:pt x="592" y="155"/>
                  <a:pt x="583" y="166"/>
                  <a:pt x="574" y="177"/>
                </a:cubicBezTo>
                <a:close/>
                <a:moveTo>
                  <a:pt x="176" y="77"/>
                </a:moveTo>
                <a:cubicBezTo>
                  <a:pt x="178" y="68"/>
                  <a:pt x="181" y="59"/>
                  <a:pt x="184" y="49"/>
                </a:cubicBezTo>
                <a:cubicBezTo>
                  <a:pt x="175" y="52"/>
                  <a:pt x="168" y="54"/>
                  <a:pt x="162" y="57"/>
                </a:cubicBezTo>
                <a:cubicBezTo>
                  <a:pt x="160" y="57"/>
                  <a:pt x="159" y="58"/>
                  <a:pt x="159" y="59"/>
                </a:cubicBezTo>
                <a:cubicBezTo>
                  <a:pt x="158" y="63"/>
                  <a:pt x="157" y="67"/>
                  <a:pt x="156" y="71"/>
                </a:cubicBezTo>
                <a:cubicBezTo>
                  <a:pt x="163" y="73"/>
                  <a:pt x="169" y="75"/>
                  <a:pt x="176" y="77"/>
                </a:cubicBezTo>
                <a:close/>
                <a:moveTo>
                  <a:pt x="162" y="47"/>
                </a:moveTo>
                <a:cubicBezTo>
                  <a:pt x="168" y="44"/>
                  <a:pt x="172" y="43"/>
                  <a:pt x="177" y="41"/>
                </a:cubicBezTo>
                <a:cubicBezTo>
                  <a:pt x="186" y="38"/>
                  <a:pt x="186" y="37"/>
                  <a:pt x="184" y="28"/>
                </a:cubicBezTo>
                <a:cubicBezTo>
                  <a:pt x="184" y="27"/>
                  <a:pt x="184" y="27"/>
                  <a:pt x="184" y="26"/>
                </a:cubicBezTo>
                <a:cubicBezTo>
                  <a:pt x="182" y="20"/>
                  <a:pt x="179" y="19"/>
                  <a:pt x="175" y="23"/>
                </a:cubicBezTo>
                <a:cubicBezTo>
                  <a:pt x="169" y="30"/>
                  <a:pt x="166" y="37"/>
                  <a:pt x="162" y="47"/>
                </a:cubicBezTo>
                <a:close/>
              </a:path>
            </a:pathLst>
          </a:custGeom>
          <a:solidFill>
            <a:srgbClr val="DA5081">
              <a:alpha val="4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3"/>
          <p:cNvSpPr txBox="1"/>
          <p:nvPr>
            <p:ph idx="1" type="subTitle"/>
          </p:nvPr>
        </p:nvSpPr>
        <p:spPr>
          <a:xfrm>
            <a:off x="720000" y="1308275"/>
            <a:ext cx="6606000" cy="18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arabicPeriod"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alphaLcPeriod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romanLcPeriod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arabicPeriod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AutoNum type="alphaLcPeriod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AutoNum type="romanLcPeriod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AutoNum type="arabicPeriod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AutoNum type="alphaLcPeriod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600"/>
              <a:buFont typeface="Open Sans"/>
              <a:buAutoNum type="romanLcPeriod"/>
              <a:defRPr/>
            </a:lvl9pPr>
          </a:lstStyle>
          <a:p/>
        </p:txBody>
      </p:sp>
      <p:sp>
        <p:nvSpPr>
          <p:cNvPr id="144" name="Google Shape;144;p6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45" name="Google Shape;145;p63"/>
          <p:cNvGrpSpPr/>
          <p:nvPr/>
        </p:nvGrpSpPr>
        <p:grpSpPr>
          <a:xfrm>
            <a:off x="0" y="15239"/>
            <a:ext cx="9144000" cy="5128261"/>
            <a:chOff x="0" y="15239"/>
            <a:chExt cx="9144000" cy="5128261"/>
          </a:xfrm>
        </p:grpSpPr>
        <p:sp>
          <p:nvSpPr>
            <p:cNvPr id="146" name="Google Shape;146;p63"/>
            <p:cNvSpPr/>
            <p:nvPr/>
          </p:nvSpPr>
          <p:spPr>
            <a:xfrm>
              <a:off x="0" y="1833011"/>
              <a:ext cx="9144000" cy="331048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7" name="Google Shape;147;p63"/>
            <p:cNvPicPr preferRelativeResize="0"/>
            <p:nvPr/>
          </p:nvPicPr>
          <p:blipFill rotWithShape="1">
            <a:blip r:embed="rId2">
              <a:alphaModFix/>
            </a:blip>
            <a:srcRect b="0" l="0" r="0" t="61542"/>
            <a:stretch/>
          </p:blipFill>
          <p:spPr>
            <a:xfrm>
              <a:off x="0" y="15239"/>
              <a:ext cx="9144000" cy="19780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0" scaled="0"/>
        </a:gra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46"/>
          <p:cNvGrpSpPr/>
          <p:nvPr/>
        </p:nvGrpSpPr>
        <p:grpSpPr>
          <a:xfrm>
            <a:off x="0" y="15239"/>
            <a:ext cx="9144000" cy="5128261"/>
            <a:chOff x="0" y="15239"/>
            <a:chExt cx="9144000" cy="5128261"/>
          </a:xfrm>
        </p:grpSpPr>
        <p:sp>
          <p:nvSpPr>
            <p:cNvPr id="22" name="Google Shape;22;p46"/>
            <p:cNvSpPr/>
            <p:nvPr/>
          </p:nvSpPr>
          <p:spPr>
            <a:xfrm>
              <a:off x="0" y="1833011"/>
              <a:ext cx="9144000" cy="331048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" name="Google Shape;23;p46"/>
            <p:cNvPicPr preferRelativeResize="0"/>
            <p:nvPr/>
          </p:nvPicPr>
          <p:blipFill rotWithShape="1">
            <a:blip r:embed="rId2">
              <a:alphaModFix/>
            </a:blip>
            <a:srcRect b="0" l="0" r="0" t="61542"/>
            <a:stretch/>
          </p:blipFill>
          <p:spPr>
            <a:xfrm>
              <a:off x="0" y="15239"/>
              <a:ext cx="9144000" cy="19780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46"/>
          <p:cNvSpPr txBox="1"/>
          <p:nvPr>
            <p:ph type="ctrTitle"/>
          </p:nvPr>
        </p:nvSpPr>
        <p:spPr>
          <a:xfrm>
            <a:off x="855300" y="344225"/>
            <a:ext cx="7433400" cy="1159800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2700000" dist="19050">
              <a:srgbClr val="655A87">
                <a:alpha val="20000"/>
              </a:srgbClr>
            </a:outerShdw>
          </a:effectLst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" name="Google Shape;25;p46"/>
          <p:cNvSpPr txBox="1"/>
          <p:nvPr>
            <p:ph idx="1" type="subTitle"/>
          </p:nvPr>
        </p:nvSpPr>
        <p:spPr>
          <a:xfrm>
            <a:off x="855300" y="1600929"/>
            <a:ext cx="74334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2000"/>
              <a:buNone/>
              <a:defRPr>
                <a:solidFill>
                  <a:srgbClr val="9283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9283C0"/>
              </a:buClr>
              <a:buSzPts val="3000"/>
              <a:buNone/>
              <a:defRPr sz="3000">
                <a:solidFill>
                  <a:srgbClr val="9283C0"/>
                </a:solidFill>
              </a:defRPr>
            </a:lvl2pPr>
            <a:lvl3pPr lvl="2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9283C0"/>
              </a:buClr>
              <a:buSzPts val="3000"/>
              <a:buNone/>
              <a:defRPr sz="3000">
                <a:solidFill>
                  <a:srgbClr val="9283C0"/>
                </a:solidFill>
              </a:defRPr>
            </a:lvl3pPr>
            <a:lvl4pPr lvl="3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9283C0"/>
              </a:buClr>
              <a:buSzPts val="3000"/>
              <a:buNone/>
              <a:defRPr sz="3000">
                <a:solidFill>
                  <a:srgbClr val="9283C0"/>
                </a:solidFill>
              </a:defRPr>
            </a:lvl4pPr>
            <a:lvl5pPr lvl="4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9283C0"/>
              </a:buClr>
              <a:buSzPts val="3000"/>
              <a:buNone/>
              <a:defRPr sz="3000">
                <a:solidFill>
                  <a:srgbClr val="9283C0"/>
                </a:solidFill>
              </a:defRPr>
            </a:lvl5pPr>
            <a:lvl6pPr lvl="5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9283C0"/>
              </a:buClr>
              <a:buSzPts val="3000"/>
              <a:buNone/>
              <a:defRPr sz="3000">
                <a:solidFill>
                  <a:srgbClr val="9283C0"/>
                </a:solidFill>
              </a:defRPr>
            </a:lvl6pPr>
            <a:lvl7pPr lvl="6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9283C0"/>
              </a:buClr>
              <a:buSzPts val="3000"/>
              <a:buNone/>
              <a:defRPr sz="3000">
                <a:solidFill>
                  <a:srgbClr val="9283C0"/>
                </a:solidFill>
              </a:defRPr>
            </a:lvl7pPr>
            <a:lvl8pPr lvl="7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9283C0"/>
              </a:buClr>
              <a:buSzPts val="3000"/>
              <a:buNone/>
              <a:defRPr sz="3000">
                <a:solidFill>
                  <a:srgbClr val="9283C0"/>
                </a:solidFill>
              </a:defRPr>
            </a:lvl8pPr>
            <a:lvl9pPr lvl="8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9283C0"/>
              </a:buClr>
              <a:buSzPts val="3000"/>
              <a:buNone/>
              <a:defRPr sz="3000">
                <a:solidFill>
                  <a:srgbClr val="9283C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16200038" scaled="0"/>
        </a:gra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7"/>
          <p:cNvGrpSpPr/>
          <p:nvPr/>
        </p:nvGrpSpPr>
        <p:grpSpPr>
          <a:xfrm>
            <a:off x="0" y="15239"/>
            <a:ext cx="9144000" cy="5128261"/>
            <a:chOff x="0" y="15239"/>
            <a:chExt cx="9144000" cy="5128261"/>
          </a:xfrm>
        </p:grpSpPr>
        <p:sp>
          <p:nvSpPr>
            <p:cNvPr id="28" name="Google Shape;28;p47"/>
            <p:cNvSpPr/>
            <p:nvPr/>
          </p:nvSpPr>
          <p:spPr>
            <a:xfrm>
              <a:off x="0" y="1833011"/>
              <a:ext cx="9144000" cy="331048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" name="Google Shape;29;p47"/>
            <p:cNvPicPr preferRelativeResize="0"/>
            <p:nvPr/>
          </p:nvPicPr>
          <p:blipFill rotWithShape="1">
            <a:blip r:embed="rId2">
              <a:alphaModFix/>
            </a:blip>
            <a:srcRect b="0" l="0" r="0" t="61542"/>
            <a:stretch/>
          </p:blipFill>
          <p:spPr>
            <a:xfrm>
              <a:off x="0" y="15239"/>
              <a:ext cx="9144000" cy="19780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" name="Google Shape;3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0000" y="1023333"/>
            <a:ext cx="48577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7"/>
          <p:cNvSpPr txBox="1"/>
          <p:nvPr>
            <p:ph idx="1" type="body"/>
          </p:nvPr>
        </p:nvSpPr>
        <p:spPr>
          <a:xfrm>
            <a:off x="1400000" y="880900"/>
            <a:ext cx="4601400" cy="3387600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2700000" dist="19050">
              <a:srgbClr val="655A87">
                <a:alpha val="2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444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atisfy"/>
              <a:buChar char="𖤓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indent="-457200" lvl="1" marL="914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atisfy"/>
              <a:buChar char="𖡼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indent="-457200" lvl="2" marL="1371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atisfy"/>
              <a:buChar char="𖡼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indent="-457200" lvl="3" marL="18288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atisfy"/>
              <a:buChar char="●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indent="-457200" lvl="4" marL="22860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atisfy"/>
              <a:buChar char="○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indent="-457200" lvl="5" marL="2743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atisfy"/>
              <a:buChar char="■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indent="-457200" lvl="6" marL="3200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atisfy"/>
              <a:buChar char="●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indent="-457200" lvl="7" marL="3657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atisfy"/>
              <a:buChar char="○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indent="-457200" lvl="8" marL="411480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3600"/>
              <a:buFont typeface="Satisfy"/>
              <a:buChar char="■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/>
        </p:txBody>
      </p:sp>
      <p:sp>
        <p:nvSpPr>
          <p:cNvPr id="32" name="Google Shape;32;p47"/>
          <p:cNvSpPr txBox="1"/>
          <p:nvPr/>
        </p:nvSpPr>
        <p:spPr>
          <a:xfrm>
            <a:off x="855300" y="491069"/>
            <a:ext cx="1957200" cy="653700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2700000" dist="19050">
              <a:srgbClr val="655A87">
                <a:alpha val="2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rPr>
              <a:t>“</a:t>
            </a:r>
            <a:endParaRPr b="0" i="0" sz="9600" u="none" cap="none" strike="noStrike">
              <a:solidFill>
                <a:schemeClr val="lt1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33" name="Google Shape;33;p47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8"/>
          <p:cNvGrpSpPr/>
          <p:nvPr/>
        </p:nvGrpSpPr>
        <p:grpSpPr>
          <a:xfrm>
            <a:off x="0" y="15239"/>
            <a:ext cx="9144000" cy="5128261"/>
            <a:chOff x="0" y="15239"/>
            <a:chExt cx="9144000" cy="5128261"/>
          </a:xfrm>
        </p:grpSpPr>
        <p:sp>
          <p:nvSpPr>
            <p:cNvPr id="36" name="Google Shape;36;p48"/>
            <p:cNvSpPr/>
            <p:nvPr/>
          </p:nvSpPr>
          <p:spPr>
            <a:xfrm>
              <a:off x="0" y="1833011"/>
              <a:ext cx="9144000" cy="331048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" name="Google Shape;37;p48"/>
            <p:cNvPicPr preferRelativeResize="0"/>
            <p:nvPr/>
          </p:nvPicPr>
          <p:blipFill rotWithShape="1">
            <a:blip r:embed="rId2">
              <a:alphaModFix/>
            </a:blip>
            <a:srcRect b="0" l="0" r="0" t="61542"/>
            <a:stretch/>
          </p:blipFill>
          <p:spPr>
            <a:xfrm>
              <a:off x="0" y="15239"/>
              <a:ext cx="9144000" cy="19780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Google Shape;38;p48"/>
          <p:cNvSpPr txBox="1"/>
          <p:nvPr>
            <p:ph type="title"/>
          </p:nvPr>
        </p:nvSpPr>
        <p:spPr>
          <a:xfrm>
            <a:off x="855300" y="836000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9" name="Google Shape;39;p48"/>
          <p:cNvSpPr txBox="1"/>
          <p:nvPr>
            <p:ph idx="1" type="body"/>
          </p:nvPr>
        </p:nvSpPr>
        <p:spPr>
          <a:xfrm>
            <a:off x="855300" y="1506350"/>
            <a:ext cx="6110100" cy="28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?"/>
              <a:defRPr/>
            </a:lvl2pPr>
            <a:lvl3pPr indent="-368300" lvl="2" marL="1371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?"/>
              <a:defRPr/>
            </a:lvl3pPr>
            <a:lvl4pPr indent="-368300" lvl="3" marL="18288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●"/>
              <a:defRPr/>
            </a:lvl4pPr>
            <a:lvl5pPr indent="-368300" lvl="4" marL="22860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○"/>
              <a:defRPr/>
            </a:lvl5pPr>
            <a:lvl6pPr indent="-368300" lvl="5" marL="2743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■"/>
              <a:defRPr/>
            </a:lvl6pPr>
            <a:lvl7pPr indent="-368300" lvl="6" marL="3200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●"/>
              <a:defRPr/>
            </a:lvl7pPr>
            <a:lvl8pPr indent="-368300" lvl="7" marL="3657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○"/>
              <a:defRPr/>
            </a:lvl8pPr>
            <a:lvl9pPr indent="-368300" lvl="8" marL="411480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40" name="Google Shape;40;p48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ateral">
  <p:cSld name="BLANK_1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16200038" scaled="0"/>
        </a:gra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6282" y="0"/>
            <a:ext cx="48577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9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4" name="Google Shape;44;p49"/>
          <p:cNvGrpSpPr/>
          <p:nvPr/>
        </p:nvGrpSpPr>
        <p:grpSpPr>
          <a:xfrm rot="-5400000">
            <a:off x="2000255" y="-2000254"/>
            <a:ext cx="5143499" cy="9144009"/>
            <a:chOff x="0" y="15239"/>
            <a:chExt cx="9144000" cy="5128261"/>
          </a:xfrm>
        </p:grpSpPr>
        <p:sp>
          <p:nvSpPr>
            <p:cNvPr id="45" name="Google Shape;45;p49"/>
            <p:cNvSpPr/>
            <p:nvPr/>
          </p:nvSpPr>
          <p:spPr>
            <a:xfrm>
              <a:off x="0" y="1833011"/>
              <a:ext cx="9144000" cy="331048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" name="Google Shape;46;p49"/>
            <p:cNvPicPr preferRelativeResize="0"/>
            <p:nvPr/>
          </p:nvPicPr>
          <p:blipFill rotWithShape="1">
            <a:blip r:embed="rId3">
              <a:alphaModFix/>
            </a:blip>
            <a:srcRect b="0" l="0" r="0" t="61542"/>
            <a:stretch/>
          </p:blipFill>
          <p:spPr>
            <a:xfrm>
              <a:off x="0" y="15239"/>
              <a:ext cx="9144000" cy="19780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50"/>
          <p:cNvGrpSpPr/>
          <p:nvPr/>
        </p:nvGrpSpPr>
        <p:grpSpPr>
          <a:xfrm>
            <a:off x="0" y="15239"/>
            <a:ext cx="9144000" cy="5128261"/>
            <a:chOff x="0" y="15239"/>
            <a:chExt cx="9144000" cy="5128261"/>
          </a:xfrm>
        </p:grpSpPr>
        <p:sp>
          <p:nvSpPr>
            <p:cNvPr id="49" name="Google Shape;49;p50"/>
            <p:cNvSpPr/>
            <p:nvPr/>
          </p:nvSpPr>
          <p:spPr>
            <a:xfrm>
              <a:off x="0" y="1833011"/>
              <a:ext cx="9144000" cy="331048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" name="Google Shape;50;p50"/>
            <p:cNvPicPr preferRelativeResize="0"/>
            <p:nvPr/>
          </p:nvPicPr>
          <p:blipFill rotWithShape="1">
            <a:blip r:embed="rId2">
              <a:alphaModFix/>
            </a:blip>
            <a:srcRect b="0" l="0" r="0" t="61542"/>
            <a:stretch/>
          </p:blipFill>
          <p:spPr>
            <a:xfrm>
              <a:off x="0" y="15239"/>
              <a:ext cx="9144000" cy="19780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Google Shape;51;p50"/>
          <p:cNvSpPr txBox="1"/>
          <p:nvPr>
            <p:ph type="title"/>
          </p:nvPr>
        </p:nvSpPr>
        <p:spPr>
          <a:xfrm>
            <a:off x="855300" y="836000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2" name="Google Shape;52;p50"/>
          <p:cNvSpPr txBox="1"/>
          <p:nvPr>
            <p:ph idx="1" type="body"/>
          </p:nvPr>
        </p:nvSpPr>
        <p:spPr>
          <a:xfrm>
            <a:off x="855275" y="1506350"/>
            <a:ext cx="2854800" cy="3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?"/>
              <a:defRPr sz="1800"/>
            </a:lvl1pPr>
            <a:lvl2pPr indent="-342900" lvl="1" marL="914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 sz="1800"/>
            </a:lvl2pPr>
            <a:lvl3pPr indent="-342900" lvl="2" marL="1371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 sz="1800"/>
            </a:lvl3pPr>
            <a:lvl4pPr indent="-342900" lvl="3" marL="18288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53" name="Google Shape;53;p50"/>
          <p:cNvSpPr txBox="1"/>
          <p:nvPr>
            <p:ph idx="2" type="body"/>
          </p:nvPr>
        </p:nvSpPr>
        <p:spPr>
          <a:xfrm>
            <a:off x="4110568" y="1506350"/>
            <a:ext cx="2854800" cy="3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?"/>
              <a:defRPr sz="1800"/>
            </a:lvl1pPr>
            <a:lvl2pPr indent="-342900" lvl="1" marL="914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 sz="1800"/>
            </a:lvl2pPr>
            <a:lvl3pPr indent="-342900" lvl="2" marL="1371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 sz="1800"/>
            </a:lvl3pPr>
            <a:lvl4pPr indent="-342900" lvl="3" marL="18288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54" name="Google Shape;54;p5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51"/>
          <p:cNvSpPr txBox="1"/>
          <p:nvPr>
            <p:ph type="title"/>
          </p:nvPr>
        </p:nvSpPr>
        <p:spPr>
          <a:xfrm>
            <a:off x="855300" y="836000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8" name="Google Shape;58;p51"/>
          <p:cNvSpPr txBox="1"/>
          <p:nvPr>
            <p:ph idx="1" type="body"/>
          </p:nvPr>
        </p:nvSpPr>
        <p:spPr>
          <a:xfrm>
            <a:off x="823225" y="1506350"/>
            <a:ext cx="2137500" cy="3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?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?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?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9" name="Google Shape;59;p51"/>
          <p:cNvSpPr txBox="1"/>
          <p:nvPr>
            <p:ph idx="2" type="body"/>
          </p:nvPr>
        </p:nvSpPr>
        <p:spPr>
          <a:xfrm>
            <a:off x="3185438" y="1506350"/>
            <a:ext cx="2137500" cy="3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?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?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?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0" name="Google Shape;60;p51"/>
          <p:cNvSpPr txBox="1"/>
          <p:nvPr>
            <p:ph idx="3" type="body"/>
          </p:nvPr>
        </p:nvSpPr>
        <p:spPr>
          <a:xfrm>
            <a:off x="5547650" y="1506350"/>
            <a:ext cx="2137500" cy="3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?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?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?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1" name="Google Shape;61;p5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ateral">
  <p:cSld name="1_Blank lateral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16200038" scaled="0"/>
        </a:gra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6282" y="0"/>
            <a:ext cx="48577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52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5" name="Google Shape;65;p52"/>
          <p:cNvGrpSpPr/>
          <p:nvPr/>
        </p:nvGrpSpPr>
        <p:grpSpPr>
          <a:xfrm rot="-5400000">
            <a:off x="2000255" y="-2000258"/>
            <a:ext cx="5143499" cy="9144009"/>
            <a:chOff x="0" y="15239"/>
            <a:chExt cx="9144000" cy="5128261"/>
          </a:xfrm>
        </p:grpSpPr>
        <p:sp>
          <p:nvSpPr>
            <p:cNvPr id="66" name="Google Shape;66;p52"/>
            <p:cNvSpPr/>
            <p:nvPr/>
          </p:nvSpPr>
          <p:spPr>
            <a:xfrm>
              <a:off x="0" y="1833011"/>
              <a:ext cx="9144000" cy="331048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7" name="Google Shape;67;p52"/>
            <p:cNvPicPr preferRelativeResize="0"/>
            <p:nvPr/>
          </p:nvPicPr>
          <p:blipFill rotWithShape="1">
            <a:blip r:embed="rId3">
              <a:alphaModFix/>
            </a:blip>
            <a:srcRect b="0" l="0" r="0" t="61542"/>
            <a:stretch/>
          </p:blipFill>
          <p:spPr>
            <a:xfrm>
              <a:off x="0" y="15239"/>
              <a:ext cx="9144000" cy="19780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Qué es el bordado y cuáles son los principales tipos de bordado? | Domestika" id="68" name="Google Shape;68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584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16200038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3"/>
          <p:cNvSpPr txBox="1"/>
          <p:nvPr>
            <p:ph type="title"/>
          </p:nvPr>
        </p:nvSpPr>
        <p:spPr>
          <a:xfrm>
            <a:off x="855300" y="836000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b="0" i="0" sz="3200" u="none" cap="none" strike="noStrik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b="0" i="0" sz="3200" u="none" cap="none" strike="noStrik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b="0" i="0" sz="3200" u="none" cap="none" strike="noStrik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b="0" i="0" sz="3200" u="none" cap="none" strike="noStrik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b="0" i="0" sz="3200" u="none" cap="none" strike="noStrik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b="0" i="0" sz="3200" u="none" cap="none" strike="noStrik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b="0" i="0" sz="3200" u="none" cap="none" strike="noStrik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b="0" i="0" sz="3200" u="none" cap="none" strike="noStrik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b="0" i="0" sz="3200" u="none" cap="none" strike="noStrik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/>
        </p:txBody>
      </p:sp>
      <p:sp>
        <p:nvSpPr>
          <p:cNvPr id="7" name="Google Shape;7;p43"/>
          <p:cNvSpPr txBox="1"/>
          <p:nvPr>
            <p:ph idx="1" type="body"/>
          </p:nvPr>
        </p:nvSpPr>
        <p:spPr>
          <a:xfrm>
            <a:off x="855300" y="1506350"/>
            <a:ext cx="6110100" cy="28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Raleway Thin"/>
              <a:buChar char="𖤓"/>
              <a:defRPr b="0" i="0" sz="2200" u="none" cap="none" strike="noStrik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368300" lvl="1" marL="9144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leway Thin"/>
              <a:buChar char="𖡼"/>
              <a:defRPr b="0" i="0" sz="2200" u="none" cap="none" strike="noStrik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indent="-368300" lvl="2" marL="13716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Raleway Thin"/>
              <a:buChar char="𖡼"/>
              <a:defRPr b="0" i="0" sz="2200" u="none" cap="none" strike="noStrik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indent="-368300" lvl="3" marL="18288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●"/>
              <a:defRPr b="0" i="0" sz="2200" u="none" cap="none" strike="noStrik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indent="-368300" lvl="4" marL="22860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○"/>
              <a:defRPr b="0" i="0" sz="2200" u="none" cap="none" strike="noStrik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indent="-368300" lvl="5" marL="2743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■"/>
              <a:defRPr b="0" i="0" sz="2200" u="none" cap="none" strike="noStrik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indent="-368300" lvl="6" marL="32004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●"/>
              <a:defRPr b="0" i="0" sz="2200" u="none" cap="none" strike="noStrik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indent="-368300" lvl="7" marL="36576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○"/>
              <a:defRPr b="0" i="0" sz="2200" u="none" cap="none" strike="noStrik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indent="-368300" lvl="8" marL="411480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200"/>
              <a:buFont typeface="Raleway Thin"/>
              <a:buChar char="■"/>
              <a:defRPr b="0" i="0" sz="2200" u="none" cap="none" strike="noStrik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/>
        </p:txBody>
      </p:sp>
      <p:sp>
        <p:nvSpPr>
          <p:cNvPr id="8" name="Google Shape;8;p43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43"/>
          <p:cNvSpPr txBox="1"/>
          <p:nvPr/>
        </p:nvSpPr>
        <p:spPr>
          <a:xfrm>
            <a:off x="2808570" y="5261889"/>
            <a:ext cx="3526860" cy="214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9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B9A9E9"/>
                </a:solidFill>
                <a:latin typeface="Arial"/>
                <a:ea typeface="Arial"/>
                <a:cs typeface="Arial"/>
                <a:sym typeface="Arial"/>
              </a:rPr>
              <a:t>By: www.plantillaspower-point.com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18.png"/><Relationship Id="rId5" Type="http://schemas.openxmlformats.org/officeDocument/2006/relationships/image" Target="../media/image23.png"/><Relationship Id="rId6" Type="http://schemas.openxmlformats.org/officeDocument/2006/relationships/image" Target="../media/image29.png"/><Relationship Id="rId7" Type="http://schemas.openxmlformats.org/officeDocument/2006/relationships/image" Target="../media/image15.png"/><Relationship Id="rId8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Relationship Id="rId4" Type="http://schemas.openxmlformats.org/officeDocument/2006/relationships/image" Target="../media/image37.png"/><Relationship Id="rId5" Type="http://schemas.openxmlformats.org/officeDocument/2006/relationships/image" Target="../media/image40.png"/><Relationship Id="rId6" Type="http://schemas.openxmlformats.org/officeDocument/2006/relationships/image" Target="../media/image4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1.png"/><Relationship Id="rId4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Relationship Id="rId4" Type="http://schemas.openxmlformats.org/officeDocument/2006/relationships/image" Target="../media/image43.png"/><Relationship Id="rId5" Type="http://schemas.openxmlformats.org/officeDocument/2006/relationships/image" Target="../media/image26.png"/><Relationship Id="rId6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Relationship Id="rId4" Type="http://schemas.openxmlformats.org/officeDocument/2006/relationships/image" Target="../media/image5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Relationship Id="rId4" Type="http://schemas.openxmlformats.org/officeDocument/2006/relationships/image" Target="../media/image5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png"/><Relationship Id="rId4" Type="http://schemas.openxmlformats.org/officeDocument/2006/relationships/image" Target="../media/image57.png"/><Relationship Id="rId5" Type="http://schemas.openxmlformats.org/officeDocument/2006/relationships/image" Target="../media/image59.png"/><Relationship Id="rId6" Type="http://schemas.openxmlformats.org/officeDocument/2006/relationships/image" Target="../media/image68.png"/><Relationship Id="rId7" Type="http://schemas.openxmlformats.org/officeDocument/2006/relationships/image" Target="../media/image66.png"/><Relationship Id="rId8" Type="http://schemas.openxmlformats.org/officeDocument/2006/relationships/image" Target="../media/image7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1.png"/><Relationship Id="rId4" Type="http://schemas.openxmlformats.org/officeDocument/2006/relationships/image" Target="../media/image63.png"/><Relationship Id="rId9" Type="http://schemas.openxmlformats.org/officeDocument/2006/relationships/image" Target="../media/image75.png"/><Relationship Id="rId5" Type="http://schemas.openxmlformats.org/officeDocument/2006/relationships/image" Target="../media/image60.png"/><Relationship Id="rId6" Type="http://schemas.openxmlformats.org/officeDocument/2006/relationships/image" Target="../media/image67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3.png"/><Relationship Id="rId4" Type="http://schemas.openxmlformats.org/officeDocument/2006/relationships/image" Target="../media/image72.png"/><Relationship Id="rId5" Type="http://schemas.openxmlformats.org/officeDocument/2006/relationships/image" Target="../media/image76.png"/><Relationship Id="rId6" Type="http://schemas.openxmlformats.org/officeDocument/2006/relationships/image" Target="../media/image7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5.png"/><Relationship Id="rId4" Type="http://schemas.openxmlformats.org/officeDocument/2006/relationships/image" Target="../media/image7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0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9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6.png"/><Relationship Id="rId4" Type="http://schemas.openxmlformats.org/officeDocument/2006/relationships/image" Target="../media/image82.png"/><Relationship Id="rId5" Type="http://schemas.openxmlformats.org/officeDocument/2006/relationships/image" Target="../media/image8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0.png"/><Relationship Id="rId4" Type="http://schemas.openxmlformats.org/officeDocument/2006/relationships/image" Target="../media/image8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png"/><Relationship Id="rId4" Type="http://schemas.openxmlformats.org/officeDocument/2006/relationships/image" Target="../media/image25.png"/><Relationship Id="rId5" Type="http://schemas.openxmlformats.org/officeDocument/2006/relationships/image" Target="../media/image5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4.png"/><Relationship Id="rId4" Type="http://schemas.openxmlformats.org/officeDocument/2006/relationships/image" Target="../media/image80.png"/><Relationship Id="rId5" Type="http://schemas.openxmlformats.org/officeDocument/2006/relationships/image" Target="../media/image85.png"/><Relationship Id="rId6" Type="http://schemas.openxmlformats.org/officeDocument/2006/relationships/image" Target="../media/image87.png"/><Relationship Id="rId7" Type="http://schemas.openxmlformats.org/officeDocument/2006/relationships/image" Target="../media/image81.png"/><Relationship Id="rId8" Type="http://schemas.openxmlformats.org/officeDocument/2006/relationships/image" Target="../media/image8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669074">
            <a:off x="5015467" y="2977485"/>
            <a:ext cx="2340000" cy="201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"/>
          <p:cNvSpPr txBox="1"/>
          <p:nvPr>
            <p:ph type="ctrTitle"/>
          </p:nvPr>
        </p:nvSpPr>
        <p:spPr>
          <a:xfrm>
            <a:off x="460825" y="1022444"/>
            <a:ext cx="5850900" cy="995215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2700000" dist="28575">
              <a:srgbClr val="655A87">
                <a:alpha val="2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b="1" lang="en" sz="7200"/>
              <a:t>EMBROIDERY</a:t>
            </a:r>
            <a:endParaRPr b="1" sz="7200"/>
          </a:p>
        </p:txBody>
      </p:sp>
      <p:pic>
        <p:nvPicPr>
          <p:cNvPr id="154" name="Google Shape;15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62351">
            <a:off x="6346799" y="134082"/>
            <a:ext cx="2808446" cy="492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"/>
          <p:cNvSpPr txBox="1"/>
          <p:nvPr/>
        </p:nvSpPr>
        <p:spPr>
          <a:xfrm>
            <a:off x="870540" y="2353340"/>
            <a:ext cx="5850900" cy="1715100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2700000" dist="28575">
              <a:srgbClr val="655A87">
                <a:alpha val="2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atisfy"/>
              <a:buNone/>
            </a:pPr>
            <a:r>
              <a:rPr b="0" i="0" lang="en" sz="6000" u="none" cap="none" strike="noStrike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rPr>
              <a:t>Free Template</a:t>
            </a:r>
            <a:endParaRPr/>
          </a:p>
        </p:txBody>
      </p:sp>
      <p:sp>
        <p:nvSpPr>
          <p:cNvPr id="156" name="Google Shape;156;p1"/>
          <p:cNvSpPr txBox="1"/>
          <p:nvPr/>
        </p:nvSpPr>
        <p:spPr>
          <a:xfrm>
            <a:off x="1012730" y="2936570"/>
            <a:ext cx="3014400" cy="13237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Raleway Thin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am here because I love to give presentations. </a:t>
            </a:r>
            <a:endParaRPr/>
          </a:p>
        </p:txBody>
      </p:sp>
      <p:pic>
        <p:nvPicPr>
          <p:cNvPr id="157" name="Google Shape;15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68591" y="1844855"/>
            <a:ext cx="1505697" cy="149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14245" y="3270630"/>
            <a:ext cx="1352962" cy="1628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09320" y="4145371"/>
            <a:ext cx="720000" cy="5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4157" y="2976281"/>
            <a:ext cx="675000" cy="7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3902" y="4301780"/>
            <a:ext cx="438750" cy="4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04182" y="2072806"/>
            <a:ext cx="798750" cy="10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3340" y="63822"/>
            <a:ext cx="801124" cy="826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239" name="Google Shape;239;p10"/>
          <p:cNvSpPr txBox="1"/>
          <p:nvPr>
            <p:ph idx="4294967295" type="title"/>
          </p:nvPr>
        </p:nvSpPr>
        <p:spPr>
          <a:xfrm>
            <a:off x="5367338" y="381000"/>
            <a:ext cx="3776662" cy="14716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" sz="4400">
                <a:solidFill>
                  <a:schemeClr val="lt1"/>
                </a:solidFill>
              </a:rPr>
              <a:t>Want big impact?</a:t>
            </a:r>
            <a:endParaRPr b="1" sz="4400"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" sz="4400">
                <a:solidFill>
                  <a:schemeClr val="lt1"/>
                </a:solidFill>
              </a:rPr>
              <a:t>Use big image.</a:t>
            </a:r>
            <a:endParaRPr b="1" sz="4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3875" y="3377250"/>
            <a:ext cx="2193750" cy="176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1"/>
          <p:cNvSpPr/>
          <p:nvPr/>
        </p:nvSpPr>
        <p:spPr>
          <a:xfrm>
            <a:off x="613140" y="1576350"/>
            <a:ext cx="1255800" cy="7620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1"/>
          <p:cNvSpPr/>
          <p:nvPr/>
        </p:nvSpPr>
        <p:spPr>
          <a:xfrm>
            <a:off x="613140" y="3189725"/>
            <a:ext cx="1255800" cy="762000"/>
          </a:xfrm>
          <a:prstGeom prst="roundRect">
            <a:avLst>
              <a:gd fmla="val 16667" name="adj"/>
            </a:avLst>
          </a:prstGeom>
          <a:solidFill>
            <a:srgbClr val="FBEB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1"/>
          <p:cNvSpPr/>
          <p:nvPr/>
        </p:nvSpPr>
        <p:spPr>
          <a:xfrm>
            <a:off x="4515940" y="1576350"/>
            <a:ext cx="1255800" cy="762000"/>
          </a:xfrm>
          <a:prstGeom prst="roundRect">
            <a:avLst>
              <a:gd fmla="val 16667" name="adj"/>
            </a:avLst>
          </a:prstGeom>
          <a:solidFill>
            <a:srgbClr val="FBEB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1"/>
          <p:cNvSpPr/>
          <p:nvPr/>
        </p:nvSpPr>
        <p:spPr>
          <a:xfrm>
            <a:off x="4515940" y="3189725"/>
            <a:ext cx="1255800" cy="7620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400"/>
              <a:t>Table of contents</a:t>
            </a:r>
            <a:endParaRPr sz="4400"/>
          </a:p>
        </p:txBody>
      </p:sp>
      <p:sp>
        <p:nvSpPr>
          <p:cNvPr id="250" name="Google Shape;250;p11"/>
          <p:cNvSpPr txBox="1"/>
          <p:nvPr>
            <p:ph idx="2" type="title"/>
          </p:nvPr>
        </p:nvSpPr>
        <p:spPr>
          <a:xfrm>
            <a:off x="1972675" y="1682850"/>
            <a:ext cx="198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"/>
              <a:t>Name of the section</a:t>
            </a:r>
            <a:endParaRPr/>
          </a:p>
        </p:txBody>
      </p:sp>
      <p:sp>
        <p:nvSpPr>
          <p:cNvPr id="251" name="Google Shape;251;p11"/>
          <p:cNvSpPr txBox="1"/>
          <p:nvPr>
            <p:ph idx="1" type="subTitle"/>
          </p:nvPr>
        </p:nvSpPr>
        <p:spPr>
          <a:xfrm>
            <a:off x="1972675" y="2315972"/>
            <a:ext cx="2552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You can describe the topic of the section here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1"/>
          <p:cNvSpPr txBox="1"/>
          <p:nvPr>
            <p:ph idx="3" type="title"/>
          </p:nvPr>
        </p:nvSpPr>
        <p:spPr>
          <a:xfrm>
            <a:off x="582650" y="1667500"/>
            <a:ext cx="1389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253" name="Google Shape;253;p11"/>
          <p:cNvSpPr txBox="1"/>
          <p:nvPr>
            <p:ph idx="4" type="title"/>
          </p:nvPr>
        </p:nvSpPr>
        <p:spPr>
          <a:xfrm>
            <a:off x="5875350" y="1682850"/>
            <a:ext cx="198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"/>
              <a:t>Name of the section</a:t>
            </a:r>
            <a:endParaRPr/>
          </a:p>
        </p:txBody>
      </p:sp>
      <p:sp>
        <p:nvSpPr>
          <p:cNvPr id="254" name="Google Shape;254;p11"/>
          <p:cNvSpPr txBox="1"/>
          <p:nvPr>
            <p:ph idx="5" type="subTitle"/>
          </p:nvPr>
        </p:nvSpPr>
        <p:spPr>
          <a:xfrm>
            <a:off x="5875350" y="2315972"/>
            <a:ext cx="2552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You can describe the topic of the section here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1"/>
          <p:cNvSpPr txBox="1"/>
          <p:nvPr>
            <p:ph idx="6" type="title"/>
          </p:nvPr>
        </p:nvSpPr>
        <p:spPr>
          <a:xfrm>
            <a:off x="4485425" y="1667500"/>
            <a:ext cx="1389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256" name="Google Shape;256;p11"/>
          <p:cNvSpPr txBox="1"/>
          <p:nvPr>
            <p:ph idx="7" type="title"/>
          </p:nvPr>
        </p:nvSpPr>
        <p:spPr>
          <a:xfrm>
            <a:off x="1972675" y="3314221"/>
            <a:ext cx="198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"/>
              <a:t>Name of the section</a:t>
            </a:r>
            <a:endParaRPr/>
          </a:p>
        </p:txBody>
      </p:sp>
      <p:sp>
        <p:nvSpPr>
          <p:cNvPr id="257" name="Google Shape;257;p11"/>
          <p:cNvSpPr txBox="1"/>
          <p:nvPr>
            <p:ph idx="8" type="subTitle"/>
          </p:nvPr>
        </p:nvSpPr>
        <p:spPr>
          <a:xfrm>
            <a:off x="1972675" y="3947343"/>
            <a:ext cx="2552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You can describe the topic of the section here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1"/>
          <p:cNvSpPr txBox="1"/>
          <p:nvPr>
            <p:ph idx="9" type="title"/>
          </p:nvPr>
        </p:nvSpPr>
        <p:spPr>
          <a:xfrm>
            <a:off x="582650" y="3298874"/>
            <a:ext cx="1389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259" name="Google Shape;259;p11"/>
          <p:cNvSpPr txBox="1"/>
          <p:nvPr>
            <p:ph idx="13" type="title"/>
          </p:nvPr>
        </p:nvSpPr>
        <p:spPr>
          <a:xfrm>
            <a:off x="5875350" y="3314221"/>
            <a:ext cx="198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"/>
              <a:t>Name of the section</a:t>
            </a:r>
            <a:endParaRPr/>
          </a:p>
        </p:txBody>
      </p:sp>
      <p:sp>
        <p:nvSpPr>
          <p:cNvPr id="260" name="Google Shape;260;p11"/>
          <p:cNvSpPr txBox="1"/>
          <p:nvPr>
            <p:ph idx="14" type="subTitle"/>
          </p:nvPr>
        </p:nvSpPr>
        <p:spPr>
          <a:xfrm>
            <a:off x="5875350" y="3947343"/>
            <a:ext cx="2552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You can describe the topic of the section here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1"/>
          <p:cNvSpPr txBox="1"/>
          <p:nvPr>
            <p:ph idx="15" type="title"/>
          </p:nvPr>
        </p:nvSpPr>
        <p:spPr>
          <a:xfrm>
            <a:off x="4485425" y="3298874"/>
            <a:ext cx="1389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"/>
              <a:t>04.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943" y="2981162"/>
            <a:ext cx="1766250" cy="185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3688" y="3030082"/>
            <a:ext cx="2936250" cy="20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67728" y="1278647"/>
            <a:ext cx="2208514" cy="127640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2"/>
          <p:cNvSpPr txBox="1"/>
          <p:nvPr>
            <p:ph type="title"/>
          </p:nvPr>
        </p:nvSpPr>
        <p:spPr>
          <a:xfrm>
            <a:off x="855300" y="836000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solidFill>
                  <a:srgbClr val="7758D4"/>
                </a:solidFill>
              </a:rPr>
              <a:t>Use diagrams to explain your ideas</a:t>
            </a:r>
            <a:endParaRPr>
              <a:solidFill>
                <a:srgbClr val="7758D4"/>
              </a:solidFill>
            </a:endParaRPr>
          </a:p>
        </p:txBody>
      </p:sp>
      <p:sp>
        <p:nvSpPr>
          <p:cNvPr id="270" name="Google Shape;270;p12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12"/>
          <p:cNvSpPr/>
          <p:nvPr/>
        </p:nvSpPr>
        <p:spPr>
          <a:xfrm>
            <a:off x="3727486" y="1761075"/>
            <a:ext cx="1689000" cy="4704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2"/>
          <p:cNvSpPr/>
          <p:nvPr/>
        </p:nvSpPr>
        <p:spPr>
          <a:xfrm>
            <a:off x="5671488" y="2717581"/>
            <a:ext cx="1689000" cy="4704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2"/>
          <p:cNvSpPr/>
          <p:nvPr/>
        </p:nvSpPr>
        <p:spPr>
          <a:xfrm>
            <a:off x="1783484" y="2717581"/>
            <a:ext cx="1689000" cy="4704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2"/>
          <p:cNvSpPr/>
          <p:nvPr/>
        </p:nvSpPr>
        <p:spPr>
          <a:xfrm>
            <a:off x="855300" y="3674087"/>
            <a:ext cx="1689000" cy="4704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2"/>
          <p:cNvSpPr/>
          <p:nvPr/>
        </p:nvSpPr>
        <p:spPr>
          <a:xfrm>
            <a:off x="2711668" y="3674087"/>
            <a:ext cx="1689000" cy="4704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2"/>
          <p:cNvSpPr/>
          <p:nvPr/>
        </p:nvSpPr>
        <p:spPr>
          <a:xfrm>
            <a:off x="4743311" y="3674087"/>
            <a:ext cx="1689000" cy="4704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2"/>
          <p:cNvSpPr/>
          <p:nvPr/>
        </p:nvSpPr>
        <p:spPr>
          <a:xfrm>
            <a:off x="6599679" y="3674087"/>
            <a:ext cx="1689000" cy="4704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8" name="Google Shape;278;p12"/>
          <p:cNvCxnSpPr>
            <a:stCxn id="271" idx="2"/>
            <a:endCxn id="272" idx="0"/>
          </p:cNvCxnSpPr>
          <p:nvPr/>
        </p:nvCxnSpPr>
        <p:spPr>
          <a:xfrm flipH="1" rot="-5400000">
            <a:off x="5300986" y="1502475"/>
            <a:ext cx="486000" cy="1944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9" name="Google Shape;279;p12"/>
          <p:cNvCxnSpPr>
            <a:stCxn id="273" idx="0"/>
            <a:endCxn id="271" idx="2"/>
          </p:cNvCxnSpPr>
          <p:nvPr/>
        </p:nvCxnSpPr>
        <p:spPr>
          <a:xfrm rot="-5400000">
            <a:off x="3356984" y="1502581"/>
            <a:ext cx="486000" cy="1944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0" name="Google Shape;280;p12"/>
          <p:cNvCxnSpPr>
            <a:stCxn id="273" idx="2"/>
            <a:endCxn id="275" idx="0"/>
          </p:cNvCxnSpPr>
          <p:nvPr/>
        </p:nvCxnSpPr>
        <p:spPr>
          <a:xfrm flipH="1" rot="-5400000">
            <a:off x="2849084" y="2966881"/>
            <a:ext cx="486000" cy="928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1" name="Google Shape;281;p12"/>
          <p:cNvCxnSpPr>
            <a:stCxn id="274" idx="0"/>
            <a:endCxn id="273" idx="2"/>
          </p:cNvCxnSpPr>
          <p:nvPr/>
        </p:nvCxnSpPr>
        <p:spPr>
          <a:xfrm rot="-5400000">
            <a:off x="1920900" y="2966987"/>
            <a:ext cx="486000" cy="928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2" name="Google Shape;282;p12"/>
          <p:cNvCxnSpPr>
            <a:stCxn id="272" idx="2"/>
            <a:endCxn id="277" idx="0"/>
          </p:cNvCxnSpPr>
          <p:nvPr/>
        </p:nvCxnSpPr>
        <p:spPr>
          <a:xfrm flipH="1" rot="-5400000">
            <a:off x="6737088" y="2966881"/>
            <a:ext cx="486000" cy="928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p12"/>
          <p:cNvCxnSpPr>
            <a:stCxn id="276" idx="0"/>
            <a:endCxn id="272" idx="2"/>
          </p:cNvCxnSpPr>
          <p:nvPr/>
        </p:nvCxnSpPr>
        <p:spPr>
          <a:xfrm rot="-5400000">
            <a:off x="5808911" y="2966987"/>
            <a:ext cx="486000" cy="928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13"/>
          <p:cNvGrpSpPr/>
          <p:nvPr/>
        </p:nvGrpSpPr>
        <p:grpSpPr>
          <a:xfrm>
            <a:off x="2606675" y="2025650"/>
            <a:ext cx="4060825" cy="2536826"/>
            <a:chOff x="2606675" y="2025650"/>
            <a:chExt cx="4060825" cy="2536826"/>
          </a:xfrm>
        </p:grpSpPr>
        <p:sp>
          <p:nvSpPr>
            <p:cNvPr id="289" name="Google Shape;289;p13"/>
            <p:cNvSpPr/>
            <p:nvPr/>
          </p:nvSpPr>
          <p:spPr>
            <a:xfrm>
              <a:off x="2606675" y="2025650"/>
              <a:ext cx="4060825" cy="2286000"/>
            </a:xfrm>
            <a:custGeom>
              <a:rect b="b" l="l" r="r" t="t"/>
              <a:pathLst>
                <a:path extrusionOk="0" h="607" w="1080">
                  <a:moveTo>
                    <a:pt x="0" y="394"/>
                  </a:moveTo>
                  <a:cubicBezTo>
                    <a:pt x="24" y="311"/>
                    <a:pt x="91" y="278"/>
                    <a:pt x="165" y="257"/>
                  </a:cubicBezTo>
                  <a:cubicBezTo>
                    <a:pt x="200" y="247"/>
                    <a:pt x="238" y="244"/>
                    <a:pt x="276" y="238"/>
                  </a:cubicBezTo>
                  <a:cubicBezTo>
                    <a:pt x="272" y="234"/>
                    <a:pt x="269" y="225"/>
                    <a:pt x="265" y="224"/>
                  </a:cubicBezTo>
                  <a:cubicBezTo>
                    <a:pt x="233" y="217"/>
                    <a:pt x="223" y="192"/>
                    <a:pt x="215" y="165"/>
                  </a:cubicBezTo>
                  <a:cubicBezTo>
                    <a:pt x="213" y="162"/>
                    <a:pt x="212" y="159"/>
                    <a:pt x="210" y="154"/>
                  </a:cubicBezTo>
                  <a:cubicBezTo>
                    <a:pt x="330" y="103"/>
                    <a:pt x="451" y="52"/>
                    <a:pt x="573" y="0"/>
                  </a:cubicBezTo>
                  <a:cubicBezTo>
                    <a:pt x="580" y="18"/>
                    <a:pt x="588" y="34"/>
                    <a:pt x="593" y="52"/>
                  </a:cubicBezTo>
                  <a:cubicBezTo>
                    <a:pt x="595" y="58"/>
                    <a:pt x="591" y="67"/>
                    <a:pt x="588" y="74"/>
                  </a:cubicBezTo>
                  <a:cubicBezTo>
                    <a:pt x="581" y="88"/>
                    <a:pt x="582" y="100"/>
                    <a:pt x="589" y="114"/>
                  </a:cubicBezTo>
                  <a:cubicBezTo>
                    <a:pt x="595" y="126"/>
                    <a:pt x="600" y="139"/>
                    <a:pt x="605" y="153"/>
                  </a:cubicBezTo>
                  <a:cubicBezTo>
                    <a:pt x="628" y="138"/>
                    <a:pt x="650" y="122"/>
                    <a:pt x="672" y="107"/>
                  </a:cubicBezTo>
                  <a:cubicBezTo>
                    <a:pt x="707" y="84"/>
                    <a:pt x="744" y="65"/>
                    <a:pt x="786" y="58"/>
                  </a:cubicBezTo>
                  <a:cubicBezTo>
                    <a:pt x="870" y="43"/>
                    <a:pt x="935" y="93"/>
                    <a:pt x="941" y="178"/>
                  </a:cubicBezTo>
                  <a:cubicBezTo>
                    <a:pt x="941" y="180"/>
                    <a:pt x="941" y="181"/>
                    <a:pt x="942" y="186"/>
                  </a:cubicBezTo>
                  <a:cubicBezTo>
                    <a:pt x="949" y="183"/>
                    <a:pt x="955" y="180"/>
                    <a:pt x="961" y="177"/>
                  </a:cubicBezTo>
                  <a:cubicBezTo>
                    <a:pt x="978" y="170"/>
                    <a:pt x="995" y="178"/>
                    <a:pt x="1004" y="198"/>
                  </a:cubicBezTo>
                  <a:cubicBezTo>
                    <a:pt x="1013" y="219"/>
                    <a:pt x="1008" y="239"/>
                    <a:pt x="990" y="246"/>
                  </a:cubicBezTo>
                  <a:cubicBezTo>
                    <a:pt x="973" y="253"/>
                    <a:pt x="955" y="258"/>
                    <a:pt x="938" y="266"/>
                  </a:cubicBezTo>
                  <a:cubicBezTo>
                    <a:pt x="933" y="268"/>
                    <a:pt x="928" y="273"/>
                    <a:pt x="927" y="278"/>
                  </a:cubicBezTo>
                  <a:cubicBezTo>
                    <a:pt x="924" y="291"/>
                    <a:pt x="922" y="304"/>
                    <a:pt x="922" y="317"/>
                  </a:cubicBezTo>
                  <a:cubicBezTo>
                    <a:pt x="921" y="342"/>
                    <a:pt x="934" y="358"/>
                    <a:pt x="958" y="362"/>
                  </a:cubicBezTo>
                  <a:cubicBezTo>
                    <a:pt x="990" y="369"/>
                    <a:pt x="1039" y="350"/>
                    <a:pt x="1049" y="311"/>
                  </a:cubicBezTo>
                  <a:cubicBezTo>
                    <a:pt x="1054" y="290"/>
                    <a:pt x="1050" y="270"/>
                    <a:pt x="1042" y="251"/>
                  </a:cubicBezTo>
                  <a:cubicBezTo>
                    <a:pt x="1038" y="241"/>
                    <a:pt x="1036" y="231"/>
                    <a:pt x="1049" y="226"/>
                  </a:cubicBezTo>
                  <a:cubicBezTo>
                    <a:pt x="1061" y="222"/>
                    <a:pt x="1066" y="230"/>
                    <a:pt x="1069" y="240"/>
                  </a:cubicBezTo>
                  <a:cubicBezTo>
                    <a:pt x="1073" y="252"/>
                    <a:pt x="1077" y="265"/>
                    <a:pt x="1080" y="277"/>
                  </a:cubicBezTo>
                  <a:cubicBezTo>
                    <a:pt x="1080" y="287"/>
                    <a:pt x="1080" y="297"/>
                    <a:pt x="1080" y="307"/>
                  </a:cubicBezTo>
                  <a:cubicBezTo>
                    <a:pt x="1070" y="351"/>
                    <a:pt x="1042" y="378"/>
                    <a:pt x="999" y="390"/>
                  </a:cubicBezTo>
                  <a:cubicBezTo>
                    <a:pt x="939" y="406"/>
                    <a:pt x="890" y="371"/>
                    <a:pt x="892" y="312"/>
                  </a:cubicBezTo>
                  <a:cubicBezTo>
                    <a:pt x="892" y="301"/>
                    <a:pt x="894" y="291"/>
                    <a:pt x="896" y="277"/>
                  </a:cubicBezTo>
                  <a:cubicBezTo>
                    <a:pt x="836" y="298"/>
                    <a:pt x="779" y="316"/>
                    <a:pt x="723" y="338"/>
                  </a:cubicBezTo>
                  <a:cubicBezTo>
                    <a:pt x="559" y="404"/>
                    <a:pt x="395" y="471"/>
                    <a:pt x="231" y="537"/>
                  </a:cubicBezTo>
                  <a:cubicBezTo>
                    <a:pt x="172" y="561"/>
                    <a:pt x="113" y="583"/>
                    <a:pt x="54" y="605"/>
                  </a:cubicBezTo>
                  <a:cubicBezTo>
                    <a:pt x="51" y="606"/>
                    <a:pt x="47" y="607"/>
                    <a:pt x="43" y="606"/>
                  </a:cubicBezTo>
                  <a:cubicBezTo>
                    <a:pt x="147" y="551"/>
                    <a:pt x="256" y="506"/>
                    <a:pt x="364" y="457"/>
                  </a:cubicBezTo>
                  <a:cubicBezTo>
                    <a:pt x="355" y="435"/>
                    <a:pt x="347" y="414"/>
                    <a:pt x="339" y="394"/>
                  </a:cubicBezTo>
                  <a:cubicBezTo>
                    <a:pt x="436" y="333"/>
                    <a:pt x="532" y="274"/>
                    <a:pt x="629" y="213"/>
                  </a:cubicBezTo>
                  <a:cubicBezTo>
                    <a:pt x="644" y="248"/>
                    <a:pt x="658" y="284"/>
                    <a:pt x="674" y="321"/>
                  </a:cubicBezTo>
                  <a:cubicBezTo>
                    <a:pt x="696" y="311"/>
                    <a:pt x="718" y="302"/>
                    <a:pt x="739" y="291"/>
                  </a:cubicBezTo>
                  <a:cubicBezTo>
                    <a:pt x="794" y="263"/>
                    <a:pt x="848" y="234"/>
                    <a:pt x="902" y="205"/>
                  </a:cubicBezTo>
                  <a:cubicBezTo>
                    <a:pt x="906" y="203"/>
                    <a:pt x="910" y="197"/>
                    <a:pt x="911" y="192"/>
                  </a:cubicBezTo>
                  <a:cubicBezTo>
                    <a:pt x="919" y="127"/>
                    <a:pt x="867" y="78"/>
                    <a:pt x="799" y="86"/>
                  </a:cubicBezTo>
                  <a:cubicBezTo>
                    <a:pt x="752" y="91"/>
                    <a:pt x="712" y="114"/>
                    <a:pt x="675" y="141"/>
                  </a:cubicBezTo>
                  <a:cubicBezTo>
                    <a:pt x="615" y="185"/>
                    <a:pt x="557" y="231"/>
                    <a:pt x="496" y="275"/>
                  </a:cubicBezTo>
                  <a:cubicBezTo>
                    <a:pt x="402" y="344"/>
                    <a:pt x="302" y="406"/>
                    <a:pt x="194" y="453"/>
                  </a:cubicBezTo>
                  <a:cubicBezTo>
                    <a:pt x="156" y="469"/>
                    <a:pt x="117" y="480"/>
                    <a:pt x="75" y="477"/>
                  </a:cubicBezTo>
                  <a:cubicBezTo>
                    <a:pt x="47" y="476"/>
                    <a:pt x="22" y="468"/>
                    <a:pt x="8" y="440"/>
                  </a:cubicBezTo>
                  <a:cubicBezTo>
                    <a:pt x="5" y="434"/>
                    <a:pt x="3" y="428"/>
                    <a:pt x="0" y="421"/>
                  </a:cubicBezTo>
                  <a:cubicBezTo>
                    <a:pt x="0" y="412"/>
                    <a:pt x="0" y="403"/>
                    <a:pt x="0" y="394"/>
                  </a:cubicBezTo>
                  <a:close/>
                  <a:moveTo>
                    <a:pt x="322" y="353"/>
                  </a:moveTo>
                  <a:cubicBezTo>
                    <a:pt x="312" y="328"/>
                    <a:pt x="303" y="304"/>
                    <a:pt x="292" y="281"/>
                  </a:cubicBezTo>
                  <a:cubicBezTo>
                    <a:pt x="290" y="277"/>
                    <a:pt x="283" y="272"/>
                    <a:pt x="278" y="272"/>
                  </a:cubicBezTo>
                  <a:cubicBezTo>
                    <a:pt x="218" y="271"/>
                    <a:pt x="159" y="282"/>
                    <a:pt x="106" y="312"/>
                  </a:cubicBezTo>
                  <a:cubicBezTo>
                    <a:pt x="73" y="330"/>
                    <a:pt x="44" y="352"/>
                    <a:pt x="32" y="391"/>
                  </a:cubicBezTo>
                  <a:cubicBezTo>
                    <a:pt x="23" y="422"/>
                    <a:pt x="36" y="443"/>
                    <a:pt x="67" y="446"/>
                  </a:cubicBezTo>
                  <a:cubicBezTo>
                    <a:pt x="87" y="448"/>
                    <a:pt x="108" y="447"/>
                    <a:pt x="127" y="443"/>
                  </a:cubicBezTo>
                  <a:cubicBezTo>
                    <a:pt x="198" y="427"/>
                    <a:pt x="259" y="390"/>
                    <a:pt x="322" y="353"/>
                  </a:cubicBezTo>
                  <a:close/>
                  <a:moveTo>
                    <a:pt x="933" y="245"/>
                  </a:moveTo>
                  <a:cubicBezTo>
                    <a:pt x="949" y="239"/>
                    <a:pt x="962" y="233"/>
                    <a:pt x="975" y="228"/>
                  </a:cubicBezTo>
                  <a:cubicBezTo>
                    <a:pt x="976" y="228"/>
                    <a:pt x="978" y="227"/>
                    <a:pt x="978" y="226"/>
                  </a:cubicBezTo>
                  <a:cubicBezTo>
                    <a:pt x="981" y="220"/>
                    <a:pt x="986" y="213"/>
                    <a:pt x="984" y="209"/>
                  </a:cubicBezTo>
                  <a:cubicBezTo>
                    <a:pt x="982" y="204"/>
                    <a:pt x="973" y="199"/>
                    <a:pt x="968" y="200"/>
                  </a:cubicBezTo>
                  <a:cubicBezTo>
                    <a:pt x="947" y="203"/>
                    <a:pt x="940" y="211"/>
                    <a:pt x="936" y="234"/>
                  </a:cubicBezTo>
                  <a:cubicBezTo>
                    <a:pt x="935" y="237"/>
                    <a:pt x="934" y="239"/>
                    <a:pt x="933" y="245"/>
                  </a:cubicBezTo>
                  <a:close/>
                  <a:moveTo>
                    <a:pt x="907" y="226"/>
                  </a:moveTo>
                  <a:cubicBezTo>
                    <a:pt x="888" y="233"/>
                    <a:pt x="887" y="241"/>
                    <a:pt x="901" y="255"/>
                  </a:cubicBezTo>
                  <a:cubicBezTo>
                    <a:pt x="903" y="245"/>
                    <a:pt x="905" y="236"/>
                    <a:pt x="907" y="226"/>
                  </a:cubicBezTo>
                  <a:close/>
                </a:path>
              </a:pathLst>
            </a:custGeom>
            <a:solidFill>
              <a:srgbClr val="DA5081">
                <a:alpha val="51764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4024313" y="3452813"/>
              <a:ext cx="1538288" cy="1109663"/>
            </a:xfrm>
            <a:custGeom>
              <a:rect b="b" l="l" r="r" t="t"/>
              <a:pathLst>
                <a:path extrusionOk="0" h="295" w="409">
                  <a:moveTo>
                    <a:pt x="321" y="0"/>
                  </a:moveTo>
                  <a:cubicBezTo>
                    <a:pt x="329" y="20"/>
                    <a:pt x="336" y="40"/>
                    <a:pt x="345" y="59"/>
                  </a:cubicBezTo>
                  <a:cubicBezTo>
                    <a:pt x="348" y="65"/>
                    <a:pt x="353" y="72"/>
                    <a:pt x="359" y="74"/>
                  </a:cubicBezTo>
                  <a:cubicBezTo>
                    <a:pt x="381" y="81"/>
                    <a:pt x="393" y="95"/>
                    <a:pt x="399" y="116"/>
                  </a:cubicBezTo>
                  <a:cubicBezTo>
                    <a:pt x="401" y="124"/>
                    <a:pt x="405" y="132"/>
                    <a:pt x="409" y="142"/>
                  </a:cubicBezTo>
                  <a:cubicBezTo>
                    <a:pt x="288" y="193"/>
                    <a:pt x="168" y="244"/>
                    <a:pt x="46" y="295"/>
                  </a:cubicBezTo>
                  <a:cubicBezTo>
                    <a:pt x="39" y="278"/>
                    <a:pt x="30" y="261"/>
                    <a:pt x="26" y="243"/>
                  </a:cubicBezTo>
                  <a:cubicBezTo>
                    <a:pt x="24" y="234"/>
                    <a:pt x="32" y="224"/>
                    <a:pt x="33" y="215"/>
                  </a:cubicBezTo>
                  <a:cubicBezTo>
                    <a:pt x="35" y="206"/>
                    <a:pt x="35" y="196"/>
                    <a:pt x="32" y="188"/>
                  </a:cubicBezTo>
                  <a:cubicBezTo>
                    <a:pt x="23" y="162"/>
                    <a:pt x="12" y="136"/>
                    <a:pt x="0" y="109"/>
                  </a:cubicBezTo>
                  <a:cubicBezTo>
                    <a:pt x="107" y="72"/>
                    <a:pt x="214" y="36"/>
                    <a:pt x="321" y="0"/>
                  </a:cubicBezTo>
                  <a:close/>
                </a:path>
              </a:pathLst>
            </a:custGeom>
            <a:solidFill>
              <a:srgbClr val="DA5081">
                <a:alpha val="51764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1" name="Google Shape;291;p13"/>
          <p:cNvSpPr txBox="1"/>
          <p:nvPr>
            <p:ph idx="1" type="body"/>
          </p:nvPr>
        </p:nvSpPr>
        <p:spPr>
          <a:xfrm>
            <a:off x="352375" y="342806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">
                <a:solidFill>
                  <a:srgbClr val="7758D4"/>
                </a:solidFill>
              </a:rPr>
              <a:t>Infographic Style</a:t>
            </a:r>
            <a:endParaRPr/>
          </a:p>
        </p:txBody>
      </p:sp>
      <p:grpSp>
        <p:nvGrpSpPr>
          <p:cNvPr id="292" name="Google Shape;292;p13"/>
          <p:cNvGrpSpPr/>
          <p:nvPr/>
        </p:nvGrpSpPr>
        <p:grpSpPr>
          <a:xfrm>
            <a:off x="765280" y="1976850"/>
            <a:ext cx="2225774" cy="757050"/>
            <a:chOff x="1985513" y="4307149"/>
            <a:chExt cx="2380861" cy="1009400"/>
          </a:xfrm>
        </p:grpSpPr>
        <p:sp>
          <p:nvSpPr>
            <p:cNvPr id="293" name="Google Shape;293;p13"/>
            <p:cNvSpPr txBox="1"/>
            <p:nvPr/>
          </p:nvSpPr>
          <p:spPr>
            <a:xfrm>
              <a:off x="2004348" y="4639441"/>
              <a:ext cx="2346637" cy="6771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7758D4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 </a:t>
              </a:r>
              <a:endParaRPr/>
            </a:p>
          </p:txBody>
        </p:sp>
        <p:sp>
          <p:nvSpPr>
            <p:cNvPr id="294" name="Google Shape;294;p13"/>
            <p:cNvSpPr txBox="1"/>
            <p:nvPr/>
          </p:nvSpPr>
          <p:spPr>
            <a:xfrm>
              <a:off x="1985513" y="4307149"/>
              <a:ext cx="23808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7758D4"/>
                  </a:solidFill>
                  <a:latin typeface="Arial"/>
                  <a:ea typeface="Arial"/>
                  <a:cs typeface="Arial"/>
                  <a:sym typeface="Arial"/>
                </a:rPr>
                <a:t>EASY TO CHANGE COLORS.</a:t>
              </a:r>
              <a:endParaRPr b="0" i="0" sz="1200" u="none" cap="none" strike="noStrike">
                <a:solidFill>
                  <a:srgbClr val="7758D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13"/>
          <p:cNvGrpSpPr/>
          <p:nvPr/>
        </p:nvGrpSpPr>
        <p:grpSpPr>
          <a:xfrm>
            <a:off x="782887" y="3824759"/>
            <a:ext cx="2225774" cy="757050"/>
            <a:chOff x="1985513" y="4307149"/>
            <a:chExt cx="2380861" cy="1009400"/>
          </a:xfrm>
        </p:grpSpPr>
        <p:sp>
          <p:nvSpPr>
            <p:cNvPr id="296" name="Google Shape;296;p13"/>
            <p:cNvSpPr txBox="1"/>
            <p:nvPr/>
          </p:nvSpPr>
          <p:spPr>
            <a:xfrm>
              <a:off x="2004348" y="4639441"/>
              <a:ext cx="2346637" cy="6771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7758D4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 </a:t>
              </a:r>
              <a:endParaRPr/>
            </a:p>
          </p:txBody>
        </p:sp>
        <p:sp>
          <p:nvSpPr>
            <p:cNvPr id="297" name="Google Shape;297;p13"/>
            <p:cNvSpPr txBox="1"/>
            <p:nvPr/>
          </p:nvSpPr>
          <p:spPr>
            <a:xfrm>
              <a:off x="1985513" y="4307149"/>
              <a:ext cx="23808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7758D4"/>
                  </a:solidFill>
                  <a:latin typeface="Arial"/>
                  <a:ea typeface="Arial"/>
                  <a:cs typeface="Arial"/>
                  <a:sym typeface="Arial"/>
                </a:rPr>
                <a:t>EASY TO CHANGE COLORS.</a:t>
              </a:r>
              <a:endParaRPr b="0" i="0" sz="1200" u="none" cap="none" strike="noStrike">
                <a:solidFill>
                  <a:srgbClr val="7758D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8" name="Google Shape;298;p13"/>
          <p:cNvGrpSpPr/>
          <p:nvPr/>
        </p:nvGrpSpPr>
        <p:grpSpPr>
          <a:xfrm>
            <a:off x="6250483" y="3824759"/>
            <a:ext cx="2225774" cy="757050"/>
            <a:chOff x="1985513" y="4307149"/>
            <a:chExt cx="2380861" cy="1009400"/>
          </a:xfrm>
        </p:grpSpPr>
        <p:sp>
          <p:nvSpPr>
            <p:cNvPr id="299" name="Google Shape;299;p13"/>
            <p:cNvSpPr txBox="1"/>
            <p:nvPr/>
          </p:nvSpPr>
          <p:spPr>
            <a:xfrm>
              <a:off x="2004348" y="4639441"/>
              <a:ext cx="2346637" cy="6771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7758D4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 </a:t>
              </a:r>
              <a:endParaRPr/>
            </a:p>
          </p:txBody>
        </p:sp>
        <p:sp>
          <p:nvSpPr>
            <p:cNvPr id="300" name="Google Shape;300;p13"/>
            <p:cNvSpPr txBox="1"/>
            <p:nvPr/>
          </p:nvSpPr>
          <p:spPr>
            <a:xfrm>
              <a:off x="1985513" y="4307149"/>
              <a:ext cx="23808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7758D4"/>
                  </a:solidFill>
                  <a:latin typeface="Arial"/>
                  <a:ea typeface="Arial"/>
                  <a:cs typeface="Arial"/>
                  <a:sym typeface="Arial"/>
                </a:rPr>
                <a:t>EASY TO CHANGE COLORS.</a:t>
              </a:r>
              <a:endParaRPr b="0" i="0" sz="1200" u="none" cap="none" strike="noStrike">
                <a:solidFill>
                  <a:srgbClr val="7758D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6232875" y="1976850"/>
            <a:ext cx="2225774" cy="757050"/>
            <a:chOff x="1985513" y="4307149"/>
            <a:chExt cx="2380861" cy="1009400"/>
          </a:xfrm>
        </p:grpSpPr>
        <p:sp>
          <p:nvSpPr>
            <p:cNvPr id="302" name="Google Shape;302;p13"/>
            <p:cNvSpPr txBox="1"/>
            <p:nvPr/>
          </p:nvSpPr>
          <p:spPr>
            <a:xfrm>
              <a:off x="2004348" y="4639441"/>
              <a:ext cx="2346637" cy="6771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7758D4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 </a:t>
              </a:r>
              <a:endParaRPr/>
            </a:p>
          </p:txBody>
        </p:sp>
        <p:sp>
          <p:nvSpPr>
            <p:cNvPr id="303" name="Google Shape;303;p13"/>
            <p:cNvSpPr txBox="1"/>
            <p:nvPr/>
          </p:nvSpPr>
          <p:spPr>
            <a:xfrm>
              <a:off x="1985513" y="4307149"/>
              <a:ext cx="23808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7758D4"/>
                  </a:solidFill>
                  <a:latin typeface="Arial"/>
                  <a:ea typeface="Arial"/>
                  <a:cs typeface="Arial"/>
                  <a:sym typeface="Arial"/>
                </a:rPr>
                <a:t>EASY TO CHANGE COLORS.</a:t>
              </a:r>
              <a:endParaRPr b="0" i="0" sz="1200" u="none" cap="none" strike="noStrike">
                <a:solidFill>
                  <a:srgbClr val="7758D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4" name="Google Shape;30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1077" y="1190213"/>
            <a:ext cx="789370" cy="61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08169" y="2972744"/>
            <a:ext cx="789370" cy="61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01089" y="1198487"/>
            <a:ext cx="789370" cy="61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83482" y="3075982"/>
            <a:ext cx="789370" cy="613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4"/>
          <p:cNvSpPr txBox="1"/>
          <p:nvPr>
            <p:ph idx="4294967295" type="ctrTitle"/>
          </p:nvPr>
        </p:nvSpPr>
        <p:spPr>
          <a:xfrm>
            <a:off x="489540" y="1056390"/>
            <a:ext cx="7433400" cy="1159800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2700000" dist="19050">
              <a:srgbClr val="655A87">
                <a:alpha val="20000"/>
              </a:srgbClr>
            </a:outerShdw>
          </a:effectLst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</a:pPr>
            <a:r>
              <a:rPr b="0" i="0" lang="en" sz="9400" u="none" cap="none" strike="noStrike">
                <a:solidFill>
                  <a:srgbClr val="7758D4"/>
                </a:solidFill>
                <a:latin typeface="Satisfy"/>
                <a:ea typeface="Satisfy"/>
                <a:cs typeface="Satisfy"/>
                <a:sym typeface="Satisfy"/>
              </a:rPr>
              <a:t>89,526,124</a:t>
            </a:r>
            <a:endParaRPr b="0" i="0" sz="9400" u="none" cap="none" strike="noStrike">
              <a:solidFill>
                <a:srgbClr val="7758D4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313" name="Google Shape;313;p14"/>
          <p:cNvSpPr txBox="1"/>
          <p:nvPr>
            <p:ph idx="4294967295" type="subTitle"/>
          </p:nvPr>
        </p:nvSpPr>
        <p:spPr>
          <a:xfrm>
            <a:off x="489540" y="2216190"/>
            <a:ext cx="74334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DFD6EF"/>
              </a:buClr>
              <a:buSzPts val="2000"/>
              <a:buFont typeface="Raleway Thin"/>
              <a:buNone/>
            </a:pPr>
            <a:r>
              <a:rPr b="0" i="0" lang="e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Whoa! That’s a big number, aren’t you proud?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4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5" name="Google Shape;31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6359" y="1866914"/>
            <a:ext cx="2926725" cy="32765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" name="Google Shape;316;p14"/>
          <p:cNvGrpSpPr/>
          <p:nvPr/>
        </p:nvGrpSpPr>
        <p:grpSpPr>
          <a:xfrm>
            <a:off x="592950" y="3040592"/>
            <a:ext cx="5246574" cy="1763679"/>
            <a:chOff x="1985513" y="4271134"/>
            <a:chExt cx="2380861" cy="1504241"/>
          </a:xfrm>
        </p:grpSpPr>
        <p:sp>
          <p:nvSpPr>
            <p:cNvPr id="317" name="Google Shape;317;p14"/>
            <p:cNvSpPr txBox="1"/>
            <p:nvPr/>
          </p:nvSpPr>
          <p:spPr>
            <a:xfrm>
              <a:off x="1985513" y="5224119"/>
              <a:ext cx="2346637" cy="5512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7758D4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 </a:t>
              </a:r>
              <a:endParaRPr/>
            </a:p>
          </p:txBody>
        </p:sp>
        <p:sp>
          <p:nvSpPr>
            <p:cNvPr id="318" name="Google Shape;318;p14"/>
            <p:cNvSpPr txBox="1"/>
            <p:nvPr/>
          </p:nvSpPr>
          <p:spPr>
            <a:xfrm>
              <a:off x="1985513" y="4271134"/>
              <a:ext cx="2380861" cy="918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200" u="none" cap="none" strike="noStrike">
                  <a:solidFill>
                    <a:srgbClr val="7758D4"/>
                  </a:solidFill>
                  <a:latin typeface="Arial"/>
                  <a:ea typeface="Arial"/>
                  <a:cs typeface="Arial"/>
                  <a:sym typeface="Arial"/>
                </a:rPr>
                <a:t>EASY TO CHANGE COLORS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5"/>
          <p:cNvSpPr/>
          <p:nvPr/>
        </p:nvSpPr>
        <p:spPr>
          <a:xfrm>
            <a:off x="0" y="4091742"/>
            <a:ext cx="9144000" cy="1051757"/>
          </a:xfrm>
          <a:prstGeom prst="roundRect">
            <a:avLst>
              <a:gd fmla="val 3352" name="adj"/>
            </a:avLst>
          </a:prstGeom>
          <a:gradFill>
            <a:gsLst>
              <a:gs pos="0">
                <a:schemeClr val="lt1"/>
              </a:gs>
              <a:gs pos="100000">
                <a:srgbClr val="D88CB2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Locations</a:t>
            </a:r>
            <a:endParaRPr>
              <a:solidFill>
                <a:srgbClr val="D9D9D9"/>
              </a:solidFill>
            </a:endParaRPr>
          </a:p>
        </p:txBody>
      </p:sp>
      <p:grpSp>
        <p:nvGrpSpPr>
          <p:cNvPr id="325" name="Google Shape;325;p15"/>
          <p:cNvGrpSpPr/>
          <p:nvPr/>
        </p:nvGrpSpPr>
        <p:grpSpPr>
          <a:xfrm>
            <a:off x="2208279" y="1614367"/>
            <a:ext cx="4727748" cy="2518644"/>
            <a:chOff x="233350" y="949250"/>
            <a:chExt cx="7137300" cy="3802300"/>
          </a:xfrm>
        </p:grpSpPr>
        <p:sp>
          <p:nvSpPr>
            <p:cNvPr id="326" name="Google Shape;326;p15"/>
            <p:cNvSpPr/>
            <p:nvPr/>
          </p:nvSpPr>
          <p:spPr>
            <a:xfrm>
              <a:off x="4428450" y="2808675"/>
              <a:ext cx="1478900" cy="330100"/>
            </a:xfrm>
            <a:custGeom>
              <a:rect b="b" l="l" r="r" t="t"/>
              <a:pathLst>
                <a:path extrusionOk="0" h="13204" w="59156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2909400" y="1076125"/>
              <a:ext cx="4118650" cy="3109225"/>
            </a:xfrm>
            <a:custGeom>
              <a:rect b="b" l="l" r="r" t="t"/>
              <a:pathLst>
                <a:path extrusionOk="0" h="124369" w="164746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5913800" y="3523050"/>
              <a:ext cx="1109075" cy="813875"/>
            </a:xfrm>
            <a:custGeom>
              <a:rect b="b" l="l" r="r" t="t"/>
              <a:pathLst>
                <a:path extrusionOk="0" h="32555" w="44363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6442175" y="3238700"/>
              <a:ext cx="571625" cy="311800"/>
            </a:xfrm>
            <a:custGeom>
              <a:rect b="b" l="l" r="r" t="t"/>
              <a:pathLst>
                <a:path extrusionOk="0" h="12472" w="22865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5898675" y="3029225"/>
              <a:ext cx="282150" cy="318450"/>
            </a:xfrm>
            <a:custGeom>
              <a:rect b="b" l="l" r="r" t="t"/>
              <a:pathLst>
                <a:path extrusionOk="0" h="12738" w="11286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5544400" y="3065225"/>
              <a:ext cx="541800" cy="430700"/>
            </a:xfrm>
            <a:custGeom>
              <a:rect b="b" l="l" r="r" t="t"/>
              <a:pathLst>
                <a:path extrusionOk="0" h="17228" w="21672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4388700" y="3530600"/>
              <a:ext cx="227275" cy="395425"/>
            </a:xfrm>
            <a:custGeom>
              <a:rect b="b" l="l" r="r" t="t"/>
              <a:pathLst>
                <a:path extrusionOk="0" h="15817" w="9091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6438300" y="1893850"/>
              <a:ext cx="267450" cy="418275"/>
            </a:xfrm>
            <a:custGeom>
              <a:rect b="b" l="l" r="r" t="t"/>
              <a:pathLst>
                <a:path extrusionOk="0" h="16731" w="10698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6901875" y="4220725"/>
              <a:ext cx="468775" cy="354550"/>
            </a:xfrm>
            <a:custGeom>
              <a:rect b="b" l="l" r="r" t="t"/>
              <a:pathLst>
                <a:path extrusionOk="0" h="14182" w="18751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6306100" y="2654825"/>
              <a:ext cx="232875" cy="385425"/>
            </a:xfrm>
            <a:custGeom>
              <a:rect b="b" l="l" r="r" t="t"/>
              <a:pathLst>
                <a:path extrusionOk="0" h="15417" w="9315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6139750" y="3178550"/>
              <a:ext cx="185375" cy="227425"/>
            </a:xfrm>
            <a:custGeom>
              <a:rect b="b" l="l" r="r" t="t"/>
              <a:pathLst>
                <a:path extrusionOk="0" h="9097" w="7415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4320000" y="1079225"/>
              <a:ext cx="260125" cy="163000"/>
            </a:xfrm>
            <a:custGeom>
              <a:rect b="b" l="l" r="r" t="t"/>
              <a:pathLst>
                <a:path extrusionOk="0" h="6520" w="10405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3605850" y="1017225"/>
              <a:ext cx="246275" cy="88775"/>
            </a:xfrm>
            <a:custGeom>
              <a:rect b="b" l="l" r="r" t="t"/>
              <a:pathLst>
                <a:path extrusionOk="0" h="3551" w="9851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3161275" y="1612775"/>
              <a:ext cx="115825" cy="115825"/>
            </a:xfrm>
            <a:custGeom>
              <a:rect b="b" l="l" r="r" t="t"/>
              <a:pathLst>
                <a:path extrusionOk="0" h="4633" w="4633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6082850" y="3458350"/>
              <a:ext cx="215350" cy="82375"/>
            </a:xfrm>
            <a:custGeom>
              <a:rect b="b" l="l" r="r" t="t"/>
              <a:pathLst>
                <a:path extrusionOk="0" h="3295" w="8614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5726825" y="1103850"/>
              <a:ext cx="262175" cy="54825"/>
            </a:xfrm>
            <a:custGeom>
              <a:rect b="b" l="l" r="r" t="t"/>
              <a:pathLst>
                <a:path extrusionOk="0" h="2193" w="10487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6497925" y="4391525"/>
              <a:ext cx="125725" cy="97375"/>
            </a:xfrm>
            <a:custGeom>
              <a:rect b="b" l="l" r="r" t="t"/>
              <a:pathLst>
                <a:path extrusionOk="0" h="3895" w="5029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5334875" y="2906300"/>
              <a:ext cx="82100" cy="128050"/>
            </a:xfrm>
            <a:custGeom>
              <a:rect b="b" l="l" r="r" t="t"/>
              <a:pathLst>
                <a:path extrusionOk="0" h="5122" w="3284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4869125" y="997550"/>
              <a:ext cx="160750" cy="66150"/>
            </a:xfrm>
            <a:custGeom>
              <a:rect b="b" l="l" r="r" t="t"/>
              <a:pathLst>
                <a:path extrusionOk="0" h="2646" w="643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3763550" y="998475"/>
              <a:ext cx="117975" cy="55725"/>
            </a:xfrm>
            <a:custGeom>
              <a:rect b="b" l="l" r="r" t="t"/>
              <a:pathLst>
                <a:path extrusionOk="0" h="2229" w="4719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6244750" y="3463175"/>
              <a:ext cx="127900" cy="76650"/>
            </a:xfrm>
            <a:custGeom>
              <a:rect b="b" l="l" r="r" t="t"/>
              <a:pathLst>
                <a:path extrusionOk="0" h="3066" w="5116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6286725" y="2464325"/>
              <a:ext cx="67775" cy="93850"/>
            </a:xfrm>
            <a:custGeom>
              <a:rect b="b" l="l" r="r" t="t"/>
              <a:pathLst>
                <a:path extrusionOk="0" h="3754" w="2711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6279300" y="2861375"/>
              <a:ext cx="75625" cy="97275"/>
            </a:xfrm>
            <a:custGeom>
              <a:rect b="b" l="l" r="r" t="t"/>
              <a:pathLst>
                <a:path extrusionOk="0" h="3891" w="3025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4145025" y="994975"/>
              <a:ext cx="111500" cy="47325"/>
            </a:xfrm>
            <a:custGeom>
              <a:rect b="b" l="l" r="r" t="t"/>
              <a:pathLst>
                <a:path extrusionOk="0" h="1893" w="446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7213625" y="3803350"/>
              <a:ext cx="74075" cy="80050"/>
            </a:xfrm>
            <a:custGeom>
              <a:rect b="b" l="l" r="r" t="t"/>
              <a:pathLst>
                <a:path extrusionOk="0" h="3202" w="2963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6542025" y="3118350"/>
              <a:ext cx="66075" cy="79800"/>
            </a:xfrm>
            <a:custGeom>
              <a:rect b="b" l="l" r="r" t="t"/>
              <a:pathLst>
                <a:path extrusionOk="0" h="3192" w="2643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4278100" y="987200"/>
              <a:ext cx="87225" cy="50150"/>
            </a:xfrm>
            <a:custGeom>
              <a:rect b="b" l="l" r="r" t="t"/>
              <a:pathLst>
                <a:path extrusionOk="0" h="2006" w="3489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6595650" y="1204100"/>
              <a:ext cx="81075" cy="41800"/>
            </a:xfrm>
            <a:custGeom>
              <a:rect b="b" l="l" r="r" t="t"/>
              <a:pathLst>
                <a:path extrusionOk="0" h="1672" w="3243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5040350" y="1034625"/>
              <a:ext cx="81550" cy="46975"/>
            </a:xfrm>
            <a:custGeom>
              <a:rect b="b" l="l" r="r" t="t"/>
              <a:pathLst>
                <a:path extrusionOk="0" h="1879" w="3262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6380950" y="3302475"/>
              <a:ext cx="77800" cy="40225"/>
            </a:xfrm>
            <a:custGeom>
              <a:rect b="b" l="l" r="r" t="t"/>
              <a:pathLst>
                <a:path extrusionOk="0" h="1609" w="3112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4384825" y="996700"/>
              <a:ext cx="62025" cy="39775"/>
            </a:xfrm>
            <a:custGeom>
              <a:rect b="b" l="l" r="r" t="t"/>
              <a:pathLst>
                <a:path extrusionOk="0" h="1591" w="2481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2100625" y="1004500"/>
              <a:ext cx="520200" cy="95050"/>
            </a:xfrm>
            <a:custGeom>
              <a:rect b="b" l="l" r="r" t="t"/>
              <a:pathLst>
                <a:path extrusionOk="0" h="3802" w="20808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233350" y="949250"/>
              <a:ext cx="3232550" cy="3802300"/>
            </a:xfrm>
            <a:custGeom>
              <a:rect b="b" l="l" r="r" t="t"/>
              <a:pathLst>
                <a:path extrusionOk="0" h="152092" w="129302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1581325" y="1051125"/>
              <a:ext cx="283000" cy="91675"/>
            </a:xfrm>
            <a:custGeom>
              <a:rect b="b" l="l" r="r" t="t"/>
              <a:pathLst>
                <a:path extrusionOk="0" h="3667" w="1132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3144425" y="1319375"/>
              <a:ext cx="213450" cy="95575"/>
            </a:xfrm>
            <a:custGeom>
              <a:rect b="b" l="l" r="r" t="t"/>
              <a:pathLst>
                <a:path extrusionOk="0" h="3823" w="8538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1453000" y="2509000"/>
              <a:ext cx="263575" cy="113100"/>
            </a:xfrm>
            <a:custGeom>
              <a:rect b="b" l="l" r="r" t="t"/>
              <a:pathLst>
                <a:path extrusionOk="0" h="4524" w="10543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1880725" y="1020350"/>
              <a:ext cx="162025" cy="112025"/>
            </a:xfrm>
            <a:custGeom>
              <a:rect b="b" l="l" r="r" t="t"/>
              <a:pathLst>
                <a:path extrusionOk="0" h="4481" w="6481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1688900" y="2603450"/>
              <a:ext cx="165050" cy="73950"/>
            </a:xfrm>
            <a:custGeom>
              <a:rect b="b" l="l" r="r" t="t"/>
              <a:pathLst>
                <a:path extrusionOk="0" h="2958" w="6602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1922200" y="1344925"/>
              <a:ext cx="129625" cy="64525"/>
            </a:xfrm>
            <a:custGeom>
              <a:rect b="b" l="l" r="r" t="t"/>
              <a:pathLst>
                <a:path extrusionOk="0" h="2581" w="5185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1787825" y="1030550"/>
              <a:ext cx="94250" cy="44825"/>
            </a:xfrm>
            <a:custGeom>
              <a:rect b="b" l="l" r="r" t="t"/>
              <a:pathLst>
                <a:path extrusionOk="0" h="1793" w="377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1870350" y="2639275"/>
              <a:ext cx="59225" cy="44325"/>
            </a:xfrm>
            <a:custGeom>
              <a:rect b="b" l="l" r="r" t="t"/>
              <a:pathLst>
                <a:path extrusionOk="0" h="1773" w="2369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2264800" y="4630125"/>
              <a:ext cx="62675" cy="39225"/>
            </a:xfrm>
            <a:custGeom>
              <a:rect b="b" l="l" r="r" t="t"/>
              <a:pathLst>
                <a:path extrusionOk="0" h="1569" w="2507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1604225" y="2645350"/>
              <a:ext cx="56175" cy="38275"/>
            </a:xfrm>
            <a:custGeom>
              <a:rect b="b" l="l" r="r" t="t"/>
              <a:pathLst>
                <a:path extrusionOk="0" h="1531" w="2247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7045475" y="3384250"/>
              <a:ext cx="47375" cy="53550"/>
            </a:xfrm>
            <a:custGeom>
              <a:rect b="b" l="l" r="r" t="t"/>
              <a:pathLst>
                <a:path extrusionOk="0" h="2142" w="1895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4291500" y="1250400"/>
              <a:ext cx="54900" cy="37900"/>
            </a:xfrm>
            <a:custGeom>
              <a:rect b="b" l="l" r="r" t="t"/>
              <a:pathLst>
                <a:path extrusionOk="0" h="1516" w="2196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6323375" y="3314875"/>
              <a:ext cx="50125" cy="37325"/>
            </a:xfrm>
            <a:custGeom>
              <a:rect b="b" l="l" r="r" t="t"/>
              <a:pathLst>
                <a:path extrusionOk="0" h="1493" w="2005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6680225" y="1890750"/>
              <a:ext cx="46075" cy="42200"/>
            </a:xfrm>
            <a:custGeom>
              <a:rect b="b" l="l" r="r" t="t"/>
              <a:pathLst>
                <a:path extrusionOk="0" h="1688" w="1843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3550975" y="1955400"/>
              <a:ext cx="53600" cy="126175"/>
            </a:xfrm>
            <a:custGeom>
              <a:rect b="b" l="l" r="r" t="t"/>
              <a:pathLst>
                <a:path extrusionOk="0" h="5047" w="2144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10000" y="2161475"/>
              <a:ext cx="93775" cy="45400"/>
            </a:xfrm>
            <a:custGeom>
              <a:rect b="b" l="l" r="r" t="t"/>
              <a:pathLst>
                <a:path extrusionOk="0" h="1816" w="3751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4125600" y="2173875"/>
              <a:ext cx="50575" cy="37600"/>
            </a:xfrm>
            <a:custGeom>
              <a:rect b="b" l="l" r="r" t="t"/>
              <a:pathLst>
                <a:path extrusionOk="0" h="1504" w="2023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3415775" y="2038325"/>
              <a:ext cx="44925" cy="38175"/>
            </a:xfrm>
            <a:custGeom>
              <a:rect b="b" l="l" r="r" t="t"/>
              <a:pathLst>
                <a:path extrusionOk="0" h="1527" w="1797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rgbClr val="FCDB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15"/>
          <p:cNvSpPr txBox="1"/>
          <p:nvPr/>
        </p:nvSpPr>
        <p:spPr>
          <a:xfrm>
            <a:off x="698625" y="1981502"/>
            <a:ext cx="1799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It’s the closest planet to the Sun</a:t>
            </a:r>
            <a:endParaRPr b="0" i="0" sz="1400" u="none" cap="none" strike="noStrike">
              <a:solidFill>
                <a:srgbClr val="19191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8" name="Google Shape;378;p15"/>
          <p:cNvSpPr txBox="1"/>
          <p:nvPr/>
        </p:nvSpPr>
        <p:spPr>
          <a:xfrm>
            <a:off x="698625" y="1614325"/>
            <a:ext cx="15096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19191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Mercury</a:t>
            </a:r>
            <a:endParaRPr b="0" i="0" sz="2000" u="none" cap="none" strike="noStrike">
              <a:solidFill>
                <a:srgbClr val="191919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79" name="Google Shape;379;p15"/>
          <p:cNvSpPr txBox="1"/>
          <p:nvPr/>
        </p:nvSpPr>
        <p:spPr>
          <a:xfrm>
            <a:off x="6624600" y="1981502"/>
            <a:ext cx="1799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Venus is the second planet from the Sun</a:t>
            </a:r>
            <a:endParaRPr b="0" i="0" sz="1400" u="none" cap="none" strike="noStrike">
              <a:solidFill>
                <a:srgbClr val="19191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0" name="Google Shape;380;p15"/>
          <p:cNvSpPr txBox="1"/>
          <p:nvPr/>
        </p:nvSpPr>
        <p:spPr>
          <a:xfrm>
            <a:off x="6914400" y="1614325"/>
            <a:ext cx="15096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19191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Venus</a:t>
            </a:r>
            <a:endParaRPr b="0" i="0" sz="2000" u="none" cap="none" strike="noStrike">
              <a:solidFill>
                <a:srgbClr val="191919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381" name="Google Shape;381;p15"/>
          <p:cNvCxnSpPr>
            <a:endCxn id="378" idx="3"/>
          </p:cNvCxnSpPr>
          <p:nvPr/>
        </p:nvCxnSpPr>
        <p:spPr>
          <a:xfrm rot="10800000">
            <a:off x="2208225" y="1872325"/>
            <a:ext cx="714600" cy="450300"/>
          </a:xfrm>
          <a:prstGeom prst="bentConnector3">
            <a:avLst>
              <a:gd fmla="val 77666" name="adj1"/>
            </a:avLst>
          </a:prstGeom>
          <a:noFill/>
          <a:ln cap="flat" cmpd="sng" w="19050">
            <a:solidFill>
              <a:srgbClr val="191919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382" name="Google Shape;382;p15"/>
          <p:cNvCxnSpPr>
            <a:stCxn id="380" idx="1"/>
          </p:cNvCxnSpPr>
          <p:nvPr/>
        </p:nvCxnSpPr>
        <p:spPr>
          <a:xfrm flipH="1">
            <a:off x="4734300" y="1872325"/>
            <a:ext cx="2180100" cy="148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383" name="Google Shape;383;p15"/>
          <p:cNvSpPr txBox="1"/>
          <p:nvPr/>
        </p:nvSpPr>
        <p:spPr>
          <a:xfrm>
            <a:off x="698625" y="3264602"/>
            <a:ext cx="1799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Despite being red, Mars is a cold place</a:t>
            </a:r>
            <a:endParaRPr b="0" i="0" sz="1400" u="none" cap="none" strike="noStrike">
              <a:solidFill>
                <a:srgbClr val="19191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4" name="Google Shape;384;p15"/>
          <p:cNvSpPr txBox="1"/>
          <p:nvPr/>
        </p:nvSpPr>
        <p:spPr>
          <a:xfrm>
            <a:off x="698625" y="2897425"/>
            <a:ext cx="15096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19191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Mars</a:t>
            </a:r>
            <a:endParaRPr b="0" i="0" sz="2000" u="none" cap="none" strike="noStrike">
              <a:solidFill>
                <a:srgbClr val="191919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85" name="Google Shape;385;p15"/>
          <p:cNvSpPr txBox="1"/>
          <p:nvPr/>
        </p:nvSpPr>
        <p:spPr>
          <a:xfrm>
            <a:off x="6624600" y="3264602"/>
            <a:ext cx="1799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It’s the biggest planet of them all</a:t>
            </a:r>
            <a:endParaRPr b="0" i="0" sz="1400" u="none" cap="none" strike="noStrike">
              <a:solidFill>
                <a:srgbClr val="19191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6" name="Google Shape;386;p15"/>
          <p:cNvSpPr txBox="1"/>
          <p:nvPr/>
        </p:nvSpPr>
        <p:spPr>
          <a:xfrm>
            <a:off x="6914400" y="2897425"/>
            <a:ext cx="15096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19191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Jupiter</a:t>
            </a:r>
            <a:endParaRPr b="0" i="0" sz="2000" u="none" cap="none" strike="noStrike">
              <a:solidFill>
                <a:srgbClr val="191919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387" name="Google Shape;387;p15"/>
          <p:cNvCxnSpPr>
            <a:endCxn id="384" idx="3"/>
          </p:cNvCxnSpPr>
          <p:nvPr/>
        </p:nvCxnSpPr>
        <p:spPr>
          <a:xfrm rot="10800000">
            <a:off x="2208225" y="3155425"/>
            <a:ext cx="1287000" cy="4578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191919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388" name="Google Shape;388;p15"/>
          <p:cNvCxnSpPr>
            <a:stCxn id="386" idx="1"/>
          </p:cNvCxnSpPr>
          <p:nvPr/>
        </p:nvCxnSpPr>
        <p:spPr>
          <a:xfrm rot="10800000">
            <a:off x="4218000" y="2345125"/>
            <a:ext cx="2696400" cy="810300"/>
          </a:xfrm>
          <a:prstGeom prst="bentConnector3">
            <a:avLst>
              <a:gd fmla="val 99452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oval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"/>
          <p:cNvSpPr txBox="1"/>
          <p:nvPr>
            <p:ph type="title"/>
          </p:nvPr>
        </p:nvSpPr>
        <p:spPr>
          <a:xfrm>
            <a:off x="855300" y="836000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5200">
                <a:solidFill>
                  <a:schemeClr val="accent1"/>
                </a:solidFill>
              </a:rPr>
              <a:t>89,526,124$</a:t>
            </a:r>
            <a:endParaRPr sz="5200">
              <a:solidFill>
                <a:schemeClr val="accent1"/>
              </a:solidFill>
            </a:endParaRPr>
          </a:p>
        </p:txBody>
      </p:sp>
      <p:sp>
        <p:nvSpPr>
          <p:cNvPr id="394" name="Google Shape;394;p16"/>
          <p:cNvSpPr txBox="1"/>
          <p:nvPr>
            <p:ph idx="4294967295" type="subTitle"/>
          </p:nvPr>
        </p:nvSpPr>
        <p:spPr>
          <a:xfrm>
            <a:off x="855300" y="1258908"/>
            <a:ext cx="74334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DFD6EF"/>
              </a:buClr>
              <a:buSzPts val="2000"/>
              <a:buFont typeface="Raleway Thin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That’s a lot of money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6"/>
          <p:cNvSpPr txBox="1"/>
          <p:nvPr>
            <p:ph idx="4294967295" type="ctrTitle"/>
          </p:nvPr>
        </p:nvSpPr>
        <p:spPr>
          <a:xfrm>
            <a:off x="855300" y="3429293"/>
            <a:ext cx="74334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</a:pPr>
            <a:r>
              <a:rPr b="0" i="0" lang="en" sz="5200" u="none" cap="none" strike="noStrike">
                <a:solidFill>
                  <a:schemeClr val="accent3"/>
                </a:solidFill>
                <a:latin typeface="Satisfy"/>
                <a:ea typeface="Satisfy"/>
                <a:cs typeface="Satisfy"/>
                <a:sym typeface="Satisfy"/>
              </a:rPr>
              <a:t>100%</a:t>
            </a:r>
            <a:endParaRPr b="0" i="0" sz="5200" u="none" cap="none" strike="noStrike">
              <a:solidFill>
                <a:schemeClr val="accent3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396" name="Google Shape;396;p16"/>
          <p:cNvSpPr txBox="1"/>
          <p:nvPr>
            <p:ph idx="4294967295" type="subTitle"/>
          </p:nvPr>
        </p:nvSpPr>
        <p:spPr>
          <a:xfrm>
            <a:off x="855300" y="4268801"/>
            <a:ext cx="74334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DFD6EF"/>
              </a:buClr>
              <a:buSzPts val="2000"/>
              <a:buFont typeface="Raleway Thin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 success!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6"/>
          <p:cNvSpPr txBox="1"/>
          <p:nvPr>
            <p:ph idx="4294967295" type="ctrTitle"/>
          </p:nvPr>
        </p:nvSpPr>
        <p:spPr>
          <a:xfrm>
            <a:off x="855300" y="1962447"/>
            <a:ext cx="74334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</a:pPr>
            <a:r>
              <a:rPr b="0" i="0" lang="en" sz="5200" u="none" cap="none" strike="noStrike">
                <a:solidFill>
                  <a:schemeClr val="accent2"/>
                </a:solidFill>
                <a:latin typeface="Satisfy"/>
                <a:ea typeface="Satisfy"/>
                <a:cs typeface="Satisfy"/>
                <a:sym typeface="Satisfy"/>
              </a:rPr>
              <a:t>185,244 users</a:t>
            </a:r>
            <a:endParaRPr b="0" i="0" sz="5200" u="none" cap="none" strike="noStrike">
              <a:solidFill>
                <a:schemeClr val="accent2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398" name="Google Shape;398;p16"/>
          <p:cNvSpPr txBox="1"/>
          <p:nvPr>
            <p:ph idx="4294967295" type="subTitle"/>
          </p:nvPr>
        </p:nvSpPr>
        <p:spPr>
          <a:xfrm>
            <a:off x="855300" y="2801955"/>
            <a:ext cx="74334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DFD6EF"/>
              </a:buClr>
              <a:buSzPts val="2000"/>
              <a:buFont typeface="Raleway Thin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a lot of users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6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400" name="Google Shape;40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3053" y="1314131"/>
            <a:ext cx="4465681" cy="3086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7108" y="2857346"/>
            <a:ext cx="1035000" cy="217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/>
          <p:nvPr>
            <p:ph type="title"/>
          </p:nvPr>
        </p:nvSpPr>
        <p:spPr>
          <a:xfrm>
            <a:off x="1294317" y="311744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Our process is easy</a:t>
            </a:r>
            <a:endParaRPr/>
          </a:p>
        </p:txBody>
      </p:sp>
      <p:sp>
        <p:nvSpPr>
          <p:cNvPr id="407" name="Google Shape;407;p17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8" name="Google Shape;408;p17"/>
          <p:cNvSpPr/>
          <p:nvPr/>
        </p:nvSpPr>
        <p:spPr>
          <a:xfrm>
            <a:off x="2177155" y="3066637"/>
            <a:ext cx="594300" cy="369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9" name="Google Shape;409;p17"/>
          <p:cNvGrpSpPr/>
          <p:nvPr/>
        </p:nvGrpSpPr>
        <p:grpSpPr>
          <a:xfrm>
            <a:off x="583728" y="2775674"/>
            <a:ext cx="1755000" cy="1897977"/>
            <a:chOff x="571536" y="1957150"/>
            <a:chExt cx="1755000" cy="1897977"/>
          </a:xfrm>
        </p:grpSpPr>
        <p:sp>
          <p:nvSpPr>
            <p:cNvPr id="410" name="Google Shape;410;p17"/>
            <p:cNvSpPr/>
            <p:nvPr/>
          </p:nvSpPr>
          <p:spPr>
            <a:xfrm>
              <a:off x="1151886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7"/>
            <p:cNvSpPr txBox="1"/>
            <p:nvPr/>
          </p:nvSpPr>
          <p:spPr>
            <a:xfrm>
              <a:off x="1230636" y="2042124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7"/>
            <p:cNvSpPr txBox="1"/>
            <p:nvPr/>
          </p:nvSpPr>
          <p:spPr>
            <a:xfrm>
              <a:off x="594488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Satisfy"/>
                  <a:ea typeface="Satisfy"/>
                  <a:cs typeface="Satisfy"/>
                  <a:sym typeface="Satisfy"/>
                </a:rPr>
                <a:t>Lorem Ipsum</a:t>
              </a:r>
              <a:endParaRPr b="0" i="0" sz="1400" u="none" cap="none" strike="noStrik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endParaRPr>
            </a:p>
          </p:txBody>
        </p:sp>
        <p:sp>
          <p:nvSpPr>
            <p:cNvPr id="413" name="Google Shape;413;p17"/>
            <p:cNvSpPr txBox="1"/>
            <p:nvPr/>
          </p:nvSpPr>
          <p:spPr>
            <a:xfrm>
              <a:off x="571536" y="3117727"/>
              <a:ext cx="17550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Lorem ipsum dolor sit amet, consectetur adipiscing.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4" name="Google Shape;414;p17"/>
          <p:cNvGrpSpPr/>
          <p:nvPr/>
        </p:nvGrpSpPr>
        <p:grpSpPr>
          <a:xfrm>
            <a:off x="2711615" y="2775674"/>
            <a:ext cx="1709102" cy="1897977"/>
            <a:chOff x="2699423" y="1957150"/>
            <a:chExt cx="1709102" cy="1897977"/>
          </a:xfrm>
        </p:grpSpPr>
        <p:sp>
          <p:nvSpPr>
            <p:cNvPr id="415" name="Google Shape;415;p17"/>
            <p:cNvSpPr/>
            <p:nvPr/>
          </p:nvSpPr>
          <p:spPr>
            <a:xfrm>
              <a:off x="3256823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7"/>
            <p:cNvSpPr txBox="1"/>
            <p:nvPr/>
          </p:nvSpPr>
          <p:spPr>
            <a:xfrm>
              <a:off x="2699425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Satisfy"/>
                  <a:ea typeface="Satisfy"/>
                  <a:cs typeface="Satisfy"/>
                  <a:sym typeface="Satisfy"/>
                </a:rPr>
                <a:t>Sit Amet</a:t>
              </a:r>
              <a:endParaRPr b="0" i="0" sz="1400" u="none" cap="none" strike="noStrik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endParaRPr>
            </a:p>
          </p:txBody>
        </p:sp>
        <p:sp>
          <p:nvSpPr>
            <p:cNvPr id="417" name="Google Shape;417;p17"/>
            <p:cNvSpPr txBox="1"/>
            <p:nvPr/>
          </p:nvSpPr>
          <p:spPr>
            <a:xfrm>
              <a:off x="2699423" y="3117727"/>
              <a:ext cx="17091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Lorem ipsum dolor sit amet, consectetur adipiscing.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7"/>
            <p:cNvSpPr txBox="1"/>
            <p:nvPr/>
          </p:nvSpPr>
          <p:spPr>
            <a:xfrm>
              <a:off x="3335573" y="2042124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9" name="Google Shape;419;p17"/>
          <p:cNvGrpSpPr/>
          <p:nvPr/>
        </p:nvGrpSpPr>
        <p:grpSpPr>
          <a:xfrm>
            <a:off x="4793600" y="2775674"/>
            <a:ext cx="1709105" cy="1897975"/>
            <a:chOff x="4781408" y="1957150"/>
            <a:chExt cx="1709105" cy="1897975"/>
          </a:xfrm>
        </p:grpSpPr>
        <p:sp>
          <p:nvSpPr>
            <p:cNvPr id="420" name="Google Shape;420;p17"/>
            <p:cNvSpPr/>
            <p:nvPr/>
          </p:nvSpPr>
          <p:spPr>
            <a:xfrm>
              <a:off x="5338808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7"/>
            <p:cNvSpPr txBox="1"/>
            <p:nvPr/>
          </p:nvSpPr>
          <p:spPr>
            <a:xfrm>
              <a:off x="4781413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Satisfy"/>
                  <a:ea typeface="Satisfy"/>
                  <a:cs typeface="Satisfy"/>
                  <a:sym typeface="Satisfy"/>
                </a:rPr>
                <a:t>Donec Ultrices</a:t>
              </a:r>
              <a:endParaRPr b="0" i="0" sz="1400" u="none" cap="none" strike="noStrik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endParaRPr>
            </a:p>
          </p:txBody>
        </p:sp>
        <p:sp>
          <p:nvSpPr>
            <p:cNvPr id="422" name="Google Shape;422;p17"/>
            <p:cNvSpPr txBox="1"/>
            <p:nvPr/>
          </p:nvSpPr>
          <p:spPr>
            <a:xfrm>
              <a:off x="4781408" y="3117725"/>
              <a:ext cx="17091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Lorem ipsum dolor sit amet, consectetur adipiscing. 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7"/>
            <p:cNvSpPr txBox="1"/>
            <p:nvPr/>
          </p:nvSpPr>
          <p:spPr>
            <a:xfrm>
              <a:off x="5417558" y="2042124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4" name="Google Shape;424;p17"/>
          <p:cNvGrpSpPr/>
          <p:nvPr/>
        </p:nvGrpSpPr>
        <p:grpSpPr>
          <a:xfrm>
            <a:off x="6875578" y="2775674"/>
            <a:ext cx="1709102" cy="1897977"/>
            <a:chOff x="6863386" y="1957150"/>
            <a:chExt cx="1709102" cy="1897977"/>
          </a:xfrm>
        </p:grpSpPr>
        <p:sp>
          <p:nvSpPr>
            <p:cNvPr id="425" name="Google Shape;425;p17"/>
            <p:cNvSpPr/>
            <p:nvPr/>
          </p:nvSpPr>
          <p:spPr>
            <a:xfrm>
              <a:off x="7420786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7"/>
            <p:cNvSpPr txBox="1"/>
            <p:nvPr/>
          </p:nvSpPr>
          <p:spPr>
            <a:xfrm>
              <a:off x="6863388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Satisfy"/>
                  <a:ea typeface="Satisfy"/>
                  <a:cs typeface="Satisfy"/>
                  <a:sym typeface="Satisfy"/>
                </a:rPr>
                <a:t>Litora</a:t>
              </a:r>
              <a:endParaRPr b="0" i="0" sz="1400" u="none" cap="none" strike="noStrik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endParaRPr>
            </a:p>
          </p:txBody>
        </p:sp>
        <p:sp>
          <p:nvSpPr>
            <p:cNvPr id="427" name="Google Shape;427;p17"/>
            <p:cNvSpPr txBox="1"/>
            <p:nvPr/>
          </p:nvSpPr>
          <p:spPr>
            <a:xfrm>
              <a:off x="6863386" y="3117727"/>
              <a:ext cx="17091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Lorem ipsum dolor sit amet, consectetur adipiscing.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7"/>
            <p:cNvSpPr txBox="1"/>
            <p:nvPr/>
          </p:nvSpPr>
          <p:spPr>
            <a:xfrm>
              <a:off x="7499536" y="2042124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9" name="Google Shape;429;p17"/>
          <p:cNvSpPr/>
          <p:nvPr/>
        </p:nvSpPr>
        <p:spPr>
          <a:xfrm>
            <a:off x="4349367" y="3066637"/>
            <a:ext cx="594300" cy="369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7"/>
          <p:cNvSpPr/>
          <p:nvPr/>
        </p:nvSpPr>
        <p:spPr>
          <a:xfrm>
            <a:off x="6431342" y="3066637"/>
            <a:ext cx="594300" cy="369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9430" y="1863956"/>
            <a:ext cx="1461396" cy="63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2044" y="2078068"/>
            <a:ext cx="708750" cy="5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0540" y="1863956"/>
            <a:ext cx="731250" cy="8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8365" y="1882477"/>
            <a:ext cx="1047881" cy="81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2163" y="2723489"/>
            <a:ext cx="3065973" cy="2456587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18"/>
          <p:cNvSpPr txBox="1"/>
          <p:nvPr>
            <p:ph type="title"/>
          </p:nvPr>
        </p:nvSpPr>
        <p:spPr>
          <a:xfrm>
            <a:off x="855300" y="836000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Let’s review some concepts</a:t>
            </a:r>
            <a:endParaRPr/>
          </a:p>
        </p:txBody>
      </p:sp>
      <p:sp>
        <p:nvSpPr>
          <p:cNvPr id="441" name="Google Shape;441;p18"/>
          <p:cNvSpPr txBox="1"/>
          <p:nvPr>
            <p:ph idx="1" type="body"/>
          </p:nvPr>
        </p:nvSpPr>
        <p:spPr>
          <a:xfrm>
            <a:off x="823225" y="1506350"/>
            <a:ext cx="2137500" cy="13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Yellow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Is the color of gold, butter and ripe lemons. In the spectrum of visible light, yellow is found between green and orange.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8"/>
          <p:cNvSpPr txBox="1"/>
          <p:nvPr>
            <p:ph idx="2" type="body"/>
          </p:nvPr>
        </p:nvSpPr>
        <p:spPr>
          <a:xfrm>
            <a:off x="3185438" y="1506350"/>
            <a:ext cx="2137500" cy="13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Blue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Is the colour of the clear sky and the deep sea. It is located between violet and green on the optical spectrum.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8"/>
          <p:cNvSpPr txBox="1"/>
          <p:nvPr>
            <p:ph idx="3" type="body"/>
          </p:nvPr>
        </p:nvSpPr>
        <p:spPr>
          <a:xfrm>
            <a:off x="5547650" y="1506350"/>
            <a:ext cx="2137500" cy="13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Red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Is the color of blood, and because of this it has historically been associated with sacrifice, danger and courage.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8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5" name="Google Shape;445;p18"/>
          <p:cNvSpPr txBox="1"/>
          <p:nvPr>
            <p:ph idx="1" type="body"/>
          </p:nvPr>
        </p:nvSpPr>
        <p:spPr>
          <a:xfrm>
            <a:off x="823225" y="3106550"/>
            <a:ext cx="2137500" cy="13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Yellow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Is the color of gold, butter and ripe lemons. In the spectrum of visible light, yellow is found between green and orange.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8"/>
          <p:cNvSpPr txBox="1"/>
          <p:nvPr>
            <p:ph idx="2" type="body"/>
          </p:nvPr>
        </p:nvSpPr>
        <p:spPr>
          <a:xfrm>
            <a:off x="3185438" y="3106550"/>
            <a:ext cx="2137500" cy="13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Blue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Is the colour of the clear sky and the deep sea. It is located between violet and green on the optical spectrum.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8"/>
          <p:cNvSpPr txBox="1"/>
          <p:nvPr>
            <p:ph idx="3" type="body"/>
          </p:nvPr>
        </p:nvSpPr>
        <p:spPr>
          <a:xfrm>
            <a:off x="5547650" y="3106550"/>
            <a:ext cx="2137500" cy="13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Red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Is the color of blood, and because of this it has historically been associated with sacrifice, danger and courage.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9"/>
          <p:cNvSpPr/>
          <p:nvPr/>
        </p:nvSpPr>
        <p:spPr>
          <a:xfrm>
            <a:off x="4645557" y="3716644"/>
            <a:ext cx="4339948" cy="1100150"/>
          </a:xfrm>
          <a:prstGeom prst="ellipse">
            <a:avLst/>
          </a:prstGeom>
          <a:solidFill>
            <a:srgbClr val="F7D9E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9"/>
          <p:cNvSpPr txBox="1"/>
          <p:nvPr/>
        </p:nvSpPr>
        <p:spPr>
          <a:xfrm>
            <a:off x="622884" y="1651264"/>
            <a:ext cx="470124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BB3F7C"/>
                </a:solidFill>
                <a:latin typeface="Arial"/>
                <a:ea typeface="Arial"/>
                <a:cs typeface="Arial"/>
                <a:sym typeface="Arial"/>
              </a:rPr>
              <a:t>ALLPPT Layout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BB3F7C"/>
                </a:solidFill>
                <a:latin typeface="Arial"/>
                <a:ea typeface="Arial"/>
                <a:cs typeface="Arial"/>
                <a:sym typeface="Arial"/>
              </a:rPr>
              <a:t>Clean Text Slide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BB3F7C"/>
                </a:solidFill>
                <a:latin typeface="Arial"/>
                <a:ea typeface="Arial"/>
                <a:cs typeface="Arial"/>
                <a:sym typeface="Arial"/>
              </a:rPr>
              <a:t>for your Presentation</a:t>
            </a:r>
            <a:endParaRPr b="1" i="0" sz="3000" u="none" cap="none" strike="noStrike">
              <a:solidFill>
                <a:srgbClr val="BB3F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9"/>
          <p:cNvSpPr txBox="1"/>
          <p:nvPr/>
        </p:nvSpPr>
        <p:spPr>
          <a:xfrm>
            <a:off x="464103" y="423445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8B44D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grpSp>
        <p:nvGrpSpPr>
          <p:cNvPr id="455" name="Google Shape;455;p19"/>
          <p:cNvGrpSpPr/>
          <p:nvPr/>
        </p:nvGrpSpPr>
        <p:grpSpPr>
          <a:xfrm>
            <a:off x="622884" y="3346411"/>
            <a:ext cx="3754568" cy="1331859"/>
            <a:chOff x="4822352" y="1916832"/>
            <a:chExt cx="3422056" cy="1775811"/>
          </a:xfrm>
        </p:grpSpPr>
        <p:sp>
          <p:nvSpPr>
            <p:cNvPr id="456" name="Google Shape;456;p19"/>
            <p:cNvSpPr txBox="1"/>
            <p:nvPr/>
          </p:nvSpPr>
          <p:spPr>
            <a:xfrm>
              <a:off x="4822352" y="1916832"/>
              <a:ext cx="3422056" cy="3600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" sz="1500" u="none" cap="none" strike="noStrike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Portfolio  Designed</a:t>
              </a:r>
              <a:endParaRPr/>
            </a:p>
          </p:txBody>
        </p:sp>
        <p:sp>
          <p:nvSpPr>
            <p:cNvPr id="457" name="Google Shape;457;p19"/>
            <p:cNvSpPr txBox="1"/>
            <p:nvPr/>
          </p:nvSpPr>
          <p:spPr>
            <a:xfrm>
              <a:off x="4822352" y="2276872"/>
              <a:ext cx="3422056" cy="14157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635674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I hope and I believe that this Template will your Time, Money and Reputation. Get a modern PowerPoint  Presentation that is beautifully designed. You can simply impress your audience and add a unique zing and appeal to your Presentations.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rgbClr val="63567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635674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      </a:t>
              </a:r>
              <a:endParaRPr/>
            </a:p>
          </p:txBody>
        </p:sp>
      </p:grpSp>
      <p:pic>
        <p:nvPicPr>
          <p:cNvPr id="458" name="Google Shape;45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0849" y="423445"/>
            <a:ext cx="2755603" cy="4396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"/>
          <p:cNvSpPr txBox="1"/>
          <p:nvPr>
            <p:ph idx="4294967295" type="ctrTitle"/>
          </p:nvPr>
        </p:nvSpPr>
        <p:spPr>
          <a:xfrm>
            <a:off x="4944650" y="1098850"/>
            <a:ext cx="3014400" cy="9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</a:pPr>
            <a:r>
              <a:rPr b="0" i="0" lang="en" sz="7000" u="none" cap="none" strike="noStrik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rPr>
              <a:t>Hello!</a:t>
            </a:r>
            <a:endParaRPr b="0" i="0" sz="7000" u="none" cap="none" strike="noStrike">
              <a:solidFill>
                <a:srgbClr val="9283C0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169" name="Google Shape;169;p2"/>
          <p:cNvSpPr txBox="1"/>
          <p:nvPr>
            <p:ph idx="4294967295" type="subTitle"/>
          </p:nvPr>
        </p:nvSpPr>
        <p:spPr>
          <a:xfrm>
            <a:off x="4944650" y="2132048"/>
            <a:ext cx="3014400" cy="20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Raleway Thin"/>
              <a:buNone/>
            </a:pPr>
            <a:r>
              <a:rPr b="1" i="0" lang="en" sz="2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 am Jayden Smith</a:t>
            </a:r>
            <a:endParaRPr b="1" i="0" sz="2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am here because I love to give presentations.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find me at @username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1" name="Google Shape;17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5093" y="1558900"/>
            <a:ext cx="2733750" cy="284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0"/>
          <p:cNvSpPr/>
          <p:nvPr/>
        </p:nvSpPr>
        <p:spPr>
          <a:xfrm>
            <a:off x="0" y="4091742"/>
            <a:ext cx="9144000" cy="1051757"/>
          </a:xfrm>
          <a:prstGeom prst="roundRect">
            <a:avLst>
              <a:gd fmla="val 3352" name="adj"/>
            </a:avLst>
          </a:prstGeom>
          <a:gradFill>
            <a:gsLst>
              <a:gs pos="0">
                <a:schemeClr val="lt1"/>
              </a:gs>
              <a:gs pos="100000">
                <a:srgbClr val="FCDBAA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0"/>
          <p:cNvSpPr/>
          <p:nvPr/>
        </p:nvSpPr>
        <p:spPr>
          <a:xfrm>
            <a:off x="4110225" y="1654625"/>
            <a:ext cx="922500" cy="917400"/>
          </a:xfrm>
          <a:prstGeom prst="roundRect">
            <a:avLst>
              <a:gd fmla="val 16667" name="adj"/>
            </a:avLst>
          </a:prstGeom>
          <a:solidFill>
            <a:srgbClr val="D88C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20"/>
          <p:cNvSpPr/>
          <p:nvPr/>
        </p:nvSpPr>
        <p:spPr>
          <a:xfrm>
            <a:off x="1564050" y="1654625"/>
            <a:ext cx="922500" cy="917400"/>
          </a:xfrm>
          <a:prstGeom prst="roundRect">
            <a:avLst>
              <a:gd fmla="val 16667" name="adj"/>
            </a:avLst>
          </a:prstGeom>
          <a:solidFill>
            <a:srgbClr val="D88C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20"/>
          <p:cNvSpPr txBox="1"/>
          <p:nvPr>
            <p:ph idx="6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Best seller</a:t>
            </a:r>
            <a:endParaRPr/>
          </a:p>
        </p:txBody>
      </p:sp>
      <p:sp>
        <p:nvSpPr>
          <p:cNvPr id="467" name="Google Shape;467;p20"/>
          <p:cNvSpPr txBox="1"/>
          <p:nvPr>
            <p:ph type="title"/>
          </p:nvPr>
        </p:nvSpPr>
        <p:spPr>
          <a:xfrm>
            <a:off x="937700" y="2685399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468" name="Google Shape;468;p20"/>
          <p:cNvSpPr txBox="1"/>
          <p:nvPr>
            <p:ph idx="1" type="subTitle"/>
          </p:nvPr>
        </p:nvSpPr>
        <p:spPr>
          <a:xfrm>
            <a:off x="855500" y="3204050"/>
            <a:ext cx="23397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Despite being red, Mars is a cold place. It's full of iron oxide dust, which gives the planet its reddish cast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0"/>
          <p:cNvSpPr txBox="1"/>
          <p:nvPr>
            <p:ph idx="2" type="title"/>
          </p:nvPr>
        </p:nvSpPr>
        <p:spPr>
          <a:xfrm>
            <a:off x="3484422" y="2685399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470" name="Google Shape;470;p20"/>
          <p:cNvSpPr txBox="1"/>
          <p:nvPr>
            <p:ph idx="3" type="subTitle"/>
          </p:nvPr>
        </p:nvSpPr>
        <p:spPr>
          <a:xfrm>
            <a:off x="3402225" y="3204050"/>
            <a:ext cx="23397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Venus has a beautiful name and is the second planet from the Sun. It’s hot, even hotter than Mercury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1" name="Google Shape;471;p20"/>
          <p:cNvGrpSpPr/>
          <p:nvPr/>
        </p:nvGrpSpPr>
        <p:grpSpPr>
          <a:xfrm>
            <a:off x="1779110" y="1920589"/>
            <a:ext cx="492481" cy="385619"/>
            <a:chOff x="-41526450" y="3653375"/>
            <a:chExt cx="315875" cy="247350"/>
          </a:xfrm>
        </p:grpSpPr>
        <p:sp>
          <p:nvSpPr>
            <p:cNvPr id="472" name="Google Shape;472;p20"/>
            <p:cNvSpPr/>
            <p:nvPr/>
          </p:nvSpPr>
          <p:spPr>
            <a:xfrm>
              <a:off x="-41526450" y="3860525"/>
              <a:ext cx="315875" cy="40200"/>
            </a:xfrm>
            <a:custGeom>
              <a:rect b="b" l="l" r="r" t="t"/>
              <a:pathLst>
                <a:path extrusionOk="0" h="1608" w="12635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-41506750" y="3653375"/>
              <a:ext cx="275700" cy="186700"/>
            </a:xfrm>
            <a:custGeom>
              <a:rect b="b" l="l" r="r" t="t"/>
              <a:pathLst>
                <a:path extrusionOk="0" h="7468" w="11028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4" name="Google Shape;474;p20"/>
          <p:cNvGrpSpPr/>
          <p:nvPr/>
        </p:nvGrpSpPr>
        <p:grpSpPr>
          <a:xfrm>
            <a:off x="4326456" y="1865326"/>
            <a:ext cx="491233" cy="496113"/>
            <a:chOff x="-37804925" y="3953450"/>
            <a:chExt cx="315075" cy="318225"/>
          </a:xfrm>
        </p:grpSpPr>
        <p:sp>
          <p:nvSpPr>
            <p:cNvPr id="475" name="Google Shape;475;p20"/>
            <p:cNvSpPr/>
            <p:nvPr/>
          </p:nvSpPr>
          <p:spPr>
            <a:xfrm>
              <a:off x="-37614300" y="3955025"/>
              <a:ext cx="124450" cy="186200"/>
            </a:xfrm>
            <a:custGeom>
              <a:rect b="b" l="l" r="r" t="t"/>
              <a:pathLst>
                <a:path extrusionOk="0" h="7448" w="4978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-37761600" y="4230700"/>
              <a:ext cx="270175" cy="40975"/>
            </a:xfrm>
            <a:custGeom>
              <a:rect b="b" l="l" r="r" t="t"/>
              <a:pathLst>
                <a:path extrusionOk="0" h="1639" w="10807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-37804925" y="3953450"/>
              <a:ext cx="274125" cy="295675"/>
            </a:xfrm>
            <a:custGeom>
              <a:rect b="b" l="l" r="r" t="t"/>
              <a:pathLst>
                <a:path extrusionOk="0" h="11827" w="10965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78" name="Google Shape;47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7971" y="1654625"/>
            <a:ext cx="3766029" cy="348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1"/>
          <p:cNvSpPr txBox="1"/>
          <p:nvPr>
            <p:ph idx="4294967295" type="body"/>
          </p:nvPr>
        </p:nvSpPr>
        <p:spPr>
          <a:xfrm>
            <a:off x="1150363" y="1597025"/>
            <a:ext cx="2968200" cy="439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sz="2400">
                <a:solidFill>
                  <a:srgbClr val="7758D4"/>
                </a:solidFill>
                <a:latin typeface="Arial"/>
                <a:ea typeface="Arial"/>
                <a:cs typeface="Arial"/>
                <a:sym typeface="Arial"/>
              </a:rPr>
              <a:t>Mobile project</a:t>
            </a:r>
            <a:endParaRPr sz="2400">
              <a:solidFill>
                <a:srgbClr val="7758D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2000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Show and explain your web, app or software projects using these gadget templates.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5" name="Google Shape;485;p21"/>
          <p:cNvSpPr/>
          <p:nvPr/>
        </p:nvSpPr>
        <p:spPr>
          <a:xfrm>
            <a:off x="5191125" y="373063"/>
            <a:ext cx="2562225" cy="4443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1"/>
          <p:cNvSpPr/>
          <p:nvPr/>
        </p:nvSpPr>
        <p:spPr>
          <a:xfrm>
            <a:off x="5186363" y="379413"/>
            <a:ext cx="2573338" cy="4443412"/>
          </a:xfrm>
          <a:custGeom>
            <a:rect b="b" l="l" r="r" t="t"/>
            <a:pathLst>
              <a:path extrusionOk="0" h="777" w="449">
                <a:moveTo>
                  <a:pt x="449" y="301"/>
                </a:moveTo>
                <a:cubicBezTo>
                  <a:pt x="449" y="423"/>
                  <a:pt x="448" y="545"/>
                  <a:pt x="448" y="667"/>
                </a:cubicBezTo>
                <a:cubicBezTo>
                  <a:pt x="448" y="689"/>
                  <a:pt x="448" y="711"/>
                  <a:pt x="448" y="733"/>
                </a:cubicBezTo>
                <a:cubicBezTo>
                  <a:pt x="448" y="763"/>
                  <a:pt x="435" y="776"/>
                  <a:pt x="404" y="776"/>
                </a:cubicBezTo>
                <a:cubicBezTo>
                  <a:pt x="324" y="777"/>
                  <a:pt x="243" y="776"/>
                  <a:pt x="163" y="776"/>
                </a:cubicBezTo>
                <a:cubicBezTo>
                  <a:pt x="123" y="777"/>
                  <a:pt x="84" y="777"/>
                  <a:pt x="45" y="777"/>
                </a:cubicBezTo>
                <a:cubicBezTo>
                  <a:pt x="15" y="776"/>
                  <a:pt x="1" y="763"/>
                  <a:pt x="1" y="733"/>
                </a:cubicBezTo>
                <a:cubicBezTo>
                  <a:pt x="1" y="517"/>
                  <a:pt x="1" y="302"/>
                  <a:pt x="1" y="87"/>
                </a:cubicBezTo>
                <a:cubicBezTo>
                  <a:pt x="1" y="83"/>
                  <a:pt x="0" y="78"/>
                  <a:pt x="0" y="73"/>
                </a:cubicBezTo>
                <a:cubicBezTo>
                  <a:pt x="0" y="62"/>
                  <a:pt x="0" y="50"/>
                  <a:pt x="1" y="38"/>
                </a:cubicBezTo>
                <a:cubicBezTo>
                  <a:pt x="2" y="16"/>
                  <a:pt x="15" y="1"/>
                  <a:pt x="37" y="1"/>
                </a:cubicBezTo>
                <a:cubicBezTo>
                  <a:pt x="162" y="0"/>
                  <a:pt x="287" y="0"/>
                  <a:pt x="412" y="0"/>
                </a:cubicBezTo>
                <a:cubicBezTo>
                  <a:pt x="436" y="1"/>
                  <a:pt x="448" y="16"/>
                  <a:pt x="448" y="42"/>
                </a:cubicBezTo>
                <a:cubicBezTo>
                  <a:pt x="448" y="121"/>
                  <a:pt x="448" y="200"/>
                  <a:pt x="448" y="279"/>
                </a:cubicBezTo>
                <a:cubicBezTo>
                  <a:pt x="448" y="287"/>
                  <a:pt x="449" y="294"/>
                  <a:pt x="449" y="301"/>
                </a:cubicBezTo>
                <a:close/>
              </a:path>
            </a:pathLst>
          </a:custGeom>
          <a:solidFill>
            <a:srgbClr val="44295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1"/>
          <p:cNvSpPr/>
          <p:nvPr/>
        </p:nvSpPr>
        <p:spPr>
          <a:xfrm>
            <a:off x="5265738" y="733425"/>
            <a:ext cx="2366963" cy="3854450"/>
          </a:xfrm>
          <a:custGeom>
            <a:rect b="b" l="l" r="r" t="t"/>
            <a:pathLst>
              <a:path extrusionOk="0" h="674" w="413">
                <a:moveTo>
                  <a:pt x="410" y="8"/>
                </a:moveTo>
                <a:cubicBezTo>
                  <a:pt x="410" y="15"/>
                  <a:pt x="411" y="22"/>
                  <a:pt x="411" y="28"/>
                </a:cubicBezTo>
                <a:cubicBezTo>
                  <a:pt x="411" y="227"/>
                  <a:pt x="411" y="426"/>
                  <a:pt x="411" y="626"/>
                </a:cubicBezTo>
                <a:cubicBezTo>
                  <a:pt x="411" y="636"/>
                  <a:pt x="412" y="645"/>
                  <a:pt x="412" y="655"/>
                </a:cubicBezTo>
                <a:cubicBezTo>
                  <a:pt x="413" y="666"/>
                  <a:pt x="408" y="670"/>
                  <a:pt x="399" y="672"/>
                </a:cubicBezTo>
                <a:cubicBezTo>
                  <a:pt x="396" y="673"/>
                  <a:pt x="392" y="673"/>
                  <a:pt x="389" y="673"/>
                </a:cubicBezTo>
                <a:cubicBezTo>
                  <a:pt x="267" y="673"/>
                  <a:pt x="144" y="674"/>
                  <a:pt x="22" y="672"/>
                </a:cubicBezTo>
                <a:cubicBezTo>
                  <a:pt x="20" y="672"/>
                  <a:pt x="17" y="671"/>
                  <a:pt x="15" y="670"/>
                </a:cubicBezTo>
                <a:cubicBezTo>
                  <a:pt x="0" y="659"/>
                  <a:pt x="11" y="644"/>
                  <a:pt x="9" y="631"/>
                </a:cubicBezTo>
                <a:cubicBezTo>
                  <a:pt x="10" y="587"/>
                  <a:pt x="10" y="542"/>
                  <a:pt x="10" y="498"/>
                </a:cubicBezTo>
                <a:cubicBezTo>
                  <a:pt x="10" y="342"/>
                  <a:pt x="10" y="186"/>
                  <a:pt x="10" y="30"/>
                </a:cubicBezTo>
                <a:cubicBezTo>
                  <a:pt x="10" y="23"/>
                  <a:pt x="11" y="16"/>
                  <a:pt x="11" y="8"/>
                </a:cubicBezTo>
                <a:cubicBezTo>
                  <a:pt x="18" y="0"/>
                  <a:pt x="28" y="0"/>
                  <a:pt x="37" y="0"/>
                </a:cubicBezTo>
                <a:cubicBezTo>
                  <a:pt x="153" y="0"/>
                  <a:pt x="269" y="0"/>
                  <a:pt x="384" y="0"/>
                </a:cubicBezTo>
                <a:cubicBezTo>
                  <a:pt x="394" y="0"/>
                  <a:pt x="403" y="0"/>
                  <a:pt x="410" y="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1"/>
          <p:cNvSpPr/>
          <p:nvPr/>
        </p:nvSpPr>
        <p:spPr>
          <a:xfrm>
            <a:off x="5311775" y="498475"/>
            <a:ext cx="2309813" cy="280987"/>
          </a:xfrm>
          <a:custGeom>
            <a:rect b="b" l="l" r="r" t="t"/>
            <a:pathLst>
              <a:path extrusionOk="0" h="49" w="403">
                <a:moveTo>
                  <a:pt x="402" y="49"/>
                </a:moveTo>
                <a:cubicBezTo>
                  <a:pt x="269" y="49"/>
                  <a:pt x="136" y="49"/>
                  <a:pt x="3" y="49"/>
                </a:cubicBezTo>
                <a:cubicBezTo>
                  <a:pt x="0" y="1"/>
                  <a:pt x="0" y="1"/>
                  <a:pt x="48" y="1"/>
                </a:cubicBezTo>
                <a:cubicBezTo>
                  <a:pt x="89" y="1"/>
                  <a:pt x="130" y="2"/>
                  <a:pt x="171" y="1"/>
                </a:cubicBezTo>
                <a:cubicBezTo>
                  <a:pt x="182" y="1"/>
                  <a:pt x="189" y="4"/>
                  <a:pt x="194" y="13"/>
                </a:cubicBezTo>
                <a:cubicBezTo>
                  <a:pt x="201" y="14"/>
                  <a:pt x="208" y="10"/>
                  <a:pt x="215" y="8"/>
                </a:cubicBezTo>
                <a:cubicBezTo>
                  <a:pt x="220" y="0"/>
                  <a:pt x="229" y="1"/>
                  <a:pt x="236" y="1"/>
                </a:cubicBezTo>
                <a:cubicBezTo>
                  <a:pt x="283" y="1"/>
                  <a:pt x="329" y="1"/>
                  <a:pt x="375" y="1"/>
                </a:cubicBezTo>
                <a:cubicBezTo>
                  <a:pt x="402" y="1"/>
                  <a:pt x="403" y="2"/>
                  <a:pt x="403" y="29"/>
                </a:cubicBezTo>
                <a:cubicBezTo>
                  <a:pt x="403" y="36"/>
                  <a:pt x="402" y="43"/>
                  <a:pt x="402" y="49"/>
                </a:cubicBezTo>
                <a:close/>
              </a:path>
            </a:pathLst>
          </a:custGeom>
          <a:solidFill>
            <a:srgbClr val="7E8FC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1"/>
          <p:cNvSpPr/>
          <p:nvPr/>
        </p:nvSpPr>
        <p:spPr>
          <a:xfrm>
            <a:off x="5219700" y="4341813"/>
            <a:ext cx="2511425" cy="441325"/>
          </a:xfrm>
          <a:custGeom>
            <a:rect b="b" l="l" r="r" t="t"/>
            <a:pathLst>
              <a:path extrusionOk="0" h="77" w="438">
                <a:moveTo>
                  <a:pt x="27" y="37"/>
                </a:moveTo>
                <a:cubicBezTo>
                  <a:pt x="150" y="37"/>
                  <a:pt x="272" y="37"/>
                  <a:pt x="394" y="37"/>
                </a:cubicBezTo>
                <a:cubicBezTo>
                  <a:pt x="405" y="37"/>
                  <a:pt x="416" y="38"/>
                  <a:pt x="420" y="24"/>
                </a:cubicBezTo>
                <a:cubicBezTo>
                  <a:pt x="427" y="33"/>
                  <a:pt x="438" y="39"/>
                  <a:pt x="432" y="55"/>
                </a:cubicBezTo>
                <a:cubicBezTo>
                  <a:pt x="427" y="71"/>
                  <a:pt x="414" y="72"/>
                  <a:pt x="402" y="75"/>
                </a:cubicBezTo>
                <a:cubicBezTo>
                  <a:pt x="396" y="77"/>
                  <a:pt x="390" y="76"/>
                  <a:pt x="384" y="76"/>
                </a:cubicBezTo>
                <a:cubicBezTo>
                  <a:pt x="286" y="76"/>
                  <a:pt x="188" y="76"/>
                  <a:pt x="90" y="76"/>
                </a:cubicBezTo>
                <a:cubicBezTo>
                  <a:pt x="71" y="76"/>
                  <a:pt x="51" y="75"/>
                  <a:pt x="32" y="69"/>
                </a:cubicBezTo>
                <a:cubicBezTo>
                  <a:pt x="12" y="64"/>
                  <a:pt x="0" y="45"/>
                  <a:pt x="9" y="26"/>
                </a:cubicBezTo>
                <a:cubicBezTo>
                  <a:pt x="13" y="18"/>
                  <a:pt x="13" y="9"/>
                  <a:pt x="17" y="0"/>
                </a:cubicBezTo>
                <a:cubicBezTo>
                  <a:pt x="20" y="12"/>
                  <a:pt x="14" y="25"/>
                  <a:pt x="23" y="36"/>
                </a:cubicBezTo>
                <a:cubicBezTo>
                  <a:pt x="28" y="46"/>
                  <a:pt x="38" y="42"/>
                  <a:pt x="46" y="42"/>
                </a:cubicBezTo>
                <a:cubicBezTo>
                  <a:pt x="154" y="42"/>
                  <a:pt x="262" y="42"/>
                  <a:pt x="370" y="42"/>
                </a:cubicBezTo>
                <a:cubicBezTo>
                  <a:pt x="376" y="42"/>
                  <a:pt x="383" y="41"/>
                  <a:pt x="386" y="42"/>
                </a:cubicBezTo>
                <a:cubicBezTo>
                  <a:pt x="384" y="42"/>
                  <a:pt x="379" y="42"/>
                  <a:pt x="374" y="42"/>
                </a:cubicBezTo>
                <a:cubicBezTo>
                  <a:pt x="264" y="42"/>
                  <a:pt x="155" y="42"/>
                  <a:pt x="46" y="42"/>
                </a:cubicBezTo>
                <a:cubicBezTo>
                  <a:pt x="40" y="42"/>
                  <a:pt x="32" y="47"/>
                  <a:pt x="27" y="37"/>
                </a:cubicBezTo>
                <a:close/>
              </a:path>
            </a:pathLst>
          </a:custGeom>
          <a:solidFill>
            <a:srgbClr val="48266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1"/>
          <p:cNvSpPr/>
          <p:nvPr/>
        </p:nvSpPr>
        <p:spPr>
          <a:xfrm>
            <a:off x="6394450" y="454025"/>
            <a:ext cx="149225" cy="160337"/>
          </a:xfrm>
          <a:custGeom>
            <a:rect b="b" l="l" r="r" t="t"/>
            <a:pathLst>
              <a:path extrusionOk="0" h="28" w="26">
                <a:moveTo>
                  <a:pt x="26" y="16"/>
                </a:moveTo>
                <a:cubicBezTo>
                  <a:pt x="21" y="26"/>
                  <a:pt x="14" y="28"/>
                  <a:pt x="5" y="21"/>
                </a:cubicBezTo>
                <a:cubicBezTo>
                  <a:pt x="7" y="19"/>
                  <a:pt x="6" y="17"/>
                  <a:pt x="6" y="14"/>
                </a:cubicBezTo>
                <a:cubicBezTo>
                  <a:pt x="6" y="10"/>
                  <a:pt x="0" y="3"/>
                  <a:pt x="9" y="1"/>
                </a:cubicBezTo>
                <a:cubicBezTo>
                  <a:pt x="14" y="0"/>
                  <a:pt x="19" y="3"/>
                  <a:pt x="21" y="8"/>
                </a:cubicBezTo>
                <a:cubicBezTo>
                  <a:pt x="22" y="11"/>
                  <a:pt x="24" y="14"/>
                  <a:pt x="26" y="16"/>
                </a:cubicBezTo>
                <a:close/>
              </a:path>
            </a:pathLst>
          </a:custGeom>
          <a:solidFill>
            <a:srgbClr val="4F377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1"/>
          <p:cNvSpPr/>
          <p:nvPr/>
        </p:nvSpPr>
        <p:spPr>
          <a:xfrm>
            <a:off x="5380038" y="790575"/>
            <a:ext cx="2173288" cy="806450"/>
          </a:xfrm>
          <a:custGeom>
            <a:rect b="b" l="l" r="r" t="t"/>
            <a:pathLst>
              <a:path extrusionOk="0" h="141" w="379">
                <a:moveTo>
                  <a:pt x="19" y="94"/>
                </a:moveTo>
                <a:cubicBezTo>
                  <a:pt x="16" y="98"/>
                  <a:pt x="12" y="102"/>
                  <a:pt x="7" y="108"/>
                </a:cubicBezTo>
                <a:cubicBezTo>
                  <a:pt x="0" y="75"/>
                  <a:pt x="3" y="43"/>
                  <a:pt x="3" y="11"/>
                </a:cubicBezTo>
                <a:cubicBezTo>
                  <a:pt x="3" y="0"/>
                  <a:pt x="12" y="2"/>
                  <a:pt x="19" y="2"/>
                </a:cubicBezTo>
                <a:cubicBezTo>
                  <a:pt x="57" y="1"/>
                  <a:pt x="94" y="2"/>
                  <a:pt x="131" y="2"/>
                </a:cubicBezTo>
                <a:cubicBezTo>
                  <a:pt x="207" y="2"/>
                  <a:pt x="283" y="2"/>
                  <a:pt x="358" y="2"/>
                </a:cubicBezTo>
                <a:cubicBezTo>
                  <a:pt x="369" y="2"/>
                  <a:pt x="376" y="0"/>
                  <a:pt x="377" y="17"/>
                </a:cubicBezTo>
                <a:cubicBezTo>
                  <a:pt x="377" y="38"/>
                  <a:pt x="377" y="60"/>
                  <a:pt x="378" y="81"/>
                </a:cubicBezTo>
                <a:cubicBezTo>
                  <a:pt x="379" y="92"/>
                  <a:pt x="376" y="100"/>
                  <a:pt x="362" y="94"/>
                </a:cubicBezTo>
                <a:cubicBezTo>
                  <a:pt x="357" y="102"/>
                  <a:pt x="351" y="102"/>
                  <a:pt x="347" y="95"/>
                </a:cubicBezTo>
                <a:cubicBezTo>
                  <a:pt x="325" y="59"/>
                  <a:pt x="289" y="58"/>
                  <a:pt x="256" y="61"/>
                </a:cubicBezTo>
                <a:cubicBezTo>
                  <a:pt x="244" y="62"/>
                  <a:pt x="229" y="79"/>
                  <a:pt x="223" y="95"/>
                </a:cubicBezTo>
                <a:cubicBezTo>
                  <a:pt x="218" y="107"/>
                  <a:pt x="208" y="116"/>
                  <a:pt x="207" y="130"/>
                </a:cubicBezTo>
                <a:cubicBezTo>
                  <a:pt x="206" y="140"/>
                  <a:pt x="194" y="140"/>
                  <a:pt x="185" y="141"/>
                </a:cubicBezTo>
                <a:cubicBezTo>
                  <a:pt x="179" y="140"/>
                  <a:pt x="173" y="137"/>
                  <a:pt x="173" y="131"/>
                </a:cubicBezTo>
                <a:cubicBezTo>
                  <a:pt x="172" y="119"/>
                  <a:pt x="166" y="111"/>
                  <a:pt x="161" y="101"/>
                </a:cubicBezTo>
                <a:cubicBezTo>
                  <a:pt x="146" y="69"/>
                  <a:pt x="130" y="62"/>
                  <a:pt x="95" y="61"/>
                </a:cubicBezTo>
                <a:cubicBezTo>
                  <a:pt x="68" y="60"/>
                  <a:pt x="53" y="75"/>
                  <a:pt x="38" y="92"/>
                </a:cubicBezTo>
                <a:cubicBezTo>
                  <a:pt x="32" y="98"/>
                  <a:pt x="27" y="105"/>
                  <a:pt x="19" y="94"/>
                </a:cubicBezTo>
                <a:close/>
              </a:path>
            </a:pathLst>
          </a:custGeom>
          <a:solidFill>
            <a:srgbClr val="FDFDF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1"/>
          <p:cNvSpPr/>
          <p:nvPr/>
        </p:nvSpPr>
        <p:spPr>
          <a:xfrm>
            <a:off x="5351463" y="4548188"/>
            <a:ext cx="2184400" cy="79375"/>
          </a:xfrm>
          <a:custGeom>
            <a:rect b="b" l="l" r="r" t="t"/>
            <a:pathLst>
              <a:path extrusionOk="0" h="14" w="381">
                <a:moveTo>
                  <a:pt x="4" y="1"/>
                </a:moveTo>
                <a:cubicBezTo>
                  <a:pt x="11" y="6"/>
                  <a:pt x="19" y="4"/>
                  <a:pt x="26" y="4"/>
                </a:cubicBezTo>
                <a:cubicBezTo>
                  <a:pt x="137" y="4"/>
                  <a:pt x="248" y="4"/>
                  <a:pt x="359" y="4"/>
                </a:cubicBezTo>
                <a:cubicBezTo>
                  <a:pt x="366" y="4"/>
                  <a:pt x="372" y="4"/>
                  <a:pt x="381" y="4"/>
                </a:cubicBezTo>
                <a:cubicBezTo>
                  <a:pt x="374" y="10"/>
                  <a:pt x="369" y="8"/>
                  <a:pt x="364" y="8"/>
                </a:cubicBezTo>
                <a:cubicBezTo>
                  <a:pt x="249" y="8"/>
                  <a:pt x="134" y="8"/>
                  <a:pt x="19" y="8"/>
                </a:cubicBezTo>
                <a:cubicBezTo>
                  <a:pt x="12" y="8"/>
                  <a:pt x="1" y="14"/>
                  <a:pt x="0" y="0"/>
                </a:cubicBezTo>
                <a:cubicBezTo>
                  <a:pt x="1" y="0"/>
                  <a:pt x="3" y="1"/>
                  <a:pt x="4" y="1"/>
                </a:cubicBezTo>
                <a:close/>
              </a:path>
            </a:pathLst>
          </a:custGeom>
          <a:solidFill>
            <a:srgbClr val="37245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1"/>
          <p:cNvSpPr/>
          <p:nvPr/>
        </p:nvSpPr>
        <p:spPr>
          <a:xfrm>
            <a:off x="6297613" y="4616450"/>
            <a:ext cx="401638" cy="138112"/>
          </a:xfrm>
          <a:custGeom>
            <a:rect b="b" l="l" r="r" t="t"/>
            <a:pathLst>
              <a:path extrusionOk="0" h="24" w="70">
                <a:moveTo>
                  <a:pt x="34" y="24"/>
                </a:moveTo>
                <a:cubicBezTo>
                  <a:pt x="27" y="24"/>
                  <a:pt x="19" y="24"/>
                  <a:pt x="12" y="23"/>
                </a:cubicBezTo>
                <a:cubicBezTo>
                  <a:pt x="5" y="23"/>
                  <a:pt x="0" y="18"/>
                  <a:pt x="0" y="10"/>
                </a:cubicBezTo>
                <a:cubicBezTo>
                  <a:pt x="0" y="2"/>
                  <a:pt x="6" y="0"/>
                  <a:pt x="14" y="0"/>
                </a:cubicBezTo>
                <a:cubicBezTo>
                  <a:pt x="27" y="0"/>
                  <a:pt x="41" y="0"/>
                  <a:pt x="55" y="0"/>
                </a:cubicBezTo>
                <a:cubicBezTo>
                  <a:pt x="62" y="0"/>
                  <a:pt x="69" y="1"/>
                  <a:pt x="70" y="10"/>
                </a:cubicBezTo>
                <a:cubicBezTo>
                  <a:pt x="70" y="18"/>
                  <a:pt x="64" y="23"/>
                  <a:pt x="56" y="24"/>
                </a:cubicBezTo>
                <a:cubicBezTo>
                  <a:pt x="49" y="24"/>
                  <a:pt x="41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lose/>
              </a:path>
            </a:pathLst>
          </a:custGeom>
          <a:solidFill>
            <a:srgbClr val="5C367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39588" y="880269"/>
            <a:ext cx="1083234" cy="3608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0363" y="1332508"/>
            <a:ext cx="1829266" cy="1262261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21"/>
          <p:cNvSpPr txBox="1"/>
          <p:nvPr/>
        </p:nvSpPr>
        <p:spPr>
          <a:xfrm>
            <a:off x="822891" y="4687365"/>
            <a:ext cx="3526860" cy="214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9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sng" cap="none" strike="noStrike">
                <a:solidFill>
                  <a:srgbClr val="6E4CC2"/>
                </a:solidFill>
                <a:latin typeface="Arial"/>
                <a:ea typeface="Arial"/>
                <a:cs typeface="Arial"/>
                <a:sym typeface="Arial"/>
              </a:rPr>
              <a:t>By: www.plantillaspower-point.com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968" y="4042105"/>
            <a:ext cx="1029565" cy="1025146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22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03" name="Google Shape;503;p22"/>
          <p:cNvGrpSpPr/>
          <p:nvPr/>
        </p:nvGrpSpPr>
        <p:grpSpPr>
          <a:xfrm>
            <a:off x="3896899" y="1241129"/>
            <a:ext cx="4542205" cy="2661224"/>
            <a:chOff x="1177450" y="241631"/>
            <a:chExt cx="6173152" cy="3616776"/>
          </a:xfrm>
        </p:grpSpPr>
        <p:sp>
          <p:nvSpPr>
            <p:cNvPr id="504" name="Google Shape;504;p22"/>
            <p:cNvSpPr/>
            <p:nvPr/>
          </p:nvSpPr>
          <p:spPr>
            <a:xfrm>
              <a:off x="1682275" y="241631"/>
              <a:ext cx="5161606" cy="3454973"/>
            </a:xfrm>
            <a:custGeom>
              <a:rect b="b" l="l" r="r" t="t"/>
              <a:pathLst>
                <a:path extrusionOk="0" h="3454973" w="5161606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14288" rotWithShape="0" algn="bl" dir="2700000" dist="19050">
                <a:srgbClr val="655A87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1177450" y="3763229"/>
              <a:ext cx="6173152" cy="95178"/>
            </a:xfrm>
            <a:custGeom>
              <a:rect b="b" l="l" r="r" t="t"/>
              <a:pathLst>
                <a:path extrusionOk="0" h="95178" w="6173152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14288" rotWithShape="0" algn="bl" dir="2700000" dist="19050">
                <a:srgbClr val="655A87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1177450" y="3687086"/>
              <a:ext cx="6172200" cy="76142"/>
            </a:xfrm>
            <a:custGeom>
              <a:rect b="b" l="l" r="r" t="t"/>
              <a:pathLst>
                <a:path extrusionOk="0" h="76142" w="617220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3806350" y="3687086"/>
              <a:ext cx="903922" cy="47589"/>
            </a:xfrm>
            <a:custGeom>
              <a:rect b="b" l="l" r="r" t="t"/>
              <a:pathLst>
                <a:path extrusionOk="0" h="47589" w="903922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8" name="Google Shape;508;p22"/>
          <p:cNvSpPr txBox="1"/>
          <p:nvPr>
            <p:ph idx="4294967295" type="body"/>
          </p:nvPr>
        </p:nvSpPr>
        <p:spPr>
          <a:xfrm>
            <a:off x="823225" y="373575"/>
            <a:ext cx="2968200" cy="439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sz="2400">
                <a:solidFill>
                  <a:srgbClr val="7758D4"/>
                </a:solidFill>
                <a:latin typeface="Arial"/>
                <a:ea typeface="Arial"/>
                <a:cs typeface="Arial"/>
                <a:sym typeface="Arial"/>
              </a:rPr>
              <a:t>Desktop project</a:t>
            </a:r>
            <a:endParaRPr sz="2400">
              <a:solidFill>
                <a:srgbClr val="7758D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2000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Show and explain your web, app or software projects using these gadget templates.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" name="Google Shape;50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4641" y="1416807"/>
            <a:ext cx="3531672" cy="197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8319" y="166961"/>
            <a:ext cx="1029565" cy="1025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ómo Bordar Hojas? 6 Puntadas de Bordado Básicas" id="515" name="Google Shape;51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7894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23"/>
          <p:cNvSpPr txBox="1"/>
          <p:nvPr/>
        </p:nvSpPr>
        <p:spPr>
          <a:xfrm>
            <a:off x="2842984" y="4597403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0" u="none" cap="none" strike="noStrike">
                <a:solidFill>
                  <a:srgbClr val="7758D4"/>
                </a:solidFill>
                <a:latin typeface="Arial"/>
                <a:ea typeface="Arial"/>
                <a:cs typeface="Arial"/>
                <a:sym typeface="Arial"/>
              </a:rPr>
              <a:t>And tables to compare data</a:t>
            </a:r>
            <a:endParaRPr/>
          </a:p>
        </p:txBody>
      </p:sp>
      <p:sp>
        <p:nvSpPr>
          <p:cNvPr id="517" name="Google Shape;517;p23"/>
          <p:cNvSpPr txBox="1"/>
          <p:nvPr/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nos de una mujer bordando un adorno geométrico | Foto Premium" id="522" name="Google Shape;522;p24"/>
          <p:cNvPicPr preferRelativeResize="0"/>
          <p:nvPr/>
        </p:nvPicPr>
        <p:blipFill rotWithShape="1">
          <a:blip r:embed="rId3">
            <a:alphaModFix/>
          </a:blip>
          <a:srcRect b="15328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4"/>
          <p:cNvSpPr txBox="1"/>
          <p:nvPr>
            <p:ph type="ctrTitle"/>
          </p:nvPr>
        </p:nvSpPr>
        <p:spPr>
          <a:xfrm>
            <a:off x="361814" y="3010158"/>
            <a:ext cx="7433400" cy="1159800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2700000" dist="19050">
              <a:srgbClr val="655A87">
                <a:alpha val="20000"/>
              </a:srgbClr>
            </a:outerShdw>
          </a:effectLst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>
                <a:solidFill>
                  <a:srgbClr val="DA5081"/>
                </a:solidFill>
              </a:rPr>
              <a:t>Extra Resources</a:t>
            </a:r>
            <a:endParaRPr>
              <a:solidFill>
                <a:srgbClr val="DA5081"/>
              </a:solidFill>
            </a:endParaRPr>
          </a:p>
        </p:txBody>
      </p:sp>
      <p:sp>
        <p:nvSpPr>
          <p:cNvPr id="524" name="Google Shape;524;p24"/>
          <p:cNvSpPr txBox="1"/>
          <p:nvPr>
            <p:ph idx="1" type="subTitle"/>
          </p:nvPr>
        </p:nvSpPr>
        <p:spPr>
          <a:xfrm>
            <a:off x="288909" y="4169958"/>
            <a:ext cx="74334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2000"/>
              <a:buNone/>
            </a:pPr>
            <a:r>
              <a:rPr b="1" lang="en">
                <a:solidFill>
                  <a:srgbClr val="7758D4"/>
                </a:solidFill>
              </a:rPr>
              <a:t>For Business Plans, Marketing Plans, Project Proposals, Lessons, etc</a:t>
            </a:r>
            <a:endParaRPr b="1">
              <a:solidFill>
                <a:srgbClr val="7758D4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5"/>
          <p:cNvSpPr txBox="1"/>
          <p:nvPr>
            <p:ph type="title"/>
          </p:nvPr>
        </p:nvSpPr>
        <p:spPr>
          <a:xfrm>
            <a:off x="855300" y="836000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530" name="Google Shape;530;p25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25"/>
          <p:cNvSpPr/>
          <p:nvPr/>
        </p:nvSpPr>
        <p:spPr>
          <a:xfrm>
            <a:off x="7735208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4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25"/>
          <p:cNvSpPr/>
          <p:nvPr/>
        </p:nvSpPr>
        <p:spPr>
          <a:xfrm>
            <a:off x="7075124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4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NOV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25"/>
          <p:cNvSpPr/>
          <p:nvPr/>
        </p:nvSpPr>
        <p:spPr>
          <a:xfrm>
            <a:off x="6415040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4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OCT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25"/>
          <p:cNvSpPr/>
          <p:nvPr/>
        </p:nvSpPr>
        <p:spPr>
          <a:xfrm>
            <a:off x="5754956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3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SEP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25"/>
          <p:cNvSpPr/>
          <p:nvPr/>
        </p:nvSpPr>
        <p:spPr>
          <a:xfrm>
            <a:off x="5094872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3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AUG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25"/>
          <p:cNvSpPr/>
          <p:nvPr/>
        </p:nvSpPr>
        <p:spPr>
          <a:xfrm>
            <a:off x="4434788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3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JUL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25"/>
          <p:cNvSpPr/>
          <p:nvPr/>
        </p:nvSpPr>
        <p:spPr>
          <a:xfrm>
            <a:off x="3774704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JUN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25"/>
          <p:cNvSpPr/>
          <p:nvPr/>
        </p:nvSpPr>
        <p:spPr>
          <a:xfrm>
            <a:off x="3114619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MAY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25"/>
          <p:cNvSpPr/>
          <p:nvPr/>
        </p:nvSpPr>
        <p:spPr>
          <a:xfrm>
            <a:off x="2454535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APR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25"/>
          <p:cNvSpPr/>
          <p:nvPr/>
        </p:nvSpPr>
        <p:spPr>
          <a:xfrm>
            <a:off x="1794451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1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25"/>
          <p:cNvSpPr/>
          <p:nvPr/>
        </p:nvSpPr>
        <p:spPr>
          <a:xfrm>
            <a:off x="1134367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1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FEB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25"/>
          <p:cNvSpPr/>
          <p:nvPr/>
        </p:nvSpPr>
        <p:spPr>
          <a:xfrm>
            <a:off x="474283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1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JAN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25"/>
          <p:cNvSpPr/>
          <p:nvPr/>
        </p:nvSpPr>
        <p:spPr>
          <a:xfrm>
            <a:off x="0" y="2755950"/>
            <a:ext cx="637200" cy="393600"/>
          </a:xfrm>
          <a:prstGeom prst="homePlate">
            <a:avLst>
              <a:gd fmla="val 32030" name="adj"/>
            </a:avLst>
          </a:prstGeom>
          <a:solidFill>
            <a:schemeClr val="l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4" name="Google Shape;544;p25"/>
          <p:cNvCxnSpPr/>
          <p:nvPr/>
        </p:nvCxnSpPr>
        <p:spPr>
          <a:xfrm rot="10800000">
            <a:off x="768923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45" name="Google Shape;545;p25"/>
          <p:cNvSpPr txBox="1"/>
          <p:nvPr/>
        </p:nvSpPr>
        <p:spPr>
          <a:xfrm>
            <a:off x="727900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is the colour of the clear sky and the deep sea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6" name="Google Shape;546;p25"/>
          <p:cNvCxnSpPr/>
          <p:nvPr/>
        </p:nvCxnSpPr>
        <p:spPr>
          <a:xfrm rot="10800000">
            <a:off x="2090158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47" name="Google Shape;547;p25"/>
          <p:cNvSpPr txBox="1"/>
          <p:nvPr/>
        </p:nvSpPr>
        <p:spPr>
          <a:xfrm>
            <a:off x="2050642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 is the colour of danger and courage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8" name="Google Shape;548;p25"/>
          <p:cNvCxnSpPr/>
          <p:nvPr/>
        </p:nvCxnSpPr>
        <p:spPr>
          <a:xfrm rot="10800000">
            <a:off x="3411393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49" name="Google Shape;549;p25"/>
          <p:cNvSpPr txBox="1"/>
          <p:nvPr/>
        </p:nvSpPr>
        <p:spPr>
          <a:xfrm>
            <a:off x="3373384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Black is the color of ebony and of outer space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0" name="Google Shape;550;p25"/>
          <p:cNvCxnSpPr/>
          <p:nvPr/>
        </p:nvCxnSpPr>
        <p:spPr>
          <a:xfrm rot="10800000">
            <a:off x="4732628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51" name="Google Shape;551;p25"/>
          <p:cNvSpPr txBox="1"/>
          <p:nvPr/>
        </p:nvSpPr>
        <p:spPr>
          <a:xfrm>
            <a:off x="4696126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Yellow is the color of gold, butter and ripe lemons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2" name="Google Shape;552;p25"/>
          <p:cNvCxnSpPr/>
          <p:nvPr/>
        </p:nvCxnSpPr>
        <p:spPr>
          <a:xfrm rot="10800000">
            <a:off x="6053863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53" name="Google Shape;553;p25"/>
          <p:cNvSpPr txBox="1"/>
          <p:nvPr/>
        </p:nvSpPr>
        <p:spPr>
          <a:xfrm>
            <a:off x="6018868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White is the color of milk and fresh snow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4" name="Google Shape;554;p25"/>
          <p:cNvCxnSpPr/>
          <p:nvPr/>
        </p:nvCxnSpPr>
        <p:spPr>
          <a:xfrm rot="10800000">
            <a:off x="7375098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55" name="Google Shape;555;p25"/>
          <p:cNvSpPr txBox="1"/>
          <p:nvPr/>
        </p:nvSpPr>
        <p:spPr>
          <a:xfrm>
            <a:off x="7341610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is the colour of the clear sky and the deep sea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6" name="Google Shape;556;p25"/>
          <p:cNvCxnSpPr/>
          <p:nvPr/>
        </p:nvCxnSpPr>
        <p:spPr>
          <a:xfrm rot="10800000">
            <a:off x="1439687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57" name="Google Shape;557;p25"/>
          <p:cNvSpPr txBox="1"/>
          <p:nvPr/>
        </p:nvSpPr>
        <p:spPr>
          <a:xfrm>
            <a:off x="1369548" y="36481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Yellow is the color of gold, butter and ripe lemons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8" name="Google Shape;558;p25"/>
          <p:cNvCxnSpPr/>
          <p:nvPr/>
        </p:nvCxnSpPr>
        <p:spPr>
          <a:xfrm rot="10800000">
            <a:off x="2760922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59" name="Google Shape;559;p25"/>
          <p:cNvSpPr txBox="1"/>
          <p:nvPr/>
        </p:nvSpPr>
        <p:spPr>
          <a:xfrm>
            <a:off x="2699944" y="36481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White is the color of milk and fresh snow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0" name="Google Shape;560;p25"/>
          <p:cNvCxnSpPr/>
          <p:nvPr/>
        </p:nvCxnSpPr>
        <p:spPr>
          <a:xfrm rot="10800000">
            <a:off x="4082157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61" name="Google Shape;561;p25"/>
          <p:cNvSpPr txBox="1"/>
          <p:nvPr/>
        </p:nvSpPr>
        <p:spPr>
          <a:xfrm>
            <a:off x="4030339" y="36481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is the colour of the clear sky and the deep sea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2" name="Google Shape;562;p25"/>
          <p:cNvCxnSpPr/>
          <p:nvPr/>
        </p:nvCxnSpPr>
        <p:spPr>
          <a:xfrm rot="10800000">
            <a:off x="5403392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63" name="Google Shape;563;p25"/>
          <p:cNvSpPr txBox="1"/>
          <p:nvPr/>
        </p:nvSpPr>
        <p:spPr>
          <a:xfrm>
            <a:off x="5360735" y="36481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 is the colour of danger and courage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4" name="Google Shape;564;p25"/>
          <p:cNvCxnSpPr/>
          <p:nvPr/>
        </p:nvCxnSpPr>
        <p:spPr>
          <a:xfrm rot="10800000">
            <a:off x="6724627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65" name="Google Shape;565;p25"/>
          <p:cNvSpPr txBox="1"/>
          <p:nvPr/>
        </p:nvSpPr>
        <p:spPr>
          <a:xfrm>
            <a:off x="6691131" y="36481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Black is the color of ebony and of outer space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6" name="Google Shape;566;p25"/>
          <p:cNvCxnSpPr/>
          <p:nvPr/>
        </p:nvCxnSpPr>
        <p:spPr>
          <a:xfrm rot="10800000">
            <a:off x="8045862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67" name="Google Shape;567;p25"/>
          <p:cNvSpPr txBox="1"/>
          <p:nvPr/>
        </p:nvSpPr>
        <p:spPr>
          <a:xfrm>
            <a:off x="8008073" y="3648150"/>
            <a:ext cx="10347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Yellow is the color of gold, butter and ripe lemons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6"/>
          <p:cNvSpPr txBox="1"/>
          <p:nvPr>
            <p:ph idx="4294967295" type="title"/>
          </p:nvPr>
        </p:nvSpPr>
        <p:spPr>
          <a:xfrm>
            <a:off x="1516856" y="329175"/>
            <a:ext cx="6110288" cy="395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solidFill>
                  <a:srgbClr val="7758D4"/>
                </a:solidFill>
              </a:rPr>
              <a:t>Roadmap</a:t>
            </a:r>
            <a:endParaRPr>
              <a:solidFill>
                <a:srgbClr val="7758D4"/>
              </a:solidFill>
            </a:endParaRPr>
          </a:p>
        </p:txBody>
      </p:sp>
      <p:sp>
        <p:nvSpPr>
          <p:cNvPr id="573" name="Google Shape;573;p26"/>
          <p:cNvSpPr txBox="1"/>
          <p:nvPr>
            <p:ph idx="4294967295" type="sldNum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4" name="Google Shape;574;p26"/>
          <p:cNvSpPr/>
          <p:nvPr/>
        </p:nvSpPr>
        <p:spPr>
          <a:xfrm>
            <a:off x="0" y="2371028"/>
            <a:ext cx="9144000" cy="1011043"/>
          </a:xfrm>
          <a:custGeom>
            <a:rect b="b" l="l" r="r" t="t"/>
            <a:pathLst>
              <a:path extrusionOk="0" h="1348058" w="1219200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cap="flat" cmpd="sng" w="228600">
            <a:solidFill>
              <a:srgbClr val="F7D9E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26"/>
          <p:cNvSpPr/>
          <p:nvPr/>
        </p:nvSpPr>
        <p:spPr>
          <a:xfrm flipH="1">
            <a:off x="7050464" y="3752502"/>
            <a:ext cx="134100" cy="13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6"/>
          <p:cNvSpPr txBox="1"/>
          <p:nvPr/>
        </p:nvSpPr>
        <p:spPr>
          <a:xfrm>
            <a:off x="137985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is the colour of the clear sky and the deep sea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6"/>
          <p:cNvSpPr txBox="1"/>
          <p:nvPr/>
        </p:nvSpPr>
        <p:spPr>
          <a:xfrm>
            <a:off x="3377205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 is the colour of danger and courage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6"/>
          <p:cNvSpPr txBox="1"/>
          <p:nvPr/>
        </p:nvSpPr>
        <p:spPr>
          <a:xfrm>
            <a:off x="543601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Black is the color of ebony and of outer space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6"/>
          <p:cNvSpPr txBox="1"/>
          <p:nvPr/>
        </p:nvSpPr>
        <p:spPr>
          <a:xfrm>
            <a:off x="241817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Yellow is the color of gold, butter and ripe lemons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6"/>
          <p:cNvSpPr txBox="1"/>
          <p:nvPr/>
        </p:nvSpPr>
        <p:spPr>
          <a:xfrm>
            <a:off x="444625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White is the color of milk and fresh snow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6"/>
          <p:cNvSpPr txBox="1"/>
          <p:nvPr/>
        </p:nvSpPr>
        <p:spPr>
          <a:xfrm>
            <a:off x="647433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is the colour of the clear sky and the deep sea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Google Shape;58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3605" y="2947835"/>
            <a:ext cx="90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8250" y="3145412"/>
            <a:ext cx="1046250" cy="84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85189" y="3125944"/>
            <a:ext cx="798750" cy="86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78675" y="1760905"/>
            <a:ext cx="888750" cy="95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41030" y="1818348"/>
            <a:ext cx="1158750" cy="7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73385" y="1818348"/>
            <a:ext cx="1035000" cy="9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27"/>
          <p:cNvPicPr preferRelativeResize="0"/>
          <p:nvPr/>
        </p:nvPicPr>
        <p:blipFill rotWithShape="1">
          <a:blip r:embed="rId3">
            <a:alphaModFix/>
          </a:blip>
          <a:srcRect b="8351" l="0" r="17174" t="0"/>
          <a:stretch/>
        </p:blipFill>
        <p:spPr>
          <a:xfrm>
            <a:off x="5021942" y="1315260"/>
            <a:ext cx="4107543" cy="3822797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7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4" name="Google Shape;594;p27"/>
          <p:cNvSpPr txBox="1"/>
          <p:nvPr>
            <p:ph idx="4294967295" type="title"/>
          </p:nvPr>
        </p:nvSpPr>
        <p:spPr>
          <a:xfrm>
            <a:off x="731520" y="812229"/>
            <a:ext cx="6110288" cy="395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4400">
                <a:solidFill>
                  <a:srgbClr val="7758D4"/>
                </a:solidFill>
              </a:rPr>
              <a:t>Gantt chart</a:t>
            </a:r>
            <a:endParaRPr sz="4400">
              <a:solidFill>
                <a:srgbClr val="7758D4"/>
              </a:solidFill>
            </a:endParaRPr>
          </a:p>
        </p:txBody>
      </p:sp>
      <p:graphicFrame>
        <p:nvGraphicFramePr>
          <p:cNvPr id="595" name="Google Shape;595;p27"/>
          <p:cNvGraphicFramePr/>
          <p:nvPr/>
        </p:nvGraphicFramePr>
        <p:xfrm>
          <a:off x="572439" y="187665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{267A6C3F-8267-4544-8680-F2834171D464}</a:tableStyleId>
              </a:tblPr>
              <a:tblGrid>
                <a:gridCol w="10685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</a:tblGrid>
              <a:tr h="279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Week 1</a:t>
                      </a:r>
                      <a:endParaRPr b="1"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Week 2</a:t>
                      </a:r>
                      <a:endParaRPr b="1"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279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79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Task 1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Task 2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◆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79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Task 3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Task 4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◆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79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Task 5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◆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Task 6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79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Task 7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79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Task 8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9533" y="851635"/>
            <a:ext cx="3721109" cy="3999123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28"/>
          <p:cNvSpPr txBox="1"/>
          <p:nvPr>
            <p:ph idx="4294967295" type="title"/>
          </p:nvPr>
        </p:nvSpPr>
        <p:spPr>
          <a:xfrm>
            <a:off x="881121" y="373317"/>
            <a:ext cx="6110288" cy="395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SWOT Analysis</a:t>
            </a:r>
            <a:endParaRPr/>
          </a:p>
        </p:txBody>
      </p:sp>
      <p:sp>
        <p:nvSpPr>
          <p:cNvPr id="602" name="Google Shape;602;p28"/>
          <p:cNvSpPr txBox="1"/>
          <p:nvPr>
            <p:ph idx="4294967295" type="sldNum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3" name="Google Shape;603;p28"/>
          <p:cNvSpPr/>
          <p:nvPr/>
        </p:nvSpPr>
        <p:spPr>
          <a:xfrm>
            <a:off x="834600" y="1513200"/>
            <a:ext cx="3669600" cy="13824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13716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STRENGTHS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is the colour of the clear sky and the deep sea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8"/>
          <p:cNvSpPr/>
          <p:nvPr/>
        </p:nvSpPr>
        <p:spPr>
          <a:xfrm>
            <a:off x="4655974" y="1513200"/>
            <a:ext cx="3669600" cy="13824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371600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WEAKNESSES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Yellow is the color of gold, butter and ripe lemons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8"/>
          <p:cNvSpPr/>
          <p:nvPr/>
        </p:nvSpPr>
        <p:spPr>
          <a:xfrm>
            <a:off x="834600" y="3047305"/>
            <a:ext cx="3669600" cy="13824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13716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Black is the color of ebony and of outer space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OPPORTUNITIES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8"/>
          <p:cNvSpPr/>
          <p:nvPr/>
        </p:nvSpPr>
        <p:spPr>
          <a:xfrm>
            <a:off x="4655974" y="3047305"/>
            <a:ext cx="3669600" cy="13824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1371600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White is the color of milk and fresh snow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THREATS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8"/>
          <p:cNvSpPr/>
          <p:nvPr/>
        </p:nvSpPr>
        <p:spPr>
          <a:xfrm>
            <a:off x="3450797" y="1840338"/>
            <a:ext cx="2108700" cy="21087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8"/>
          <p:cNvSpPr/>
          <p:nvPr/>
        </p:nvSpPr>
        <p:spPr>
          <a:xfrm rot="5400000">
            <a:off x="3602794" y="1840338"/>
            <a:ext cx="2108700" cy="21087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8"/>
          <p:cNvSpPr/>
          <p:nvPr/>
        </p:nvSpPr>
        <p:spPr>
          <a:xfrm rot="10800000">
            <a:off x="3602794" y="1993508"/>
            <a:ext cx="2108700" cy="21087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8"/>
          <p:cNvSpPr/>
          <p:nvPr/>
        </p:nvSpPr>
        <p:spPr>
          <a:xfrm rot="-5400000">
            <a:off x="3450797" y="1993508"/>
            <a:ext cx="2108700" cy="21087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8"/>
          <p:cNvSpPr/>
          <p:nvPr/>
        </p:nvSpPr>
        <p:spPr>
          <a:xfrm>
            <a:off x="3936265" y="2203989"/>
            <a:ext cx="315201" cy="52478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Satisfy"/>
              </a:rPr>
              <a:t>S</a:t>
            </a:r>
          </a:p>
        </p:txBody>
      </p:sp>
      <p:sp>
        <p:nvSpPr>
          <p:cNvPr id="612" name="Google Shape;612;p28"/>
          <p:cNvSpPr/>
          <p:nvPr/>
        </p:nvSpPr>
        <p:spPr>
          <a:xfrm>
            <a:off x="4822293" y="2210723"/>
            <a:ext cx="441820" cy="52370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Satisfy"/>
              </a:rPr>
              <a:t>W</a:t>
            </a:r>
          </a:p>
        </p:txBody>
      </p:sp>
      <p:sp>
        <p:nvSpPr>
          <p:cNvPr id="613" name="Google Shape;613;p28"/>
          <p:cNvSpPr/>
          <p:nvPr/>
        </p:nvSpPr>
        <p:spPr>
          <a:xfrm>
            <a:off x="3906092" y="3169184"/>
            <a:ext cx="297420" cy="5274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Satisfy"/>
              </a:rPr>
              <a:t>O</a:t>
            </a:r>
          </a:p>
        </p:txBody>
      </p:sp>
      <p:sp>
        <p:nvSpPr>
          <p:cNvPr id="614" name="Google Shape;614;p28"/>
          <p:cNvSpPr/>
          <p:nvPr/>
        </p:nvSpPr>
        <p:spPr>
          <a:xfrm>
            <a:off x="4921972" y="3175918"/>
            <a:ext cx="296882" cy="51023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Satisfy"/>
              </a:rPr>
              <a:t>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9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>
                <a:solidFill>
                  <a:schemeClr val="accent2"/>
                </a:solidFill>
              </a:rPr>
              <a:t>‹#›</a:t>
            </a:fld>
            <a:endParaRPr>
              <a:solidFill>
                <a:schemeClr val="accent2"/>
              </a:solidFill>
            </a:endParaRPr>
          </a:p>
        </p:txBody>
      </p:sp>
      <p:sp>
        <p:nvSpPr>
          <p:cNvPr id="620" name="Google Shape;620;p29"/>
          <p:cNvSpPr txBox="1"/>
          <p:nvPr>
            <p:ph idx="4294967295" type="title"/>
          </p:nvPr>
        </p:nvSpPr>
        <p:spPr>
          <a:xfrm>
            <a:off x="332959" y="57080"/>
            <a:ext cx="8620125" cy="468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000">
                <a:solidFill>
                  <a:srgbClr val="7758D4"/>
                </a:solidFill>
              </a:rPr>
              <a:t>Business Model Canvas</a:t>
            </a:r>
            <a:endParaRPr sz="2000">
              <a:solidFill>
                <a:srgbClr val="7758D4"/>
              </a:solidFill>
            </a:endParaRPr>
          </a:p>
        </p:txBody>
      </p:sp>
      <p:sp>
        <p:nvSpPr>
          <p:cNvPr id="621" name="Google Shape;621;p29"/>
          <p:cNvSpPr txBox="1"/>
          <p:nvPr/>
        </p:nvSpPr>
        <p:spPr>
          <a:xfrm>
            <a:off x="1986120" y="467025"/>
            <a:ext cx="1723800" cy="159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Activities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 your content</a:t>
            </a:r>
            <a:endParaRPr b="1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29"/>
          <p:cNvSpPr txBox="1"/>
          <p:nvPr/>
        </p:nvSpPr>
        <p:spPr>
          <a:xfrm>
            <a:off x="1986120" y="2061694"/>
            <a:ext cx="1723800" cy="159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Resources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 your content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29"/>
          <p:cNvSpPr txBox="1"/>
          <p:nvPr/>
        </p:nvSpPr>
        <p:spPr>
          <a:xfrm>
            <a:off x="3710040" y="467025"/>
            <a:ext cx="1723800" cy="318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Value Propositions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 your content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29"/>
          <p:cNvSpPr txBox="1"/>
          <p:nvPr/>
        </p:nvSpPr>
        <p:spPr>
          <a:xfrm>
            <a:off x="5433959" y="467025"/>
            <a:ext cx="1723800" cy="159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Customer Relationships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 your content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29"/>
          <p:cNvSpPr txBox="1"/>
          <p:nvPr/>
        </p:nvSpPr>
        <p:spPr>
          <a:xfrm>
            <a:off x="5433959" y="2061694"/>
            <a:ext cx="1723800" cy="159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 your content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29"/>
          <p:cNvSpPr txBox="1"/>
          <p:nvPr/>
        </p:nvSpPr>
        <p:spPr>
          <a:xfrm>
            <a:off x="7157879" y="467025"/>
            <a:ext cx="1723800" cy="318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Customer Segments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 your content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29"/>
          <p:cNvSpPr txBox="1"/>
          <p:nvPr/>
        </p:nvSpPr>
        <p:spPr>
          <a:xfrm>
            <a:off x="262200" y="467025"/>
            <a:ext cx="1723800" cy="318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Partners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 your content</a:t>
            </a:r>
            <a:endParaRPr b="1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29"/>
          <p:cNvSpPr txBox="1"/>
          <p:nvPr/>
        </p:nvSpPr>
        <p:spPr>
          <a:xfrm>
            <a:off x="262200" y="3656363"/>
            <a:ext cx="4309800" cy="123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 Structure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 your content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9"/>
          <p:cNvSpPr txBox="1"/>
          <p:nvPr/>
        </p:nvSpPr>
        <p:spPr>
          <a:xfrm>
            <a:off x="4571999" y="3656363"/>
            <a:ext cx="4309800" cy="123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Revenue Streams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 your content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29"/>
          <p:cNvSpPr/>
          <p:nvPr/>
        </p:nvSpPr>
        <p:spPr>
          <a:xfrm>
            <a:off x="4297253" y="3732400"/>
            <a:ext cx="198541" cy="201044"/>
          </a:xfrm>
          <a:custGeom>
            <a:rect b="b" l="l" r="r" t="t"/>
            <a:pathLst>
              <a:path extrusionOk="0" h="17593" w="17374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29"/>
          <p:cNvSpPr/>
          <p:nvPr/>
        </p:nvSpPr>
        <p:spPr>
          <a:xfrm>
            <a:off x="6884808" y="543222"/>
            <a:ext cx="196873" cy="174075"/>
          </a:xfrm>
          <a:custGeom>
            <a:rect b="b" l="l" r="r" t="t"/>
            <a:pathLst>
              <a:path extrusionOk="0" h="15233" w="17228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29"/>
          <p:cNvSpPr/>
          <p:nvPr/>
        </p:nvSpPr>
        <p:spPr>
          <a:xfrm>
            <a:off x="1718760" y="543289"/>
            <a:ext cx="191034" cy="191868"/>
          </a:xfrm>
          <a:custGeom>
            <a:rect b="b" l="l" r="r" t="t"/>
            <a:pathLst>
              <a:path extrusionOk="0" h="16790" w="16717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9"/>
          <p:cNvSpPr/>
          <p:nvPr/>
        </p:nvSpPr>
        <p:spPr>
          <a:xfrm>
            <a:off x="8626235" y="543217"/>
            <a:ext cx="179355" cy="189925"/>
          </a:xfrm>
          <a:custGeom>
            <a:rect b="b" l="l" r="r" t="t"/>
            <a:pathLst>
              <a:path extrusionOk="0" h="16620" w="15695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9"/>
          <p:cNvSpPr/>
          <p:nvPr/>
        </p:nvSpPr>
        <p:spPr>
          <a:xfrm>
            <a:off x="8598149" y="3732570"/>
            <a:ext cx="207443" cy="152946"/>
          </a:xfrm>
          <a:custGeom>
            <a:rect b="b" l="l" r="r" t="t"/>
            <a:pathLst>
              <a:path extrusionOk="0" h="13384" w="18153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29"/>
          <p:cNvSpPr/>
          <p:nvPr/>
        </p:nvSpPr>
        <p:spPr>
          <a:xfrm>
            <a:off x="3443920" y="543312"/>
            <a:ext cx="189925" cy="190199"/>
          </a:xfrm>
          <a:custGeom>
            <a:rect b="b" l="l" r="r" t="t"/>
            <a:pathLst>
              <a:path extrusionOk="0" h="16644" w="1662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29"/>
          <p:cNvSpPr/>
          <p:nvPr/>
        </p:nvSpPr>
        <p:spPr>
          <a:xfrm>
            <a:off x="5137800" y="543229"/>
            <a:ext cx="219945" cy="226904"/>
          </a:xfrm>
          <a:custGeom>
            <a:rect b="b" l="l" r="r" t="t"/>
            <a:pathLst>
              <a:path extrusionOk="0" h="19856" w="19247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29"/>
          <p:cNvSpPr/>
          <p:nvPr/>
        </p:nvSpPr>
        <p:spPr>
          <a:xfrm>
            <a:off x="6828073" y="2141654"/>
            <a:ext cx="253599" cy="242754"/>
          </a:xfrm>
          <a:custGeom>
            <a:rect b="b" l="l" r="r" t="t"/>
            <a:pathLst>
              <a:path extrusionOk="0" h="21243" w="22192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29"/>
          <p:cNvSpPr/>
          <p:nvPr/>
        </p:nvSpPr>
        <p:spPr>
          <a:xfrm>
            <a:off x="3380278" y="2137889"/>
            <a:ext cx="253583" cy="230105"/>
          </a:xfrm>
          <a:custGeom>
            <a:rect b="b" l="l" r="r" t="t"/>
            <a:pathLst>
              <a:path extrusionOk="0" h="20513" w="22606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9" name="Google Shape;63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9042" y="2764689"/>
            <a:ext cx="1687500" cy="15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500000">
            <a:off x="1066044" y="2498520"/>
            <a:ext cx="1687500" cy="15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4266" y="1608971"/>
            <a:ext cx="954812" cy="88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7200000">
            <a:off x="3067300" y="1682223"/>
            <a:ext cx="954812" cy="884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"/>
          <p:cNvSpPr txBox="1"/>
          <p:nvPr>
            <p:ph type="ctrTitle"/>
          </p:nvPr>
        </p:nvSpPr>
        <p:spPr>
          <a:xfrm>
            <a:off x="855300" y="344225"/>
            <a:ext cx="7433400" cy="1159800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2700000" dist="19050">
              <a:srgbClr val="655A87">
                <a:alpha val="20000"/>
              </a:srgbClr>
            </a:outerShdw>
          </a:effectLst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>
                <a:solidFill>
                  <a:srgbClr val="7758D4"/>
                </a:solidFill>
              </a:rPr>
              <a:t>Transition Headline</a:t>
            </a:r>
            <a:endParaRPr>
              <a:solidFill>
                <a:srgbClr val="7758D4"/>
              </a:solidFill>
            </a:endParaRPr>
          </a:p>
        </p:txBody>
      </p:sp>
      <p:sp>
        <p:nvSpPr>
          <p:cNvPr id="177" name="Google Shape;177;p3"/>
          <p:cNvSpPr txBox="1"/>
          <p:nvPr>
            <p:ph idx="1" type="subTitle"/>
          </p:nvPr>
        </p:nvSpPr>
        <p:spPr>
          <a:xfrm>
            <a:off x="855300" y="1600929"/>
            <a:ext cx="74334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2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Let’s start with the first set of slides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7600325" y="3092100"/>
            <a:ext cx="1068764" cy="15180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16200038" scaled="0"/>
                </a:gradFill>
                <a:latin typeface="Raleway"/>
              </a:rPr>
              <a:t>1</a:t>
            </a:r>
          </a:p>
        </p:txBody>
      </p:sp>
      <p:pic>
        <p:nvPicPr>
          <p:cNvPr id="179" name="Google Shape;17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817" y="2133600"/>
            <a:ext cx="2472352" cy="271958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"/>
          <p:cNvSpPr txBox="1"/>
          <p:nvPr/>
        </p:nvSpPr>
        <p:spPr>
          <a:xfrm>
            <a:off x="3284171" y="2501589"/>
            <a:ext cx="3680149" cy="26990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9283C0"/>
              </a:buClr>
              <a:buSzPts val="2000"/>
              <a:buFont typeface="Raleway Thin"/>
              <a:buNone/>
            </a:pPr>
            <a:r>
              <a:rPr b="0" i="0" lang="en" sz="2200" u="none" cap="none" strike="noStrike">
                <a:solidFill>
                  <a:srgbClr val="9283C0"/>
                </a:solidFill>
                <a:latin typeface="Arial"/>
                <a:ea typeface="Arial"/>
                <a:cs typeface="Arial"/>
                <a:sym typeface="Arial"/>
              </a:rPr>
              <a:t>Is the color of milk and fresh snow, the color produced by the combination of all the colors of the visible spectrum.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48" name="Google Shape;648;p30"/>
          <p:cNvGrpSpPr/>
          <p:nvPr/>
        </p:nvGrpSpPr>
        <p:grpSpPr>
          <a:xfrm>
            <a:off x="855209" y="1580308"/>
            <a:ext cx="2833398" cy="2547275"/>
            <a:chOff x="3778727" y="4460423"/>
            <a:chExt cx="720160" cy="647437"/>
          </a:xfrm>
        </p:grpSpPr>
        <p:sp>
          <p:nvSpPr>
            <p:cNvPr id="649" name="Google Shape;649;p30"/>
            <p:cNvSpPr/>
            <p:nvPr/>
          </p:nvSpPr>
          <p:spPr>
            <a:xfrm>
              <a:off x="3957011" y="4902228"/>
              <a:ext cx="364723" cy="110621"/>
            </a:xfrm>
            <a:custGeom>
              <a:rect b="b" l="l" r="r" t="t"/>
              <a:pathLst>
                <a:path extrusionOk="0" h="194" w="64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PURCHASE</a:t>
              </a:r>
              <a:endPara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0"/>
            <p:cNvSpPr/>
            <p:nvPr/>
          </p:nvSpPr>
          <p:spPr>
            <a:xfrm>
              <a:off x="4002092" y="4999728"/>
              <a:ext cx="275015" cy="108132"/>
            </a:xfrm>
            <a:custGeom>
              <a:rect b="b" l="l" r="r" t="t"/>
              <a:pathLst>
                <a:path extrusionOk="0" h="190" w="483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LOYALTY</a:t>
              </a:r>
              <a:endPara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0"/>
            <p:cNvSpPr/>
            <p:nvPr/>
          </p:nvSpPr>
          <p:spPr>
            <a:xfrm>
              <a:off x="3780312" y="4519014"/>
              <a:ext cx="718575" cy="115145"/>
            </a:xfrm>
            <a:custGeom>
              <a:rect b="b" l="l" r="r" t="t"/>
              <a:pathLst>
                <a:path extrusionOk="0" h="202" w="1261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AWARENESS</a:t>
              </a:r>
              <a:endPara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0"/>
            <p:cNvSpPr/>
            <p:nvPr/>
          </p:nvSpPr>
          <p:spPr>
            <a:xfrm>
              <a:off x="3868662" y="4710395"/>
              <a:ext cx="541875" cy="112657"/>
            </a:xfrm>
            <a:custGeom>
              <a:rect b="b" l="l" r="r" t="t"/>
              <a:pathLst>
                <a:path extrusionOk="0" h="198" w="951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EVALUATION</a:t>
              </a:r>
              <a:endPara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0"/>
            <p:cNvSpPr/>
            <p:nvPr/>
          </p:nvSpPr>
          <p:spPr>
            <a:xfrm>
              <a:off x="3824940" y="4614704"/>
              <a:ext cx="629543" cy="114014"/>
            </a:xfrm>
            <a:custGeom>
              <a:rect b="b" l="l" r="r" t="t"/>
              <a:pathLst>
                <a:path extrusionOk="0" h="200" w="1105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DISCOVERY</a:t>
              </a:r>
              <a:endPara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0"/>
            <p:cNvSpPr/>
            <p:nvPr/>
          </p:nvSpPr>
          <p:spPr>
            <a:xfrm>
              <a:off x="3912610" y="4806085"/>
              <a:ext cx="453525" cy="112204"/>
            </a:xfrm>
            <a:custGeom>
              <a:rect b="b" l="l" r="r" t="t"/>
              <a:pathLst>
                <a:path extrusionOk="0" h="197" w="796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INTENT</a:t>
              </a:r>
              <a:endPara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0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56" name="Google Shape;656;p30"/>
          <p:cNvCxnSpPr/>
          <p:nvPr/>
        </p:nvCxnSpPr>
        <p:spPr>
          <a:xfrm>
            <a:off x="3625923" y="2002165"/>
            <a:ext cx="829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57" name="Google Shape;657;p30"/>
          <p:cNvSpPr txBox="1"/>
          <p:nvPr/>
        </p:nvSpPr>
        <p:spPr>
          <a:xfrm>
            <a:off x="4504244" y="1867059"/>
            <a:ext cx="21882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 your content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8" name="Google Shape;658;p30"/>
          <p:cNvCxnSpPr/>
          <p:nvPr/>
        </p:nvCxnSpPr>
        <p:spPr>
          <a:xfrm>
            <a:off x="3503677" y="2380370"/>
            <a:ext cx="952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59" name="Google Shape;659;p30"/>
          <p:cNvSpPr txBox="1"/>
          <p:nvPr/>
        </p:nvSpPr>
        <p:spPr>
          <a:xfrm>
            <a:off x="4504244" y="2245256"/>
            <a:ext cx="21882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 your content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0" name="Google Shape;660;p30"/>
          <p:cNvCxnSpPr/>
          <p:nvPr/>
        </p:nvCxnSpPr>
        <p:spPr>
          <a:xfrm>
            <a:off x="3329956" y="2758575"/>
            <a:ext cx="11259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61" name="Google Shape;661;p30"/>
          <p:cNvSpPr txBox="1"/>
          <p:nvPr/>
        </p:nvSpPr>
        <p:spPr>
          <a:xfrm>
            <a:off x="4504244" y="2623454"/>
            <a:ext cx="21882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 your content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2" name="Google Shape;662;p30"/>
          <p:cNvCxnSpPr/>
          <p:nvPr/>
        </p:nvCxnSpPr>
        <p:spPr>
          <a:xfrm>
            <a:off x="3181973" y="3136760"/>
            <a:ext cx="12738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63" name="Google Shape;663;p30"/>
          <p:cNvSpPr txBox="1"/>
          <p:nvPr/>
        </p:nvSpPr>
        <p:spPr>
          <a:xfrm>
            <a:off x="4504244" y="3001651"/>
            <a:ext cx="21882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 your content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4" name="Google Shape;664;p30"/>
          <p:cNvCxnSpPr/>
          <p:nvPr/>
        </p:nvCxnSpPr>
        <p:spPr>
          <a:xfrm>
            <a:off x="3021111" y="3514965"/>
            <a:ext cx="14346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65" name="Google Shape;665;p30"/>
          <p:cNvSpPr txBox="1"/>
          <p:nvPr/>
        </p:nvSpPr>
        <p:spPr>
          <a:xfrm>
            <a:off x="4504244" y="3379848"/>
            <a:ext cx="21882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 your content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6" name="Google Shape;666;p30"/>
          <p:cNvCxnSpPr/>
          <p:nvPr/>
        </p:nvCxnSpPr>
        <p:spPr>
          <a:xfrm>
            <a:off x="2853829" y="3893151"/>
            <a:ext cx="15954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67" name="Google Shape;667;p30"/>
          <p:cNvSpPr txBox="1"/>
          <p:nvPr/>
        </p:nvSpPr>
        <p:spPr>
          <a:xfrm>
            <a:off x="4504244" y="3758045"/>
            <a:ext cx="21882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 your content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90669">
            <a:off x="6524346" y="307262"/>
            <a:ext cx="649873" cy="456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55740" y="1736110"/>
            <a:ext cx="675000" cy="30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76234" y="3818569"/>
            <a:ext cx="1102500" cy="95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6558" y="560171"/>
            <a:ext cx="1763867" cy="152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9721" y="3893151"/>
            <a:ext cx="1102500" cy="95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40555" y="1428113"/>
            <a:ext cx="661848" cy="574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09284" y="4304811"/>
            <a:ext cx="610707" cy="52969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30"/>
          <p:cNvSpPr txBox="1"/>
          <p:nvPr>
            <p:ph type="title"/>
          </p:nvPr>
        </p:nvSpPr>
        <p:spPr>
          <a:xfrm>
            <a:off x="855300" y="836000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6000">
                <a:solidFill>
                  <a:srgbClr val="7030A0"/>
                </a:solidFill>
              </a:rPr>
              <a:t>Funnel</a:t>
            </a:r>
            <a:endParaRPr sz="6000">
              <a:solidFill>
                <a:srgbClr val="7030A0"/>
              </a:solidFill>
            </a:endParaRPr>
          </a:p>
        </p:txBody>
      </p:sp>
      <p:pic>
        <p:nvPicPr>
          <p:cNvPr id="676" name="Google Shape;676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6443" y="1205398"/>
            <a:ext cx="1102500" cy="95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1"/>
          <p:cNvSpPr txBox="1"/>
          <p:nvPr>
            <p:ph type="title"/>
          </p:nvPr>
        </p:nvSpPr>
        <p:spPr>
          <a:xfrm>
            <a:off x="855300" y="836000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Team Presentation</a:t>
            </a:r>
            <a:endParaRPr/>
          </a:p>
        </p:txBody>
      </p:sp>
      <p:sp>
        <p:nvSpPr>
          <p:cNvPr id="682" name="Google Shape;682;p3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3" name="Google Shape;683;p31"/>
          <p:cNvSpPr txBox="1"/>
          <p:nvPr/>
        </p:nvSpPr>
        <p:spPr>
          <a:xfrm>
            <a:off x="860325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Imani Jackson</a:t>
            </a:r>
            <a:b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JOB TITLE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Blue is the colour of the clear sky and the deep sea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31"/>
          <p:cNvSpPr txBox="1"/>
          <p:nvPr/>
        </p:nvSpPr>
        <p:spPr>
          <a:xfrm>
            <a:off x="2840050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Marcos Galán</a:t>
            </a:r>
            <a:b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JOB TITLE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Blue is the colour of the clear sky and the deep sea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31"/>
          <p:cNvSpPr txBox="1"/>
          <p:nvPr/>
        </p:nvSpPr>
        <p:spPr>
          <a:xfrm>
            <a:off x="4819775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Ixchel Valdía</a:t>
            </a:r>
            <a:b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JOB TITLE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Blue is the colour of the clear sky and the deep sea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31"/>
          <p:cNvSpPr txBox="1"/>
          <p:nvPr/>
        </p:nvSpPr>
        <p:spPr>
          <a:xfrm>
            <a:off x="6799500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Nils Årud</a:t>
            </a:r>
            <a:b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JOB TITLE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Blue is the colour of the clear sky and the deep sea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7" name="Google Shape;68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8475" y="1371900"/>
            <a:ext cx="1271250" cy="18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2775" y="1484400"/>
            <a:ext cx="663750" cy="16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25625" y="2080650"/>
            <a:ext cx="877500" cy="10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0207" y="1747750"/>
            <a:ext cx="1451250" cy="163125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31"/>
          <p:cNvSpPr txBox="1"/>
          <p:nvPr/>
        </p:nvSpPr>
        <p:spPr>
          <a:xfrm>
            <a:off x="383490" y="4656437"/>
            <a:ext cx="3526860" cy="214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9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sng" cap="none" strike="noStrike">
                <a:solidFill>
                  <a:srgbClr val="6E4CC2"/>
                </a:solidFill>
                <a:latin typeface="Arial"/>
                <a:ea typeface="Arial"/>
                <a:cs typeface="Arial"/>
                <a:sym typeface="Arial"/>
              </a:rPr>
              <a:t>By: www.plantillaspower-point.com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5822" y="2613073"/>
            <a:ext cx="2394821" cy="2077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1051" y="1129692"/>
            <a:ext cx="1102500" cy="95625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32"/>
          <p:cNvSpPr/>
          <p:nvPr/>
        </p:nvSpPr>
        <p:spPr>
          <a:xfrm>
            <a:off x="0" y="4125238"/>
            <a:ext cx="9144000" cy="1051757"/>
          </a:xfrm>
          <a:prstGeom prst="roundRect">
            <a:avLst>
              <a:gd fmla="val 3352" name="adj"/>
            </a:avLst>
          </a:prstGeom>
          <a:gradFill>
            <a:gsLst>
              <a:gs pos="0">
                <a:schemeClr val="lt1"/>
              </a:gs>
              <a:gs pos="100000">
                <a:srgbClr val="D88CB2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32"/>
          <p:cNvSpPr txBox="1"/>
          <p:nvPr/>
        </p:nvSpPr>
        <p:spPr>
          <a:xfrm>
            <a:off x="534694" y="171899"/>
            <a:ext cx="5106667" cy="8309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800" u="none" cap="none" strike="noStrike">
                <a:solidFill>
                  <a:srgbClr val="F8B44D"/>
                </a:solidFill>
                <a:latin typeface="Arial"/>
                <a:ea typeface="Arial"/>
                <a:cs typeface="Arial"/>
                <a:sym typeface="Arial"/>
              </a:rPr>
              <a:t>Columns  Style</a:t>
            </a:r>
            <a:endParaRPr b="0" i="0" sz="4800" u="none" cap="none" strike="noStrike">
              <a:solidFill>
                <a:srgbClr val="F8B4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0" name="Google Shape;700;p32"/>
          <p:cNvGrpSpPr/>
          <p:nvPr/>
        </p:nvGrpSpPr>
        <p:grpSpPr>
          <a:xfrm>
            <a:off x="3870153" y="1803478"/>
            <a:ext cx="2194560" cy="2979420"/>
            <a:chOff x="5090630" y="1321272"/>
            <a:chExt cx="2926080" cy="3972560"/>
          </a:xfrm>
        </p:grpSpPr>
        <p:sp>
          <p:nvSpPr>
            <p:cNvPr id="701" name="Google Shape;701;p32"/>
            <p:cNvSpPr txBox="1"/>
            <p:nvPr/>
          </p:nvSpPr>
          <p:spPr>
            <a:xfrm>
              <a:off x="5090630" y="1321272"/>
              <a:ext cx="2926080" cy="553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50" u="none" cap="none" strike="noStrike">
                  <a:solidFill>
                    <a:srgbClr val="BB3F7C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zing.</a:t>
              </a:r>
              <a:endParaRPr b="1" i="0" sz="1050" u="none" cap="none" strike="noStrike">
                <a:solidFill>
                  <a:srgbClr val="BB3F7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2"/>
            <p:cNvSpPr txBox="1"/>
            <p:nvPr/>
          </p:nvSpPr>
          <p:spPr>
            <a:xfrm>
              <a:off x="5090630" y="1846735"/>
              <a:ext cx="2926080" cy="34470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BB3F7C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I hope and I believe that this Template will your Time, Money and Reputation. You can simply impress your audience and add a unique zing and appeal to your Presentations. You can simply impress your audience and add a unique zing and appeal to your Presentations. I hope and I believe that this Template will your Time, Money and Reputation. You can simply impress your audience and add a unique zing and appeal to your Presentations. You can simply impress your audience and add a unique zing and appeal to your Presentations. </a:t>
              </a:r>
              <a:endParaRPr/>
            </a:p>
          </p:txBody>
        </p:sp>
      </p:grpSp>
      <p:grpSp>
        <p:nvGrpSpPr>
          <p:cNvPr id="703" name="Google Shape;703;p32"/>
          <p:cNvGrpSpPr/>
          <p:nvPr/>
        </p:nvGrpSpPr>
        <p:grpSpPr>
          <a:xfrm>
            <a:off x="6383771" y="1803478"/>
            <a:ext cx="2194560" cy="2979420"/>
            <a:chOff x="8156371" y="1321272"/>
            <a:chExt cx="2926080" cy="3972560"/>
          </a:xfrm>
        </p:grpSpPr>
        <p:sp>
          <p:nvSpPr>
            <p:cNvPr id="704" name="Google Shape;704;p32"/>
            <p:cNvSpPr txBox="1"/>
            <p:nvPr/>
          </p:nvSpPr>
          <p:spPr>
            <a:xfrm>
              <a:off x="8156371" y="1321272"/>
              <a:ext cx="2926080" cy="553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50" u="none" cap="none" strike="noStrike">
                  <a:solidFill>
                    <a:srgbClr val="BB3F7C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zing.</a:t>
              </a:r>
              <a:endParaRPr b="1" i="0" sz="1050" u="none" cap="none" strike="noStrike">
                <a:solidFill>
                  <a:srgbClr val="BB3F7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2"/>
            <p:cNvSpPr txBox="1"/>
            <p:nvPr/>
          </p:nvSpPr>
          <p:spPr>
            <a:xfrm>
              <a:off x="8156371" y="1846735"/>
              <a:ext cx="2926080" cy="34470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BB3F7C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I hope and I believe that this Template will your Time, Money and Reputation. You can simply impress your audience and add a unique zing and appeal to your Presentations. You can simply impress your audience and add a unique zing and appeal to your Presentations. I hope and I believe that this Template will your Time, Money and Reputation. You can simply impress your audience and add a unique zing and appeal to your Presentations. You can simply impress your audience and add a unique zing and appeal to your Presentations. </a:t>
              </a:r>
              <a:endParaRPr/>
            </a:p>
          </p:txBody>
        </p:sp>
      </p:grpSp>
      <p:sp>
        <p:nvSpPr>
          <p:cNvPr id="706" name="Google Shape;706;p32"/>
          <p:cNvSpPr/>
          <p:nvPr/>
        </p:nvSpPr>
        <p:spPr>
          <a:xfrm>
            <a:off x="1651397" y="2055020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19A5BE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BB3F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32"/>
          <p:cNvSpPr/>
          <p:nvPr/>
        </p:nvSpPr>
        <p:spPr>
          <a:xfrm>
            <a:off x="1647825" y="2058591"/>
            <a:ext cx="1191" cy="0"/>
          </a:xfrm>
          <a:custGeom>
            <a:rect b="b" l="l" r="r" t="t"/>
            <a:pathLst>
              <a:path extrusionOk="0" h="120000" w="1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19A5BE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BB3F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32"/>
          <p:cNvSpPr/>
          <p:nvPr/>
        </p:nvSpPr>
        <p:spPr>
          <a:xfrm>
            <a:off x="1656160" y="2052638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19A5BE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BB3F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9" name="Google Shape;70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616" y="1338031"/>
            <a:ext cx="2501868" cy="3668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3"/>
          <p:cNvSpPr txBox="1"/>
          <p:nvPr/>
        </p:nvSpPr>
        <p:spPr>
          <a:xfrm>
            <a:off x="1269309" y="274564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7758D4"/>
                </a:solidFill>
                <a:latin typeface="Montserrat"/>
                <a:ea typeface="Montserrat"/>
                <a:cs typeface="Montserrat"/>
                <a:sym typeface="Montserrat"/>
              </a:rPr>
              <a:t>Free templates for all your presentation needs</a:t>
            </a:r>
            <a:endParaRPr b="1" i="0" sz="2800" u="none" cap="none" strike="noStrike">
              <a:solidFill>
                <a:srgbClr val="7758D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15" name="Google Shape;715;p33"/>
          <p:cNvGrpSpPr/>
          <p:nvPr/>
        </p:nvGrpSpPr>
        <p:grpSpPr>
          <a:xfrm>
            <a:off x="719603" y="3711046"/>
            <a:ext cx="7762851" cy="892418"/>
            <a:chOff x="801125" y="3213932"/>
            <a:chExt cx="7762851" cy="892418"/>
          </a:xfrm>
        </p:grpSpPr>
        <p:grpSp>
          <p:nvGrpSpPr>
            <p:cNvPr id="716" name="Google Shape;716;p33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717" name="Google Shape;717;p33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" sz="1200" u="none" cap="none" strike="noStrike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Ready to use, professional and customizable</a:t>
                </a:r>
                <a:endParaRPr b="0" i="0" sz="1200" u="none" cap="none" strike="noStrike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18" name="Google Shape;718;p33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rect b="b" l="l" r="r" t="t"/>
                <a:pathLst>
                  <a:path extrusionOk="0" h="5947" w="5929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9" name="Google Shape;719;p33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720" name="Google Shape;720;p33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" sz="1200" u="none" cap="none" strike="noStrike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100% free for personal or commercial use</a:t>
                </a:r>
                <a:endParaRPr b="0" i="0" sz="1200" u="none" cap="none" strike="noStrike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21" name="Google Shape;721;p33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rect b="b" l="l" r="r" t="t"/>
                <a:pathLst>
                  <a:path extrusionOk="0" h="5928" w="6674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2" name="Google Shape;722;p33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723" name="Google Shape;723;p33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" sz="1200" u="none" cap="none" strike="noStrike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Blow your audience away with attractive visuals</a:t>
                </a:r>
                <a:endParaRPr b="0" i="0" sz="1200" u="none" cap="none" strike="noStrike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24" name="Google Shape;724;p33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rect b="b" l="l" r="r" t="t"/>
                <a:pathLst>
                  <a:path extrusionOk="0" h="5947" w="5929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5" name="Google Shape;725;p33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726" name="Google Shape;726;p33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" sz="1200" u="none" cap="none" strike="noStrike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 PowerPoint and Google Slides</a:t>
                </a:r>
                <a:endParaRPr b="0" i="0" sz="1200" u="none" cap="none" strike="noStrike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27" name="Google Shape;727;p33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rect b="b" l="l" r="r" t="t"/>
                <a:pathLst>
                  <a:path extrusionOk="0" h="5929" w="7439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28" name="Google Shape;72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0442" y="1964064"/>
            <a:ext cx="1968750" cy="20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9084" y="1964064"/>
            <a:ext cx="1968750" cy="20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35999" y="1964064"/>
            <a:ext cx="1968750" cy="20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3147" y="1964064"/>
            <a:ext cx="1968750" cy="200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4"/>
          <p:cNvSpPr/>
          <p:nvPr/>
        </p:nvSpPr>
        <p:spPr>
          <a:xfrm>
            <a:off x="-24911" y="4182234"/>
            <a:ext cx="9168911" cy="1051757"/>
          </a:xfrm>
          <a:prstGeom prst="roundRect">
            <a:avLst>
              <a:gd fmla="val 3352" name="adj"/>
            </a:avLst>
          </a:prstGeom>
          <a:gradFill>
            <a:gsLst>
              <a:gs pos="0">
                <a:schemeClr val="lt1"/>
              </a:gs>
              <a:gs pos="100000">
                <a:srgbClr val="FCDBAA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34"/>
          <p:cNvSpPr txBox="1"/>
          <p:nvPr/>
        </p:nvSpPr>
        <p:spPr>
          <a:xfrm>
            <a:off x="581213" y="173894"/>
            <a:ext cx="5166445" cy="8309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800" u="none" cap="none" strike="noStrike">
                <a:solidFill>
                  <a:srgbClr val="F8B44D"/>
                </a:solidFill>
                <a:latin typeface="Arial"/>
                <a:ea typeface="Arial"/>
                <a:cs typeface="Arial"/>
                <a:sym typeface="Arial"/>
              </a:rPr>
              <a:t>Column  Style</a:t>
            </a:r>
            <a:endParaRPr b="1" i="0" sz="4800" u="none" cap="none" strike="noStrike">
              <a:solidFill>
                <a:srgbClr val="F8B4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34"/>
          <p:cNvSpPr txBox="1"/>
          <p:nvPr/>
        </p:nvSpPr>
        <p:spPr>
          <a:xfrm>
            <a:off x="581213" y="1503014"/>
            <a:ext cx="5419537" cy="6694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50" u="none" cap="none" strike="noStrike">
                <a:solidFill>
                  <a:srgbClr val="F8B44D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</a:t>
            </a:r>
            <a:r>
              <a:rPr b="0" i="0" lang="en" sz="1350" u="none" cap="none" strike="noStrike">
                <a:solidFill>
                  <a:srgbClr val="F8B44D"/>
                </a:solidFill>
                <a:latin typeface="Arial"/>
                <a:ea typeface="Arial"/>
                <a:cs typeface="Arial"/>
                <a:sym typeface="Arial"/>
              </a:rPr>
              <a:t>Get a modern PowerPoint  Presentation that is beautifully designed.</a:t>
            </a:r>
            <a:endParaRPr b="0" i="0" sz="1050" u="none" cap="none" strike="noStrike">
              <a:solidFill>
                <a:srgbClr val="F8B4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34"/>
          <p:cNvSpPr txBox="1"/>
          <p:nvPr/>
        </p:nvSpPr>
        <p:spPr>
          <a:xfrm>
            <a:off x="581213" y="2413069"/>
            <a:ext cx="5419537" cy="23775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25" u="none" cap="none" strike="noStrike">
                <a:solidFill>
                  <a:srgbClr val="F8B44D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I hope and I believe that this Template will your Time, Money and Reputation. Get a modern PowerPoint  Presentation that is beautifully designed. You can simply impress your audience and add a unique zing and appeal to your Presentations. You can simply impress your audience and add a unique zing and appeal to your Presentations. Get a modern PowerPoint  Presentation that is beautifully designed. I hope and I believe that this Template will your Time, Money and Reputation. You can simply impress your audience and add a unique zing and appeal to your Presentations. Get a modern PowerPoint  Presentation that is beautifully designed. You can simply impress your audience and add a unique zing and appeal to your Presentations. I hope and I believe that this Template will your Time, Money and Reputation. Get a modern PowerPoint  Presentation that is beautifully designed. Get a modern PowerPoint  Presentation that is beautifully designed. I hope and I believe that this Template will your Time, Money and Reputation. You can simply impress your audience and add a unique zing and appeal to your Presentations. You can simply impress your audience and add a unique zing and appeal to your Presentations. Get a modern PowerPoint  Presentation that is beautifully designed. I hope and I believe that this Template will your Time, Money and Reputation.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25" u="none" cap="none" strike="noStrike">
              <a:solidFill>
                <a:srgbClr val="F8B44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25" u="none" cap="none" strike="noStrike">
                <a:solidFill>
                  <a:srgbClr val="F8B44D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I hope and I believe that this Template will your Time, Money and Reputation. Get a modern PowerPoint  Presentation that is beautifully designed. Easy to change colors, photos and Text.</a:t>
            </a:r>
            <a:endParaRPr b="0" i="0" sz="825" u="none" cap="none" strike="noStrike">
              <a:solidFill>
                <a:srgbClr val="F8B4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6771" y="1679170"/>
            <a:ext cx="2320841" cy="3236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5"/>
          <p:cNvSpPr/>
          <p:nvPr/>
        </p:nvSpPr>
        <p:spPr>
          <a:xfrm>
            <a:off x="698625" y="1746575"/>
            <a:ext cx="766200" cy="762000"/>
          </a:xfrm>
          <a:prstGeom prst="roundRect">
            <a:avLst>
              <a:gd fmla="val 16667" name="adj"/>
            </a:avLst>
          </a:prstGeom>
          <a:solidFill>
            <a:srgbClr val="FCDB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35"/>
          <p:cNvSpPr/>
          <p:nvPr/>
        </p:nvSpPr>
        <p:spPr>
          <a:xfrm>
            <a:off x="698619" y="4046966"/>
            <a:ext cx="766200" cy="762000"/>
          </a:xfrm>
          <a:prstGeom prst="roundRect">
            <a:avLst>
              <a:gd fmla="val 16667" name="adj"/>
            </a:avLst>
          </a:prstGeom>
          <a:solidFill>
            <a:srgbClr val="FCDB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35"/>
          <p:cNvSpPr/>
          <p:nvPr/>
        </p:nvSpPr>
        <p:spPr>
          <a:xfrm>
            <a:off x="698619" y="2930479"/>
            <a:ext cx="766200" cy="762000"/>
          </a:xfrm>
          <a:prstGeom prst="roundRect">
            <a:avLst>
              <a:gd fmla="val 16667" name="adj"/>
            </a:avLst>
          </a:prstGeom>
          <a:solidFill>
            <a:srgbClr val="FCDB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5"/>
          <p:cNvSpPr txBox="1"/>
          <p:nvPr>
            <p:ph idx="8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7758D4"/>
                </a:solidFill>
              </a:rPr>
              <a:t>Our projects</a:t>
            </a:r>
            <a:endParaRPr>
              <a:solidFill>
                <a:srgbClr val="7758D4"/>
              </a:solidFill>
            </a:endParaRPr>
          </a:p>
        </p:txBody>
      </p:sp>
      <p:sp>
        <p:nvSpPr>
          <p:cNvPr id="749" name="Google Shape;749;p35"/>
          <p:cNvSpPr txBox="1"/>
          <p:nvPr>
            <p:ph idx="5" type="subTitle"/>
          </p:nvPr>
        </p:nvSpPr>
        <p:spPr>
          <a:xfrm>
            <a:off x="1633793" y="3213579"/>
            <a:ext cx="2662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Despite being red, Mars is a cold place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35"/>
          <p:cNvSpPr txBox="1"/>
          <p:nvPr>
            <p:ph type="title"/>
          </p:nvPr>
        </p:nvSpPr>
        <p:spPr>
          <a:xfrm>
            <a:off x="1633805" y="1598700"/>
            <a:ext cx="26622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rgbClr val="7758D4"/>
                </a:solidFill>
              </a:rPr>
              <a:t>Venus</a:t>
            </a:r>
            <a:endParaRPr>
              <a:solidFill>
                <a:srgbClr val="7758D4"/>
              </a:solidFill>
            </a:endParaRPr>
          </a:p>
        </p:txBody>
      </p:sp>
      <p:sp>
        <p:nvSpPr>
          <p:cNvPr id="751" name="Google Shape;751;p35"/>
          <p:cNvSpPr txBox="1"/>
          <p:nvPr>
            <p:ph idx="1" type="subTitle"/>
          </p:nvPr>
        </p:nvSpPr>
        <p:spPr>
          <a:xfrm>
            <a:off x="1633799" y="2032825"/>
            <a:ext cx="2662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Venus is the second planet from the Sun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35"/>
          <p:cNvSpPr txBox="1"/>
          <p:nvPr>
            <p:ph idx="2" type="title"/>
          </p:nvPr>
        </p:nvSpPr>
        <p:spPr>
          <a:xfrm>
            <a:off x="1617224" y="3899091"/>
            <a:ext cx="26622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rgbClr val="7758D4"/>
                </a:solidFill>
              </a:rPr>
              <a:t>Jupiter</a:t>
            </a:r>
            <a:endParaRPr>
              <a:solidFill>
                <a:srgbClr val="7758D4"/>
              </a:solidFill>
            </a:endParaRPr>
          </a:p>
        </p:txBody>
      </p:sp>
      <p:sp>
        <p:nvSpPr>
          <p:cNvPr id="753" name="Google Shape;753;p35"/>
          <p:cNvSpPr txBox="1"/>
          <p:nvPr>
            <p:ph idx="3" type="subTitle"/>
          </p:nvPr>
        </p:nvSpPr>
        <p:spPr>
          <a:xfrm>
            <a:off x="1617218" y="4333216"/>
            <a:ext cx="2662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Jupiter is the biggest planet in our System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5"/>
          <p:cNvSpPr txBox="1"/>
          <p:nvPr>
            <p:ph idx="4" type="title"/>
          </p:nvPr>
        </p:nvSpPr>
        <p:spPr>
          <a:xfrm>
            <a:off x="1633799" y="2779454"/>
            <a:ext cx="26622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rgbClr val="7758D4"/>
                </a:solidFill>
              </a:rPr>
              <a:t>Mars</a:t>
            </a:r>
            <a:endParaRPr>
              <a:solidFill>
                <a:srgbClr val="7758D4"/>
              </a:solidFill>
            </a:endParaRPr>
          </a:p>
        </p:txBody>
      </p:sp>
      <p:grpSp>
        <p:nvGrpSpPr>
          <p:cNvPr id="755" name="Google Shape;755;p35"/>
          <p:cNvGrpSpPr/>
          <p:nvPr/>
        </p:nvGrpSpPr>
        <p:grpSpPr>
          <a:xfrm>
            <a:off x="910425" y="4258330"/>
            <a:ext cx="342580" cy="339271"/>
            <a:chOff x="5049725" y="1435050"/>
            <a:chExt cx="486550" cy="481850"/>
          </a:xfrm>
        </p:grpSpPr>
        <p:sp>
          <p:nvSpPr>
            <p:cNvPr id="756" name="Google Shape;756;p35"/>
            <p:cNvSpPr/>
            <p:nvPr/>
          </p:nvSpPr>
          <p:spPr>
            <a:xfrm>
              <a:off x="5136300" y="1519775"/>
              <a:ext cx="310550" cy="310550"/>
            </a:xfrm>
            <a:custGeom>
              <a:rect b="b" l="l" r="r" t="t"/>
              <a:pathLst>
                <a:path extrusionOk="0" h="12422" w="12422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5184925" y="1576250"/>
              <a:ext cx="205475" cy="197625"/>
            </a:xfrm>
            <a:custGeom>
              <a:rect b="b" l="l" r="r" t="t"/>
              <a:pathLst>
                <a:path extrusionOk="0" h="7905" w="8219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5049725" y="143507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5245825" y="1435050"/>
              <a:ext cx="290450" cy="282350"/>
            </a:xfrm>
            <a:custGeom>
              <a:rect b="b" l="l" r="r" t="t"/>
              <a:pathLst>
                <a:path extrusionOk="0" h="11294" w="11618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0" name="Google Shape;760;p35"/>
          <p:cNvGrpSpPr/>
          <p:nvPr/>
        </p:nvGrpSpPr>
        <p:grpSpPr>
          <a:xfrm>
            <a:off x="912093" y="3182291"/>
            <a:ext cx="339253" cy="258369"/>
            <a:chOff x="3271200" y="3863875"/>
            <a:chExt cx="481825" cy="366950"/>
          </a:xfrm>
        </p:grpSpPr>
        <p:sp>
          <p:nvSpPr>
            <p:cNvPr id="761" name="Google Shape;761;p35"/>
            <p:cNvSpPr/>
            <p:nvPr/>
          </p:nvSpPr>
          <p:spPr>
            <a:xfrm>
              <a:off x="3271200" y="3920350"/>
              <a:ext cx="283225" cy="310475"/>
            </a:xfrm>
            <a:custGeom>
              <a:rect b="b" l="l" r="r" t="t"/>
              <a:pathLst>
                <a:path extrusionOk="0" h="12419" w="11329">
                  <a:moveTo>
                    <a:pt x="1693" y="0"/>
                  </a:moveTo>
                  <a:cubicBezTo>
                    <a:pt x="756" y="0"/>
                    <a:pt x="0" y="756"/>
                    <a:pt x="0" y="1693"/>
                  </a:cubicBezTo>
                  <a:lnTo>
                    <a:pt x="0" y="8468"/>
                  </a:lnTo>
                  <a:cubicBezTo>
                    <a:pt x="0" y="9405"/>
                    <a:pt x="756" y="10160"/>
                    <a:pt x="1693" y="10163"/>
                  </a:cubicBezTo>
                  <a:lnTo>
                    <a:pt x="2861" y="10163"/>
                  </a:lnTo>
                  <a:cubicBezTo>
                    <a:pt x="2861" y="11410"/>
                    <a:pt x="3870" y="12419"/>
                    <a:pt x="5120" y="12419"/>
                  </a:cubicBezTo>
                  <a:cubicBezTo>
                    <a:pt x="6366" y="12419"/>
                    <a:pt x="7378" y="11410"/>
                    <a:pt x="7378" y="10163"/>
                  </a:cubicBezTo>
                  <a:lnTo>
                    <a:pt x="9070" y="10163"/>
                  </a:lnTo>
                  <a:lnTo>
                    <a:pt x="9070" y="6679"/>
                  </a:lnTo>
                  <a:cubicBezTo>
                    <a:pt x="9070" y="6356"/>
                    <a:pt x="9350" y="6116"/>
                    <a:pt x="9645" y="6116"/>
                  </a:cubicBezTo>
                  <a:cubicBezTo>
                    <a:pt x="9705" y="6116"/>
                    <a:pt x="9765" y="6126"/>
                    <a:pt x="9823" y="6146"/>
                  </a:cubicBezTo>
                  <a:cubicBezTo>
                    <a:pt x="9938" y="6187"/>
                    <a:pt x="10055" y="6206"/>
                    <a:pt x="10172" y="6206"/>
                  </a:cubicBezTo>
                  <a:cubicBezTo>
                    <a:pt x="10766" y="6206"/>
                    <a:pt x="11329" y="5708"/>
                    <a:pt x="11329" y="5080"/>
                  </a:cubicBezTo>
                  <a:cubicBezTo>
                    <a:pt x="11329" y="4453"/>
                    <a:pt x="10766" y="3954"/>
                    <a:pt x="10172" y="3954"/>
                  </a:cubicBezTo>
                  <a:cubicBezTo>
                    <a:pt x="10055" y="3954"/>
                    <a:pt x="9938" y="3974"/>
                    <a:pt x="9823" y="4014"/>
                  </a:cubicBezTo>
                  <a:cubicBezTo>
                    <a:pt x="9759" y="4037"/>
                    <a:pt x="9695" y="4048"/>
                    <a:pt x="9632" y="4048"/>
                  </a:cubicBezTo>
                  <a:cubicBezTo>
                    <a:pt x="9333" y="4048"/>
                    <a:pt x="9070" y="3805"/>
                    <a:pt x="9070" y="3484"/>
                  </a:cubicBezTo>
                  <a:lnTo>
                    <a:pt x="9070" y="0"/>
                  </a:lnTo>
                  <a:lnTo>
                    <a:pt x="6381" y="0"/>
                  </a:lnTo>
                  <a:cubicBezTo>
                    <a:pt x="5894" y="0"/>
                    <a:pt x="5635" y="576"/>
                    <a:pt x="5960" y="940"/>
                  </a:cubicBezTo>
                  <a:cubicBezTo>
                    <a:pt x="6610" y="1669"/>
                    <a:pt x="6095" y="2822"/>
                    <a:pt x="5120" y="2822"/>
                  </a:cubicBezTo>
                  <a:cubicBezTo>
                    <a:pt x="4141" y="2822"/>
                    <a:pt x="3626" y="1669"/>
                    <a:pt x="4276" y="940"/>
                  </a:cubicBezTo>
                  <a:cubicBezTo>
                    <a:pt x="4602" y="576"/>
                    <a:pt x="4343" y="0"/>
                    <a:pt x="38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3526175" y="3863875"/>
              <a:ext cx="226850" cy="310575"/>
            </a:xfrm>
            <a:custGeom>
              <a:rect b="b" l="l" r="r" t="t"/>
              <a:pathLst>
                <a:path extrusionOk="0" h="12423" w="9074">
                  <a:moveTo>
                    <a:pt x="3954" y="1"/>
                  </a:moveTo>
                  <a:cubicBezTo>
                    <a:pt x="2705" y="1"/>
                    <a:pt x="1696" y="1010"/>
                    <a:pt x="1696" y="2259"/>
                  </a:cubicBezTo>
                  <a:lnTo>
                    <a:pt x="1" y="2259"/>
                  </a:lnTo>
                  <a:lnTo>
                    <a:pt x="1" y="5081"/>
                  </a:lnTo>
                  <a:cubicBezTo>
                    <a:pt x="1247" y="5081"/>
                    <a:pt x="2259" y="6093"/>
                    <a:pt x="2259" y="7339"/>
                  </a:cubicBezTo>
                  <a:cubicBezTo>
                    <a:pt x="2259" y="8586"/>
                    <a:pt x="1247" y="9598"/>
                    <a:pt x="1" y="9598"/>
                  </a:cubicBezTo>
                  <a:lnTo>
                    <a:pt x="1" y="12422"/>
                  </a:lnTo>
                  <a:lnTo>
                    <a:pt x="7378" y="12422"/>
                  </a:lnTo>
                  <a:cubicBezTo>
                    <a:pt x="8315" y="12419"/>
                    <a:pt x="9070" y="11664"/>
                    <a:pt x="9073" y="10727"/>
                  </a:cubicBezTo>
                  <a:lnTo>
                    <a:pt x="9073" y="3952"/>
                  </a:lnTo>
                  <a:cubicBezTo>
                    <a:pt x="9070" y="3015"/>
                    <a:pt x="8315" y="2259"/>
                    <a:pt x="7378" y="2259"/>
                  </a:cubicBezTo>
                  <a:lnTo>
                    <a:pt x="6213" y="2259"/>
                  </a:lnTo>
                  <a:cubicBezTo>
                    <a:pt x="6213" y="1010"/>
                    <a:pt x="5201" y="1"/>
                    <a:pt x="3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3" name="Google Shape;763;p35"/>
          <p:cNvGrpSpPr/>
          <p:nvPr/>
        </p:nvGrpSpPr>
        <p:grpSpPr>
          <a:xfrm>
            <a:off x="911433" y="1957939"/>
            <a:ext cx="340573" cy="339271"/>
            <a:chOff x="898875" y="4399275"/>
            <a:chExt cx="483700" cy="481850"/>
          </a:xfrm>
        </p:grpSpPr>
        <p:sp>
          <p:nvSpPr>
            <p:cNvPr id="764" name="Google Shape;764;p35"/>
            <p:cNvSpPr/>
            <p:nvPr/>
          </p:nvSpPr>
          <p:spPr>
            <a:xfrm>
              <a:off x="992750" y="4642900"/>
              <a:ext cx="145300" cy="144100"/>
            </a:xfrm>
            <a:custGeom>
              <a:rect b="b" l="l" r="r" t="t"/>
              <a:pathLst>
                <a:path extrusionOk="0" h="5764" w="5812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1138025" y="47633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1269550" y="4399275"/>
              <a:ext cx="113025" cy="112125"/>
            </a:xfrm>
            <a:custGeom>
              <a:rect b="b" l="l" r="r" t="t"/>
              <a:pathLst>
                <a:path extrusionOk="0" h="4485" w="4521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1161975" y="4531175"/>
              <a:ext cx="91400" cy="84350"/>
            </a:xfrm>
            <a:custGeom>
              <a:rect b="b" l="l" r="r" t="t"/>
              <a:pathLst>
                <a:path extrusionOk="0" h="3374" w="3656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1031050" y="4411100"/>
              <a:ext cx="338650" cy="338725"/>
            </a:xfrm>
            <a:custGeom>
              <a:rect b="b" l="l" r="r" t="t"/>
              <a:pathLst>
                <a:path extrusionOk="0" h="13549" w="13546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1130500" y="4740450"/>
              <a:ext cx="108950" cy="111250"/>
            </a:xfrm>
            <a:custGeom>
              <a:rect b="b" l="l" r="r" t="t"/>
              <a:pathLst>
                <a:path extrusionOk="0" h="4450" w="4358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927325" y="4539825"/>
              <a:ext cx="114150" cy="109800"/>
            </a:xfrm>
            <a:custGeom>
              <a:rect b="b" l="l" r="r" t="t"/>
              <a:pathLst>
                <a:path extrusionOk="0" h="4392" w="4566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898875" y="4711550"/>
              <a:ext cx="170825" cy="169575"/>
            </a:xfrm>
            <a:custGeom>
              <a:rect b="b" l="l" r="r" t="t"/>
              <a:pathLst>
                <a:path extrusionOk="0" h="6783" w="6833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2" name="Google Shape;772;p35"/>
          <p:cNvSpPr/>
          <p:nvPr/>
        </p:nvSpPr>
        <p:spPr>
          <a:xfrm>
            <a:off x="3740150" y="1317625"/>
            <a:ext cx="5121275" cy="3490913"/>
          </a:xfrm>
          <a:custGeom>
            <a:rect b="b" l="l" r="r" t="t"/>
            <a:pathLst>
              <a:path extrusionOk="0" h="550" w="808">
                <a:moveTo>
                  <a:pt x="485" y="395"/>
                </a:moveTo>
                <a:cubicBezTo>
                  <a:pt x="490" y="390"/>
                  <a:pt x="494" y="384"/>
                  <a:pt x="500" y="380"/>
                </a:cubicBezTo>
                <a:cubicBezTo>
                  <a:pt x="583" y="327"/>
                  <a:pt x="668" y="275"/>
                  <a:pt x="751" y="222"/>
                </a:cubicBezTo>
                <a:cubicBezTo>
                  <a:pt x="769" y="211"/>
                  <a:pt x="786" y="198"/>
                  <a:pt x="804" y="187"/>
                </a:cubicBezTo>
                <a:cubicBezTo>
                  <a:pt x="805" y="188"/>
                  <a:pt x="807" y="189"/>
                  <a:pt x="808" y="191"/>
                </a:cubicBezTo>
                <a:cubicBezTo>
                  <a:pt x="801" y="198"/>
                  <a:pt x="794" y="206"/>
                  <a:pt x="786" y="212"/>
                </a:cubicBezTo>
                <a:cubicBezTo>
                  <a:pt x="744" y="242"/>
                  <a:pt x="701" y="271"/>
                  <a:pt x="660" y="301"/>
                </a:cubicBezTo>
                <a:cubicBezTo>
                  <a:pt x="582" y="358"/>
                  <a:pt x="505" y="416"/>
                  <a:pt x="427" y="473"/>
                </a:cubicBezTo>
                <a:cubicBezTo>
                  <a:pt x="412" y="484"/>
                  <a:pt x="395" y="494"/>
                  <a:pt x="376" y="507"/>
                </a:cubicBezTo>
                <a:cubicBezTo>
                  <a:pt x="415" y="524"/>
                  <a:pt x="450" y="542"/>
                  <a:pt x="492" y="535"/>
                </a:cubicBezTo>
                <a:cubicBezTo>
                  <a:pt x="509" y="532"/>
                  <a:pt x="525" y="524"/>
                  <a:pt x="528" y="503"/>
                </a:cubicBezTo>
                <a:cubicBezTo>
                  <a:pt x="531" y="480"/>
                  <a:pt x="520" y="469"/>
                  <a:pt x="491" y="465"/>
                </a:cubicBezTo>
                <a:cubicBezTo>
                  <a:pt x="504" y="456"/>
                  <a:pt x="514" y="456"/>
                  <a:pt x="525" y="467"/>
                </a:cubicBezTo>
                <a:cubicBezTo>
                  <a:pt x="545" y="488"/>
                  <a:pt x="541" y="525"/>
                  <a:pt x="514" y="534"/>
                </a:cubicBezTo>
                <a:cubicBezTo>
                  <a:pt x="493" y="542"/>
                  <a:pt x="468" y="544"/>
                  <a:pt x="446" y="541"/>
                </a:cubicBezTo>
                <a:cubicBezTo>
                  <a:pt x="423" y="538"/>
                  <a:pt x="401" y="526"/>
                  <a:pt x="378" y="520"/>
                </a:cubicBezTo>
                <a:cubicBezTo>
                  <a:pt x="370" y="517"/>
                  <a:pt x="360" y="519"/>
                  <a:pt x="353" y="522"/>
                </a:cubicBezTo>
                <a:cubicBezTo>
                  <a:pt x="336" y="530"/>
                  <a:pt x="322" y="540"/>
                  <a:pt x="306" y="548"/>
                </a:cubicBezTo>
                <a:cubicBezTo>
                  <a:pt x="301" y="550"/>
                  <a:pt x="292" y="549"/>
                  <a:pt x="290" y="546"/>
                </a:cubicBezTo>
                <a:cubicBezTo>
                  <a:pt x="287" y="542"/>
                  <a:pt x="286" y="533"/>
                  <a:pt x="288" y="528"/>
                </a:cubicBezTo>
                <a:cubicBezTo>
                  <a:pt x="295" y="517"/>
                  <a:pt x="304" y="508"/>
                  <a:pt x="314" y="496"/>
                </a:cubicBezTo>
                <a:cubicBezTo>
                  <a:pt x="293" y="491"/>
                  <a:pt x="273" y="488"/>
                  <a:pt x="253" y="483"/>
                </a:cubicBezTo>
                <a:cubicBezTo>
                  <a:pt x="223" y="476"/>
                  <a:pt x="189" y="469"/>
                  <a:pt x="177" y="438"/>
                </a:cubicBezTo>
                <a:cubicBezTo>
                  <a:pt x="166" y="408"/>
                  <a:pt x="145" y="397"/>
                  <a:pt x="122" y="382"/>
                </a:cubicBezTo>
                <a:cubicBezTo>
                  <a:pt x="17" y="316"/>
                  <a:pt x="0" y="173"/>
                  <a:pt x="87" y="86"/>
                </a:cubicBezTo>
                <a:cubicBezTo>
                  <a:pt x="130" y="43"/>
                  <a:pt x="181" y="13"/>
                  <a:pt x="241" y="2"/>
                </a:cubicBezTo>
                <a:cubicBezTo>
                  <a:pt x="255" y="0"/>
                  <a:pt x="270" y="3"/>
                  <a:pt x="285" y="4"/>
                </a:cubicBezTo>
                <a:cubicBezTo>
                  <a:pt x="294" y="5"/>
                  <a:pt x="303" y="6"/>
                  <a:pt x="312" y="6"/>
                </a:cubicBezTo>
                <a:cubicBezTo>
                  <a:pt x="313" y="13"/>
                  <a:pt x="315" y="26"/>
                  <a:pt x="317" y="39"/>
                </a:cubicBezTo>
                <a:cubicBezTo>
                  <a:pt x="311" y="35"/>
                  <a:pt x="307" y="31"/>
                  <a:pt x="300" y="24"/>
                </a:cubicBezTo>
                <a:cubicBezTo>
                  <a:pt x="295" y="32"/>
                  <a:pt x="291" y="38"/>
                  <a:pt x="286" y="44"/>
                </a:cubicBezTo>
                <a:cubicBezTo>
                  <a:pt x="285" y="43"/>
                  <a:pt x="283" y="42"/>
                  <a:pt x="281" y="41"/>
                </a:cubicBezTo>
                <a:cubicBezTo>
                  <a:pt x="285" y="34"/>
                  <a:pt x="289" y="26"/>
                  <a:pt x="296" y="16"/>
                </a:cubicBezTo>
                <a:cubicBezTo>
                  <a:pt x="282" y="13"/>
                  <a:pt x="269" y="8"/>
                  <a:pt x="257" y="8"/>
                </a:cubicBezTo>
                <a:cubicBezTo>
                  <a:pt x="177" y="10"/>
                  <a:pt x="68" y="93"/>
                  <a:pt x="46" y="169"/>
                </a:cubicBezTo>
                <a:cubicBezTo>
                  <a:pt x="19" y="257"/>
                  <a:pt x="70" y="360"/>
                  <a:pt x="156" y="392"/>
                </a:cubicBezTo>
                <a:cubicBezTo>
                  <a:pt x="159" y="392"/>
                  <a:pt x="161" y="393"/>
                  <a:pt x="164" y="393"/>
                </a:cubicBezTo>
                <a:cubicBezTo>
                  <a:pt x="179" y="348"/>
                  <a:pt x="204" y="326"/>
                  <a:pt x="241" y="326"/>
                </a:cubicBezTo>
                <a:cubicBezTo>
                  <a:pt x="258" y="326"/>
                  <a:pt x="274" y="331"/>
                  <a:pt x="281" y="349"/>
                </a:cubicBezTo>
                <a:cubicBezTo>
                  <a:pt x="287" y="368"/>
                  <a:pt x="281" y="383"/>
                  <a:pt x="266" y="396"/>
                </a:cubicBezTo>
                <a:cubicBezTo>
                  <a:pt x="243" y="416"/>
                  <a:pt x="215" y="415"/>
                  <a:pt x="187" y="410"/>
                </a:cubicBezTo>
                <a:cubicBezTo>
                  <a:pt x="183" y="410"/>
                  <a:pt x="180" y="409"/>
                  <a:pt x="175" y="408"/>
                </a:cubicBezTo>
                <a:cubicBezTo>
                  <a:pt x="178" y="434"/>
                  <a:pt x="191" y="453"/>
                  <a:pt x="212" y="460"/>
                </a:cubicBezTo>
                <a:cubicBezTo>
                  <a:pt x="248" y="472"/>
                  <a:pt x="286" y="480"/>
                  <a:pt x="323" y="489"/>
                </a:cubicBezTo>
                <a:cubicBezTo>
                  <a:pt x="328" y="490"/>
                  <a:pt x="334" y="485"/>
                  <a:pt x="339" y="482"/>
                </a:cubicBezTo>
                <a:cubicBezTo>
                  <a:pt x="366" y="466"/>
                  <a:pt x="393" y="451"/>
                  <a:pt x="419" y="435"/>
                </a:cubicBezTo>
                <a:cubicBezTo>
                  <a:pt x="392" y="454"/>
                  <a:pt x="364" y="473"/>
                  <a:pt x="336" y="492"/>
                </a:cubicBezTo>
                <a:cubicBezTo>
                  <a:pt x="337" y="493"/>
                  <a:pt x="337" y="494"/>
                  <a:pt x="337" y="495"/>
                </a:cubicBezTo>
                <a:cubicBezTo>
                  <a:pt x="344" y="493"/>
                  <a:pt x="351" y="490"/>
                  <a:pt x="358" y="488"/>
                </a:cubicBezTo>
                <a:cubicBezTo>
                  <a:pt x="359" y="490"/>
                  <a:pt x="360" y="492"/>
                  <a:pt x="362" y="494"/>
                </a:cubicBezTo>
                <a:cubicBezTo>
                  <a:pt x="347" y="504"/>
                  <a:pt x="333" y="514"/>
                  <a:pt x="319" y="525"/>
                </a:cubicBezTo>
                <a:cubicBezTo>
                  <a:pt x="317" y="523"/>
                  <a:pt x="316" y="522"/>
                  <a:pt x="314" y="520"/>
                </a:cubicBezTo>
                <a:cubicBezTo>
                  <a:pt x="319" y="514"/>
                  <a:pt x="324" y="508"/>
                  <a:pt x="329" y="502"/>
                </a:cubicBezTo>
                <a:cubicBezTo>
                  <a:pt x="320" y="503"/>
                  <a:pt x="312" y="507"/>
                  <a:pt x="307" y="513"/>
                </a:cubicBezTo>
                <a:cubicBezTo>
                  <a:pt x="301" y="521"/>
                  <a:pt x="298" y="531"/>
                  <a:pt x="293" y="539"/>
                </a:cubicBezTo>
                <a:cubicBezTo>
                  <a:pt x="303" y="538"/>
                  <a:pt x="314" y="539"/>
                  <a:pt x="322" y="535"/>
                </a:cubicBezTo>
                <a:cubicBezTo>
                  <a:pt x="362" y="510"/>
                  <a:pt x="401" y="484"/>
                  <a:pt x="440" y="457"/>
                </a:cubicBezTo>
                <a:cubicBezTo>
                  <a:pt x="463" y="441"/>
                  <a:pt x="485" y="423"/>
                  <a:pt x="508" y="406"/>
                </a:cubicBezTo>
                <a:cubicBezTo>
                  <a:pt x="507" y="403"/>
                  <a:pt x="507" y="401"/>
                  <a:pt x="507" y="398"/>
                </a:cubicBezTo>
                <a:cubicBezTo>
                  <a:pt x="499" y="397"/>
                  <a:pt x="492" y="396"/>
                  <a:pt x="485" y="395"/>
                </a:cubicBezTo>
                <a:close/>
                <a:moveTo>
                  <a:pt x="175" y="399"/>
                </a:moveTo>
                <a:cubicBezTo>
                  <a:pt x="189" y="401"/>
                  <a:pt x="202" y="405"/>
                  <a:pt x="215" y="403"/>
                </a:cubicBezTo>
                <a:cubicBezTo>
                  <a:pt x="232" y="400"/>
                  <a:pt x="250" y="395"/>
                  <a:pt x="263" y="385"/>
                </a:cubicBezTo>
                <a:cubicBezTo>
                  <a:pt x="271" y="380"/>
                  <a:pt x="275" y="361"/>
                  <a:pt x="271" y="352"/>
                </a:cubicBezTo>
                <a:cubicBezTo>
                  <a:pt x="267" y="343"/>
                  <a:pt x="252" y="335"/>
                  <a:pt x="241" y="335"/>
                </a:cubicBezTo>
                <a:cubicBezTo>
                  <a:pt x="206" y="333"/>
                  <a:pt x="178" y="360"/>
                  <a:pt x="175" y="399"/>
                </a:cubicBezTo>
                <a:close/>
                <a:moveTo>
                  <a:pt x="551" y="352"/>
                </a:moveTo>
                <a:cubicBezTo>
                  <a:pt x="551" y="355"/>
                  <a:pt x="551" y="358"/>
                  <a:pt x="551" y="360"/>
                </a:cubicBezTo>
                <a:cubicBezTo>
                  <a:pt x="557" y="360"/>
                  <a:pt x="564" y="361"/>
                  <a:pt x="569" y="359"/>
                </a:cubicBezTo>
                <a:cubicBezTo>
                  <a:pt x="576" y="356"/>
                  <a:pt x="582" y="352"/>
                  <a:pt x="587" y="346"/>
                </a:cubicBezTo>
                <a:cubicBezTo>
                  <a:pt x="589" y="344"/>
                  <a:pt x="590" y="338"/>
                  <a:pt x="591" y="334"/>
                </a:cubicBezTo>
                <a:cubicBezTo>
                  <a:pt x="587" y="334"/>
                  <a:pt x="582" y="332"/>
                  <a:pt x="579" y="334"/>
                </a:cubicBezTo>
                <a:cubicBezTo>
                  <a:pt x="569" y="340"/>
                  <a:pt x="560" y="346"/>
                  <a:pt x="551" y="352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35"/>
          <p:cNvSpPr/>
          <p:nvPr/>
        </p:nvSpPr>
        <p:spPr>
          <a:xfrm>
            <a:off x="5470525" y="2282825"/>
            <a:ext cx="273050" cy="247650"/>
          </a:xfrm>
          <a:custGeom>
            <a:rect b="b" l="l" r="r" t="t"/>
            <a:pathLst>
              <a:path extrusionOk="0" h="39" w="43">
                <a:moveTo>
                  <a:pt x="36" y="36"/>
                </a:moveTo>
                <a:cubicBezTo>
                  <a:pt x="31" y="33"/>
                  <a:pt x="26" y="30"/>
                  <a:pt x="21" y="27"/>
                </a:cubicBezTo>
                <a:cubicBezTo>
                  <a:pt x="15" y="31"/>
                  <a:pt x="9" y="35"/>
                  <a:pt x="3" y="39"/>
                </a:cubicBezTo>
                <a:cubicBezTo>
                  <a:pt x="2" y="38"/>
                  <a:pt x="1" y="37"/>
                  <a:pt x="0" y="36"/>
                </a:cubicBezTo>
                <a:cubicBezTo>
                  <a:pt x="4" y="31"/>
                  <a:pt x="9" y="25"/>
                  <a:pt x="14" y="19"/>
                </a:cubicBezTo>
                <a:cubicBezTo>
                  <a:pt x="10" y="14"/>
                  <a:pt x="6" y="9"/>
                  <a:pt x="3" y="4"/>
                </a:cubicBezTo>
                <a:cubicBezTo>
                  <a:pt x="4" y="2"/>
                  <a:pt x="5" y="1"/>
                  <a:pt x="6" y="0"/>
                </a:cubicBezTo>
                <a:cubicBezTo>
                  <a:pt x="11" y="4"/>
                  <a:pt x="16" y="7"/>
                  <a:pt x="22" y="12"/>
                </a:cubicBezTo>
                <a:cubicBezTo>
                  <a:pt x="27" y="8"/>
                  <a:pt x="34" y="4"/>
                  <a:pt x="40" y="0"/>
                </a:cubicBezTo>
                <a:cubicBezTo>
                  <a:pt x="41" y="1"/>
                  <a:pt x="42" y="2"/>
                  <a:pt x="43" y="3"/>
                </a:cubicBezTo>
                <a:cubicBezTo>
                  <a:pt x="38" y="8"/>
                  <a:pt x="34" y="13"/>
                  <a:pt x="29" y="19"/>
                </a:cubicBezTo>
                <a:cubicBezTo>
                  <a:pt x="32" y="24"/>
                  <a:pt x="35" y="28"/>
                  <a:pt x="39" y="33"/>
                </a:cubicBezTo>
                <a:cubicBezTo>
                  <a:pt x="38" y="34"/>
                  <a:pt x="37" y="35"/>
                  <a:pt x="36" y="36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35"/>
          <p:cNvSpPr/>
          <p:nvPr/>
        </p:nvSpPr>
        <p:spPr>
          <a:xfrm>
            <a:off x="5813425" y="2562225"/>
            <a:ext cx="271463" cy="260350"/>
          </a:xfrm>
          <a:custGeom>
            <a:rect b="b" l="l" r="r" t="t"/>
            <a:pathLst>
              <a:path extrusionOk="0" h="41" w="43">
                <a:moveTo>
                  <a:pt x="22" y="14"/>
                </a:moveTo>
                <a:cubicBezTo>
                  <a:pt x="28" y="10"/>
                  <a:pt x="33" y="6"/>
                  <a:pt x="38" y="3"/>
                </a:cubicBezTo>
                <a:cubicBezTo>
                  <a:pt x="38" y="4"/>
                  <a:pt x="39" y="5"/>
                  <a:pt x="40" y="6"/>
                </a:cubicBezTo>
                <a:cubicBezTo>
                  <a:pt x="37" y="11"/>
                  <a:pt x="33" y="16"/>
                  <a:pt x="29" y="21"/>
                </a:cubicBezTo>
                <a:cubicBezTo>
                  <a:pt x="34" y="27"/>
                  <a:pt x="38" y="32"/>
                  <a:pt x="43" y="37"/>
                </a:cubicBezTo>
                <a:cubicBezTo>
                  <a:pt x="41" y="39"/>
                  <a:pt x="40" y="40"/>
                  <a:pt x="39" y="41"/>
                </a:cubicBezTo>
                <a:cubicBezTo>
                  <a:pt x="34" y="37"/>
                  <a:pt x="28" y="33"/>
                  <a:pt x="21" y="29"/>
                </a:cubicBezTo>
                <a:cubicBezTo>
                  <a:pt x="17" y="32"/>
                  <a:pt x="12" y="36"/>
                  <a:pt x="6" y="39"/>
                </a:cubicBezTo>
                <a:cubicBezTo>
                  <a:pt x="5" y="38"/>
                  <a:pt x="4" y="37"/>
                  <a:pt x="3" y="37"/>
                </a:cubicBezTo>
                <a:cubicBezTo>
                  <a:pt x="7" y="31"/>
                  <a:pt x="10" y="26"/>
                  <a:pt x="14" y="21"/>
                </a:cubicBezTo>
                <a:cubicBezTo>
                  <a:pt x="9" y="15"/>
                  <a:pt x="5" y="9"/>
                  <a:pt x="0" y="3"/>
                </a:cubicBezTo>
                <a:cubicBezTo>
                  <a:pt x="1" y="2"/>
                  <a:pt x="3" y="1"/>
                  <a:pt x="4" y="0"/>
                </a:cubicBezTo>
                <a:cubicBezTo>
                  <a:pt x="9" y="4"/>
                  <a:pt x="15" y="9"/>
                  <a:pt x="22" y="14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35"/>
          <p:cNvSpPr/>
          <p:nvPr/>
        </p:nvSpPr>
        <p:spPr>
          <a:xfrm>
            <a:off x="7232650" y="1330325"/>
            <a:ext cx="247650" cy="254000"/>
          </a:xfrm>
          <a:custGeom>
            <a:rect b="b" l="l" r="r" t="t"/>
            <a:pathLst>
              <a:path extrusionOk="0" h="40" w="39">
                <a:moveTo>
                  <a:pt x="35" y="40"/>
                </a:moveTo>
                <a:cubicBezTo>
                  <a:pt x="31" y="36"/>
                  <a:pt x="26" y="32"/>
                  <a:pt x="20" y="28"/>
                </a:cubicBezTo>
                <a:cubicBezTo>
                  <a:pt x="14" y="32"/>
                  <a:pt x="9" y="36"/>
                  <a:pt x="3" y="40"/>
                </a:cubicBezTo>
                <a:cubicBezTo>
                  <a:pt x="2" y="39"/>
                  <a:pt x="1" y="38"/>
                  <a:pt x="0" y="37"/>
                </a:cubicBezTo>
                <a:cubicBezTo>
                  <a:pt x="4" y="32"/>
                  <a:pt x="8" y="26"/>
                  <a:pt x="12" y="20"/>
                </a:cubicBezTo>
                <a:cubicBezTo>
                  <a:pt x="10" y="15"/>
                  <a:pt x="7" y="9"/>
                  <a:pt x="3" y="3"/>
                </a:cubicBezTo>
                <a:cubicBezTo>
                  <a:pt x="4" y="2"/>
                  <a:pt x="5" y="1"/>
                  <a:pt x="6" y="0"/>
                </a:cubicBezTo>
                <a:cubicBezTo>
                  <a:pt x="10" y="4"/>
                  <a:pt x="15" y="7"/>
                  <a:pt x="20" y="10"/>
                </a:cubicBezTo>
                <a:cubicBezTo>
                  <a:pt x="24" y="7"/>
                  <a:pt x="28" y="4"/>
                  <a:pt x="33" y="0"/>
                </a:cubicBezTo>
                <a:cubicBezTo>
                  <a:pt x="34" y="1"/>
                  <a:pt x="35" y="1"/>
                  <a:pt x="36" y="2"/>
                </a:cubicBezTo>
                <a:cubicBezTo>
                  <a:pt x="34" y="8"/>
                  <a:pt x="31" y="13"/>
                  <a:pt x="27" y="20"/>
                </a:cubicBezTo>
                <a:cubicBezTo>
                  <a:pt x="31" y="25"/>
                  <a:pt x="35" y="31"/>
                  <a:pt x="39" y="37"/>
                </a:cubicBezTo>
                <a:cubicBezTo>
                  <a:pt x="38" y="38"/>
                  <a:pt x="37" y="39"/>
                  <a:pt x="35" y="40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35"/>
          <p:cNvSpPr/>
          <p:nvPr/>
        </p:nvSpPr>
        <p:spPr>
          <a:xfrm>
            <a:off x="5838825" y="1349375"/>
            <a:ext cx="239713" cy="247650"/>
          </a:xfrm>
          <a:custGeom>
            <a:rect b="b" l="l" r="r" t="t"/>
            <a:pathLst>
              <a:path extrusionOk="0" h="39" w="38">
                <a:moveTo>
                  <a:pt x="36" y="3"/>
                </a:moveTo>
                <a:cubicBezTo>
                  <a:pt x="33" y="8"/>
                  <a:pt x="30" y="13"/>
                  <a:pt x="27" y="18"/>
                </a:cubicBezTo>
                <a:cubicBezTo>
                  <a:pt x="30" y="22"/>
                  <a:pt x="34" y="27"/>
                  <a:pt x="38" y="31"/>
                </a:cubicBezTo>
                <a:cubicBezTo>
                  <a:pt x="37" y="32"/>
                  <a:pt x="37" y="33"/>
                  <a:pt x="36" y="34"/>
                </a:cubicBezTo>
                <a:cubicBezTo>
                  <a:pt x="30" y="32"/>
                  <a:pt x="25" y="29"/>
                  <a:pt x="18" y="26"/>
                </a:cubicBezTo>
                <a:cubicBezTo>
                  <a:pt x="14" y="30"/>
                  <a:pt x="9" y="35"/>
                  <a:pt x="5" y="39"/>
                </a:cubicBezTo>
                <a:cubicBezTo>
                  <a:pt x="3" y="38"/>
                  <a:pt x="2" y="37"/>
                  <a:pt x="1" y="36"/>
                </a:cubicBezTo>
                <a:cubicBezTo>
                  <a:pt x="4" y="31"/>
                  <a:pt x="7" y="25"/>
                  <a:pt x="11" y="19"/>
                </a:cubicBezTo>
                <a:cubicBezTo>
                  <a:pt x="8" y="14"/>
                  <a:pt x="4" y="9"/>
                  <a:pt x="0" y="3"/>
                </a:cubicBezTo>
                <a:cubicBezTo>
                  <a:pt x="1" y="2"/>
                  <a:pt x="2" y="1"/>
                  <a:pt x="3" y="0"/>
                </a:cubicBezTo>
                <a:cubicBezTo>
                  <a:pt x="8" y="4"/>
                  <a:pt x="13" y="7"/>
                  <a:pt x="18" y="10"/>
                </a:cubicBezTo>
                <a:cubicBezTo>
                  <a:pt x="23" y="7"/>
                  <a:pt x="28" y="3"/>
                  <a:pt x="33" y="0"/>
                </a:cubicBezTo>
                <a:cubicBezTo>
                  <a:pt x="34" y="1"/>
                  <a:pt x="35" y="2"/>
                  <a:pt x="36" y="3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35"/>
          <p:cNvSpPr/>
          <p:nvPr/>
        </p:nvSpPr>
        <p:spPr>
          <a:xfrm>
            <a:off x="5489575" y="1990725"/>
            <a:ext cx="260350" cy="241300"/>
          </a:xfrm>
          <a:custGeom>
            <a:rect b="b" l="l" r="r" t="t"/>
            <a:pathLst>
              <a:path extrusionOk="0" h="38" w="41">
                <a:moveTo>
                  <a:pt x="38" y="0"/>
                </a:moveTo>
                <a:cubicBezTo>
                  <a:pt x="36" y="5"/>
                  <a:pt x="33" y="11"/>
                  <a:pt x="30" y="16"/>
                </a:cubicBezTo>
                <a:cubicBezTo>
                  <a:pt x="33" y="22"/>
                  <a:pt x="37" y="28"/>
                  <a:pt x="41" y="33"/>
                </a:cubicBezTo>
                <a:cubicBezTo>
                  <a:pt x="40" y="34"/>
                  <a:pt x="39" y="35"/>
                  <a:pt x="38" y="36"/>
                </a:cubicBezTo>
                <a:cubicBezTo>
                  <a:pt x="33" y="33"/>
                  <a:pt x="28" y="29"/>
                  <a:pt x="22" y="25"/>
                </a:cubicBezTo>
                <a:cubicBezTo>
                  <a:pt x="16" y="29"/>
                  <a:pt x="9" y="33"/>
                  <a:pt x="2" y="38"/>
                </a:cubicBezTo>
                <a:cubicBezTo>
                  <a:pt x="2" y="36"/>
                  <a:pt x="1" y="35"/>
                  <a:pt x="0" y="34"/>
                </a:cubicBezTo>
                <a:cubicBezTo>
                  <a:pt x="4" y="29"/>
                  <a:pt x="9" y="24"/>
                  <a:pt x="15" y="18"/>
                </a:cubicBezTo>
                <a:cubicBezTo>
                  <a:pt x="12" y="14"/>
                  <a:pt x="10" y="9"/>
                  <a:pt x="8" y="6"/>
                </a:cubicBezTo>
                <a:cubicBezTo>
                  <a:pt x="18" y="4"/>
                  <a:pt x="28" y="2"/>
                  <a:pt x="38" y="0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35"/>
          <p:cNvSpPr/>
          <p:nvPr/>
        </p:nvSpPr>
        <p:spPr>
          <a:xfrm>
            <a:off x="6154738" y="2574925"/>
            <a:ext cx="292100" cy="254000"/>
          </a:xfrm>
          <a:custGeom>
            <a:rect b="b" l="l" r="r" t="t"/>
            <a:pathLst>
              <a:path extrusionOk="0" h="40" w="46">
                <a:moveTo>
                  <a:pt x="41" y="3"/>
                </a:moveTo>
                <a:cubicBezTo>
                  <a:pt x="38" y="8"/>
                  <a:pt x="35" y="13"/>
                  <a:pt x="31" y="18"/>
                </a:cubicBezTo>
                <a:cubicBezTo>
                  <a:pt x="36" y="24"/>
                  <a:pt x="41" y="29"/>
                  <a:pt x="46" y="35"/>
                </a:cubicBezTo>
                <a:cubicBezTo>
                  <a:pt x="45" y="36"/>
                  <a:pt x="44" y="37"/>
                  <a:pt x="43" y="39"/>
                </a:cubicBezTo>
                <a:cubicBezTo>
                  <a:pt x="36" y="34"/>
                  <a:pt x="30" y="30"/>
                  <a:pt x="23" y="26"/>
                </a:cubicBezTo>
                <a:cubicBezTo>
                  <a:pt x="17" y="30"/>
                  <a:pt x="10" y="35"/>
                  <a:pt x="4" y="40"/>
                </a:cubicBezTo>
                <a:cubicBezTo>
                  <a:pt x="3" y="38"/>
                  <a:pt x="2" y="37"/>
                  <a:pt x="0" y="36"/>
                </a:cubicBezTo>
                <a:cubicBezTo>
                  <a:pt x="5" y="30"/>
                  <a:pt x="9" y="25"/>
                  <a:pt x="15" y="18"/>
                </a:cubicBezTo>
                <a:cubicBezTo>
                  <a:pt x="12" y="14"/>
                  <a:pt x="9" y="9"/>
                  <a:pt x="6" y="4"/>
                </a:cubicBezTo>
                <a:cubicBezTo>
                  <a:pt x="6" y="3"/>
                  <a:pt x="7" y="2"/>
                  <a:pt x="8" y="1"/>
                </a:cubicBezTo>
                <a:cubicBezTo>
                  <a:pt x="13" y="4"/>
                  <a:pt x="18" y="7"/>
                  <a:pt x="23" y="10"/>
                </a:cubicBezTo>
                <a:cubicBezTo>
                  <a:pt x="28" y="7"/>
                  <a:pt x="34" y="4"/>
                  <a:pt x="39" y="0"/>
                </a:cubicBezTo>
                <a:cubicBezTo>
                  <a:pt x="40" y="1"/>
                  <a:pt x="41" y="2"/>
                  <a:pt x="41" y="3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35"/>
          <p:cNvSpPr/>
          <p:nvPr/>
        </p:nvSpPr>
        <p:spPr>
          <a:xfrm>
            <a:off x="6883400" y="2835275"/>
            <a:ext cx="254000" cy="254000"/>
          </a:xfrm>
          <a:custGeom>
            <a:rect b="b" l="l" r="r" t="t"/>
            <a:pathLst>
              <a:path extrusionOk="0" h="40" w="40">
                <a:moveTo>
                  <a:pt x="6" y="1"/>
                </a:moveTo>
                <a:cubicBezTo>
                  <a:pt x="11" y="4"/>
                  <a:pt x="16" y="8"/>
                  <a:pt x="24" y="14"/>
                </a:cubicBezTo>
                <a:cubicBezTo>
                  <a:pt x="27" y="10"/>
                  <a:pt x="31" y="5"/>
                  <a:pt x="34" y="0"/>
                </a:cubicBezTo>
                <a:cubicBezTo>
                  <a:pt x="35" y="1"/>
                  <a:pt x="36" y="1"/>
                  <a:pt x="37" y="2"/>
                </a:cubicBezTo>
                <a:cubicBezTo>
                  <a:pt x="34" y="8"/>
                  <a:pt x="31" y="14"/>
                  <a:pt x="28" y="21"/>
                </a:cubicBezTo>
                <a:cubicBezTo>
                  <a:pt x="32" y="26"/>
                  <a:pt x="36" y="32"/>
                  <a:pt x="40" y="37"/>
                </a:cubicBezTo>
                <a:cubicBezTo>
                  <a:pt x="39" y="38"/>
                  <a:pt x="38" y="39"/>
                  <a:pt x="37" y="40"/>
                </a:cubicBezTo>
                <a:cubicBezTo>
                  <a:pt x="32" y="36"/>
                  <a:pt x="26" y="32"/>
                  <a:pt x="20" y="28"/>
                </a:cubicBezTo>
                <a:cubicBezTo>
                  <a:pt x="15" y="32"/>
                  <a:pt x="9" y="36"/>
                  <a:pt x="3" y="39"/>
                </a:cubicBezTo>
                <a:cubicBezTo>
                  <a:pt x="2" y="38"/>
                  <a:pt x="1" y="37"/>
                  <a:pt x="0" y="36"/>
                </a:cubicBezTo>
                <a:cubicBezTo>
                  <a:pt x="4" y="31"/>
                  <a:pt x="9" y="26"/>
                  <a:pt x="14" y="20"/>
                </a:cubicBezTo>
                <a:cubicBezTo>
                  <a:pt x="10" y="14"/>
                  <a:pt x="7" y="9"/>
                  <a:pt x="3" y="4"/>
                </a:cubicBezTo>
                <a:cubicBezTo>
                  <a:pt x="4" y="3"/>
                  <a:pt x="5" y="2"/>
                  <a:pt x="6" y="1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35"/>
          <p:cNvSpPr/>
          <p:nvPr/>
        </p:nvSpPr>
        <p:spPr>
          <a:xfrm>
            <a:off x="5819775" y="2282825"/>
            <a:ext cx="258763" cy="247650"/>
          </a:xfrm>
          <a:custGeom>
            <a:rect b="b" l="l" r="r" t="t"/>
            <a:pathLst>
              <a:path extrusionOk="0" h="39" w="41">
                <a:moveTo>
                  <a:pt x="38" y="38"/>
                </a:moveTo>
                <a:cubicBezTo>
                  <a:pt x="33" y="34"/>
                  <a:pt x="28" y="31"/>
                  <a:pt x="22" y="26"/>
                </a:cubicBezTo>
                <a:cubicBezTo>
                  <a:pt x="16" y="30"/>
                  <a:pt x="10" y="34"/>
                  <a:pt x="3" y="39"/>
                </a:cubicBezTo>
                <a:cubicBezTo>
                  <a:pt x="2" y="37"/>
                  <a:pt x="1" y="36"/>
                  <a:pt x="0" y="35"/>
                </a:cubicBezTo>
                <a:cubicBezTo>
                  <a:pt x="4" y="30"/>
                  <a:pt x="9" y="25"/>
                  <a:pt x="14" y="19"/>
                </a:cubicBezTo>
                <a:cubicBezTo>
                  <a:pt x="11" y="14"/>
                  <a:pt x="9" y="9"/>
                  <a:pt x="6" y="3"/>
                </a:cubicBezTo>
                <a:cubicBezTo>
                  <a:pt x="7" y="3"/>
                  <a:pt x="7" y="2"/>
                  <a:pt x="8" y="1"/>
                </a:cubicBezTo>
                <a:cubicBezTo>
                  <a:pt x="13" y="4"/>
                  <a:pt x="17" y="7"/>
                  <a:pt x="22" y="11"/>
                </a:cubicBezTo>
                <a:cubicBezTo>
                  <a:pt x="27" y="8"/>
                  <a:pt x="33" y="4"/>
                  <a:pt x="38" y="0"/>
                </a:cubicBezTo>
                <a:cubicBezTo>
                  <a:pt x="39" y="1"/>
                  <a:pt x="40" y="2"/>
                  <a:pt x="41" y="3"/>
                </a:cubicBezTo>
                <a:cubicBezTo>
                  <a:pt x="38" y="8"/>
                  <a:pt x="34" y="14"/>
                  <a:pt x="30" y="19"/>
                </a:cubicBezTo>
                <a:cubicBezTo>
                  <a:pt x="34" y="24"/>
                  <a:pt x="38" y="29"/>
                  <a:pt x="41" y="34"/>
                </a:cubicBezTo>
                <a:cubicBezTo>
                  <a:pt x="40" y="36"/>
                  <a:pt x="39" y="37"/>
                  <a:pt x="38" y="38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35"/>
          <p:cNvSpPr/>
          <p:nvPr/>
        </p:nvSpPr>
        <p:spPr>
          <a:xfrm>
            <a:off x="6167438" y="2289175"/>
            <a:ext cx="304800" cy="222250"/>
          </a:xfrm>
          <a:custGeom>
            <a:rect b="b" l="l" r="r" t="t"/>
            <a:pathLst>
              <a:path extrusionOk="0" h="35" w="48">
                <a:moveTo>
                  <a:pt x="14" y="14"/>
                </a:moveTo>
                <a:cubicBezTo>
                  <a:pt x="12" y="10"/>
                  <a:pt x="9" y="6"/>
                  <a:pt x="8" y="4"/>
                </a:cubicBezTo>
                <a:cubicBezTo>
                  <a:pt x="19" y="3"/>
                  <a:pt x="30" y="2"/>
                  <a:pt x="41" y="0"/>
                </a:cubicBezTo>
                <a:cubicBezTo>
                  <a:pt x="38" y="5"/>
                  <a:pt x="34" y="10"/>
                  <a:pt x="29" y="18"/>
                </a:cubicBezTo>
                <a:cubicBezTo>
                  <a:pt x="35" y="22"/>
                  <a:pt x="41" y="25"/>
                  <a:pt x="48" y="28"/>
                </a:cubicBezTo>
                <a:cubicBezTo>
                  <a:pt x="46" y="30"/>
                  <a:pt x="44" y="32"/>
                  <a:pt x="43" y="34"/>
                </a:cubicBezTo>
                <a:cubicBezTo>
                  <a:pt x="36" y="30"/>
                  <a:pt x="29" y="26"/>
                  <a:pt x="22" y="21"/>
                </a:cubicBezTo>
                <a:cubicBezTo>
                  <a:pt x="16" y="26"/>
                  <a:pt x="10" y="31"/>
                  <a:pt x="4" y="35"/>
                </a:cubicBezTo>
                <a:cubicBezTo>
                  <a:pt x="3" y="34"/>
                  <a:pt x="2" y="33"/>
                  <a:pt x="0" y="32"/>
                </a:cubicBezTo>
                <a:cubicBezTo>
                  <a:pt x="4" y="27"/>
                  <a:pt x="8" y="22"/>
                  <a:pt x="14" y="14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35"/>
          <p:cNvSpPr/>
          <p:nvPr/>
        </p:nvSpPr>
        <p:spPr>
          <a:xfrm>
            <a:off x="6529388" y="2867025"/>
            <a:ext cx="247650" cy="247650"/>
          </a:xfrm>
          <a:custGeom>
            <a:rect b="b" l="l" r="r" t="t"/>
            <a:pathLst>
              <a:path extrusionOk="0" h="39" w="39">
                <a:moveTo>
                  <a:pt x="27" y="19"/>
                </a:moveTo>
                <a:cubicBezTo>
                  <a:pt x="31" y="25"/>
                  <a:pt x="35" y="30"/>
                  <a:pt x="39" y="35"/>
                </a:cubicBezTo>
                <a:cubicBezTo>
                  <a:pt x="38" y="37"/>
                  <a:pt x="37" y="38"/>
                  <a:pt x="36" y="39"/>
                </a:cubicBezTo>
                <a:cubicBezTo>
                  <a:pt x="31" y="35"/>
                  <a:pt x="25" y="32"/>
                  <a:pt x="19" y="27"/>
                </a:cubicBezTo>
                <a:cubicBezTo>
                  <a:pt x="14" y="30"/>
                  <a:pt x="9" y="34"/>
                  <a:pt x="3" y="37"/>
                </a:cubicBezTo>
                <a:cubicBezTo>
                  <a:pt x="2" y="37"/>
                  <a:pt x="1" y="36"/>
                  <a:pt x="0" y="35"/>
                </a:cubicBezTo>
                <a:cubicBezTo>
                  <a:pt x="4" y="30"/>
                  <a:pt x="7" y="25"/>
                  <a:pt x="11" y="19"/>
                </a:cubicBezTo>
                <a:cubicBezTo>
                  <a:pt x="9" y="14"/>
                  <a:pt x="6" y="8"/>
                  <a:pt x="2" y="2"/>
                </a:cubicBezTo>
                <a:cubicBezTo>
                  <a:pt x="3" y="1"/>
                  <a:pt x="4" y="1"/>
                  <a:pt x="5" y="0"/>
                </a:cubicBezTo>
                <a:cubicBezTo>
                  <a:pt x="9" y="3"/>
                  <a:pt x="14" y="6"/>
                  <a:pt x="20" y="10"/>
                </a:cubicBezTo>
                <a:cubicBezTo>
                  <a:pt x="23" y="7"/>
                  <a:pt x="28" y="4"/>
                  <a:pt x="32" y="0"/>
                </a:cubicBezTo>
                <a:cubicBezTo>
                  <a:pt x="33" y="1"/>
                  <a:pt x="34" y="2"/>
                  <a:pt x="35" y="2"/>
                </a:cubicBezTo>
                <a:cubicBezTo>
                  <a:pt x="32" y="8"/>
                  <a:pt x="30" y="13"/>
                  <a:pt x="27" y="19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35"/>
          <p:cNvSpPr/>
          <p:nvPr/>
        </p:nvSpPr>
        <p:spPr>
          <a:xfrm>
            <a:off x="6523038" y="3165475"/>
            <a:ext cx="260350" cy="258763"/>
          </a:xfrm>
          <a:custGeom>
            <a:rect b="b" l="l" r="r" t="t"/>
            <a:pathLst>
              <a:path extrusionOk="0" h="41" w="41">
                <a:moveTo>
                  <a:pt x="11" y="22"/>
                </a:moveTo>
                <a:cubicBezTo>
                  <a:pt x="7" y="17"/>
                  <a:pt x="4" y="12"/>
                  <a:pt x="0" y="8"/>
                </a:cubicBezTo>
                <a:cubicBezTo>
                  <a:pt x="1" y="6"/>
                  <a:pt x="2" y="5"/>
                  <a:pt x="3" y="4"/>
                </a:cubicBezTo>
                <a:cubicBezTo>
                  <a:pt x="8" y="8"/>
                  <a:pt x="13" y="11"/>
                  <a:pt x="20" y="15"/>
                </a:cubicBezTo>
                <a:cubicBezTo>
                  <a:pt x="25" y="10"/>
                  <a:pt x="31" y="5"/>
                  <a:pt x="37" y="0"/>
                </a:cubicBezTo>
                <a:cubicBezTo>
                  <a:pt x="38" y="1"/>
                  <a:pt x="39" y="2"/>
                  <a:pt x="41" y="3"/>
                </a:cubicBezTo>
                <a:cubicBezTo>
                  <a:pt x="37" y="9"/>
                  <a:pt x="33" y="15"/>
                  <a:pt x="28" y="21"/>
                </a:cubicBezTo>
                <a:cubicBezTo>
                  <a:pt x="31" y="25"/>
                  <a:pt x="34" y="30"/>
                  <a:pt x="39" y="39"/>
                </a:cubicBezTo>
                <a:cubicBezTo>
                  <a:pt x="30" y="35"/>
                  <a:pt x="25" y="32"/>
                  <a:pt x="19" y="29"/>
                </a:cubicBezTo>
                <a:cubicBezTo>
                  <a:pt x="14" y="33"/>
                  <a:pt x="9" y="37"/>
                  <a:pt x="3" y="41"/>
                </a:cubicBezTo>
                <a:cubicBezTo>
                  <a:pt x="2" y="40"/>
                  <a:pt x="1" y="39"/>
                  <a:pt x="0" y="38"/>
                </a:cubicBezTo>
                <a:cubicBezTo>
                  <a:pt x="3" y="33"/>
                  <a:pt x="7" y="28"/>
                  <a:pt x="11" y="22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35"/>
          <p:cNvSpPr/>
          <p:nvPr/>
        </p:nvSpPr>
        <p:spPr>
          <a:xfrm>
            <a:off x="7626350" y="1635125"/>
            <a:ext cx="195263" cy="254000"/>
          </a:xfrm>
          <a:custGeom>
            <a:rect b="b" l="l" r="r" t="t"/>
            <a:pathLst>
              <a:path extrusionOk="0" h="40" w="31">
                <a:moveTo>
                  <a:pt x="0" y="38"/>
                </a:moveTo>
                <a:cubicBezTo>
                  <a:pt x="0" y="26"/>
                  <a:pt x="1" y="15"/>
                  <a:pt x="2" y="3"/>
                </a:cubicBezTo>
                <a:cubicBezTo>
                  <a:pt x="4" y="5"/>
                  <a:pt x="8" y="7"/>
                  <a:pt x="15" y="11"/>
                </a:cubicBezTo>
                <a:cubicBezTo>
                  <a:pt x="16" y="9"/>
                  <a:pt x="17" y="6"/>
                  <a:pt x="19" y="4"/>
                </a:cubicBezTo>
                <a:cubicBezTo>
                  <a:pt x="21" y="2"/>
                  <a:pt x="24" y="0"/>
                  <a:pt x="29" y="2"/>
                </a:cubicBezTo>
                <a:cubicBezTo>
                  <a:pt x="26" y="7"/>
                  <a:pt x="22" y="13"/>
                  <a:pt x="18" y="19"/>
                </a:cubicBezTo>
                <a:cubicBezTo>
                  <a:pt x="22" y="25"/>
                  <a:pt x="27" y="31"/>
                  <a:pt x="31" y="37"/>
                </a:cubicBezTo>
                <a:cubicBezTo>
                  <a:pt x="30" y="38"/>
                  <a:pt x="29" y="39"/>
                  <a:pt x="28" y="40"/>
                </a:cubicBezTo>
                <a:cubicBezTo>
                  <a:pt x="23" y="37"/>
                  <a:pt x="18" y="33"/>
                  <a:pt x="12" y="29"/>
                </a:cubicBezTo>
                <a:cubicBezTo>
                  <a:pt x="8" y="32"/>
                  <a:pt x="4" y="35"/>
                  <a:pt x="0" y="38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35"/>
          <p:cNvSpPr/>
          <p:nvPr/>
        </p:nvSpPr>
        <p:spPr>
          <a:xfrm>
            <a:off x="5851525" y="1654175"/>
            <a:ext cx="227013" cy="234950"/>
          </a:xfrm>
          <a:custGeom>
            <a:rect b="b" l="l" r="r" t="t"/>
            <a:pathLst>
              <a:path extrusionOk="0" h="37" w="36">
                <a:moveTo>
                  <a:pt x="36" y="4"/>
                </a:moveTo>
                <a:cubicBezTo>
                  <a:pt x="33" y="9"/>
                  <a:pt x="29" y="14"/>
                  <a:pt x="25" y="19"/>
                </a:cubicBezTo>
                <a:cubicBezTo>
                  <a:pt x="28" y="25"/>
                  <a:pt x="31" y="30"/>
                  <a:pt x="34" y="35"/>
                </a:cubicBezTo>
                <a:cubicBezTo>
                  <a:pt x="33" y="36"/>
                  <a:pt x="33" y="37"/>
                  <a:pt x="32" y="37"/>
                </a:cubicBezTo>
                <a:cubicBezTo>
                  <a:pt x="27" y="34"/>
                  <a:pt x="22" y="31"/>
                  <a:pt x="17" y="28"/>
                </a:cubicBezTo>
                <a:cubicBezTo>
                  <a:pt x="12" y="30"/>
                  <a:pt x="7" y="33"/>
                  <a:pt x="2" y="36"/>
                </a:cubicBezTo>
                <a:cubicBezTo>
                  <a:pt x="1" y="36"/>
                  <a:pt x="0" y="35"/>
                  <a:pt x="0" y="34"/>
                </a:cubicBezTo>
                <a:cubicBezTo>
                  <a:pt x="3" y="29"/>
                  <a:pt x="6" y="24"/>
                  <a:pt x="10" y="19"/>
                </a:cubicBezTo>
                <a:cubicBezTo>
                  <a:pt x="7" y="13"/>
                  <a:pt x="4" y="8"/>
                  <a:pt x="1" y="2"/>
                </a:cubicBezTo>
                <a:cubicBezTo>
                  <a:pt x="2" y="2"/>
                  <a:pt x="3" y="1"/>
                  <a:pt x="4" y="0"/>
                </a:cubicBezTo>
                <a:cubicBezTo>
                  <a:pt x="8" y="4"/>
                  <a:pt x="13" y="7"/>
                  <a:pt x="18" y="11"/>
                </a:cubicBezTo>
                <a:cubicBezTo>
                  <a:pt x="23" y="7"/>
                  <a:pt x="28" y="4"/>
                  <a:pt x="33" y="0"/>
                </a:cubicBezTo>
                <a:cubicBezTo>
                  <a:pt x="34" y="2"/>
                  <a:pt x="35" y="3"/>
                  <a:pt x="36" y="4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35"/>
          <p:cNvSpPr/>
          <p:nvPr/>
        </p:nvSpPr>
        <p:spPr>
          <a:xfrm>
            <a:off x="6186488" y="1952625"/>
            <a:ext cx="222250" cy="254000"/>
          </a:xfrm>
          <a:custGeom>
            <a:rect b="b" l="l" r="r" t="t"/>
            <a:pathLst>
              <a:path extrusionOk="0" h="40" w="35">
                <a:moveTo>
                  <a:pt x="33" y="38"/>
                </a:moveTo>
                <a:cubicBezTo>
                  <a:pt x="29" y="35"/>
                  <a:pt x="25" y="32"/>
                  <a:pt x="20" y="29"/>
                </a:cubicBezTo>
                <a:cubicBezTo>
                  <a:pt x="14" y="33"/>
                  <a:pt x="8" y="36"/>
                  <a:pt x="3" y="40"/>
                </a:cubicBezTo>
                <a:cubicBezTo>
                  <a:pt x="2" y="39"/>
                  <a:pt x="1" y="38"/>
                  <a:pt x="0" y="37"/>
                </a:cubicBezTo>
                <a:cubicBezTo>
                  <a:pt x="4" y="31"/>
                  <a:pt x="8" y="26"/>
                  <a:pt x="13" y="20"/>
                </a:cubicBezTo>
                <a:cubicBezTo>
                  <a:pt x="10" y="16"/>
                  <a:pt x="7" y="11"/>
                  <a:pt x="4" y="6"/>
                </a:cubicBezTo>
                <a:cubicBezTo>
                  <a:pt x="5" y="5"/>
                  <a:pt x="6" y="4"/>
                  <a:pt x="6" y="3"/>
                </a:cubicBezTo>
                <a:cubicBezTo>
                  <a:pt x="11" y="6"/>
                  <a:pt x="16" y="9"/>
                  <a:pt x="22" y="12"/>
                </a:cubicBezTo>
                <a:cubicBezTo>
                  <a:pt x="26" y="9"/>
                  <a:pt x="30" y="5"/>
                  <a:pt x="35" y="0"/>
                </a:cubicBezTo>
                <a:cubicBezTo>
                  <a:pt x="34" y="13"/>
                  <a:pt x="33" y="25"/>
                  <a:pt x="33" y="38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35"/>
          <p:cNvSpPr/>
          <p:nvPr/>
        </p:nvSpPr>
        <p:spPr>
          <a:xfrm>
            <a:off x="7600950" y="1946275"/>
            <a:ext cx="220663" cy="241300"/>
          </a:xfrm>
          <a:custGeom>
            <a:rect b="b" l="l" r="r" t="t"/>
            <a:pathLst>
              <a:path extrusionOk="0" h="38" w="35">
                <a:moveTo>
                  <a:pt x="0" y="38"/>
                </a:moveTo>
                <a:cubicBezTo>
                  <a:pt x="3" y="25"/>
                  <a:pt x="5" y="15"/>
                  <a:pt x="7" y="6"/>
                </a:cubicBezTo>
                <a:cubicBezTo>
                  <a:pt x="14" y="4"/>
                  <a:pt x="24" y="2"/>
                  <a:pt x="35" y="0"/>
                </a:cubicBezTo>
                <a:cubicBezTo>
                  <a:pt x="32" y="5"/>
                  <a:pt x="29" y="10"/>
                  <a:pt x="25" y="16"/>
                </a:cubicBezTo>
                <a:cubicBezTo>
                  <a:pt x="29" y="21"/>
                  <a:pt x="32" y="26"/>
                  <a:pt x="35" y="31"/>
                </a:cubicBezTo>
                <a:cubicBezTo>
                  <a:pt x="35" y="32"/>
                  <a:pt x="34" y="33"/>
                  <a:pt x="33" y="34"/>
                </a:cubicBezTo>
                <a:cubicBezTo>
                  <a:pt x="28" y="31"/>
                  <a:pt x="23" y="28"/>
                  <a:pt x="17" y="25"/>
                </a:cubicBezTo>
                <a:cubicBezTo>
                  <a:pt x="12" y="29"/>
                  <a:pt x="7" y="33"/>
                  <a:pt x="0" y="38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35"/>
          <p:cNvSpPr/>
          <p:nvPr/>
        </p:nvSpPr>
        <p:spPr>
          <a:xfrm>
            <a:off x="6580188" y="1971675"/>
            <a:ext cx="227013" cy="209550"/>
          </a:xfrm>
          <a:custGeom>
            <a:rect b="b" l="l" r="r" t="t"/>
            <a:pathLst>
              <a:path extrusionOk="0" h="33" w="36">
                <a:moveTo>
                  <a:pt x="36" y="0"/>
                </a:moveTo>
                <a:cubicBezTo>
                  <a:pt x="33" y="12"/>
                  <a:pt x="31" y="23"/>
                  <a:pt x="29" y="33"/>
                </a:cubicBezTo>
                <a:cubicBezTo>
                  <a:pt x="24" y="33"/>
                  <a:pt x="15" y="33"/>
                  <a:pt x="4" y="33"/>
                </a:cubicBezTo>
                <a:cubicBezTo>
                  <a:pt x="5" y="30"/>
                  <a:pt x="8" y="25"/>
                  <a:pt x="11" y="20"/>
                </a:cubicBezTo>
                <a:cubicBezTo>
                  <a:pt x="7" y="15"/>
                  <a:pt x="3" y="10"/>
                  <a:pt x="0" y="5"/>
                </a:cubicBezTo>
                <a:cubicBezTo>
                  <a:pt x="1" y="4"/>
                  <a:pt x="2" y="3"/>
                  <a:pt x="3" y="1"/>
                </a:cubicBezTo>
                <a:cubicBezTo>
                  <a:pt x="8" y="5"/>
                  <a:pt x="13" y="9"/>
                  <a:pt x="18" y="13"/>
                </a:cubicBezTo>
                <a:cubicBezTo>
                  <a:pt x="24" y="9"/>
                  <a:pt x="30" y="4"/>
                  <a:pt x="36" y="0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35"/>
          <p:cNvSpPr/>
          <p:nvPr/>
        </p:nvSpPr>
        <p:spPr>
          <a:xfrm>
            <a:off x="6211888" y="2867025"/>
            <a:ext cx="241300" cy="209550"/>
          </a:xfrm>
          <a:custGeom>
            <a:rect b="b" l="l" r="r" t="t"/>
            <a:pathLst>
              <a:path extrusionOk="0" h="33" w="38">
                <a:moveTo>
                  <a:pt x="11" y="17"/>
                </a:moveTo>
                <a:cubicBezTo>
                  <a:pt x="7" y="12"/>
                  <a:pt x="4" y="8"/>
                  <a:pt x="0" y="3"/>
                </a:cubicBezTo>
                <a:cubicBezTo>
                  <a:pt x="1" y="2"/>
                  <a:pt x="2" y="1"/>
                  <a:pt x="3" y="0"/>
                </a:cubicBezTo>
                <a:cubicBezTo>
                  <a:pt x="8" y="3"/>
                  <a:pt x="13" y="7"/>
                  <a:pt x="19" y="11"/>
                </a:cubicBezTo>
                <a:cubicBezTo>
                  <a:pt x="24" y="7"/>
                  <a:pt x="29" y="4"/>
                  <a:pt x="34" y="0"/>
                </a:cubicBezTo>
                <a:cubicBezTo>
                  <a:pt x="35" y="1"/>
                  <a:pt x="36" y="2"/>
                  <a:pt x="38" y="2"/>
                </a:cubicBezTo>
                <a:cubicBezTo>
                  <a:pt x="34" y="7"/>
                  <a:pt x="30" y="12"/>
                  <a:pt x="26" y="19"/>
                </a:cubicBezTo>
                <a:cubicBezTo>
                  <a:pt x="28" y="22"/>
                  <a:pt x="31" y="27"/>
                  <a:pt x="33" y="29"/>
                </a:cubicBezTo>
                <a:cubicBezTo>
                  <a:pt x="22" y="31"/>
                  <a:pt x="12" y="32"/>
                  <a:pt x="0" y="33"/>
                </a:cubicBezTo>
                <a:cubicBezTo>
                  <a:pt x="3" y="29"/>
                  <a:pt x="7" y="24"/>
                  <a:pt x="11" y="17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35"/>
          <p:cNvSpPr/>
          <p:nvPr/>
        </p:nvSpPr>
        <p:spPr>
          <a:xfrm>
            <a:off x="6548438" y="2276475"/>
            <a:ext cx="254000" cy="234950"/>
          </a:xfrm>
          <a:custGeom>
            <a:rect b="b" l="l" r="r" t="t"/>
            <a:pathLst>
              <a:path extrusionOk="0" h="37" w="40">
                <a:moveTo>
                  <a:pt x="6" y="1"/>
                </a:moveTo>
                <a:cubicBezTo>
                  <a:pt x="11" y="4"/>
                  <a:pt x="15" y="8"/>
                  <a:pt x="20" y="11"/>
                </a:cubicBezTo>
                <a:cubicBezTo>
                  <a:pt x="25" y="9"/>
                  <a:pt x="29" y="6"/>
                  <a:pt x="38" y="0"/>
                </a:cubicBezTo>
                <a:cubicBezTo>
                  <a:pt x="34" y="10"/>
                  <a:pt x="31" y="15"/>
                  <a:pt x="29" y="20"/>
                </a:cubicBezTo>
                <a:cubicBezTo>
                  <a:pt x="32" y="24"/>
                  <a:pt x="36" y="28"/>
                  <a:pt x="40" y="33"/>
                </a:cubicBezTo>
                <a:cubicBezTo>
                  <a:pt x="39" y="34"/>
                  <a:pt x="38" y="35"/>
                  <a:pt x="37" y="36"/>
                </a:cubicBezTo>
                <a:cubicBezTo>
                  <a:pt x="32" y="33"/>
                  <a:pt x="26" y="30"/>
                  <a:pt x="20" y="26"/>
                </a:cubicBezTo>
                <a:cubicBezTo>
                  <a:pt x="15" y="30"/>
                  <a:pt x="9" y="33"/>
                  <a:pt x="3" y="37"/>
                </a:cubicBezTo>
                <a:cubicBezTo>
                  <a:pt x="2" y="36"/>
                  <a:pt x="1" y="35"/>
                  <a:pt x="0" y="34"/>
                </a:cubicBezTo>
                <a:cubicBezTo>
                  <a:pt x="4" y="29"/>
                  <a:pt x="7" y="25"/>
                  <a:pt x="12" y="19"/>
                </a:cubicBezTo>
                <a:cubicBezTo>
                  <a:pt x="9" y="15"/>
                  <a:pt x="6" y="9"/>
                  <a:pt x="3" y="4"/>
                </a:cubicBezTo>
                <a:cubicBezTo>
                  <a:pt x="4" y="3"/>
                  <a:pt x="5" y="2"/>
                  <a:pt x="6" y="1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35"/>
          <p:cNvSpPr/>
          <p:nvPr/>
        </p:nvSpPr>
        <p:spPr>
          <a:xfrm>
            <a:off x="5534025" y="1616075"/>
            <a:ext cx="222250" cy="254000"/>
          </a:xfrm>
          <a:custGeom>
            <a:rect b="b" l="l" r="r" t="t"/>
            <a:pathLst>
              <a:path extrusionOk="0" h="40" w="35">
                <a:moveTo>
                  <a:pt x="32" y="40"/>
                </a:moveTo>
                <a:cubicBezTo>
                  <a:pt x="27" y="37"/>
                  <a:pt x="23" y="34"/>
                  <a:pt x="18" y="31"/>
                </a:cubicBezTo>
                <a:cubicBezTo>
                  <a:pt x="13" y="34"/>
                  <a:pt x="8" y="37"/>
                  <a:pt x="3" y="40"/>
                </a:cubicBezTo>
                <a:cubicBezTo>
                  <a:pt x="2" y="39"/>
                  <a:pt x="1" y="38"/>
                  <a:pt x="0" y="37"/>
                </a:cubicBezTo>
                <a:cubicBezTo>
                  <a:pt x="4" y="33"/>
                  <a:pt x="7" y="28"/>
                  <a:pt x="11" y="22"/>
                </a:cubicBezTo>
                <a:cubicBezTo>
                  <a:pt x="8" y="17"/>
                  <a:pt x="4" y="12"/>
                  <a:pt x="1" y="6"/>
                </a:cubicBezTo>
                <a:cubicBezTo>
                  <a:pt x="1" y="5"/>
                  <a:pt x="2" y="4"/>
                  <a:pt x="3" y="3"/>
                </a:cubicBezTo>
                <a:cubicBezTo>
                  <a:pt x="8" y="7"/>
                  <a:pt x="13" y="10"/>
                  <a:pt x="21" y="15"/>
                </a:cubicBezTo>
                <a:cubicBezTo>
                  <a:pt x="23" y="10"/>
                  <a:pt x="26" y="5"/>
                  <a:pt x="28" y="0"/>
                </a:cubicBezTo>
                <a:cubicBezTo>
                  <a:pt x="30" y="2"/>
                  <a:pt x="32" y="3"/>
                  <a:pt x="34" y="5"/>
                </a:cubicBezTo>
                <a:cubicBezTo>
                  <a:pt x="31" y="11"/>
                  <a:pt x="28" y="17"/>
                  <a:pt x="25" y="23"/>
                </a:cubicBezTo>
                <a:cubicBezTo>
                  <a:pt x="28" y="27"/>
                  <a:pt x="31" y="32"/>
                  <a:pt x="35" y="38"/>
                </a:cubicBezTo>
                <a:cubicBezTo>
                  <a:pt x="34" y="38"/>
                  <a:pt x="33" y="39"/>
                  <a:pt x="32" y="40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35"/>
          <p:cNvSpPr/>
          <p:nvPr/>
        </p:nvSpPr>
        <p:spPr>
          <a:xfrm>
            <a:off x="7296150" y="1622425"/>
            <a:ext cx="196850" cy="266700"/>
          </a:xfrm>
          <a:custGeom>
            <a:rect b="b" l="l" r="r" t="t"/>
            <a:pathLst>
              <a:path extrusionOk="0" h="42" w="31">
                <a:moveTo>
                  <a:pt x="28" y="41"/>
                </a:moveTo>
                <a:cubicBezTo>
                  <a:pt x="24" y="38"/>
                  <a:pt x="19" y="36"/>
                  <a:pt x="14" y="33"/>
                </a:cubicBezTo>
                <a:cubicBezTo>
                  <a:pt x="10" y="36"/>
                  <a:pt x="7" y="39"/>
                  <a:pt x="4" y="42"/>
                </a:cubicBezTo>
                <a:cubicBezTo>
                  <a:pt x="3" y="29"/>
                  <a:pt x="1" y="17"/>
                  <a:pt x="0" y="3"/>
                </a:cubicBezTo>
                <a:cubicBezTo>
                  <a:pt x="4" y="6"/>
                  <a:pt x="8" y="10"/>
                  <a:pt x="13" y="14"/>
                </a:cubicBezTo>
                <a:cubicBezTo>
                  <a:pt x="17" y="11"/>
                  <a:pt x="21" y="7"/>
                  <a:pt x="31" y="0"/>
                </a:cubicBezTo>
                <a:cubicBezTo>
                  <a:pt x="24" y="17"/>
                  <a:pt x="14" y="29"/>
                  <a:pt x="28" y="41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35"/>
          <p:cNvSpPr/>
          <p:nvPr/>
        </p:nvSpPr>
        <p:spPr>
          <a:xfrm>
            <a:off x="7588250" y="1330325"/>
            <a:ext cx="150813" cy="215900"/>
          </a:xfrm>
          <a:custGeom>
            <a:rect b="b" l="l" r="r" t="t"/>
            <a:pathLst>
              <a:path extrusionOk="0" h="34" w="24">
                <a:moveTo>
                  <a:pt x="0" y="0"/>
                </a:moveTo>
                <a:cubicBezTo>
                  <a:pt x="6" y="1"/>
                  <a:pt x="15" y="2"/>
                  <a:pt x="23" y="3"/>
                </a:cubicBezTo>
                <a:cubicBezTo>
                  <a:pt x="23" y="11"/>
                  <a:pt x="24" y="21"/>
                  <a:pt x="24" y="32"/>
                </a:cubicBezTo>
                <a:cubicBezTo>
                  <a:pt x="21" y="31"/>
                  <a:pt x="17" y="28"/>
                  <a:pt x="12" y="25"/>
                </a:cubicBezTo>
                <a:cubicBezTo>
                  <a:pt x="8" y="29"/>
                  <a:pt x="3" y="32"/>
                  <a:pt x="0" y="34"/>
                </a:cubicBezTo>
                <a:cubicBezTo>
                  <a:pt x="0" y="23"/>
                  <a:pt x="0" y="11"/>
                  <a:pt x="0" y="0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35"/>
          <p:cNvSpPr/>
          <p:nvPr/>
        </p:nvSpPr>
        <p:spPr>
          <a:xfrm>
            <a:off x="7283450" y="2562225"/>
            <a:ext cx="203200" cy="222250"/>
          </a:xfrm>
          <a:custGeom>
            <a:rect b="b" l="l" r="r" t="t"/>
            <a:pathLst>
              <a:path extrusionOk="0" h="35" w="32">
                <a:moveTo>
                  <a:pt x="13" y="10"/>
                </a:moveTo>
                <a:cubicBezTo>
                  <a:pt x="18" y="6"/>
                  <a:pt x="22" y="3"/>
                  <a:pt x="27" y="0"/>
                </a:cubicBezTo>
                <a:cubicBezTo>
                  <a:pt x="28" y="1"/>
                  <a:pt x="29" y="1"/>
                  <a:pt x="30" y="2"/>
                </a:cubicBezTo>
                <a:cubicBezTo>
                  <a:pt x="27" y="7"/>
                  <a:pt x="23" y="13"/>
                  <a:pt x="20" y="18"/>
                </a:cubicBezTo>
                <a:cubicBezTo>
                  <a:pt x="24" y="23"/>
                  <a:pt x="28" y="27"/>
                  <a:pt x="32" y="32"/>
                </a:cubicBezTo>
                <a:cubicBezTo>
                  <a:pt x="31" y="33"/>
                  <a:pt x="31" y="34"/>
                  <a:pt x="30" y="35"/>
                </a:cubicBezTo>
                <a:cubicBezTo>
                  <a:pt x="24" y="32"/>
                  <a:pt x="19" y="29"/>
                  <a:pt x="13" y="26"/>
                </a:cubicBezTo>
                <a:cubicBezTo>
                  <a:pt x="9" y="29"/>
                  <a:pt x="4" y="32"/>
                  <a:pt x="0" y="34"/>
                </a:cubicBezTo>
                <a:cubicBezTo>
                  <a:pt x="0" y="24"/>
                  <a:pt x="0" y="14"/>
                  <a:pt x="0" y="3"/>
                </a:cubicBezTo>
                <a:cubicBezTo>
                  <a:pt x="3" y="4"/>
                  <a:pt x="8" y="7"/>
                  <a:pt x="13" y="10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35"/>
          <p:cNvSpPr/>
          <p:nvPr/>
        </p:nvSpPr>
        <p:spPr>
          <a:xfrm>
            <a:off x="6180138" y="1635125"/>
            <a:ext cx="247650" cy="241300"/>
          </a:xfrm>
          <a:custGeom>
            <a:rect b="b" l="l" r="r" t="t"/>
            <a:pathLst>
              <a:path extrusionOk="0" h="38" w="39">
                <a:moveTo>
                  <a:pt x="14" y="4"/>
                </a:moveTo>
                <a:cubicBezTo>
                  <a:pt x="21" y="3"/>
                  <a:pt x="29" y="1"/>
                  <a:pt x="39" y="0"/>
                </a:cubicBezTo>
                <a:cubicBezTo>
                  <a:pt x="35" y="6"/>
                  <a:pt x="32" y="11"/>
                  <a:pt x="29" y="16"/>
                </a:cubicBezTo>
                <a:cubicBezTo>
                  <a:pt x="32" y="21"/>
                  <a:pt x="36" y="26"/>
                  <a:pt x="39" y="31"/>
                </a:cubicBezTo>
                <a:cubicBezTo>
                  <a:pt x="39" y="32"/>
                  <a:pt x="38" y="33"/>
                  <a:pt x="37" y="34"/>
                </a:cubicBezTo>
                <a:cubicBezTo>
                  <a:pt x="31" y="30"/>
                  <a:pt x="26" y="27"/>
                  <a:pt x="20" y="23"/>
                </a:cubicBezTo>
                <a:cubicBezTo>
                  <a:pt x="15" y="27"/>
                  <a:pt x="10" y="31"/>
                  <a:pt x="0" y="38"/>
                </a:cubicBezTo>
                <a:cubicBezTo>
                  <a:pt x="6" y="24"/>
                  <a:pt x="10" y="14"/>
                  <a:pt x="14" y="4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35"/>
          <p:cNvSpPr/>
          <p:nvPr/>
        </p:nvSpPr>
        <p:spPr>
          <a:xfrm>
            <a:off x="5845175" y="1971675"/>
            <a:ext cx="227013" cy="228600"/>
          </a:xfrm>
          <a:custGeom>
            <a:rect b="b" l="l" r="r" t="t"/>
            <a:pathLst>
              <a:path extrusionOk="0" h="36" w="36">
                <a:moveTo>
                  <a:pt x="0" y="32"/>
                </a:moveTo>
                <a:cubicBezTo>
                  <a:pt x="3" y="28"/>
                  <a:pt x="6" y="23"/>
                  <a:pt x="10" y="17"/>
                </a:cubicBezTo>
                <a:cubicBezTo>
                  <a:pt x="7" y="13"/>
                  <a:pt x="4" y="8"/>
                  <a:pt x="1" y="3"/>
                </a:cubicBezTo>
                <a:cubicBezTo>
                  <a:pt x="2" y="2"/>
                  <a:pt x="3" y="1"/>
                  <a:pt x="3" y="0"/>
                </a:cubicBezTo>
                <a:cubicBezTo>
                  <a:pt x="8" y="3"/>
                  <a:pt x="13" y="6"/>
                  <a:pt x="18" y="10"/>
                </a:cubicBezTo>
                <a:cubicBezTo>
                  <a:pt x="22" y="7"/>
                  <a:pt x="26" y="4"/>
                  <a:pt x="31" y="0"/>
                </a:cubicBezTo>
                <a:cubicBezTo>
                  <a:pt x="32" y="1"/>
                  <a:pt x="33" y="2"/>
                  <a:pt x="34" y="2"/>
                </a:cubicBezTo>
                <a:cubicBezTo>
                  <a:pt x="31" y="8"/>
                  <a:pt x="28" y="13"/>
                  <a:pt x="26" y="18"/>
                </a:cubicBezTo>
                <a:cubicBezTo>
                  <a:pt x="29" y="23"/>
                  <a:pt x="32" y="29"/>
                  <a:pt x="36" y="34"/>
                </a:cubicBezTo>
                <a:cubicBezTo>
                  <a:pt x="35" y="35"/>
                  <a:pt x="34" y="35"/>
                  <a:pt x="33" y="36"/>
                </a:cubicBezTo>
                <a:cubicBezTo>
                  <a:pt x="28" y="33"/>
                  <a:pt x="23" y="30"/>
                  <a:pt x="17" y="25"/>
                </a:cubicBezTo>
                <a:cubicBezTo>
                  <a:pt x="13" y="28"/>
                  <a:pt x="8" y="32"/>
                  <a:pt x="3" y="36"/>
                </a:cubicBezTo>
                <a:cubicBezTo>
                  <a:pt x="2" y="35"/>
                  <a:pt x="1" y="33"/>
                  <a:pt x="0" y="32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35"/>
          <p:cNvSpPr/>
          <p:nvPr/>
        </p:nvSpPr>
        <p:spPr>
          <a:xfrm>
            <a:off x="6902450" y="2574925"/>
            <a:ext cx="222250" cy="228600"/>
          </a:xfrm>
          <a:custGeom>
            <a:rect b="b" l="l" r="r" t="t"/>
            <a:pathLst>
              <a:path extrusionOk="0" h="36" w="35">
                <a:moveTo>
                  <a:pt x="1" y="34"/>
                </a:moveTo>
                <a:cubicBezTo>
                  <a:pt x="0" y="22"/>
                  <a:pt x="21" y="15"/>
                  <a:pt x="3" y="6"/>
                </a:cubicBezTo>
                <a:cubicBezTo>
                  <a:pt x="14" y="4"/>
                  <a:pt x="23" y="3"/>
                  <a:pt x="35" y="0"/>
                </a:cubicBezTo>
                <a:cubicBezTo>
                  <a:pt x="31" y="6"/>
                  <a:pt x="28" y="11"/>
                  <a:pt x="25" y="16"/>
                </a:cubicBezTo>
                <a:cubicBezTo>
                  <a:pt x="28" y="21"/>
                  <a:pt x="32" y="27"/>
                  <a:pt x="35" y="33"/>
                </a:cubicBezTo>
                <a:cubicBezTo>
                  <a:pt x="34" y="34"/>
                  <a:pt x="33" y="35"/>
                  <a:pt x="32" y="36"/>
                </a:cubicBezTo>
                <a:cubicBezTo>
                  <a:pt x="28" y="32"/>
                  <a:pt x="23" y="28"/>
                  <a:pt x="17" y="24"/>
                </a:cubicBezTo>
                <a:cubicBezTo>
                  <a:pt x="13" y="27"/>
                  <a:pt x="8" y="30"/>
                  <a:pt x="1" y="34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35"/>
          <p:cNvSpPr/>
          <p:nvPr/>
        </p:nvSpPr>
        <p:spPr>
          <a:xfrm>
            <a:off x="6561138" y="2587625"/>
            <a:ext cx="222250" cy="196850"/>
          </a:xfrm>
          <a:custGeom>
            <a:rect b="b" l="l" r="r" t="t"/>
            <a:pathLst>
              <a:path extrusionOk="0" h="31" w="35">
                <a:moveTo>
                  <a:pt x="17" y="10"/>
                </a:moveTo>
                <a:cubicBezTo>
                  <a:pt x="22" y="6"/>
                  <a:pt x="27" y="3"/>
                  <a:pt x="32" y="0"/>
                </a:cubicBezTo>
                <a:cubicBezTo>
                  <a:pt x="33" y="1"/>
                  <a:pt x="34" y="2"/>
                  <a:pt x="35" y="2"/>
                </a:cubicBezTo>
                <a:cubicBezTo>
                  <a:pt x="31" y="7"/>
                  <a:pt x="28" y="12"/>
                  <a:pt x="24" y="17"/>
                </a:cubicBezTo>
                <a:cubicBezTo>
                  <a:pt x="27" y="21"/>
                  <a:pt x="31" y="26"/>
                  <a:pt x="34" y="31"/>
                </a:cubicBezTo>
                <a:cubicBezTo>
                  <a:pt x="22" y="30"/>
                  <a:pt x="12" y="30"/>
                  <a:pt x="0" y="29"/>
                </a:cubicBezTo>
                <a:cubicBezTo>
                  <a:pt x="2" y="26"/>
                  <a:pt x="5" y="22"/>
                  <a:pt x="9" y="17"/>
                </a:cubicBezTo>
                <a:cubicBezTo>
                  <a:pt x="6" y="13"/>
                  <a:pt x="3" y="9"/>
                  <a:pt x="0" y="5"/>
                </a:cubicBezTo>
                <a:cubicBezTo>
                  <a:pt x="1" y="3"/>
                  <a:pt x="1" y="2"/>
                  <a:pt x="2" y="1"/>
                </a:cubicBezTo>
                <a:cubicBezTo>
                  <a:pt x="7" y="4"/>
                  <a:pt x="11" y="6"/>
                  <a:pt x="17" y="10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35"/>
          <p:cNvSpPr/>
          <p:nvPr/>
        </p:nvSpPr>
        <p:spPr>
          <a:xfrm>
            <a:off x="7251700" y="2301875"/>
            <a:ext cx="184150" cy="209550"/>
          </a:xfrm>
          <a:custGeom>
            <a:rect b="b" l="l" r="r" t="t"/>
            <a:pathLst>
              <a:path extrusionOk="0" h="33" w="29">
                <a:moveTo>
                  <a:pt x="0" y="30"/>
                </a:moveTo>
                <a:cubicBezTo>
                  <a:pt x="4" y="24"/>
                  <a:pt x="7" y="19"/>
                  <a:pt x="11" y="13"/>
                </a:cubicBezTo>
                <a:cubicBezTo>
                  <a:pt x="9" y="8"/>
                  <a:pt x="5" y="3"/>
                  <a:pt x="3" y="0"/>
                </a:cubicBezTo>
                <a:cubicBezTo>
                  <a:pt x="12" y="0"/>
                  <a:pt x="22" y="0"/>
                  <a:pt x="29" y="0"/>
                </a:cubicBezTo>
                <a:cubicBezTo>
                  <a:pt x="29" y="6"/>
                  <a:pt x="29" y="17"/>
                  <a:pt x="29" y="29"/>
                </a:cubicBezTo>
                <a:cubicBezTo>
                  <a:pt x="27" y="27"/>
                  <a:pt x="22" y="24"/>
                  <a:pt x="18" y="21"/>
                </a:cubicBezTo>
                <a:cubicBezTo>
                  <a:pt x="13" y="25"/>
                  <a:pt x="9" y="29"/>
                  <a:pt x="4" y="33"/>
                </a:cubicBezTo>
                <a:cubicBezTo>
                  <a:pt x="3" y="32"/>
                  <a:pt x="1" y="31"/>
                  <a:pt x="0" y="30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35"/>
          <p:cNvSpPr/>
          <p:nvPr/>
        </p:nvSpPr>
        <p:spPr>
          <a:xfrm>
            <a:off x="7613650" y="2308225"/>
            <a:ext cx="176213" cy="196850"/>
          </a:xfrm>
          <a:custGeom>
            <a:rect b="b" l="l" r="r" t="t"/>
            <a:pathLst>
              <a:path extrusionOk="0" h="31" w="28">
                <a:moveTo>
                  <a:pt x="23" y="0"/>
                </a:moveTo>
                <a:cubicBezTo>
                  <a:pt x="24" y="9"/>
                  <a:pt x="26" y="19"/>
                  <a:pt x="28" y="31"/>
                </a:cubicBezTo>
                <a:cubicBezTo>
                  <a:pt x="23" y="28"/>
                  <a:pt x="19" y="24"/>
                  <a:pt x="14" y="21"/>
                </a:cubicBezTo>
                <a:cubicBezTo>
                  <a:pt x="10" y="23"/>
                  <a:pt x="5" y="26"/>
                  <a:pt x="0" y="29"/>
                </a:cubicBezTo>
                <a:cubicBezTo>
                  <a:pt x="2" y="18"/>
                  <a:pt x="3" y="8"/>
                  <a:pt x="5" y="0"/>
                </a:cubicBezTo>
                <a:cubicBezTo>
                  <a:pt x="10" y="0"/>
                  <a:pt x="18" y="0"/>
                  <a:pt x="23" y="0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35"/>
          <p:cNvSpPr/>
          <p:nvPr/>
        </p:nvSpPr>
        <p:spPr>
          <a:xfrm>
            <a:off x="6927850" y="2289175"/>
            <a:ext cx="203200" cy="196850"/>
          </a:xfrm>
          <a:custGeom>
            <a:rect b="b" l="l" r="r" t="t"/>
            <a:pathLst>
              <a:path extrusionOk="0" h="31" w="32">
                <a:moveTo>
                  <a:pt x="0" y="29"/>
                </a:moveTo>
                <a:cubicBezTo>
                  <a:pt x="1" y="21"/>
                  <a:pt x="1" y="11"/>
                  <a:pt x="2" y="4"/>
                </a:cubicBezTo>
                <a:cubicBezTo>
                  <a:pt x="9" y="3"/>
                  <a:pt x="18" y="1"/>
                  <a:pt x="28" y="0"/>
                </a:cubicBezTo>
                <a:cubicBezTo>
                  <a:pt x="25" y="9"/>
                  <a:pt x="11" y="21"/>
                  <a:pt x="32" y="31"/>
                </a:cubicBezTo>
                <a:cubicBezTo>
                  <a:pt x="17" y="30"/>
                  <a:pt x="8" y="30"/>
                  <a:pt x="0" y="29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35"/>
          <p:cNvSpPr/>
          <p:nvPr/>
        </p:nvSpPr>
        <p:spPr>
          <a:xfrm>
            <a:off x="6953250" y="2009775"/>
            <a:ext cx="152400" cy="165100"/>
          </a:xfrm>
          <a:custGeom>
            <a:rect b="b" l="l" r="r" t="t"/>
            <a:pathLst>
              <a:path extrusionOk="0" h="26" w="24">
                <a:moveTo>
                  <a:pt x="0" y="0"/>
                </a:moveTo>
                <a:cubicBezTo>
                  <a:pt x="5" y="1"/>
                  <a:pt x="12" y="1"/>
                  <a:pt x="21" y="2"/>
                </a:cubicBezTo>
                <a:cubicBezTo>
                  <a:pt x="21" y="9"/>
                  <a:pt x="23" y="17"/>
                  <a:pt x="24" y="26"/>
                </a:cubicBezTo>
                <a:cubicBezTo>
                  <a:pt x="17" y="26"/>
                  <a:pt x="8" y="26"/>
                  <a:pt x="0" y="26"/>
                </a:cubicBezTo>
                <a:cubicBezTo>
                  <a:pt x="0" y="20"/>
                  <a:pt x="0" y="10"/>
                  <a:pt x="0" y="0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35"/>
          <p:cNvSpPr/>
          <p:nvPr/>
        </p:nvSpPr>
        <p:spPr>
          <a:xfrm>
            <a:off x="6953250" y="1679575"/>
            <a:ext cx="133350" cy="203200"/>
          </a:xfrm>
          <a:custGeom>
            <a:rect b="b" l="l" r="r" t="t"/>
            <a:pathLst>
              <a:path extrusionOk="0" h="32" w="21">
                <a:moveTo>
                  <a:pt x="0" y="30"/>
                </a:moveTo>
                <a:cubicBezTo>
                  <a:pt x="1" y="21"/>
                  <a:pt x="2" y="10"/>
                  <a:pt x="4" y="0"/>
                </a:cubicBezTo>
                <a:cubicBezTo>
                  <a:pt x="9" y="1"/>
                  <a:pt x="16" y="2"/>
                  <a:pt x="21" y="3"/>
                </a:cubicBezTo>
                <a:cubicBezTo>
                  <a:pt x="21" y="12"/>
                  <a:pt x="21" y="22"/>
                  <a:pt x="21" y="32"/>
                </a:cubicBezTo>
                <a:cubicBezTo>
                  <a:pt x="16" y="31"/>
                  <a:pt x="7" y="31"/>
                  <a:pt x="0" y="30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35"/>
          <p:cNvSpPr/>
          <p:nvPr/>
        </p:nvSpPr>
        <p:spPr>
          <a:xfrm>
            <a:off x="7315200" y="1978025"/>
            <a:ext cx="171450" cy="184150"/>
          </a:xfrm>
          <a:custGeom>
            <a:rect b="b" l="l" r="r" t="t"/>
            <a:pathLst>
              <a:path extrusionOk="0" h="29" w="27">
                <a:moveTo>
                  <a:pt x="23" y="26"/>
                </a:moveTo>
                <a:cubicBezTo>
                  <a:pt x="16" y="27"/>
                  <a:pt x="8" y="28"/>
                  <a:pt x="0" y="29"/>
                </a:cubicBezTo>
                <a:cubicBezTo>
                  <a:pt x="1" y="21"/>
                  <a:pt x="2" y="12"/>
                  <a:pt x="3" y="4"/>
                </a:cubicBezTo>
                <a:cubicBezTo>
                  <a:pt x="9" y="3"/>
                  <a:pt x="18" y="1"/>
                  <a:pt x="27" y="0"/>
                </a:cubicBezTo>
                <a:cubicBezTo>
                  <a:pt x="25" y="7"/>
                  <a:pt x="24" y="16"/>
                  <a:pt x="23" y="26"/>
                </a:cubicBezTo>
                <a:close/>
              </a:path>
            </a:pathLst>
          </a:custGeom>
          <a:solidFill>
            <a:srgbClr val="DA50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6"/>
          <p:cNvSpPr txBox="1"/>
          <p:nvPr>
            <p:ph idx="4294967295" type="ctrTitle"/>
          </p:nvPr>
        </p:nvSpPr>
        <p:spPr>
          <a:xfrm>
            <a:off x="5416442" y="1098850"/>
            <a:ext cx="3321158" cy="9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</a:pPr>
            <a:r>
              <a:rPr b="0" i="0" lang="en" sz="8800" u="none" cap="none" strike="noStrike">
                <a:solidFill>
                  <a:srgbClr val="DA5081"/>
                </a:solidFill>
                <a:latin typeface="Satisfy"/>
                <a:ea typeface="Satisfy"/>
                <a:cs typeface="Satisfy"/>
                <a:sym typeface="Satisfy"/>
              </a:rPr>
              <a:t>Thanks!</a:t>
            </a:r>
            <a:endParaRPr b="0" i="0" sz="8800" u="none" cap="none" strike="noStrike">
              <a:solidFill>
                <a:srgbClr val="DA5081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810" name="Google Shape;810;p36"/>
          <p:cNvSpPr txBox="1"/>
          <p:nvPr>
            <p:ph idx="4294967295" type="subTitle"/>
          </p:nvPr>
        </p:nvSpPr>
        <p:spPr>
          <a:xfrm>
            <a:off x="5416442" y="2132048"/>
            <a:ext cx="3014400" cy="20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Raleway Thin"/>
              <a:buNone/>
            </a:pPr>
            <a:r>
              <a:rPr b="1" i="0" lang="en" sz="2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Any questions?</a:t>
            </a:r>
            <a:endParaRPr b="1" i="0" sz="2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Raleway Thin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find me at: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Raleway Thin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@username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DFD6EF"/>
              </a:buClr>
              <a:buSzPts val="2000"/>
              <a:buFont typeface="Raleway Thin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user@mail.me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36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2" name="Google Shape;812;p36"/>
          <p:cNvPicPr preferRelativeResize="0"/>
          <p:nvPr/>
        </p:nvPicPr>
        <p:blipFill rotWithShape="1">
          <a:blip r:embed="rId3">
            <a:alphaModFix/>
          </a:blip>
          <a:srcRect b="13651" l="0" r="0" t="0"/>
          <a:stretch/>
        </p:blipFill>
        <p:spPr>
          <a:xfrm>
            <a:off x="0" y="1098850"/>
            <a:ext cx="5416442" cy="4039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02778" y="4253046"/>
            <a:ext cx="712307" cy="7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0778" y="4099855"/>
            <a:ext cx="931567" cy="967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7"/>
          <p:cNvSpPr txBox="1"/>
          <p:nvPr/>
        </p:nvSpPr>
        <p:spPr>
          <a:xfrm>
            <a:off x="261697" y="2478212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BB3F7C"/>
                </a:solidFill>
                <a:latin typeface="Arial"/>
                <a:ea typeface="Arial"/>
                <a:cs typeface="Arial"/>
                <a:sym typeface="Arial"/>
              </a:rPr>
              <a:t>www.plantillaspower-point.com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3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>
                <a:solidFill>
                  <a:srgbClr val="BB3F7C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Alternative resources</a:t>
            </a:r>
            <a:endParaRPr b="1">
              <a:solidFill>
                <a:srgbClr val="BB3F7C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grpSp>
        <p:nvGrpSpPr>
          <p:cNvPr id="825" name="Google Shape;825;p38"/>
          <p:cNvGrpSpPr/>
          <p:nvPr/>
        </p:nvGrpSpPr>
        <p:grpSpPr>
          <a:xfrm>
            <a:off x="606686" y="1017725"/>
            <a:ext cx="7704000" cy="3680750"/>
            <a:chOff x="534496" y="1017725"/>
            <a:chExt cx="8372967" cy="3896613"/>
          </a:xfrm>
        </p:grpSpPr>
        <p:pic>
          <p:nvPicPr>
            <p:cNvPr id="826" name="Google Shape;826;p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34496" y="1017725"/>
              <a:ext cx="2733750" cy="2846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7" name="Google Shape;827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34496" y="3959011"/>
              <a:ext cx="2563461" cy="9553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8" name="Google Shape;828;p38"/>
            <p:cNvSpPr/>
            <p:nvPr/>
          </p:nvSpPr>
          <p:spPr>
            <a:xfrm>
              <a:off x="6372225" y="1733551"/>
              <a:ext cx="866775" cy="590550"/>
            </a:xfrm>
            <a:custGeom>
              <a:rect b="b" l="l" r="r" t="t"/>
              <a:pathLst>
                <a:path extrusionOk="0" h="87" w="128">
                  <a:moveTo>
                    <a:pt x="2" y="83"/>
                  </a:moveTo>
                  <a:cubicBezTo>
                    <a:pt x="5" y="78"/>
                    <a:pt x="0" y="74"/>
                    <a:pt x="0" y="70"/>
                  </a:cubicBezTo>
                  <a:cubicBezTo>
                    <a:pt x="0" y="60"/>
                    <a:pt x="0" y="50"/>
                    <a:pt x="5" y="40"/>
                  </a:cubicBezTo>
                  <a:cubicBezTo>
                    <a:pt x="10" y="28"/>
                    <a:pt x="19" y="18"/>
                    <a:pt x="30" y="11"/>
                  </a:cubicBezTo>
                  <a:cubicBezTo>
                    <a:pt x="32" y="9"/>
                    <a:pt x="36" y="10"/>
                    <a:pt x="37" y="6"/>
                  </a:cubicBezTo>
                  <a:cubicBezTo>
                    <a:pt x="37" y="5"/>
                    <a:pt x="37" y="5"/>
                    <a:pt x="38" y="5"/>
                  </a:cubicBezTo>
                  <a:cubicBezTo>
                    <a:pt x="45" y="4"/>
                    <a:pt x="53" y="3"/>
                    <a:pt x="60" y="3"/>
                  </a:cubicBezTo>
                  <a:cubicBezTo>
                    <a:pt x="61" y="3"/>
                    <a:pt x="62" y="3"/>
                    <a:pt x="63" y="3"/>
                  </a:cubicBezTo>
                  <a:cubicBezTo>
                    <a:pt x="70" y="0"/>
                    <a:pt x="76" y="4"/>
                    <a:pt x="83" y="4"/>
                  </a:cubicBezTo>
                  <a:cubicBezTo>
                    <a:pt x="85" y="6"/>
                    <a:pt x="82" y="7"/>
                    <a:pt x="82" y="9"/>
                  </a:cubicBezTo>
                  <a:cubicBezTo>
                    <a:pt x="83" y="7"/>
                    <a:pt x="83" y="5"/>
                    <a:pt x="86" y="5"/>
                  </a:cubicBezTo>
                  <a:cubicBezTo>
                    <a:pt x="86" y="6"/>
                    <a:pt x="87" y="7"/>
                    <a:pt x="88" y="8"/>
                  </a:cubicBezTo>
                  <a:cubicBezTo>
                    <a:pt x="101" y="12"/>
                    <a:pt x="109" y="22"/>
                    <a:pt x="118" y="32"/>
                  </a:cubicBezTo>
                  <a:cubicBezTo>
                    <a:pt x="122" y="40"/>
                    <a:pt x="126" y="48"/>
                    <a:pt x="128" y="57"/>
                  </a:cubicBezTo>
                  <a:cubicBezTo>
                    <a:pt x="128" y="61"/>
                    <a:pt x="128" y="64"/>
                    <a:pt x="127" y="68"/>
                  </a:cubicBezTo>
                  <a:cubicBezTo>
                    <a:pt x="126" y="74"/>
                    <a:pt x="123" y="79"/>
                    <a:pt x="128" y="85"/>
                  </a:cubicBezTo>
                  <a:cubicBezTo>
                    <a:pt x="128" y="86"/>
                    <a:pt x="127" y="86"/>
                    <a:pt x="126" y="87"/>
                  </a:cubicBezTo>
                  <a:cubicBezTo>
                    <a:pt x="107" y="84"/>
                    <a:pt x="89" y="83"/>
                    <a:pt x="70" y="84"/>
                  </a:cubicBezTo>
                  <a:cubicBezTo>
                    <a:pt x="50" y="86"/>
                    <a:pt x="30" y="84"/>
                    <a:pt x="10" y="85"/>
                  </a:cubicBezTo>
                  <a:cubicBezTo>
                    <a:pt x="8" y="85"/>
                    <a:pt x="4" y="86"/>
                    <a:pt x="2" y="83"/>
                  </a:cubicBezTo>
                  <a:close/>
                </a:path>
              </a:pathLst>
            </a:custGeom>
            <a:solidFill>
              <a:srgbClr val="B6DED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8"/>
            <p:cNvSpPr/>
            <p:nvPr/>
          </p:nvSpPr>
          <p:spPr>
            <a:xfrm>
              <a:off x="3390900" y="1666876"/>
              <a:ext cx="927100" cy="690563"/>
            </a:xfrm>
            <a:custGeom>
              <a:rect b="b" l="l" r="r" t="t"/>
              <a:pathLst>
                <a:path extrusionOk="0" h="102" w="137">
                  <a:moveTo>
                    <a:pt x="109" y="85"/>
                  </a:moveTo>
                  <a:cubicBezTo>
                    <a:pt x="117" y="90"/>
                    <a:pt x="119" y="90"/>
                    <a:pt x="137" y="84"/>
                  </a:cubicBezTo>
                  <a:cubicBezTo>
                    <a:pt x="136" y="88"/>
                    <a:pt x="133" y="88"/>
                    <a:pt x="131" y="90"/>
                  </a:cubicBezTo>
                  <a:cubicBezTo>
                    <a:pt x="120" y="96"/>
                    <a:pt x="111" y="92"/>
                    <a:pt x="102" y="87"/>
                  </a:cubicBezTo>
                  <a:cubicBezTo>
                    <a:pt x="100" y="86"/>
                    <a:pt x="98" y="85"/>
                    <a:pt x="95" y="84"/>
                  </a:cubicBezTo>
                  <a:cubicBezTo>
                    <a:pt x="90" y="83"/>
                    <a:pt x="89" y="86"/>
                    <a:pt x="89" y="90"/>
                  </a:cubicBezTo>
                  <a:cubicBezTo>
                    <a:pt x="89" y="96"/>
                    <a:pt x="85" y="98"/>
                    <a:pt x="80" y="99"/>
                  </a:cubicBezTo>
                  <a:cubicBezTo>
                    <a:pt x="75" y="100"/>
                    <a:pt x="70" y="101"/>
                    <a:pt x="65" y="101"/>
                  </a:cubicBezTo>
                  <a:cubicBezTo>
                    <a:pt x="47" y="100"/>
                    <a:pt x="29" y="102"/>
                    <a:pt x="11" y="99"/>
                  </a:cubicBezTo>
                  <a:cubicBezTo>
                    <a:pt x="5" y="98"/>
                    <a:pt x="0" y="96"/>
                    <a:pt x="1" y="89"/>
                  </a:cubicBezTo>
                  <a:cubicBezTo>
                    <a:pt x="0" y="64"/>
                    <a:pt x="0" y="39"/>
                    <a:pt x="0" y="14"/>
                  </a:cubicBezTo>
                  <a:cubicBezTo>
                    <a:pt x="0" y="11"/>
                    <a:pt x="0" y="8"/>
                    <a:pt x="0" y="6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25" y="0"/>
                    <a:pt x="48" y="1"/>
                    <a:pt x="70" y="3"/>
                  </a:cubicBezTo>
                  <a:cubicBezTo>
                    <a:pt x="76" y="3"/>
                    <a:pt x="81" y="2"/>
                    <a:pt x="86" y="4"/>
                  </a:cubicBezTo>
                  <a:cubicBezTo>
                    <a:pt x="89" y="7"/>
                    <a:pt x="88" y="11"/>
                    <a:pt x="89" y="14"/>
                  </a:cubicBezTo>
                  <a:cubicBezTo>
                    <a:pt x="89" y="17"/>
                    <a:pt x="88" y="21"/>
                    <a:pt x="90" y="24"/>
                  </a:cubicBezTo>
                  <a:cubicBezTo>
                    <a:pt x="91" y="38"/>
                    <a:pt x="90" y="53"/>
                    <a:pt x="90" y="68"/>
                  </a:cubicBezTo>
                  <a:cubicBezTo>
                    <a:pt x="90" y="74"/>
                    <a:pt x="92" y="77"/>
                    <a:pt x="98" y="79"/>
                  </a:cubicBezTo>
                  <a:cubicBezTo>
                    <a:pt x="102" y="80"/>
                    <a:pt x="105" y="83"/>
                    <a:pt x="109" y="85"/>
                  </a:cubicBezTo>
                  <a:close/>
                </a:path>
              </a:pathLst>
            </a:custGeom>
            <a:solidFill>
              <a:srgbClr val="ED842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8"/>
            <p:cNvSpPr/>
            <p:nvPr/>
          </p:nvSpPr>
          <p:spPr>
            <a:xfrm>
              <a:off x="7326313" y="4227513"/>
              <a:ext cx="1547813" cy="298450"/>
            </a:xfrm>
            <a:custGeom>
              <a:rect b="b" l="l" r="r" t="t"/>
              <a:pathLst>
                <a:path extrusionOk="0" h="44" w="229">
                  <a:moveTo>
                    <a:pt x="7" y="41"/>
                  </a:moveTo>
                  <a:cubicBezTo>
                    <a:pt x="2" y="41"/>
                    <a:pt x="0" y="38"/>
                    <a:pt x="0" y="33"/>
                  </a:cubicBezTo>
                  <a:cubicBezTo>
                    <a:pt x="0" y="24"/>
                    <a:pt x="0" y="14"/>
                    <a:pt x="0" y="4"/>
                  </a:cubicBezTo>
                  <a:cubicBezTo>
                    <a:pt x="1" y="0"/>
                    <a:pt x="5" y="1"/>
                    <a:pt x="8" y="1"/>
                  </a:cubicBezTo>
                  <a:cubicBezTo>
                    <a:pt x="70" y="1"/>
                    <a:pt x="131" y="1"/>
                    <a:pt x="193" y="1"/>
                  </a:cubicBezTo>
                  <a:cubicBezTo>
                    <a:pt x="202" y="1"/>
                    <a:pt x="211" y="1"/>
                    <a:pt x="220" y="1"/>
                  </a:cubicBezTo>
                  <a:cubicBezTo>
                    <a:pt x="224" y="1"/>
                    <a:pt x="226" y="2"/>
                    <a:pt x="227" y="6"/>
                  </a:cubicBezTo>
                  <a:cubicBezTo>
                    <a:pt x="229" y="16"/>
                    <a:pt x="228" y="26"/>
                    <a:pt x="228" y="35"/>
                  </a:cubicBezTo>
                  <a:cubicBezTo>
                    <a:pt x="228" y="38"/>
                    <a:pt x="226" y="40"/>
                    <a:pt x="223" y="41"/>
                  </a:cubicBezTo>
                  <a:cubicBezTo>
                    <a:pt x="219" y="41"/>
                    <a:pt x="219" y="37"/>
                    <a:pt x="219" y="34"/>
                  </a:cubicBezTo>
                  <a:cubicBezTo>
                    <a:pt x="219" y="30"/>
                    <a:pt x="217" y="29"/>
                    <a:pt x="213" y="29"/>
                  </a:cubicBezTo>
                  <a:cubicBezTo>
                    <a:pt x="210" y="29"/>
                    <a:pt x="207" y="28"/>
                    <a:pt x="204" y="29"/>
                  </a:cubicBezTo>
                  <a:cubicBezTo>
                    <a:pt x="198" y="31"/>
                    <a:pt x="198" y="31"/>
                    <a:pt x="197" y="25"/>
                  </a:cubicBezTo>
                  <a:cubicBezTo>
                    <a:pt x="192" y="29"/>
                    <a:pt x="178" y="31"/>
                    <a:pt x="173" y="27"/>
                  </a:cubicBezTo>
                  <a:cubicBezTo>
                    <a:pt x="170" y="24"/>
                    <a:pt x="170" y="26"/>
                    <a:pt x="168" y="27"/>
                  </a:cubicBezTo>
                  <a:cubicBezTo>
                    <a:pt x="166" y="30"/>
                    <a:pt x="162" y="28"/>
                    <a:pt x="159" y="29"/>
                  </a:cubicBezTo>
                  <a:cubicBezTo>
                    <a:pt x="157" y="29"/>
                    <a:pt x="154" y="29"/>
                    <a:pt x="152" y="29"/>
                  </a:cubicBezTo>
                  <a:cubicBezTo>
                    <a:pt x="150" y="29"/>
                    <a:pt x="148" y="30"/>
                    <a:pt x="146" y="30"/>
                  </a:cubicBezTo>
                  <a:cubicBezTo>
                    <a:pt x="145" y="30"/>
                    <a:pt x="144" y="28"/>
                    <a:pt x="144" y="27"/>
                  </a:cubicBezTo>
                  <a:cubicBezTo>
                    <a:pt x="145" y="29"/>
                    <a:pt x="141" y="34"/>
                    <a:pt x="147" y="35"/>
                  </a:cubicBezTo>
                  <a:cubicBezTo>
                    <a:pt x="149" y="36"/>
                    <a:pt x="150" y="37"/>
                    <a:pt x="152" y="37"/>
                  </a:cubicBezTo>
                  <a:cubicBezTo>
                    <a:pt x="157" y="38"/>
                    <a:pt x="162" y="40"/>
                    <a:pt x="166" y="34"/>
                  </a:cubicBezTo>
                  <a:cubicBezTo>
                    <a:pt x="168" y="33"/>
                    <a:pt x="172" y="34"/>
                    <a:pt x="175" y="36"/>
                  </a:cubicBezTo>
                  <a:cubicBezTo>
                    <a:pt x="177" y="37"/>
                    <a:pt x="180" y="37"/>
                    <a:pt x="183" y="37"/>
                  </a:cubicBezTo>
                  <a:cubicBezTo>
                    <a:pt x="193" y="37"/>
                    <a:pt x="203" y="38"/>
                    <a:pt x="213" y="37"/>
                  </a:cubicBezTo>
                  <a:cubicBezTo>
                    <a:pt x="215" y="37"/>
                    <a:pt x="217" y="37"/>
                    <a:pt x="219" y="39"/>
                  </a:cubicBezTo>
                  <a:cubicBezTo>
                    <a:pt x="221" y="40"/>
                    <a:pt x="221" y="41"/>
                    <a:pt x="219" y="43"/>
                  </a:cubicBezTo>
                  <a:cubicBezTo>
                    <a:pt x="216" y="44"/>
                    <a:pt x="212" y="44"/>
                    <a:pt x="209" y="44"/>
                  </a:cubicBezTo>
                  <a:cubicBezTo>
                    <a:pt x="145" y="44"/>
                    <a:pt x="82" y="44"/>
                    <a:pt x="18" y="44"/>
                  </a:cubicBezTo>
                  <a:cubicBezTo>
                    <a:pt x="14" y="44"/>
                    <a:pt x="10" y="44"/>
                    <a:pt x="7" y="41"/>
                  </a:cubicBezTo>
                  <a:close/>
                </a:path>
              </a:pathLst>
            </a:custGeom>
            <a:solidFill>
              <a:srgbClr val="F29E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8"/>
            <p:cNvSpPr/>
            <p:nvPr/>
          </p:nvSpPr>
          <p:spPr>
            <a:xfrm>
              <a:off x="6332538" y="4016376"/>
              <a:ext cx="668338" cy="698500"/>
            </a:xfrm>
            <a:custGeom>
              <a:rect b="b" l="l" r="r" t="t"/>
              <a:pathLst>
                <a:path extrusionOk="0" h="103" w="99">
                  <a:moveTo>
                    <a:pt x="32" y="85"/>
                  </a:moveTo>
                  <a:cubicBezTo>
                    <a:pt x="20" y="78"/>
                    <a:pt x="10" y="70"/>
                    <a:pt x="3" y="59"/>
                  </a:cubicBezTo>
                  <a:cubicBezTo>
                    <a:pt x="0" y="53"/>
                    <a:pt x="1" y="47"/>
                    <a:pt x="4" y="41"/>
                  </a:cubicBezTo>
                  <a:cubicBezTo>
                    <a:pt x="12" y="28"/>
                    <a:pt x="24" y="19"/>
                    <a:pt x="37" y="12"/>
                  </a:cubicBezTo>
                  <a:cubicBezTo>
                    <a:pt x="48" y="5"/>
                    <a:pt x="59" y="0"/>
                    <a:pt x="72" y="1"/>
                  </a:cubicBezTo>
                  <a:cubicBezTo>
                    <a:pt x="78" y="1"/>
                    <a:pt x="81" y="3"/>
                    <a:pt x="84" y="8"/>
                  </a:cubicBezTo>
                  <a:cubicBezTo>
                    <a:pt x="93" y="19"/>
                    <a:pt x="95" y="33"/>
                    <a:pt x="97" y="46"/>
                  </a:cubicBezTo>
                  <a:cubicBezTo>
                    <a:pt x="99" y="58"/>
                    <a:pt x="96" y="71"/>
                    <a:pt x="92" y="82"/>
                  </a:cubicBezTo>
                  <a:cubicBezTo>
                    <a:pt x="87" y="97"/>
                    <a:pt x="81" y="103"/>
                    <a:pt x="64" y="99"/>
                  </a:cubicBezTo>
                  <a:cubicBezTo>
                    <a:pt x="52" y="96"/>
                    <a:pt x="42" y="91"/>
                    <a:pt x="32" y="85"/>
                  </a:cubicBezTo>
                  <a:close/>
                </a:path>
              </a:pathLst>
            </a:custGeom>
            <a:solidFill>
              <a:srgbClr val="F6E2A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8"/>
            <p:cNvSpPr/>
            <p:nvPr/>
          </p:nvSpPr>
          <p:spPr>
            <a:xfrm>
              <a:off x="4405313" y="1963738"/>
              <a:ext cx="642938" cy="360363"/>
            </a:xfrm>
            <a:custGeom>
              <a:rect b="b" l="l" r="r" t="t"/>
              <a:pathLst>
                <a:path extrusionOk="0" h="53" w="95">
                  <a:moveTo>
                    <a:pt x="0" y="48"/>
                  </a:moveTo>
                  <a:cubicBezTo>
                    <a:pt x="0" y="33"/>
                    <a:pt x="0" y="18"/>
                    <a:pt x="0" y="4"/>
                  </a:cubicBezTo>
                  <a:cubicBezTo>
                    <a:pt x="6" y="1"/>
                    <a:pt x="13" y="1"/>
                    <a:pt x="20" y="1"/>
                  </a:cubicBezTo>
                  <a:cubicBezTo>
                    <a:pt x="36" y="0"/>
                    <a:pt x="53" y="0"/>
                    <a:pt x="69" y="1"/>
                  </a:cubicBezTo>
                  <a:cubicBezTo>
                    <a:pt x="75" y="1"/>
                    <a:pt x="82" y="1"/>
                    <a:pt x="88" y="4"/>
                  </a:cubicBezTo>
                  <a:cubicBezTo>
                    <a:pt x="88" y="11"/>
                    <a:pt x="88" y="19"/>
                    <a:pt x="88" y="27"/>
                  </a:cubicBezTo>
                  <a:cubicBezTo>
                    <a:pt x="88" y="29"/>
                    <a:pt x="87" y="32"/>
                    <a:pt x="90" y="34"/>
                  </a:cubicBezTo>
                  <a:cubicBezTo>
                    <a:pt x="90" y="35"/>
                    <a:pt x="89" y="36"/>
                    <a:pt x="89" y="36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2" y="35"/>
                    <a:pt x="94" y="35"/>
                    <a:pt x="95" y="38"/>
                  </a:cubicBezTo>
                  <a:cubicBezTo>
                    <a:pt x="89" y="37"/>
                    <a:pt x="87" y="41"/>
                    <a:pt x="88" y="46"/>
                  </a:cubicBezTo>
                  <a:cubicBezTo>
                    <a:pt x="87" y="48"/>
                    <a:pt x="87" y="49"/>
                    <a:pt x="86" y="49"/>
                  </a:cubicBezTo>
                  <a:cubicBezTo>
                    <a:pt x="84" y="51"/>
                    <a:pt x="82" y="51"/>
                    <a:pt x="80" y="51"/>
                  </a:cubicBezTo>
                  <a:cubicBezTo>
                    <a:pt x="56" y="53"/>
                    <a:pt x="32" y="53"/>
                    <a:pt x="8" y="51"/>
                  </a:cubicBezTo>
                  <a:cubicBezTo>
                    <a:pt x="6" y="51"/>
                    <a:pt x="4" y="50"/>
                    <a:pt x="2" y="49"/>
                  </a:cubicBezTo>
                  <a:cubicBezTo>
                    <a:pt x="1" y="49"/>
                    <a:pt x="1" y="48"/>
                    <a:pt x="0" y="48"/>
                  </a:cubicBezTo>
                  <a:close/>
                </a:path>
              </a:pathLst>
            </a:custGeom>
            <a:solidFill>
              <a:srgbClr val="EB77A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8"/>
            <p:cNvSpPr/>
            <p:nvPr/>
          </p:nvSpPr>
          <p:spPr>
            <a:xfrm>
              <a:off x="4398963" y="1685926"/>
              <a:ext cx="608013" cy="304800"/>
            </a:xfrm>
            <a:custGeom>
              <a:rect b="b" l="l" r="r" t="t"/>
              <a:pathLst>
                <a:path extrusionOk="0" h="45" w="90">
                  <a:moveTo>
                    <a:pt x="89" y="45"/>
                  </a:moveTo>
                  <a:cubicBezTo>
                    <a:pt x="60" y="43"/>
                    <a:pt x="30" y="43"/>
                    <a:pt x="1" y="45"/>
                  </a:cubicBezTo>
                  <a:cubicBezTo>
                    <a:pt x="1" y="44"/>
                    <a:pt x="1" y="43"/>
                    <a:pt x="1" y="42"/>
                  </a:cubicBezTo>
                  <a:cubicBezTo>
                    <a:pt x="8" y="39"/>
                    <a:pt x="14" y="40"/>
                    <a:pt x="21" y="40"/>
                  </a:cubicBezTo>
                  <a:cubicBezTo>
                    <a:pt x="39" y="40"/>
                    <a:pt x="57" y="39"/>
                    <a:pt x="70" y="40"/>
                  </a:cubicBezTo>
                  <a:cubicBezTo>
                    <a:pt x="55" y="40"/>
                    <a:pt x="35" y="39"/>
                    <a:pt x="14" y="40"/>
                  </a:cubicBezTo>
                  <a:cubicBezTo>
                    <a:pt x="10" y="41"/>
                    <a:pt x="5" y="42"/>
                    <a:pt x="1" y="39"/>
                  </a:cubicBezTo>
                  <a:cubicBezTo>
                    <a:pt x="1" y="27"/>
                    <a:pt x="0" y="16"/>
                    <a:pt x="2" y="4"/>
                  </a:cubicBezTo>
                  <a:cubicBezTo>
                    <a:pt x="9" y="0"/>
                    <a:pt x="18" y="1"/>
                    <a:pt x="26" y="1"/>
                  </a:cubicBezTo>
                  <a:cubicBezTo>
                    <a:pt x="43" y="1"/>
                    <a:pt x="60" y="2"/>
                    <a:pt x="77" y="1"/>
                  </a:cubicBezTo>
                  <a:cubicBezTo>
                    <a:pt x="81" y="1"/>
                    <a:pt x="84" y="2"/>
                    <a:pt x="88" y="4"/>
                  </a:cubicBezTo>
                  <a:cubicBezTo>
                    <a:pt x="90" y="10"/>
                    <a:pt x="89" y="17"/>
                    <a:pt x="89" y="24"/>
                  </a:cubicBezTo>
                  <a:cubicBezTo>
                    <a:pt x="89" y="31"/>
                    <a:pt x="89" y="38"/>
                    <a:pt x="89" y="45"/>
                  </a:cubicBezTo>
                  <a:close/>
                </a:path>
              </a:pathLst>
            </a:custGeom>
            <a:solidFill>
              <a:srgbClr val="EC78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8"/>
            <p:cNvSpPr/>
            <p:nvPr/>
          </p:nvSpPr>
          <p:spPr>
            <a:xfrm>
              <a:off x="6318250" y="2282826"/>
              <a:ext cx="954088" cy="176213"/>
            </a:xfrm>
            <a:custGeom>
              <a:rect b="b" l="l" r="r" t="t"/>
              <a:pathLst>
                <a:path extrusionOk="0" h="26" w="141">
                  <a:moveTo>
                    <a:pt x="10" y="2"/>
                  </a:moveTo>
                  <a:cubicBezTo>
                    <a:pt x="25" y="0"/>
                    <a:pt x="40" y="3"/>
                    <a:pt x="54" y="2"/>
                  </a:cubicBezTo>
                  <a:cubicBezTo>
                    <a:pt x="72" y="1"/>
                    <a:pt x="89" y="1"/>
                    <a:pt x="107" y="1"/>
                  </a:cubicBezTo>
                  <a:cubicBezTo>
                    <a:pt x="116" y="1"/>
                    <a:pt x="126" y="1"/>
                    <a:pt x="135" y="5"/>
                  </a:cubicBezTo>
                  <a:cubicBezTo>
                    <a:pt x="136" y="5"/>
                    <a:pt x="136" y="6"/>
                    <a:pt x="137" y="6"/>
                  </a:cubicBezTo>
                  <a:cubicBezTo>
                    <a:pt x="137" y="6"/>
                    <a:pt x="137" y="6"/>
                    <a:pt x="137" y="6"/>
                  </a:cubicBezTo>
                  <a:cubicBezTo>
                    <a:pt x="141" y="17"/>
                    <a:pt x="137" y="24"/>
                    <a:pt x="126" y="25"/>
                  </a:cubicBezTo>
                  <a:cubicBezTo>
                    <a:pt x="114" y="26"/>
                    <a:pt x="102" y="25"/>
                    <a:pt x="91" y="25"/>
                  </a:cubicBezTo>
                  <a:cubicBezTo>
                    <a:pt x="69" y="25"/>
                    <a:pt x="46" y="25"/>
                    <a:pt x="24" y="25"/>
                  </a:cubicBezTo>
                  <a:cubicBezTo>
                    <a:pt x="20" y="25"/>
                    <a:pt x="16" y="25"/>
                    <a:pt x="12" y="23"/>
                  </a:cubicBezTo>
                  <a:cubicBezTo>
                    <a:pt x="0" y="17"/>
                    <a:pt x="0" y="10"/>
                    <a:pt x="10" y="2"/>
                  </a:cubicBezTo>
                  <a:close/>
                </a:path>
              </a:pathLst>
            </a:custGeom>
            <a:solidFill>
              <a:srgbClr val="75C4B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8"/>
            <p:cNvSpPr/>
            <p:nvPr/>
          </p:nvSpPr>
          <p:spPr>
            <a:xfrm>
              <a:off x="3513138" y="4132263"/>
              <a:ext cx="379413" cy="427038"/>
            </a:xfrm>
            <a:custGeom>
              <a:rect b="b" l="l" r="r" t="t"/>
              <a:pathLst>
                <a:path extrusionOk="0" h="63" w="56">
                  <a:moveTo>
                    <a:pt x="53" y="2"/>
                  </a:moveTo>
                  <a:cubicBezTo>
                    <a:pt x="54" y="9"/>
                    <a:pt x="54" y="16"/>
                    <a:pt x="55" y="23"/>
                  </a:cubicBezTo>
                  <a:cubicBezTo>
                    <a:pt x="55" y="31"/>
                    <a:pt x="56" y="39"/>
                    <a:pt x="56" y="47"/>
                  </a:cubicBezTo>
                  <a:cubicBezTo>
                    <a:pt x="56" y="53"/>
                    <a:pt x="53" y="56"/>
                    <a:pt x="47" y="58"/>
                  </a:cubicBezTo>
                  <a:cubicBezTo>
                    <a:pt x="33" y="63"/>
                    <a:pt x="20" y="61"/>
                    <a:pt x="7" y="57"/>
                  </a:cubicBezTo>
                  <a:cubicBezTo>
                    <a:pt x="2" y="56"/>
                    <a:pt x="1" y="53"/>
                    <a:pt x="1" y="48"/>
                  </a:cubicBezTo>
                  <a:cubicBezTo>
                    <a:pt x="2" y="42"/>
                    <a:pt x="3" y="36"/>
                    <a:pt x="1" y="30"/>
                  </a:cubicBezTo>
                  <a:cubicBezTo>
                    <a:pt x="0" y="22"/>
                    <a:pt x="2" y="15"/>
                    <a:pt x="2" y="7"/>
                  </a:cubicBezTo>
                  <a:cubicBezTo>
                    <a:pt x="2" y="7"/>
                    <a:pt x="2" y="6"/>
                    <a:pt x="3" y="6"/>
                  </a:cubicBezTo>
                  <a:cubicBezTo>
                    <a:pt x="3" y="3"/>
                    <a:pt x="4" y="0"/>
                    <a:pt x="8" y="2"/>
                  </a:cubicBezTo>
                  <a:cubicBezTo>
                    <a:pt x="22" y="6"/>
                    <a:pt x="36" y="6"/>
                    <a:pt x="49" y="1"/>
                  </a:cubicBezTo>
                  <a:cubicBezTo>
                    <a:pt x="51" y="1"/>
                    <a:pt x="52" y="1"/>
                    <a:pt x="53" y="2"/>
                  </a:cubicBezTo>
                  <a:close/>
                </a:path>
              </a:pathLst>
            </a:custGeom>
            <a:solidFill>
              <a:srgbClr val="9493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6197600" y="3048001"/>
              <a:ext cx="398463" cy="400050"/>
            </a:xfrm>
            <a:custGeom>
              <a:rect b="b" l="l" r="r" t="t"/>
              <a:pathLst>
                <a:path extrusionOk="0" h="59" w="59">
                  <a:moveTo>
                    <a:pt x="10" y="54"/>
                  </a:moveTo>
                  <a:cubicBezTo>
                    <a:pt x="3" y="51"/>
                    <a:pt x="1" y="45"/>
                    <a:pt x="1" y="37"/>
                  </a:cubicBezTo>
                  <a:cubicBezTo>
                    <a:pt x="1" y="30"/>
                    <a:pt x="0" y="22"/>
                    <a:pt x="2" y="15"/>
                  </a:cubicBezTo>
                  <a:cubicBezTo>
                    <a:pt x="3" y="6"/>
                    <a:pt x="7" y="1"/>
                    <a:pt x="16" y="1"/>
                  </a:cubicBezTo>
                  <a:cubicBezTo>
                    <a:pt x="25" y="0"/>
                    <a:pt x="33" y="1"/>
                    <a:pt x="42" y="1"/>
                  </a:cubicBezTo>
                  <a:cubicBezTo>
                    <a:pt x="47" y="1"/>
                    <a:pt x="51" y="4"/>
                    <a:pt x="54" y="9"/>
                  </a:cubicBezTo>
                  <a:cubicBezTo>
                    <a:pt x="59" y="21"/>
                    <a:pt x="57" y="33"/>
                    <a:pt x="56" y="45"/>
                  </a:cubicBezTo>
                  <a:cubicBezTo>
                    <a:pt x="56" y="50"/>
                    <a:pt x="52" y="54"/>
                    <a:pt x="48" y="55"/>
                  </a:cubicBezTo>
                  <a:cubicBezTo>
                    <a:pt x="35" y="57"/>
                    <a:pt x="23" y="59"/>
                    <a:pt x="10" y="54"/>
                  </a:cubicBezTo>
                  <a:close/>
                </a:path>
              </a:pathLst>
            </a:custGeom>
            <a:solidFill>
              <a:srgbClr val="8BC5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8"/>
            <p:cNvSpPr/>
            <p:nvPr/>
          </p:nvSpPr>
          <p:spPr>
            <a:xfrm>
              <a:off x="7326313" y="4227513"/>
              <a:ext cx="1581150" cy="325438"/>
            </a:xfrm>
            <a:custGeom>
              <a:rect b="b" l="l" r="r" t="t"/>
              <a:pathLst>
                <a:path extrusionOk="0" h="48" w="234">
                  <a:moveTo>
                    <a:pt x="7" y="41"/>
                  </a:moveTo>
                  <a:cubicBezTo>
                    <a:pt x="75" y="41"/>
                    <a:pt x="143" y="41"/>
                    <a:pt x="211" y="41"/>
                  </a:cubicBezTo>
                  <a:cubicBezTo>
                    <a:pt x="214" y="41"/>
                    <a:pt x="218" y="42"/>
                    <a:pt x="221" y="40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24" y="40"/>
                    <a:pt x="226" y="38"/>
                    <a:pt x="226" y="35"/>
                  </a:cubicBezTo>
                  <a:cubicBezTo>
                    <a:pt x="226" y="26"/>
                    <a:pt x="226" y="17"/>
                    <a:pt x="226" y="8"/>
                  </a:cubicBezTo>
                  <a:cubicBezTo>
                    <a:pt x="226" y="3"/>
                    <a:pt x="223" y="1"/>
                    <a:pt x="219" y="1"/>
                  </a:cubicBezTo>
                  <a:cubicBezTo>
                    <a:pt x="148" y="1"/>
                    <a:pt x="78" y="1"/>
                    <a:pt x="7" y="1"/>
                  </a:cubicBezTo>
                  <a:cubicBezTo>
                    <a:pt x="5" y="1"/>
                    <a:pt x="2" y="2"/>
                    <a:pt x="0" y="4"/>
                  </a:cubicBezTo>
                  <a:cubicBezTo>
                    <a:pt x="0" y="2"/>
                    <a:pt x="0" y="0"/>
                    <a:pt x="4" y="0"/>
                  </a:cubicBezTo>
                  <a:cubicBezTo>
                    <a:pt x="75" y="0"/>
                    <a:pt x="145" y="0"/>
                    <a:pt x="216" y="0"/>
                  </a:cubicBezTo>
                  <a:cubicBezTo>
                    <a:pt x="227" y="0"/>
                    <a:pt x="234" y="8"/>
                    <a:pt x="233" y="20"/>
                  </a:cubicBezTo>
                  <a:cubicBezTo>
                    <a:pt x="233" y="27"/>
                    <a:pt x="234" y="34"/>
                    <a:pt x="234" y="41"/>
                  </a:cubicBezTo>
                  <a:cubicBezTo>
                    <a:pt x="234" y="46"/>
                    <a:pt x="232" y="48"/>
                    <a:pt x="228" y="48"/>
                  </a:cubicBezTo>
                  <a:cubicBezTo>
                    <a:pt x="227" y="48"/>
                    <a:pt x="225" y="48"/>
                    <a:pt x="224" y="48"/>
                  </a:cubicBezTo>
                  <a:cubicBezTo>
                    <a:pt x="156" y="48"/>
                    <a:pt x="87" y="48"/>
                    <a:pt x="18" y="48"/>
                  </a:cubicBezTo>
                  <a:cubicBezTo>
                    <a:pt x="13" y="48"/>
                    <a:pt x="9" y="47"/>
                    <a:pt x="7" y="41"/>
                  </a:cubicBezTo>
                  <a:close/>
                </a:path>
              </a:pathLst>
            </a:custGeom>
            <a:solidFill>
              <a:srgbClr val="EEE5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8"/>
            <p:cNvSpPr/>
            <p:nvPr/>
          </p:nvSpPr>
          <p:spPr>
            <a:xfrm>
              <a:off x="7731125" y="2913063"/>
              <a:ext cx="765175" cy="663575"/>
            </a:xfrm>
            <a:custGeom>
              <a:rect b="b" l="l" r="r" t="t"/>
              <a:pathLst>
                <a:path extrusionOk="0" h="98" w="113">
                  <a:moveTo>
                    <a:pt x="3" y="36"/>
                  </a:moveTo>
                  <a:cubicBezTo>
                    <a:pt x="3" y="35"/>
                    <a:pt x="4" y="34"/>
                    <a:pt x="4" y="33"/>
                  </a:cubicBezTo>
                  <a:cubicBezTo>
                    <a:pt x="8" y="33"/>
                    <a:pt x="11" y="38"/>
                    <a:pt x="16" y="34"/>
                  </a:cubicBezTo>
                  <a:cubicBezTo>
                    <a:pt x="45" y="25"/>
                    <a:pt x="77" y="35"/>
                    <a:pt x="93" y="61"/>
                  </a:cubicBezTo>
                  <a:cubicBezTo>
                    <a:pt x="94" y="63"/>
                    <a:pt x="95" y="65"/>
                    <a:pt x="97" y="66"/>
                  </a:cubicBezTo>
                  <a:cubicBezTo>
                    <a:pt x="99" y="67"/>
                    <a:pt x="98" y="65"/>
                    <a:pt x="99" y="64"/>
                  </a:cubicBezTo>
                  <a:cubicBezTo>
                    <a:pt x="100" y="63"/>
                    <a:pt x="101" y="62"/>
                    <a:pt x="102" y="61"/>
                  </a:cubicBezTo>
                  <a:cubicBezTo>
                    <a:pt x="102" y="59"/>
                    <a:pt x="101" y="57"/>
                    <a:pt x="102" y="55"/>
                  </a:cubicBezTo>
                  <a:cubicBezTo>
                    <a:pt x="103" y="52"/>
                    <a:pt x="106" y="51"/>
                    <a:pt x="104" y="48"/>
                  </a:cubicBezTo>
                  <a:cubicBezTo>
                    <a:pt x="102" y="45"/>
                    <a:pt x="100" y="42"/>
                    <a:pt x="99" y="40"/>
                  </a:cubicBezTo>
                  <a:cubicBezTo>
                    <a:pt x="98" y="37"/>
                    <a:pt x="95" y="35"/>
                    <a:pt x="97" y="33"/>
                  </a:cubicBezTo>
                  <a:cubicBezTo>
                    <a:pt x="100" y="31"/>
                    <a:pt x="101" y="34"/>
                    <a:pt x="103" y="35"/>
                  </a:cubicBezTo>
                  <a:cubicBezTo>
                    <a:pt x="104" y="27"/>
                    <a:pt x="97" y="24"/>
                    <a:pt x="93" y="19"/>
                  </a:cubicBezTo>
                  <a:cubicBezTo>
                    <a:pt x="93" y="15"/>
                    <a:pt x="91" y="11"/>
                    <a:pt x="88" y="8"/>
                  </a:cubicBezTo>
                  <a:cubicBezTo>
                    <a:pt x="86" y="7"/>
                    <a:pt x="84" y="4"/>
                    <a:pt x="86" y="2"/>
                  </a:cubicBezTo>
                  <a:cubicBezTo>
                    <a:pt x="88" y="0"/>
                    <a:pt x="90" y="4"/>
                    <a:pt x="92" y="4"/>
                  </a:cubicBezTo>
                  <a:cubicBezTo>
                    <a:pt x="92" y="4"/>
                    <a:pt x="92" y="4"/>
                    <a:pt x="92" y="4"/>
                  </a:cubicBezTo>
                  <a:cubicBezTo>
                    <a:pt x="95" y="9"/>
                    <a:pt x="101" y="12"/>
                    <a:pt x="103" y="18"/>
                  </a:cubicBezTo>
                  <a:cubicBezTo>
                    <a:pt x="106" y="21"/>
                    <a:pt x="107" y="26"/>
                    <a:pt x="108" y="30"/>
                  </a:cubicBezTo>
                  <a:cubicBezTo>
                    <a:pt x="113" y="36"/>
                    <a:pt x="111" y="43"/>
                    <a:pt x="111" y="50"/>
                  </a:cubicBezTo>
                  <a:cubicBezTo>
                    <a:pt x="112" y="53"/>
                    <a:pt x="111" y="55"/>
                    <a:pt x="110" y="58"/>
                  </a:cubicBezTo>
                  <a:cubicBezTo>
                    <a:pt x="108" y="62"/>
                    <a:pt x="108" y="68"/>
                    <a:pt x="105" y="72"/>
                  </a:cubicBezTo>
                  <a:cubicBezTo>
                    <a:pt x="102" y="75"/>
                    <a:pt x="100" y="79"/>
                    <a:pt x="97" y="81"/>
                  </a:cubicBezTo>
                  <a:cubicBezTo>
                    <a:pt x="92" y="85"/>
                    <a:pt x="88" y="90"/>
                    <a:pt x="82" y="92"/>
                  </a:cubicBezTo>
                  <a:cubicBezTo>
                    <a:pt x="81" y="92"/>
                    <a:pt x="79" y="92"/>
                    <a:pt x="78" y="91"/>
                  </a:cubicBezTo>
                  <a:cubicBezTo>
                    <a:pt x="77" y="88"/>
                    <a:pt x="79" y="87"/>
                    <a:pt x="81" y="86"/>
                  </a:cubicBezTo>
                  <a:cubicBezTo>
                    <a:pt x="81" y="86"/>
                    <a:pt x="82" y="85"/>
                    <a:pt x="83" y="85"/>
                  </a:cubicBezTo>
                  <a:cubicBezTo>
                    <a:pt x="85" y="82"/>
                    <a:pt x="91" y="81"/>
                    <a:pt x="91" y="77"/>
                  </a:cubicBezTo>
                  <a:cubicBezTo>
                    <a:pt x="90" y="72"/>
                    <a:pt x="84" y="75"/>
                    <a:pt x="82" y="73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0" y="68"/>
                    <a:pt x="84" y="69"/>
                    <a:pt x="85" y="66"/>
                  </a:cubicBezTo>
                  <a:cubicBezTo>
                    <a:pt x="83" y="67"/>
                    <a:pt x="81" y="70"/>
                    <a:pt x="79" y="68"/>
                  </a:cubicBezTo>
                  <a:cubicBezTo>
                    <a:pt x="76" y="66"/>
                    <a:pt x="79" y="64"/>
                    <a:pt x="80" y="63"/>
                  </a:cubicBezTo>
                  <a:cubicBezTo>
                    <a:pt x="82" y="60"/>
                    <a:pt x="79" y="59"/>
                    <a:pt x="78" y="58"/>
                  </a:cubicBezTo>
                  <a:cubicBezTo>
                    <a:pt x="73" y="68"/>
                    <a:pt x="73" y="68"/>
                    <a:pt x="81" y="72"/>
                  </a:cubicBezTo>
                  <a:cubicBezTo>
                    <a:pt x="81" y="75"/>
                    <a:pt x="78" y="75"/>
                    <a:pt x="75" y="76"/>
                  </a:cubicBezTo>
                  <a:cubicBezTo>
                    <a:pt x="73" y="76"/>
                    <a:pt x="71" y="76"/>
                    <a:pt x="69" y="78"/>
                  </a:cubicBezTo>
                  <a:cubicBezTo>
                    <a:pt x="70" y="79"/>
                    <a:pt x="71" y="78"/>
                    <a:pt x="72" y="79"/>
                  </a:cubicBezTo>
                  <a:cubicBezTo>
                    <a:pt x="73" y="79"/>
                    <a:pt x="75" y="79"/>
                    <a:pt x="75" y="80"/>
                  </a:cubicBezTo>
                  <a:cubicBezTo>
                    <a:pt x="75" y="82"/>
                    <a:pt x="74" y="82"/>
                    <a:pt x="73" y="83"/>
                  </a:cubicBezTo>
                  <a:cubicBezTo>
                    <a:pt x="72" y="84"/>
                    <a:pt x="70" y="85"/>
                    <a:pt x="68" y="85"/>
                  </a:cubicBezTo>
                  <a:cubicBezTo>
                    <a:pt x="66" y="85"/>
                    <a:pt x="66" y="86"/>
                    <a:pt x="67" y="88"/>
                  </a:cubicBezTo>
                  <a:cubicBezTo>
                    <a:pt x="68" y="90"/>
                    <a:pt x="66" y="91"/>
                    <a:pt x="64" y="92"/>
                  </a:cubicBezTo>
                  <a:cubicBezTo>
                    <a:pt x="61" y="93"/>
                    <a:pt x="59" y="93"/>
                    <a:pt x="57" y="93"/>
                  </a:cubicBezTo>
                  <a:cubicBezTo>
                    <a:pt x="59" y="94"/>
                    <a:pt x="63" y="92"/>
                    <a:pt x="64" y="96"/>
                  </a:cubicBezTo>
                  <a:cubicBezTo>
                    <a:pt x="63" y="98"/>
                    <a:pt x="60" y="98"/>
                    <a:pt x="58" y="98"/>
                  </a:cubicBezTo>
                  <a:cubicBezTo>
                    <a:pt x="51" y="98"/>
                    <a:pt x="44" y="97"/>
                    <a:pt x="38" y="95"/>
                  </a:cubicBezTo>
                  <a:cubicBezTo>
                    <a:pt x="32" y="94"/>
                    <a:pt x="28" y="91"/>
                    <a:pt x="24" y="87"/>
                  </a:cubicBezTo>
                  <a:cubicBezTo>
                    <a:pt x="15" y="80"/>
                    <a:pt x="9" y="71"/>
                    <a:pt x="5" y="60"/>
                  </a:cubicBezTo>
                  <a:cubicBezTo>
                    <a:pt x="1" y="52"/>
                    <a:pt x="0" y="44"/>
                    <a:pt x="3" y="36"/>
                  </a:cubicBezTo>
                  <a:close/>
                </a:path>
              </a:pathLst>
            </a:custGeom>
            <a:solidFill>
              <a:srgbClr val="EA7E1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7758113" y="2797176"/>
              <a:ext cx="711200" cy="549275"/>
            </a:xfrm>
            <a:custGeom>
              <a:rect b="b" l="l" r="r" t="t"/>
              <a:pathLst>
                <a:path extrusionOk="0" h="81" w="105">
                  <a:moveTo>
                    <a:pt x="101" y="64"/>
                  </a:moveTo>
                  <a:cubicBezTo>
                    <a:pt x="105" y="68"/>
                    <a:pt x="103" y="70"/>
                    <a:pt x="99" y="72"/>
                  </a:cubicBezTo>
                  <a:cubicBezTo>
                    <a:pt x="95" y="72"/>
                    <a:pt x="95" y="69"/>
                    <a:pt x="93" y="67"/>
                  </a:cubicBezTo>
                  <a:cubicBezTo>
                    <a:pt x="72" y="35"/>
                    <a:pt x="40" y="32"/>
                    <a:pt x="12" y="41"/>
                  </a:cubicBezTo>
                  <a:cubicBezTo>
                    <a:pt x="12" y="42"/>
                    <a:pt x="11" y="42"/>
                    <a:pt x="12" y="42"/>
                  </a:cubicBezTo>
                  <a:cubicBezTo>
                    <a:pt x="48" y="32"/>
                    <a:pt x="81" y="42"/>
                    <a:pt x="98" y="76"/>
                  </a:cubicBezTo>
                  <a:cubicBezTo>
                    <a:pt x="99" y="77"/>
                    <a:pt x="99" y="78"/>
                    <a:pt x="100" y="79"/>
                  </a:cubicBezTo>
                  <a:cubicBezTo>
                    <a:pt x="99" y="81"/>
                    <a:pt x="97" y="80"/>
                    <a:pt x="96" y="80"/>
                  </a:cubicBezTo>
                  <a:cubicBezTo>
                    <a:pt x="93" y="81"/>
                    <a:pt x="93" y="78"/>
                    <a:pt x="92" y="77"/>
                  </a:cubicBezTo>
                  <a:cubicBezTo>
                    <a:pt x="71" y="47"/>
                    <a:pt x="49" y="40"/>
                    <a:pt x="14" y="48"/>
                  </a:cubicBezTo>
                  <a:cubicBezTo>
                    <a:pt x="10" y="49"/>
                    <a:pt x="8" y="50"/>
                    <a:pt x="12" y="53"/>
                  </a:cubicBezTo>
                  <a:cubicBezTo>
                    <a:pt x="7" y="56"/>
                    <a:pt x="3" y="55"/>
                    <a:pt x="0" y="50"/>
                  </a:cubicBezTo>
                  <a:cubicBezTo>
                    <a:pt x="0" y="42"/>
                    <a:pt x="5" y="35"/>
                    <a:pt x="9" y="29"/>
                  </a:cubicBezTo>
                  <a:cubicBezTo>
                    <a:pt x="26" y="6"/>
                    <a:pt x="61" y="0"/>
                    <a:pt x="84" y="17"/>
                  </a:cubicBezTo>
                  <a:cubicBezTo>
                    <a:pt x="85" y="18"/>
                    <a:pt x="86" y="20"/>
                    <a:pt x="88" y="21"/>
                  </a:cubicBezTo>
                  <a:cubicBezTo>
                    <a:pt x="86" y="21"/>
                    <a:pt x="84" y="20"/>
                    <a:pt x="82" y="19"/>
                  </a:cubicBezTo>
                  <a:cubicBezTo>
                    <a:pt x="85" y="26"/>
                    <a:pt x="93" y="28"/>
                    <a:pt x="90" y="36"/>
                  </a:cubicBezTo>
                  <a:cubicBezTo>
                    <a:pt x="87" y="37"/>
                    <a:pt x="84" y="34"/>
                    <a:pt x="81" y="33"/>
                  </a:cubicBezTo>
                  <a:cubicBezTo>
                    <a:pt x="76" y="30"/>
                    <a:pt x="70" y="28"/>
                    <a:pt x="65" y="26"/>
                  </a:cubicBezTo>
                  <a:cubicBezTo>
                    <a:pt x="63" y="25"/>
                    <a:pt x="60" y="25"/>
                    <a:pt x="59" y="25"/>
                  </a:cubicBezTo>
                  <a:cubicBezTo>
                    <a:pt x="70" y="26"/>
                    <a:pt x="81" y="31"/>
                    <a:pt x="90" y="40"/>
                  </a:cubicBezTo>
                  <a:cubicBezTo>
                    <a:pt x="92" y="42"/>
                    <a:pt x="96" y="45"/>
                    <a:pt x="93" y="48"/>
                  </a:cubicBezTo>
                  <a:cubicBezTo>
                    <a:pt x="90" y="51"/>
                    <a:pt x="87" y="47"/>
                    <a:pt x="85" y="45"/>
                  </a:cubicBezTo>
                  <a:cubicBezTo>
                    <a:pt x="69" y="29"/>
                    <a:pt x="50" y="26"/>
                    <a:pt x="28" y="30"/>
                  </a:cubicBezTo>
                  <a:cubicBezTo>
                    <a:pt x="24" y="31"/>
                    <a:pt x="20" y="32"/>
                    <a:pt x="16" y="33"/>
                  </a:cubicBezTo>
                  <a:cubicBezTo>
                    <a:pt x="35" y="29"/>
                    <a:pt x="53" y="29"/>
                    <a:pt x="71" y="38"/>
                  </a:cubicBezTo>
                  <a:cubicBezTo>
                    <a:pt x="82" y="43"/>
                    <a:pt x="91" y="51"/>
                    <a:pt x="97" y="61"/>
                  </a:cubicBezTo>
                  <a:cubicBezTo>
                    <a:pt x="98" y="62"/>
                    <a:pt x="98" y="65"/>
                    <a:pt x="101" y="64"/>
                  </a:cubicBezTo>
                  <a:close/>
                </a:path>
              </a:pathLst>
            </a:custGeom>
            <a:solidFill>
              <a:srgbClr val="ED882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7562850" y="1362076"/>
              <a:ext cx="514350" cy="263525"/>
            </a:xfrm>
            <a:custGeom>
              <a:rect b="b" l="l" r="r" t="t"/>
              <a:pathLst>
                <a:path extrusionOk="0" h="39" w="76">
                  <a:moveTo>
                    <a:pt x="1" y="31"/>
                  </a:moveTo>
                  <a:cubicBezTo>
                    <a:pt x="1" y="26"/>
                    <a:pt x="0" y="22"/>
                    <a:pt x="2" y="17"/>
                  </a:cubicBezTo>
                  <a:cubicBezTo>
                    <a:pt x="6" y="7"/>
                    <a:pt x="11" y="0"/>
                    <a:pt x="25" y="1"/>
                  </a:cubicBezTo>
                  <a:cubicBezTo>
                    <a:pt x="33" y="1"/>
                    <a:pt x="41" y="1"/>
                    <a:pt x="49" y="0"/>
                  </a:cubicBezTo>
                  <a:cubicBezTo>
                    <a:pt x="55" y="0"/>
                    <a:pt x="60" y="4"/>
                    <a:pt x="66" y="5"/>
                  </a:cubicBezTo>
                  <a:cubicBezTo>
                    <a:pt x="72" y="10"/>
                    <a:pt x="76" y="16"/>
                    <a:pt x="76" y="24"/>
                  </a:cubicBezTo>
                  <a:cubicBezTo>
                    <a:pt x="76" y="27"/>
                    <a:pt x="75" y="30"/>
                    <a:pt x="72" y="32"/>
                  </a:cubicBezTo>
                  <a:cubicBezTo>
                    <a:pt x="50" y="39"/>
                    <a:pt x="28" y="38"/>
                    <a:pt x="5" y="33"/>
                  </a:cubicBezTo>
                  <a:cubicBezTo>
                    <a:pt x="4" y="33"/>
                    <a:pt x="2" y="32"/>
                    <a:pt x="1" y="31"/>
                  </a:cubicBezTo>
                  <a:close/>
                </a:path>
              </a:pathLst>
            </a:custGeom>
            <a:solidFill>
              <a:srgbClr val="A7D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8"/>
            <p:cNvSpPr/>
            <p:nvPr/>
          </p:nvSpPr>
          <p:spPr>
            <a:xfrm>
              <a:off x="4621213" y="2919413"/>
              <a:ext cx="657225" cy="684213"/>
            </a:xfrm>
            <a:custGeom>
              <a:rect b="b" l="l" r="r" t="t"/>
              <a:pathLst>
                <a:path extrusionOk="0" h="101" w="97">
                  <a:moveTo>
                    <a:pt x="9" y="73"/>
                  </a:moveTo>
                  <a:cubicBezTo>
                    <a:pt x="2" y="60"/>
                    <a:pt x="0" y="46"/>
                    <a:pt x="6" y="32"/>
                  </a:cubicBezTo>
                  <a:cubicBezTo>
                    <a:pt x="16" y="9"/>
                    <a:pt x="41" y="0"/>
                    <a:pt x="64" y="10"/>
                  </a:cubicBezTo>
                  <a:cubicBezTo>
                    <a:pt x="65" y="11"/>
                    <a:pt x="66" y="11"/>
                    <a:pt x="67" y="12"/>
                  </a:cubicBezTo>
                  <a:cubicBezTo>
                    <a:pt x="86" y="22"/>
                    <a:pt x="97" y="48"/>
                    <a:pt x="84" y="70"/>
                  </a:cubicBezTo>
                  <a:cubicBezTo>
                    <a:pt x="70" y="95"/>
                    <a:pt x="38" y="101"/>
                    <a:pt x="18" y="82"/>
                  </a:cubicBezTo>
                  <a:cubicBezTo>
                    <a:pt x="15" y="79"/>
                    <a:pt x="11" y="77"/>
                    <a:pt x="9" y="73"/>
                  </a:cubicBezTo>
                  <a:close/>
                </a:path>
              </a:pathLst>
            </a:custGeom>
            <a:solidFill>
              <a:srgbClr val="EA781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8"/>
            <p:cNvSpPr/>
            <p:nvPr/>
          </p:nvSpPr>
          <p:spPr>
            <a:xfrm>
              <a:off x="7562850" y="1984376"/>
              <a:ext cx="527050" cy="244475"/>
            </a:xfrm>
            <a:custGeom>
              <a:rect b="b" l="l" r="r" t="t"/>
              <a:pathLst>
                <a:path extrusionOk="0" h="36" w="78">
                  <a:moveTo>
                    <a:pt x="1" y="29"/>
                  </a:moveTo>
                  <a:cubicBezTo>
                    <a:pt x="0" y="13"/>
                    <a:pt x="6" y="4"/>
                    <a:pt x="20" y="0"/>
                  </a:cubicBezTo>
                  <a:cubicBezTo>
                    <a:pt x="32" y="0"/>
                    <a:pt x="44" y="0"/>
                    <a:pt x="56" y="1"/>
                  </a:cubicBezTo>
                  <a:cubicBezTo>
                    <a:pt x="62" y="2"/>
                    <a:pt x="68" y="6"/>
                    <a:pt x="72" y="10"/>
                  </a:cubicBezTo>
                  <a:cubicBezTo>
                    <a:pt x="75" y="16"/>
                    <a:pt x="78" y="22"/>
                    <a:pt x="75" y="28"/>
                  </a:cubicBezTo>
                  <a:cubicBezTo>
                    <a:pt x="70" y="34"/>
                    <a:pt x="63" y="33"/>
                    <a:pt x="57" y="34"/>
                  </a:cubicBezTo>
                  <a:cubicBezTo>
                    <a:pt x="40" y="36"/>
                    <a:pt x="24" y="35"/>
                    <a:pt x="7" y="32"/>
                  </a:cubicBezTo>
                  <a:cubicBezTo>
                    <a:pt x="5" y="31"/>
                    <a:pt x="3" y="31"/>
                    <a:pt x="1" y="29"/>
                  </a:cubicBezTo>
                  <a:close/>
                </a:path>
              </a:pathLst>
            </a:custGeom>
            <a:solidFill>
              <a:srgbClr val="EC7BA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4102100" y="4254501"/>
              <a:ext cx="973138" cy="196850"/>
            </a:xfrm>
            <a:custGeom>
              <a:rect b="b" l="l" r="r" t="t"/>
              <a:pathLst>
                <a:path extrusionOk="0" h="29" w="144">
                  <a:moveTo>
                    <a:pt x="143" y="0"/>
                  </a:moveTo>
                  <a:cubicBezTo>
                    <a:pt x="144" y="9"/>
                    <a:pt x="142" y="17"/>
                    <a:pt x="144" y="25"/>
                  </a:cubicBezTo>
                  <a:cubicBezTo>
                    <a:pt x="141" y="29"/>
                    <a:pt x="138" y="28"/>
                    <a:pt x="135" y="28"/>
                  </a:cubicBezTo>
                  <a:cubicBezTo>
                    <a:pt x="129" y="26"/>
                    <a:pt x="123" y="27"/>
                    <a:pt x="117" y="27"/>
                  </a:cubicBezTo>
                  <a:cubicBezTo>
                    <a:pt x="94" y="27"/>
                    <a:pt x="71" y="28"/>
                    <a:pt x="48" y="26"/>
                  </a:cubicBezTo>
                  <a:cubicBezTo>
                    <a:pt x="40" y="26"/>
                    <a:pt x="31" y="25"/>
                    <a:pt x="23" y="24"/>
                  </a:cubicBezTo>
                  <a:cubicBezTo>
                    <a:pt x="18" y="24"/>
                    <a:pt x="14" y="23"/>
                    <a:pt x="11" y="21"/>
                  </a:cubicBezTo>
                  <a:cubicBezTo>
                    <a:pt x="7" y="20"/>
                    <a:pt x="3" y="19"/>
                    <a:pt x="0" y="18"/>
                  </a:cubicBezTo>
                  <a:cubicBezTo>
                    <a:pt x="7" y="15"/>
                    <a:pt x="14" y="14"/>
                    <a:pt x="21" y="14"/>
                  </a:cubicBezTo>
                  <a:cubicBezTo>
                    <a:pt x="24" y="13"/>
                    <a:pt x="27" y="13"/>
                    <a:pt x="29" y="14"/>
                  </a:cubicBezTo>
                  <a:cubicBezTo>
                    <a:pt x="36" y="16"/>
                    <a:pt x="42" y="14"/>
                    <a:pt x="48" y="13"/>
                  </a:cubicBezTo>
                  <a:cubicBezTo>
                    <a:pt x="67" y="10"/>
                    <a:pt x="87" y="9"/>
                    <a:pt x="106" y="7"/>
                  </a:cubicBezTo>
                  <a:cubicBezTo>
                    <a:pt x="111" y="6"/>
                    <a:pt x="116" y="8"/>
                    <a:pt x="120" y="6"/>
                  </a:cubicBezTo>
                  <a:cubicBezTo>
                    <a:pt x="121" y="5"/>
                    <a:pt x="123" y="5"/>
                    <a:pt x="124" y="5"/>
                  </a:cubicBezTo>
                  <a:cubicBezTo>
                    <a:pt x="131" y="7"/>
                    <a:pt x="137" y="3"/>
                    <a:pt x="143" y="0"/>
                  </a:cubicBezTo>
                  <a:close/>
                </a:path>
              </a:pathLst>
            </a:custGeom>
            <a:solidFill>
              <a:srgbClr val="7B797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3417888" y="4287838"/>
              <a:ext cx="561975" cy="400050"/>
            </a:xfrm>
            <a:custGeom>
              <a:rect b="b" l="l" r="r" t="t"/>
              <a:pathLst>
                <a:path extrusionOk="0" h="59" w="83">
                  <a:moveTo>
                    <a:pt x="15" y="8"/>
                  </a:moveTo>
                  <a:cubicBezTo>
                    <a:pt x="21" y="12"/>
                    <a:pt x="18" y="19"/>
                    <a:pt x="17" y="24"/>
                  </a:cubicBezTo>
                  <a:cubicBezTo>
                    <a:pt x="16" y="31"/>
                    <a:pt x="18" y="31"/>
                    <a:pt x="24" y="33"/>
                  </a:cubicBezTo>
                  <a:cubicBezTo>
                    <a:pt x="37" y="37"/>
                    <a:pt x="49" y="37"/>
                    <a:pt x="62" y="33"/>
                  </a:cubicBezTo>
                  <a:cubicBezTo>
                    <a:pt x="66" y="31"/>
                    <a:pt x="67" y="30"/>
                    <a:pt x="68" y="26"/>
                  </a:cubicBezTo>
                  <a:cubicBezTo>
                    <a:pt x="68" y="17"/>
                    <a:pt x="66" y="9"/>
                    <a:pt x="69" y="0"/>
                  </a:cubicBezTo>
                  <a:cubicBezTo>
                    <a:pt x="72" y="11"/>
                    <a:pt x="73" y="22"/>
                    <a:pt x="74" y="33"/>
                  </a:cubicBezTo>
                  <a:cubicBezTo>
                    <a:pt x="75" y="35"/>
                    <a:pt x="75" y="38"/>
                    <a:pt x="75" y="40"/>
                  </a:cubicBezTo>
                  <a:cubicBezTo>
                    <a:pt x="75" y="46"/>
                    <a:pt x="78" y="49"/>
                    <a:pt x="83" y="50"/>
                  </a:cubicBezTo>
                  <a:cubicBezTo>
                    <a:pt x="83" y="51"/>
                    <a:pt x="83" y="52"/>
                    <a:pt x="82" y="52"/>
                  </a:cubicBezTo>
                  <a:cubicBezTo>
                    <a:pt x="68" y="57"/>
                    <a:pt x="53" y="59"/>
                    <a:pt x="38" y="57"/>
                  </a:cubicBezTo>
                  <a:cubicBezTo>
                    <a:pt x="28" y="56"/>
                    <a:pt x="18" y="58"/>
                    <a:pt x="9" y="54"/>
                  </a:cubicBezTo>
                  <a:cubicBezTo>
                    <a:pt x="5" y="53"/>
                    <a:pt x="5" y="57"/>
                    <a:pt x="3" y="58"/>
                  </a:cubicBezTo>
                  <a:cubicBezTo>
                    <a:pt x="0" y="55"/>
                    <a:pt x="0" y="51"/>
                    <a:pt x="5" y="49"/>
                  </a:cubicBezTo>
                  <a:cubicBezTo>
                    <a:pt x="9" y="48"/>
                    <a:pt x="9" y="45"/>
                    <a:pt x="10" y="42"/>
                  </a:cubicBezTo>
                  <a:cubicBezTo>
                    <a:pt x="11" y="31"/>
                    <a:pt x="12" y="19"/>
                    <a:pt x="14" y="8"/>
                  </a:cubicBezTo>
                  <a:cubicBezTo>
                    <a:pt x="14" y="7"/>
                    <a:pt x="15" y="7"/>
                    <a:pt x="15" y="8"/>
                  </a:cubicBezTo>
                  <a:close/>
                </a:path>
              </a:pathLst>
            </a:custGeom>
            <a:solidFill>
              <a:srgbClr val="9E9D9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8232775" y="1503363"/>
              <a:ext cx="587375" cy="893763"/>
            </a:xfrm>
            <a:custGeom>
              <a:rect b="b" l="l" r="r" t="t"/>
              <a:pathLst>
                <a:path extrusionOk="0" h="132" w="87">
                  <a:moveTo>
                    <a:pt x="8" y="15"/>
                  </a:moveTo>
                  <a:cubicBezTo>
                    <a:pt x="4" y="14"/>
                    <a:pt x="3" y="9"/>
                    <a:pt x="2" y="6"/>
                  </a:cubicBezTo>
                  <a:cubicBezTo>
                    <a:pt x="0" y="2"/>
                    <a:pt x="4" y="2"/>
                    <a:pt x="7" y="2"/>
                  </a:cubicBezTo>
                  <a:cubicBezTo>
                    <a:pt x="13" y="1"/>
                    <a:pt x="19" y="2"/>
                    <a:pt x="25" y="2"/>
                  </a:cubicBezTo>
                  <a:cubicBezTo>
                    <a:pt x="42" y="1"/>
                    <a:pt x="59" y="3"/>
                    <a:pt x="77" y="0"/>
                  </a:cubicBezTo>
                  <a:cubicBezTo>
                    <a:pt x="78" y="0"/>
                    <a:pt x="79" y="1"/>
                    <a:pt x="80" y="1"/>
                  </a:cubicBezTo>
                  <a:cubicBezTo>
                    <a:pt x="83" y="4"/>
                    <a:pt x="78" y="8"/>
                    <a:pt x="83" y="11"/>
                  </a:cubicBezTo>
                  <a:cubicBezTo>
                    <a:pt x="87" y="13"/>
                    <a:pt x="84" y="18"/>
                    <a:pt x="83" y="21"/>
                  </a:cubicBezTo>
                  <a:cubicBezTo>
                    <a:pt x="80" y="26"/>
                    <a:pt x="80" y="31"/>
                    <a:pt x="80" y="37"/>
                  </a:cubicBezTo>
                  <a:cubicBezTo>
                    <a:pt x="80" y="45"/>
                    <a:pt x="81" y="54"/>
                    <a:pt x="80" y="62"/>
                  </a:cubicBezTo>
                  <a:cubicBezTo>
                    <a:pt x="79" y="78"/>
                    <a:pt x="84" y="95"/>
                    <a:pt x="80" y="111"/>
                  </a:cubicBezTo>
                  <a:cubicBezTo>
                    <a:pt x="79" y="115"/>
                    <a:pt x="81" y="117"/>
                    <a:pt x="82" y="120"/>
                  </a:cubicBezTo>
                  <a:cubicBezTo>
                    <a:pt x="84" y="123"/>
                    <a:pt x="86" y="126"/>
                    <a:pt x="84" y="129"/>
                  </a:cubicBezTo>
                  <a:cubicBezTo>
                    <a:pt x="82" y="132"/>
                    <a:pt x="79" y="129"/>
                    <a:pt x="76" y="129"/>
                  </a:cubicBezTo>
                  <a:cubicBezTo>
                    <a:pt x="63" y="129"/>
                    <a:pt x="51" y="130"/>
                    <a:pt x="38" y="130"/>
                  </a:cubicBezTo>
                  <a:cubicBezTo>
                    <a:pt x="32" y="130"/>
                    <a:pt x="25" y="130"/>
                    <a:pt x="19" y="130"/>
                  </a:cubicBezTo>
                  <a:cubicBezTo>
                    <a:pt x="16" y="130"/>
                    <a:pt x="13" y="130"/>
                    <a:pt x="12" y="126"/>
                  </a:cubicBezTo>
                  <a:cubicBezTo>
                    <a:pt x="11" y="122"/>
                    <a:pt x="6" y="126"/>
                    <a:pt x="4" y="122"/>
                  </a:cubicBezTo>
                  <a:cubicBezTo>
                    <a:pt x="8" y="120"/>
                    <a:pt x="12" y="120"/>
                    <a:pt x="16" y="120"/>
                  </a:cubicBezTo>
                  <a:cubicBezTo>
                    <a:pt x="31" y="121"/>
                    <a:pt x="47" y="121"/>
                    <a:pt x="63" y="121"/>
                  </a:cubicBezTo>
                  <a:cubicBezTo>
                    <a:pt x="65" y="121"/>
                    <a:pt x="67" y="121"/>
                    <a:pt x="69" y="121"/>
                  </a:cubicBezTo>
                  <a:cubicBezTo>
                    <a:pt x="75" y="120"/>
                    <a:pt x="76" y="119"/>
                    <a:pt x="73" y="113"/>
                  </a:cubicBezTo>
                  <a:cubicBezTo>
                    <a:pt x="72" y="112"/>
                    <a:pt x="72" y="110"/>
                    <a:pt x="71" y="108"/>
                  </a:cubicBezTo>
                  <a:cubicBezTo>
                    <a:pt x="70" y="97"/>
                    <a:pt x="70" y="86"/>
                    <a:pt x="70" y="75"/>
                  </a:cubicBezTo>
                  <a:cubicBezTo>
                    <a:pt x="70" y="58"/>
                    <a:pt x="70" y="40"/>
                    <a:pt x="70" y="22"/>
                  </a:cubicBezTo>
                  <a:cubicBezTo>
                    <a:pt x="71" y="19"/>
                    <a:pt x="71" y="15"/>
                    <a:pt x="73" y="11"/>
                  </a:cubicBezTo>
                  <a:cubicBezTo>
                    <a:pt x="75" y="8"/>
                    <a:pt x="74" y="5"/>
                    <a:pt x="70" y="6"/>
                  </a:cubicBezTo>
                  <a:cubicBezTo>
                    <a:pt x="52" y="8"/>
                    <a:pt x="35" y="4"/>
                    <a:pt x="17" y="5"/>
                  </a:cubicBezTo>
                  <a:cubicBezTo>
                    <a:pt x="9" y="5"/>
                    <a:pt x="9" y="5"/>
                    <a:pt x="9" y="13"/>
                  </a:cubicBezTo>
                  <a:cubicBezTo>
                    <a:pt x="9" y="14"/>
                    <a:pt x="9" y="15"/>
                    <a:pt x="8" y="15"/>
                  </a:cubicBezTo>
                  <a:close/>
                </a:path>
              </a:pathLst>
            </a:custGeom>
            <a:solidFill>
              <a:srgbClr val="EFE9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8"/>
            <p:cNvSpPr/>
            <p:nvPr/>
          </p:nvSpPr>
          <p:spPr>
            <a:xfrm>
              <a:off x="7562850" y="1685926"/>
              <a:ext cx="527050" cy="211138"/>
            </a:xfrm>
            <a:custGeom>
              <a:rect b="b" l="l" r="r" t="t"/>
              <a:pathLst>
                <a:path extrusionOk="0" h="31" w="78">
                  <a:moveTo>
                    <a:pt x="6" y="22"/>
                  </a:moveTo>
                  <a:cubicBezTo>
                    <a:pt x="1" y="16"/>
                    <a:pt x="0" y="9"/>
                    <a:pt x="1" y="2"/>
                  </a:cubicBezTo>
                  <a:cubicBezTo>
                    <a:pt x="4" y="0"/>
                    <a:pt x="6" y="1"/>
                    <a:pt x="9" y="1"/>
                  </a:cubicBezTo>
                  <a:cubicBezTo>
                    <a:pt x="28" y="5"/>
                    <a:pt x="46" y="6"/>
                    <a:pt x="65" y="2"/>
                  </a:cubicBezTo>
                  <a:cubicBezTo>
                    <a:pt x="68" y="1"/>
                    <a:pt x="71" y="1"/>
                    <a:pt x="74" y="2"/>
                  </a:cubicBezTo>
                  <a:cubicBezTo>
                    <a:pt x="78" y="17"/>
                    <a:pt x="69" y="30"/>
                    <a:pt x="54" y="30"/>
                  </a:cubicBezTo>
                  <a:cubicBezTo>
                    <a:pt x="44" y="31"/>
                    <a:pt x="35" y="31"/>
                    <a:pt x="25" y="30"/>
                  </a:cubicBezTo>
                  <a:cubicBezTo>
                    <a:pt x="18" y="30"/>
                    <a:pt x="11" y="28"/>
                    <a:pt x="6" y="22"/>
                  </a:cubicBezTo>
                  <a:close/>
                </a:path>
              </a:pathLst>
            </a:custGeom>
            <a:solidFill>
              <a:srgbClr val="A6D6D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8"/>
            <p:cNvSpPr/>
            <p:nvPr/>
          </p:nvSpPr>
          <p:spPr>
            <a:xfrm>
              <a:off x="7562850" y="2316163"/>
              <a:ext cx="527050" cy="217488"/>
            </a:xfrm>
            <a:custGeom>
              <a:rect b="b" l="l" r="r" t="t"/>
              <a:pathLst>
                <a:path extrusionOk="0" h="32" w="78">
                  <a:moveTo>
                    <a:pt x="15" y="26"/>
                  </a:moveTo>
                  <a:cubicBezTo>
                    <a:pt x="5" y="21"/>
                    <a:pt x="0" y="14"/>
                    <a:pt x="1" y="2"/>
                  </a:cubicBezTo>
                  <a:cubicBezTo>
                    <a:pt x="4" y="0"/>
                    <a:pt x="7" y="0"/>
                    <a:pt x="9" y="1"/>
                  </a:cubicBezTo>
                  <a:cubicBezTo>
                    <a:pt x="28" y="5"/>
                    <a:pt x="46" y="6"/>
                    <a:pt x="65" y="2"/>
                  </a:cubicBezTo>
                  <a:cubicBezTo>
                    <a:pt x="68" y="1"/>
                    <a:pt x="72" y="1"/>
                    <a:pt x="75" y="4"/>
                  </a:cubicBezTo>
                  <a:cubicBezTo>
                    <a:pt x="78" y="15"/>
                    <a:pt x="71" y="26"/>
                    <a:pt x="60" y="28"/>
                  </a:cubicBezTo>
                  <a:cubicBezTo>
                    <a:pt x="45" y="31"/>
                    <a:pt x="30" y="32"/>
                    <a:pt x="15" y="26"/>
                  </a:cubicBezTo>
                  <a:close/>
                </a:path>
              </a:pathLst>
            </a:custGeom>
            <a:solidFill>
              <a:srgbClr val="EC7CA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8"/>
            <p:cNvSpPr/>
            <p:nvPr/>
          </p:nvSpPr>
          <p:spPr>
            <a:xfrm>
              <a:off x="7569200" y="1571626"/>
              <a:ext cx="520700" cy="161925"/>
            </a:xfrm>
            <a:custGeom>
              <a:rect b="b" l="l" r="r" t="t"/>
              <a:pathLst>
                <a:path extrusionOk="0" h="24" w="77">
                  <a:moveTo>
                    <a:pt x="73" y="19"/>
                  </a:moveTo>
                  <a:cubicBezTo>
                    <a:pt x="56" y="24"/>
                    <a:pt x="39" y="24"/>
                    <a:pt x="22" y="23"/>
                  </a:cubicBezTo>
                  <a:cubicBezTo>
                    <a:pt x="15" y="22"/>
                    <a:pt x="8" y="20"/>
                    <a:pt x="0" y="19"/>
                  </a:cubicBezTo>
                  <a:cubicBezTo>
                    <a:pt x="0" y="12"/>
                    <a:pt x="0" y="6"/>
                    <a:pt x="0" y="0"/>
                  </a:cubicBezTo>
                  <a:cubicBezTo>
                    <a:pt x="6" y="1"/>
                    <a:pt x="12" y="2"/>
                    <a:pt x="18" y="3"/>
                  </a:cubicBezTo>
                  <a:cubicBezTo>
                    <a:pt x="36" y="6"/>
                    <a:pt x="54" y="3"/>
                    <a:pt x="72" y="0"/>
                  </a:cubicBezTo>
                  <a:cubicBezTo>
                    <a:pt x="76" y="5"/>
                    <a:pt x="77" y="12"/>
                    <a:pt x="73" y="19"/>
                  </a:cubicBezTo>
                  <a:close/>
                </a:path>
              </a:pathLst>
            </a:custGeom>
            <a:solidFill>
              <a:srgbClr val="EDC95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8"/>
            <p:cNvSpPr/>
            <p:nvPr/>
          </p:nvSpPr>
          <p:spPr>
            <a:xfrm>
              <a:off x="3417888" y="2878138"/>
              <a:ext cx="230188" cy="854075"/>
            </a:xfrm>
            <a:custGeom>
              <a:rect b="b" l="l" r="r" t="t"/>
              <a:pathLst>
                <a:path extrusionOk="0" h="126" w="34">
                  <a:moveTo>
                    <a:pt x="4" y="66"/>
                  </a:moveTo>
                  <a:cubicBezTo>
                    <a:pt x="4" y="59"/>
                    <a:pt x="4" y="52"/>
                    <a:pt x="4" y="46"/>
                  </a:cubicBezTo>
                  <a:cubicBezTo>
                    <a:pt x="5" y="35"/>
                    <a:pt x="0" y="25"/>
                    <a:pt x="1" y="14"/>
                  </a:cubicBezTo>
                  <a:cubicBezTo>
                    <a:pt x="2" y="4"/>
                    <a:pt x="6" y="0"/>
                    <a:pt x="17" y="0"/>
                  </a:cubicBezTo>
                  <a:cubicBezTo>
                    <a:pt x="27" y="0"/>
                    <a:pt x="33" y="5"/>
                    <a:pt x="33" y="13"/>
                  </a:cubicBezTo>
                  <a:cubicBezTo>
                    <a:pt x="31" y="45"/>
                    <a:pt x="34" y="76"/>
                    <a:pt x="30" y="108"/>
                  </a:cubicBezTo>
                  <a:cubicBezTo>
                    <a:pt x="30" y="111"/>
                    <a:pt x="29" y="115"/>
                    <a:pt x="28" y="118"/>
                  </a:cubicBezTo>
                  <a:cubicBezTo>
                    <a:pt x="26" y="123"/>
                    <a:pt x="23" y="125"/>
                    <a:pt x="18" y="126"/>
                  </a:cubicBezTo>
                  <a:cubicBezTo>
                    <a:pt x="13" y="126"/>
                    <a:pt x="10" y="122"/>
                    <a:pt x="8" y="118"/>
                  </a:cubicBezTo>
                  <a:cubicBezTo>
                    <a:pt x="5" y="109"/>
                    <a:pt x="4" y="99"/>
                    <a:pt x="4" y="90"/>
                  </a:cubicBezTo>
                  <a:cubicBezTo>
                    <a:pt x="4" y="82"/>
                    <a:pt x="4" y="74"/>
                    <a:pt x="4" y="66"/>
                  </a:cubicBezTo>
                  <a:close/>
                </a:path>
              </a:pathLst>
            </a:custGeom>
            <a:solidFill>
              <a:srgbClr val="807F7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8"/>
            <p:cNvSpPr/>
            <p:nvPr/>
          </p:nvSpPr>
          <p:spPr>
            <a:xfrm>
              <a:off x="4365625" y="1530351"/>
              <a:ext cx="668338" cy="182563"/>
            </a:xfrm>
            <a:custGeom>
              <a:rect b="b" l="l" r="r" t="t"/>
              <a:pathLst>
                <a:path extrusionOk="0" h="27" w="99">
                  <a:moveTo>
                    <a:pt x="7" y="24"/>
                  </a:moveTo>
                  <a:cubicBezTo>
                    <a:pt x="0" y="17"/>
                    <a:pt x="2" y="11"/>
                    <a:pt x="11" y="8"/>
                  </a:cubicBezTo>
                  <a:cubicBezTo>
                    <a:pt x="20" y="5"/>
                    <a:pt x="30" y="7"/>
                    <a:pt x="38" y="3"/>
                  </a:cubicBezTo>
                  <a:cubicBezTo>
                    <a:pt x="46" y="0"/>
                    <a:pt x="54" y="1"/>
                    <a:pt x="62" y="4"/>
                  </a:cubicBezTo>
                  <a:cubicBezTo>
                    <a:pt x="69" y="6"/>
                    <a:pt x="76" y="6"/>
                    <a:pt x="83" y="7"/>
                  </a:cubicBezTo>
                  <a:cubicBezTo>
                    <a:pt x="86" y="8"/>
                    <a:pt x="89" y="8"/>
                    <a:pt x="91" y="9"/>
                  </a:cubicBezTo>
                  <a:cubicBezTo>
                    <a:pt x="98" y="11"/>
                    <a:pt x="99" y="18"/>
                    <a:pt x="93" y="24"/>
                  </a:cubicBezTo>
                  <a:cubicBezTo>
                    <a:pt x="89" y="27"/>
                    <a:pt x="85" y="24"/>
                    <a:pt x="81" y="24"/>
                  </a:cubicBezTo>
                  <a:cubicBezTo>
                    <a:pt x="58" y="25"/>
                    <a:pt x="35" y="22"/>
                    <a:pt x="11" y="25"/>
                  </a:cubicBezTo>
                  <a:cubicBezTo>
                    <a:pt x="10" y="25"/>
                    <a:pt x="8" y="25"/>
                    <a:pt x="7" y="24"/>
                  </a:cubicBezTo>
                  <a:close/>
                </a:path>
              </a:pathLst>
            </a:custGeom>
            <a:solidFill>
              <a:srgbClr val="F0C7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8"/>
            <p:cNvSpPr/>
            <p:nvPr/>
          </p:nvSpPr>
          <p:spPr>
            <a:xfrm>
              <a:off x="8259763" y="1524001"/>
              <a:ext cx="512763" cy="812800"/>
            </a:xfrm>
            <a:custGeom>
              <a:rect b="b" l="l" r="r" t="t"/>
              <a:pathLst>
                <a:path extrusionOk="0" h="120" w="76">
                  <a:moveTo>
                    <a:pt x="69" y="106"/>
                  </a:moveTo>
                  <a:cubicBezTo>
                    <a:pt x="76" y="120"/>
                    <a:pt x="76" y="120"/>
                    <a:pt x="60" y="120"/>
                  </a:cubicBezTo>
                  <a:cubicBezTo>
                    <a:pt x="40" y="120"/>
                    <a:pt x="20" y="120"/>
                    <a:pt x="0" y="119"/>
                  </a:cubicBezTo>
                  <a:cubicBezTo>
                    <a:pt x="0" y="118"/>
                    <a:pt x="0" y="117"/>
                    <a:pt x="0" y="116"/>
                  </a:cubicBezTo>
                  <a:cubicBezTo>
                    <a:pt x="7" y="108"/>
                    <a:pt x="5" y="99"/>
                    <a:pt x="5" y="90"/>
                  </a:cubicBezTo>
                  <a:cubicBezTo>
                    <a:pt x="5" y="66"/>
                    <a:pt x="5" y="42"/>
                    <a:pt x="5" y="19"/>
                  </a:cubicBezTo>
                  <a:cubicBezTo>
                    <a:pt x="5" y="17"/>
                    <a:pt x="6" y="14"/>
                    <a:pt x="4" y="12"/>
                  </a:cubicBezTo>
                  <a:cubicBezTo>
                    <a:pt x="1" y="0"/>
                    <a:pt x="1" y="0"/>
                    <a:pt x="15" y="0"/>
                  </a:cubicBezTo>
                  <a:cubicBezTo>
                    <a:pt x="32" y="0"/>
                    <a:pt x="49" y="2"/>
                    <a:pt x="67" y="0"/>
                  </a:cubicBezTo>
                  <a:cubicBezTo>
                    <a:pt x="74" y="0"/>
                    <a:pt x="75" y="2"/>
                    <a:pt x="72" y="8"/>
                  </a:cubicBezTo>
                  <a:cubicBezTo>
                    <a:pt x="70" y="11"/>
                    <a:pt x="69" y="14"/>
                    <a:pt x="69" y="18"/>
                  </a:cubicBezTo>
                  <a:cubicBezTo>
                    <a:pt x="52" y="12"/>
                    <a:pt x="34" y="15"/>
                    <a:pt x="17" y="15"/>
                  </a:cubicBezTo>
                  <a:cubicBezTo>
                    <a:pt x="11" y="15"/>
                    <a:pt x="9" y="17"/>
                    <a:pt x="9" y="24"/>
                  </a:cubicBezTo>
                  <a:cubicBezTo>
                    <a:pt x="9" y="45"/>
                    <a:pt x="9" y="67"/>
                    <a:pt x="9" y="88"/>
                  </a:cubicBezTo>
                  <a:cubicBezTo>
                    <a:pt x="9" y="93"/>
                    <a:pt x="9" y="99"/>
                    <a:pt x="9" y="104"/>
                  </a:cubicBezTo>
                  <a:cubicBezTo>
                    <a:pt x="10" y="109"/>
                    <a:pt x="15" y="114"/>
                    <a:pt x="21" y="114"/>
                  </a:cubicBezTo>
                  <a:cubicBezTo>
                    <a:pt x="33" y="114"/>
                    <a:pt x="45" y="116"/>
                    <a:pt x="57" y="115"/>
                  </a:cubicBezTo>
                  <a:cubicBezTo>
                    <a:pt x="62" y="114"/>
                    <a:pt x="67" y="114"/>
                    <a:pt x="66" y="107"/>
                  </a:cubicBezTo>
                  <a:cubicBezTo>
                    <a:pt x="67" y="106"/>
                    <a:pt x="67" y="106"/>
                    <a:pt x="69" y="106"/>
                  </a:cubicBezTo>
                  <a:close/>
                </a:path>
              </a:pathLst>
            </a:custGeom>
            <a:solidFill>
              <a:srgbClr val="F0C8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8"/>
            <p:cNvSpPr/>
            <p:nvPr/>
          </p:nvSpPr>
          <p:spPr>
            <a:xfrm>
              <a:off x="5426075" y="2973388"/>
              <a:ext cx="514350" cy="569913"/>
            </a:xfrm>
            <a:custGeom>
              <a:rect b="b" l="l" r="r" t="t"/>
              <a:pathLst>
                <a:path extrusionOk="0" h="84" w="76">
                  <a:moveTo>
                    <a:pt x="18" y="71"/>
                  </a:moveTo>
                  <a:cubicBezTo>
                    <a:pt x="10" y="64"/>
                    <a:pt x="3" y="56"/>
                    <a:pt x="1" y="44"/>
                  </a:cubicBezTo>
                  <a:cubicBezTo>
                    <a:pt x="0" y="29"/>
                    <a:pt x="5" y="17"/>
                    <a:pt x="17" y="9"/>
                  </a:cubicBezTo>
                  <a:cubicBezTo>
                    <a:pt x="28" y="1"/>
                    <a:pt x="40" y="0"/>
                    <a:pt x="53" y="6"/>
                  </a:cubicBezTo>
                  <a:cubicBezTo>
                    <a:pt x="57" y="8"/>
                    <a:pt x="60" y="11"/>
                    <a:pt x="64" y="13"/>
                  </a:cubicBezTo>
                  <a:cubicBezTo>
                    <a:pt x="70" y="21"/>
                    <a:pt x="76" y="29"/>
                    <a:pt x="75" y="40"/>
                  </a:cubicBezTo>
                  <a:cubicBezTo>
                    <a:pt x="75" y="65"/>
                    <a:pt x="49" y="84"/>
                    <a:pt x="25" y="75"/>
                  </a:cubicBezTo>
                  <a:cubicBezTo>
                    <a:pt x="22" y="74"/>
                    <a:pt x="21" y="72"/>
                    <a:pt x="18" y="71"/>
                  </a:cubicBezTo>
                  <a:close/>
                </a:path>
              </a:pathLst>
            </a:custGeom>
            <a:solidFill>
              <a:srgbClr val="F19CB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8"/>
            <p:cNvSpPr/>
            <p:nvPr/>
          </p:nvSpPr>
          <p:spPr>
            <a:xfrm>
              <a:off x="7569200" y="2187576"/>
              <a:ext cx="514350" cy="176213"/>
            </a:xfrm>
            <a:custGeom>
              <a:rect b="b" l="l" r="r" t="t"/>
              <a:pathLst>
                <a:path extrusionOk="0" h="26" w="76">
                  <a:moveTo>
                    <a:pt x="0" y="16"/>
                  </a:moveTo>
                  <a:cubicBezTo>
                    <a:pt x="0" y="12"/>
                    <a:pt x="0" y="7"/>
                    <a:pt x="1" y="2"/>
                  </a:cubicBezTo>
                  <a:cubicBezTo>
                    <a:pt x="3" y="0"/>
                    <a:pt x="6" y="1"/>
                    <a:pt x="9" y="2"/>
                  </a:cubicBezTo>
                  <a:cubicBezTo>
                    <a:pt x="26" y="6"/>
                    <a:pt x="43" y="6"/>
                    <a:pt x="60" y="3"/>
                  </a:cubicBezTo>
                  <a:cubicBezTo>
                    <a:pt x="64" y="2"/>
                    <a:pt x="69" y="1"/>
                    <a:pt x="73" y="3"/>
                  </a:cubicBezTo>
                  <a:cubicBezTo>
                    <a:pt x="76" y="8"/>
                    <a:pt x="76" y="13"/>
                    <a:pt x="74" y="17"/>
                  </a:cubicBezTo>
                  <a:cubicBezTo>
                    <a:pt x="70" y="22"/>
                    <a:pt x="64" y="22"/>
                    <a:pt x="59" y="23"/>
                  </a:cubicBezTo>
                  <a:cubicBezTo>
                    <a:pt x="42" y="26"/>
                    <a:pt x="24" y="24"/>
                    <a:pt x="7" y="20"/>
                  </a:cubicBezTo>
                  <a:cubicBezTo>
                    <a:pt x="5" y="20"/>
                    <a:pt x="2" y="19"/>
                    <a:pt x="0" y="16"/>
                  </a:cubicBezTo>
                  <a:close/>
                </a:path>
              </a:pathLst>
            </a:custGeom>
            <a:solidFill>
              <a:srgbClr val="F2C75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8"/>
            <p:cNvSpPr/>
            <p:nvPr/>
          </p:nvSpPr>
          <p:spPr>
            <a:xfrm>
              <a:off x="8380413" y="3021013"/>
              <a:ext cx="508000" cy="495300"/>
            </a:xfrm>
            <a:custGeom>
              <a:rect b="b" l="l" r="r" t="t"/>
              <a:pathLst>
                <a:path extrusionOk="0" h="73" w="75">
                  <a:moveTo>
                    <a:pt x="0" y="64"/>
                  </a:moveTo>
                  <a:cubicBezTo>
                    <a:pt x="2" y="61"/>
                    <a:pt x="5" y="58"/>
                    <a:pt x="7" y="55"/>
                  </a:cubicBezTo>
                  <a:cubicBezTo>
                    <a:pt x="17" y="51"/>
                    <a:pt x="27" y="56"/>
                    <a:pt x="36" y="61"/>
                  </a:cubicBezTo>
                  <a:cubicBezTo>
                    <a:pt x="42" y="64"/>
                    <a:pt x="47" y="66"/>
                    <a:pt x="54" y="65"/>
                  </a:cubicBezTo>
                  <a:cubicBezTo>
                    <a:pt x="57" y="65"/>
                    <a:pt x="60" y="64"/>
                    <a:pt x="60" y="61"/>
                  </a:cubicBezTo>
                  <a:cubicBezTo>
                    <a:pt x="61" y="58"/>
                    <a:pt x="58" y="56"/>
                    <a:pt x="56" y="55"/>
                  </a:cubicBezTo>
                  <a:cubicBezTo>
                    <a:pt x="50" y="52"/>
                    <a:pt x="44" y="52"/>
                    <a:pt x="38" y="53"/>
                  </a:cubicBezTo>
                  <a:cubicBezTo>
                    <a:pt x="30" y="54"/>
                    <a:pt x="23" y="53"/>
                    <a:pt x="17" y="51"/>
                  </a:cubicBezTo>
                  <a:cubicBezTo>
                    <a:pt x="12" y="49"/>
                    <a:pt x="10" y="47"/>
                    <a:pt x="12" y="42"/>
                  </a:cubicBezTo>
                  <a:cubicBezTo>
                    <a:pt x="13" y="40"/>
                    <a:pt x="13" y="37"/>
                    <a:pt x="14" y="35"/>
                  </a:cubicBezTo>
                  <a:cubicBezTo>
                    <a:pt x="15" y="22"/>
                    <a:pt x="15" y="22"/>
                    <a:pt x="29" y="20"/>
                  </a:cubicBezTo>
                  <a:cubicBezTo>
                    <a:pt x="34" y="19"/>
                    <a:pt x="38" y="20"/>
                    <a:pt x="43" y="21"/>
                  </a:cubicBezTo>
                  <a:cubicBezTo>
                    <a:pt x="48" y="22"/>
                    <a:pt x="53" y="21"/>
                    <a:pt x="58" y="19"/>
                  </a:cubicBezTo>
                  <a:cubicBezTo>
                    <a:pt x="61" y="18"/>
                    <a:pt x="64" y="16"/>
                    <a:pt x="63" y="13"/>
                  </a:cubicBezTo>
                  <a:cubicBezTo>
                    <a:pt x="62" y="9"/>
                    <a:pt x="60" y="8"/>
                    <a:pt x="56" y="7"/>
                  </a:cubicBezTo>
                  <a:cubicBezTo>
                    <a:pt x="50" y="7"/>
                    <a:pt x="43" y="9"/>
                    <a:pt x="38" y="13"/>
                  </a:cubicBezTo>
                  <a:cubicBezTo>
                    <a:pt x="33" y="16"/>
                    <a:pt x="29" y="18"/>
                    <a:pt x="23" y="14"/>
                  </a:cubicBezTo>
                  <a:cubicBezTo>
                    <a:pt x="31" y="13"/>
                    <a:pt x="38" y="7"/>
                    <a:pt x="45" y="4"/>
                  </a:cubicBezTo>
                  <a:cubicBezTo>
                    <a:pt x="54" y="0"/>
                    <a:pt x="63" y="4"/>
                    <a:pt x="68" y="12"/>
                  </a:cubicBezTo>
                  <a:cubicBezTo>
                    <a:pt x="69" y="15"/>
                    <a:pt x="75" y="17"/>
                    <a:pt x="72" y="22"/>
                  </a:cubicBezTo>
                  <a:cubicBezTo>
                    <a:pt x="69" y="27"/>
                    <a:pt x="65" y="29"/>
                    <a:pt x="59" y="30"/>
                  </a:cubicBezTo>
                  <a:cubicBezTo>
                    <a:pt x="55" y="31"/>
                    <a:pt x="51" y="31"/>
                    <a:pt x="46" y="30"/>
                  </a:cubicBezTo>
                  <a:cubicBezTo>
                    <a:pt x="41" y="28"/>
                    <a:pt x="34" y="28"/>
                    <a:pt x="29" y="29"/>
                  </a:cubicBezTo>
                  <a:cubicBezTo>
                    <a:pt x="24" y="29"/>
                    <a:pt x="21" y="32"/>
                    <a:pt x="22" y="37"/>
                  </a:cubicBezTo>
                  <a:cubicBezTo>
                    <a:pt x="22" y="38"/>
                    <a:pt x="22" y="39"/>
                    <a:pt x="22" y="40"/>
                  </a:cubicBezTo>
                  <a:cubicBezTo>
                    <a:pt x="23" y="43"/>
                    <a:pt x="19" y="46"/>
                    <a:pt x="22" y="48"/>
                  </a:cubicBezTo>
                  <a:cubicBezTo>
                    <a:pt x="26" y="50"/>
                    <a:pt x="31" y="51"/>
                    <a:pt x="35" y="49"/>
                  </a:cubicBezTo>
                  <a:cubicBezTo>
                    <a:pt x="42" y="46"/>
                    <a:pt x="49" y="47"/>
                    <a:pt x="56" y="50"/>
                  </a:cubicBezTo>
                  <a:cubicBezTo>
                    <a:pt x="62" y="52"/>
                    <a:pt x="66" y="56"/>
                    <a:pt x="66" y="62"/>
                  </a:cubicBezTo>
                  <a:cubicBezTo>
                    <a:pt x="67" y="67"/>
                    <a:pt x="64" y="70"/>
                    <a:pt x="61" y="71"/>
                  </a:cubicBezTo>
                  <a:cubicBezTo>
                    <a:pt x="55" y="72"/>
                    <a:pt x="49" y="73"/>
                    <a:pt x="44" y="71"/>
                  </a:cubicBezTo>
                  <a:cubicBezTo>
                    <a:pt x="40" y="68"/>
                    <a:pt x="36" y="66"/>
                    <a:pt x="31" y="64"/>
                  </a:cubicBezTo>
                  <a:cubicBezTo>
                    <a:pt x="22" y="62"/>
                    <a:pt x="13" y="57"/>
                    <a:pt x="4" y="65"/>
                  </a:cubicBezTo>
                  <a:cubicBezTo>
                    <a:pt x="3" y="66"/>
                    <a:pt x="1" y="66"/>
                    <a:pt x="0" y="64"/>
                  </a:cubicBezTo>
                  <a:close/>
                </a:path>
              </a:pathLst>
            </a:custGeom>
            <a:solidFill>
              <a:srgbClr val="EEE9D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8"/>
            <p:cNvSpPr/>
            <p:nvPr/>
          </p:nvSpPr>
          <p:spPr>
            <a:xfrm>
              <a:off x="6399213" y="2324101"/>
              <a:ext cx="906463" cy="161925"/>
            </a:xfrm>
            <a:custGeom>
              <a:rect b="b" l="l" r="r" t="t"/>
              <a:pathLst>
                <a:path extrusionOk="0" h="24" w="134">
                  <a:moveTo>
                    <a:pt x="0" y="17"/>
                  </a:moveTo>
                  <a:cubicBezTo>
                    <a:pt x="37" y="17"/>
                    <a:pt x="74" y="17"/>
                    <a:pt x="111" y="17"/>
                  </a:cubicBezTo>
                  <a:cubicBezTo>
                    <a:pt x="123" y="17"/>
                    <a:pt x="127" y="12"/>
                    <a:pt x="125" y="0"/>
                  </a:cubicBezTo>
                  <a:cubicBezTo>
                    <a:pt x="129" y="5"/>
                    <a:pt x="134" y="11"/>
                    <a:pt x="131" y="17"/>
                  </a:cubicBezTo>
                  <a:cubicBezTo>
                    <a:pt x="128" y="24"/>
                    <a:pt x="120" y="24"/>
                    <a:pt x="114" y="24"/>
                  </a:cubicBezTo>
                  <a:cubicBezTo>
                    <a:pt x="81" y="24"/>
                    <a:pt x="48" y="24"/>
                    <a:pt x="15" y="24"/>
                  </a:cubicBezTo>
                  <a:cubicBezTo>
                    <a:pt x="8" y="24"/>
                    <a:pt x="4" y="22"/>
                    <a:pt x="0" y="17"/>
                  </a:cubicBezTo>
                  <a:close/>
                </a:path>
              </a:pathLst>
            </a:custGeom>
            <a:solidFill>
              <a:srgbClr val="E0EBE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8"/>
            <p:cNvSpPr/>
            <p:nvPr/>
          </p:nvSpPr>
          <p:spPr>
            <a:xfrm>
              <a:off x="7386638" y="2763838"/>
              <a:ext cx="101600" cy="881063"/>
            </a:xfrm>
            <a:custGeom>
              <a:rect b="b" l="l" r="r" t="t"/>
              <a:pathLst>
                <a:path extrusionOk="0" h="130" w="15">
                  <a:moveTo>
                    <a:pt x="8" y="117"/>
                  </a:moveTo>
                  <a:cubicBezTo>
                    <a:pt x="7" y="121"/>
                    <a:pt x="8" y="125"/>
                    <a:pt x="6" y="130"/>
                  </a:cubicBezTo>
                  <a:cubicBezTo>
                    <a:pt x="3" y="93"/>
                    <a:pt x="0" y="57"/>
                    <a:pt x="1" y="20"/>
                  </a:cubicBezTo>
                  <a:cubicBezTo>
                    <a:pt x="1" y="16"/>
                    <a:pt x="2" y="12"/>
                    <a:pt x="2" y="8"/>
                  </a:cubicBezTo>
                  <a:cubicBezTo>
                    <a:pt x="3" y="5"/>
                    <a:pt x="3" y="1"/>
                    <a:pt x="6" y="1"/>
                  </a:cubicBezTo>
                  <a:cubicBezTo>
                    <a:pt x="10" y="0"/>
                    <a:pt x="9" y="5"/>
                    <a:pt x="10" y="7"/>
                  </a:cubicBezTo>
                  <a:cubicBezTo>
                    <a:pt x="14" y="13"/>
                    <a:pt x="14" y="20"/>
                    <a:pt x="14" y="27"/>
                  </a:cubicBezTo>
                  <a:cubicBezTo>
                    <a:pt x="14" y="29"/>
                    <a:pt x="14" y="32"/>
                    <a:pt x="14" y="34"/>
                  </a:cubicBezTo>
                  <a:cubicBezTo>
                    <a:pt x="15" y="50"/>
                    <a:pt x="13" y="66"/>
                    <a:pt x="12" y="82"/>
                  </a:cubicBezTo>
                  <a:cubicBezTo>
                    <a:pt x="12" y="86"/>
                    <a:pt x="11" y="91"/>
                    <a:pt x="11" y="96"/>
                  </a:cubicBezTo>
                  <a:cubicBezTo>
                    <a:pt x="11" y="98"/>
                    <a:pt x="11" y="101"/>
                    <a:pt x="9" y="103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7" y="108"/>
                    <a:pt x="9" y="112"/>
                    <a:pt x="8" y="117"/>
                  </a:cubicBezTo>
                  <a:close/>
                </a:path>
              </a:pathLst>
            </a:custGeom>
            <a:solidFill>
              <a:srgbClr val="7C7B7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8"/>
            <p:cNvSpPr/>
            <p:nvPr/>
          </p:nvSpPr>
          <p:spPr>
            <a:xfrm>
              <a:off x="6946900" y="2736851"/>
              <a:ext cx="122238" cy="962025"/>
            </a:xfrm>
            <a:custGeom>
              <a:rect b="b" l="l" r="r" t="t"/>
              <a:pathLst>
                <a:path extrusionOk="0" h="142" w="18">
                  <a:moveTo>
                    <a:pt x="5" y="3"/>
                  </a:moveTo>
                  <a:cubicBezTo>
                    <a:pt x="7" y="0"/>
                    <a:pt x="10" y="1"/>
                    <a:pt x="11" y="3"/>
                  </a:cubicBezTo>
                  <a:cubicBezTo>
                    <a:pt x="14" y="7"/>
                    <a:pt x="17" y="12"/>
                    <a:pt x="16" y="16"/>
                  </a:cubicBezTo>
                  <a:cubicBezTo>
                    <a:pt x="16" y="22"/>
                    <a:pt x="11" y="18"/>
                    <a:pt x="8" y="17"/>
                  </a:cubicBezTo>
                  <a:cubicBezTo>
                    <a:pt x="8" y="22"/>
                    <a:pt x="11" y="27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0" y="35"/>
                    <a:pt x="14" y="28"/>
                    <a:pt x="13" y="34"/>
                  </a:cubicBezTo>
                  <a:cubicBezTo>
                    <a:pt x="12" y="36"/>
                    <a:pt x="10" y="38"/>
                    <a:pt x="11" y="40"/>
                  </a:cubicBezTo>
                  <a:cubicBezTo>
                    <a:pt x="13" y="47"/>
                    <a:pt x="12" y="55"/>
                    <a:pt x="14" y="62"/>
                  </a:cubicBezTo>
                  <a:cubicBezTo>
                    <a:pt x="17" y="72"/>
                    <a:pt x="15" y="81"/>
                    <a:pt x="16" y="90"/>
                  </a:cubicBezTo>
                  <a:cubicBezTo>
                    <a:pt x="17" y="101"/>
                    <a:pt x="16" y="113"/>
                    <a:pt x="17" y="124"/>
                  </a:cubicBezTo>
                  <a:cubicBezTo>
                    <a:pt x="18" y="129"/>
                    <a:pt x="15" y="136"/>
                    <a:pt x="11" y="138"/>
                  </a:cubicBezTo>
                  <a:cubicBezTo>
                    <a:pt x="5" y="142"/>
                    <a:pt x="1" y="138"/>
                    <a:pt x="1" y="131"/>
                  </a:cubicBezTo>
                  <a:cubicBezTo>
                    <a:pt x="1" y="104"/>
                    <a:pt x="1" y="77"/>
                    <a:pt x="1" y="50"/>
                  </a:cubicBezTo>
                  <a:cubicBezTo>
                    <a:pt x="1" y="36"/>
                    <a:pt x="1" y="23"/>
                    <a:pt x="1" y="10"/>
                  </a:cubicBezTo>
                  <a:cubicBezTo>
                    <a:pt x="1" y="8"/>
                    <a:pt x="0" y="5"/>
                    <a:pt x="4" y="4"/>
                  </a:cubicBezTo>
                  <a:cubicBezTo>
                    <a:pt x="5" y="5"/>
                    <a:pt x="6" y="7"/>
                    <a:pt x="5" y="9"/>
                  </a:cubicBezTo>
                  <a:cubicBezTo>
                    <a:pt x="4" y="19"/>
                    <a:pt x="5" y="29"/>
                    <a:pt x="5" y="38"/>
                  </a:cubicBezTo>
                  <a:cubicBezTo>
                    <a:pt x="5" y="69"/>
                    <a:pt x="5" y="101"/>
                    <a:pt x="5" y="133"/>
                  </a:cubicBezTo>
                  <a:cubicBezTo>
                    <a:pt x="8" y="130"/>
                    <a:pt x="7" y="128"/>
                    <a:pt x="7" y="126"/>
                  </a:cubicBezTo>
                  <a:cubicBezTo>
                    <a:pt x="7" y="100"/>
                    <a:pt x="7" y="73"/>
                    <a:pt x="7" y="47"/>
                  </a:cubicBezTo>
                  <a:cubicBezTo>
                    <a:pt x="7" y="46"/>
                    <a:pt x="7" y="45"/>
                    <a:pt x="7" y="45"/>
                  </a:cubicBezTo>
                  <a:cubicBezTo>
                    <a:pt x="6" y="37"/>
                    <a:pt x="4" y="29"/>
                    <a:pt x="5" y="21"/>
                  </a:cubicBezTo>
                  <a:cubicBezTo>
                    <a:pt x="5" y="18"/>
                    <a:pt x="5" y="16"/>
                    <a:pt x="6" y="13"/>
                  </a:cubicBezTo>
                  <a:cubicBezTo>
                    <a:pt x="9" y="9"/>
                    <a:pt x="8" y="6"/>
                    <a:pt x="5" y="3"/>
                  </a:cubicBezTo>
                  <a:close/>
                </a:path>
              </a:pathLst>
            </a:custGeom>
            <a:solidFill>
              <a:srgbClr val="F3E3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8"/>
            <p:cNvSpPr/>
            <p:nvPr/>
          </p:nvSpPr>
          <p:spPr>
            <a:xfrm>
              <a:off x="7170738" y="2736851"/>
              <a:ext cx="128588" cy="974725"/>
            </a:xfrm>
            <a:custGeom>
              <a:rect b="b" l="l" r="r" t="t"/>
              <a:pathLst>
                <a:path extrusionOk="0" h="144" w="19">
                  <a:moveTo>
                    <a:pt x="4" y="3"/>
                  </a:moveTo>
                  <a:cubicBezTo>
                    <a:pt x="8" y="0"/>
                    <a:pt x="10" y="2"/>
                    <a:pt x="11" y="6"/>
                  </a:cubicBezTo>
                  <a:cubicBezTo>
                    <a:pt x="11" y="8"/>
                    <a:pt x="11" y="10"/>
                    <a:pt x="14" y="11"/>
                  </a:cubicBezTo>
                  <a:cubicBezTo>
                    <a:pt x="17" y="11"/>
                    <a:pt x="19" y="15"/>
                    <a:pt x="17" y="18"/>
                  </a:cubicBezTo>
                  <a:cubicBezTo>
                    <a:pt x="12" y="26"/>
                    <a:pt x="11" y="33"/>
                    <a:pt x="13" y="41"/>
                  </a:cubicBezTo>
                  <a:cubicBezTo>
                    <a:pt x="15" y="50"/>
                    <a:pt x="15" y="59"/>
                    <a:pt x="15" y="68"/>
                  </a:cubicBezTo>
                  <a:cubicBezTo>
                    <a:pt x="15" y="82"/>
                    <a:pt x="15" y="96"/>
                    <a:pt x="15" y="110"/>
                  </a:cubicBezTo>
                  <a:cubicBezTo>
                    <a:pt x="15" y="113"/>
                    <a:pt x="15" y="117"/>
                    <a:pt x="13" y="120"/>
                  </a:cubicBezTo>
                  <a:cubicBezTo>
                    <a:pt x="11" y="124"/>
                    <a:pt x="11" y="127"/>
                    <a:pt x="14" y="131"/>
                  </a:cubicBezTo>
                  <a:cubicBezTo>
                    <a:pt x="16" y="134"/>
                    <a:pt x="15" y="138"/>
                    <a:pt x="15" y="142"/>
                  </a:cubicBezTo>
                  <a:cubicBezTo>
                    <a:pt x="15" y="144"/>
                    <a:pt x="13" y="144"/>
                    <a:pt x="12" y="143"/>
                  </a:cubicBezTo>
                  <a:cubicBezTo>
                    <a:pt x="10" y="139"/>
                    <a:pt x="5" y="140"/>
                    <a:pt x="2" y="137"/>
                  </a:cubicBezTo>
                  <a:cubicBezTo>
                    <a:pt x="0" y="134"/>
                    <a:pt x="1" y="130"/>
                    <a:pt x="1" y="126"/>
                  </a:cubicBezTo>
                  <a:cubicBezTo>
                    <a:pt x="4" y="126"/>
                    <a:pt x="4" y="129"/>
                    <a:pt x="5" y="130"/>
                  </a:cubicBezTo>
                  <a:cubicBezTo>
                    <a:pt x="6" y="128"/>
                    <a:pt x="6" y="126"/>
                    <a:pt x="6" y="124"/>
                  </a:cubicBezTo>
                  <a:cubicBezTo>
                    <a:pt x="6" y="102"/>
                    <a:pt x="6" y="80"/>
                    <a:pt x="6" y="58"/>
                  </a:cubicBezTo>
                  <a:cubicBezTo>
                    <a:pt x="6" y="51"/>
                    <a:pt x="3" y="44"/>
                    <a:pt x="5" y="37"/>
                  </a:cubicBezTo>
                  <a:cubicBezTo>
                    <a:pt x="11" y="34"/>
                    <a:pt x="7" y="28"/>
                    <a:pt x="8" y="24"/>
                  </a:cubicBezTo>
                  <a:cubicBezTo>
                    <a:pt x="8" y="27"/>
                    <a:pt x="10" y="31"/>
                    <a:pt x="6" y="33"/>
                  </a:cubicBezTo>
                  <a:cubicBezTo>
                    <a:pt x="1" y="27"/>
                    <a:pt x="3" y="19"/>
                    <a:pt x="5" y="13"/>
                  </a:cubicBezTo>
                  <a:cubicBezTo>
                    <a:pt x="7" y="9"/>
                    <a:pt x="7" y="6"/>
                    <a:pt x="4" y="3"/>
                  </a:cubicBezTo>
                  <a:close/>
                </a:path>
              </a:pathLst>
            </a:custGeom>
            <a:solidFill>
              <a:srgbClr val="E0EBE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8"/>
            <p:cNvSpPr/>
            <p:nvPr/>
          </p:nvSpPr>
          <p:spPr>
            <a:xfrm>
              <a:off x="3371850" y="1571626"/>
              <a:ext cx="641350" cy="257175"/>
            </a:xfrm>
            <a:custGeom>
              <a:rect b="b" l="l" r="r" t="t"/>
              <a:pathLst>
                <a:path extrusionOk="0" h="38" w="95">
                  <a:moveTo>
                    <a:pt x="5" y="19"/>
                  </a:moveTo>
                  <a:cubicBezTo>
                    <a:pt x="4" y="18"/>
                    <a:pt x="4" y="16"/>
                    <a:pt x="2" y="16"/>
                  </a:cubicBezTo>
                  <a:cubicBezTo>
                    <a:pt x="2" y="15"/>
                    <a:pt x="2" y="15"/>
                    <a:pt x="1" y="14"/>
                  </a:cubicBezTo>
                  <a:cubicBezTo>
                    <a:pt x="0" y="9"/>
                    <a:pt x="3" y="6"/>
                    <a:pt x="7" y="4"/>
                  </a:cubicBezTo>
                  <a:cubicBezTo>
                    <a:pt x="14" y="1"/>
                    <a:pt x="21" y="1"/>
                    <a:pt x="29" y="0"/>
                  </a:cubicBezTo>
                  <a:cubicBezTo>
                    <a:pt x="31" y="0"/>
                    <a:pt x="33" y="1"/>
                    <a:pt x="33" y="4"/>
                  </a:cubicBezTo>
                  <a:cubicBezTo>
                    <a:pt x="34" y="8"/>
                    <a:pt x="38" y="9"/>
                    <a:pt x="41" y="10"/>
                  </a:cubicBezTo>
                  <a:cubicBezTo>
                    <a:pt x="45" y="11"/>
                    <a:pt x="49" y="10"/>
                    <a:pt x="54" y="10"/>
                  </a:cubicBezTo>
                  <a:cubicBezTo>
                    <a:pt x="57" y="10"/>
                    <a:pt x="59" y="8"/>
                    <a:pt x="59" y="4"/>
                  </a:cubicBezTo>
                  <a:cubicBezTo>
                    <a:pt x="59" y="3"/>
                    <a:pt x="59" y="3"/>
                    <a:pt x="59" y="2"/>
                  </a:cubicBezTo>
                  <a:cubicBezTo>
                    <a:pt x="60" y="1"/>
                    <a:pt x="61" y="0"/>
                    <a:pt x="63" y="0"/>
                  </a:cubicBezTo>
                  <a:cubicBezTo>
                    <a:pt x="71" y="0"/>
                    <a:pt x="80" y="1"/>
                    <a:pt x="89" y="4"/>
                  </a:cubicBezTo>
                  <a:cubicBezTo>
                    <a:pt x="95" y="7"/>
                    <a:pt x="95" y="12"/>
                    <a:pt x="93" y="18"/>
                  </a:cubicBezTo>
                  <a:cubicBezTo>
                    <a:pt x="93" y="22"/>
                    <a:pt x="93" y="27"/>
                    <a:pt x="93" y="31"/>
                  </a:cubicBezTo>
                  <a:cubicBezTo>
                    <a:pt x="93" y="34"/>
                    <a:pt x="93" y="36"/>
                    <a:pt x="91" y="38"/>
                  </a:cubicBezTo>
                  <a:cubicBezTo>
                    <a:pt x="88" y="32"/>
                    <a:pt x="90" y="26"/>
                    <a:pt x="89" y="19"/>
                  </a:cubicBezTo>
                  <a:cubicBezTo>
                    <a:pt x="89" y="19"/>
                    <a:pt x="88" y="18"/>
                    <a:pt x="87" y="18"/>
                  </a:cubicBezTo>
                  <a:cubicBezTo>
                    <a:pt x="76" y="18"/>
                    <a:pt x="65" y="15"/>
                    <a:pt x="54" y="16"/>
                  </a:cubicBezTo>
                  <a:cubicBezTo>
                    <a:pt x="43" y="17"/>
                    <a:pt x="33" y="15"/>
                    <a:pt x="22" y="16"/>
                  </a:cubicBezTo>
                  <a:cubicBezTo>
                    <a:pt x="16" y="17"/>
                    <a:pt x="11" y="18"/>
                    <a:pt x="6" y="19"/>
                  </a:cubicBezTo>
                  <a:cubicBezTo>
                    <a:pt x="5" y="19"/>
                    <a:pt x="5" y="19"/>
                    <a:pt x="5" y="19"/>
                  </a:cubicBezTo>
                  <a:close/>
                </a:path>
              </a:pathLst>
            </a:custGeom>
            <a:solidFill>
              <a:srgbClr val="F1C65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8"/>
            <p:cNvSpPr/>
            <p:nvPr/>
          </p:nvSpPr>
          <p:spPr>
            <a:xfrm>
              <a:off x="6548438" y="4071938"/>
              <a:ext cx="481013" cy="657225"/>
            </a:xfrm>
            <a:custGeom>
              <a:rect b="b" l="l" r="r" t="t"/>
              <a:pathLst>
                <a:path extrusionOk="0" h="97" w="71">
                  <a:moveTo>
                    <a:pt x="0" y="77"/>
                  </a:moveTo>
                  <a:cubicBezTo>
                    <a:pt x="11" y="80"/>
                    <a:pt x="22" y="87"/>
                    <a:pt x="34" y="89"/>
                  </a:cubicBezTo>
                  <a:cubicBezTo>
                    <a:pt x="47" y="92"/>
                    <a:pt x="56" y="87"/>
                    <a:pt x="59" y="74"/>
                  </a:cubicBezTo>
                  <a:cubicBezTo>
                    <a:pt x="61" y="63"/>
                    <a:pt x="64" y="52"/>
                    <a:pt x="63" y="40"/>
                  </a:cubicBezTo>
                  <a:cubicBezTo>
                    <a:pt x="61" y="27"/>
                    <a:pt x="60" y="15"/>
                    <a:pt x="53" y="4"/>
                  </a:cubicBezTo>
                  <a:cubicBezTo>
                    <a:pt x="52" y="3"/>
                    <a:pt x="52" y="1"/>
                    <a:pt x="52" y="0"/>
                  </a:cubicBezTo>
                  <a:cubicBezTo>
                    <a:pt x="59" y="1"/>
                    <a:pt x="61" y="8"/>
                    <a:pt x="62" y="12"/>
                  </a:cubicBezTo>
                  <a:cubicBezTo>
                    <a:pt x="67" y="26"/>
                    <a:pt x="71" y="40"/>
                    <a:pt x="70" y="55"/>
                  </a:cubicBezTo>
                  <a:cubicBezTo>
                    <a:pt x="69" y="66"/>
                    <a:pt x="68" y="78"/>
                    <a:pt x="62" y="88"/>
                  </a:cubicBezTo>
                  <a:cubicBezTo>
                    <a:pt x="59" y="93"/>
                    <a:pt x="55" y="97"/>
                    <a:pt x="48" y="96"/>
                  </a:cubicBezTo>
                  <a:cubicBezTo>
                    <a:pt x="37" y="95"/>
                    <a:pt x="27" y="93"/>
                    <a:pt x="17" y="87"/>
                  </a:cubicBezTo>
                  <a:cubicBezTo>
                    <a:pt x="11" y="83"/>
                    <a:pt x="4" y="83"/>
                    <a:pt x="0" y="77"/>
                  </a:cubicBezTo>
                  <a:close/>
                </a:path>
              </a:pathLst>
            </a:custGeom>
            <a:solidFill>
              <a:srgbClr val="ECE9D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7177088" y="2757488"/>
              <a:ext cx="74613" cy="900113"/>
            </a:xfrm>
            <a:custGeom>
              <a:rect b="b" l="l" r="r" t="t"/>
              <a:pathLst>
                <a:path extrusionOk="0" h="133" w="11">
                  <a:moveTo>
                    <a:pt x="6" y="33"/>
                  </a:moveTo>
                  <a:cubicBezTo>
                    <a:pt x="8" y="64"/>
                    <a:pt x="7" y="95"/>
                    <a:pt x="7" y="126"/>
                  </a:cubicBezTo>
                  <a:cubicBezTo>
                    <a:pt x="7" y="127"/>
                    <a:pt x="7" y="129"/>
                    <a:pt x="7" y="131"/>
                  </a:cubicBezTo>
                  <a:cubicBezTo>
                    <a:pt x="7" y="132"/>
                    <a:pt x="6" y="133"/>
                    <a:pt x="4" y="133"/>
                  </a:cubicBezTo>
                  <a:cubicBezTo>
                    <a:pt x="3" y="133"/>
                    <a:pt x="2" y="132"/>
                    <a:pt x="2" y="131"/>
                  </a:cubicBezTo>
                  <a:cubicBezTo>
                    <a:pt x="1" y="128"/>
                    <a:pt x="2" y="126"/>
                    <a:pt x="0" y="123"/>
                  </a:cubicBezTo>
                  <a:cubicBezTo>
                    <a:pt x="0" y="88"/>
                    <a:pt x="0" y="52"/>
                    <a:pt x="0" y="16"/>
                  </a:cubicBezTo>
                  <a:cubicBezTo>
                    <a:pt x="0" y="10"/>
                    <a:pt x="1" y="5"/>
                    <a:pt x="3" y="0"/>
                  </a:cubicBezTo>
                  <a:cubicBezTo>
                    <a:pt x="8" y="1"/>
                    <a:pt x="11" y="6"/>
                    <a:pt x="8" y="9"/>
                  </a:cubicBezTo>
                  <a:cubicBezTo>
                    <a:pt x="2" y="16"/>
                    <a:pt x="5" y="23"/>
                    <a:pt x="6" y="30"/>
                  </a:cubicBezTo>
                  <a:cubicBezTo>
                    <a:pt x="6" y="31"/>
                    <a:pt x="7" y="32"/>
                    <a:pt x="6" y="33"/>
                  </a:cubicBezTo>
                  <a:close/>
                </a:path>
              </a:pathLst>
            </a:custGeom>
            <a:solidFill>
              <a:srgbClr val="97C4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8"/>
            <p:cNvSpPr/>
            <p:nvPr/>
          </p:nvSpPr>
          <p:spPr>
            <a:xfrm>
              <a:off x="7448550" y="2811463"/>
              <a:ext cx="120650" cy="833438"/>
            </a:xfrm>
            <a:custGeom>
              <a:rect b="b" l="l" r="r" t="t"/>
              <a:pathLst>
                <a:path extrusionOk="0" h="123" w="18">
                  <a:moveTo>
                    <a:pt x="3" y="20"/>
                  </a:moveTo>
                  <a:cubicBezTo>
                    <a:pt x="2" y="14"/>
                    <a:pt x="2" y="7"/>
                    <a:pt x="1" y="0"/>
                  </a:cubicBezTo>
                  <a:cubicBezTo>
                    <a:pt x="9" y="2"/>
                    <a:pt x="10" y="8"/>
                    <a:pt x="10" y="15"/>
                  </a:cubicBezTo>
                  <a:cubicBezTo>
                    <a:pt x="10" y="27"/>
                    <a:pt x="10" y="38"/>
                    <a:pt x="11" y="50"/>
                  </a:cubicBezTo>
                  <a:cubicBezTo>
                    <a:pt x="11" y="53"/>
                    <a:pt x="12" y="55"/>
                    <a:pt x="15" y="54"/>
                  </a:cubicBezTo>
                  <a:cubicBezTo>
                    <a:pt x="16" y="54"/>
                    <a:pt x="18" y="55"/>
                    <a:pt x="17" y="56"/>
                  </a:cubicBezTo>
                  <a:cubicBezTo>
                    <a:pt x="11" y="56"/>
                    <a:pt x="10" y="59"/>
                    <a:pt x="10" y="64"/>
                  </a:cubicBezTo>
                  <a:cubicBezTo>
                    <a:pt x="9" y="83"/>
                    <a:pt x="7" y="103"/>
                    <a:pt x="5" y="123"/>
                  </a:cubicBezTo>
                  <a:cubicBezTo>
                    <a:pt x="3" y="117"/>
                    <a:pt x="3" y="112"/>
                    <a:pt x="3" y="106"/>
                  </a:cubicBezTo>
                  <a:cubicBezTo>
                    <a:pt x="2" y="103"/>
                    <a:pt x="5" y="98"/>
                    <a:pt x="0" y="96"/>
                  </a:cubicBezTo>
                  <a:cubicBezTo>
                    <a:pt x="1" y="78"/>
                    <a:pt x="2" y="61"/>
                    <a:pt x="3" y="43"/>
                  </a:cubicBezTo>
                  <a:cubicBezTo>
                    <a:pt x="3" y="37"/>
                    <a:pt x="3" y="32"/>
                    <a:pt x="3" y="26"/>
                  </a:cubicBezTo>
                  <a:cubicBezTo>
                    <a:pt x="4" y="25"/>
                    <a:pt x="4" y="23"/>
                    <a:pt x="5" y="21"/>
                  </a:cubicBezTo>
                  <a:cubicBezTo>
                    <a:pt x="5" y="19"/>
                    <a:pt x="3" y="21"/>
                    <a:pt x="3" y="20"/>
                  </a:cubicBezTo>
                  <a:close/>
                </a:path>
              </a:pathLst>
            </a:custGeom>
            <a:solidFill>
              <a:srgbClr val="E9E8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8"/>
            <p:cNvSpPr/>
            <p:nvPr/>
          </p:nvSpPr>
          <p:spPr>
            <a:xfrm>
              <a:off x="3952875" y="3021013"/>
              <a:ext cx="554038" cy="650875"/>
            </a:xfrm>
            <a:custGeom>
              <a:rect b="b" l="l" r="r" t="t"/>
              <a:pathLst>
                <a:path extrusionOk="0" h="96" w="82">
                  <a:moveTo>
                    <a:pt x="40" y="2"/>
                  </a:moveTo>
                  <a:cubicBezTo>
                    <a:pt x="47" y="17"/>
                    <a:pt x="57" y="30"/>
                    <a:pt x="65" y="45"/>
                  </a:cubicBezTo>
                  <a:cubicBezTo>
                    <a:pt x="71" y="56"/>
                    <a:pt x="77" y="66"/>
                    <a:pt x="80" y="78"/>
                  </a:cubicBezTo>
                  <a:cubicBezTo>
                    <a:pt x="82" y="89"/>
                    <a:pt x="76" y="96"/>
                    <a:pt x="65" y="93"/>
                  </a:cubicBezTo>
                  <a:cubicBezTo>
                    <a:pt x="60" y="92"/>
                    <a:pt x="56" y="89"/>
                    <a:pt x="53" y="86"/>
                  </a:cubicBezTo>
                  <a:cubicBezTo>
                    <a:pt x="36" y="72"/>
                    <a:pt x="25" y="54"/>
                    <a:pt x="13" y="37"/>
                  </a:cubicBezTo>
                  <a:cubicBezTo>
                    <a:pt x="9" y="32"/>
                    <a:pt x="6" y="28"/>
                    <a:pt x="3" y="23"/>
                  </a:cubicBezTo>
                  <a:cubicBezTo>
                    <a:pt x="2" y="22"/>
                    <a:pt x="0" y="20"/>
                    <a:pt x="2" y="17"/>
                  </a:cubicBezTo>
                  <a:cubicBezTo>
                    <a:pt x="21" y="39"/>
                    <a:pt x="34" y="68"/>
                    <a:pt x="59" y="86"/>
                  </a:cubicBezTo>
                  <a:cubicBezTo>
                    <a:pt x="60" y="77"/>
                    <a:pt x="63" y="73"/>
                    <a:pt x="72" y="72"/>
                  </a:cubicBezTo>
                  <a:cubicBezTo>
                    <a:pt x="76" y="72"/>
                    <a:pt x="73" y="69"/>
                    <a:pt x="73" y="67"/>
                  </a:cubicBezTo>
                  <a:cubicBezTo>
                    <a:pt x="68" y="59"/>
                    <a:pt x="64" y="50"/>
                    <a:pt x="59" y="41"/>
                  </a:cubicBezTo>
                  <a:cubicBezTo>
                    <a:pt x="54" y="34"/>
                    <a:pt x="50" y="26"/>
                    <a:pt x="45" y="19"/>
                  </a:cubicBezTo>
                  <a:cubicBezTo>
                    <a:pt x="41" y="12"/>
                    <a:pt x="38" y="5"/>
                    <a:pt x="28" y="3"/>
                  </a:cubicBezTo>
                  <a:cubicBezTo>
                    <a:pt x="32" y="0"/>
                    <a:pt x="36" y="3"/>
                    <a:pt x="40" y="2"/>
                  </a:cubicBezTo>
                  <a:close/>
                </a:path>
              </a:pathLst>
            </a:custGeom>
            <a:solidFill>
              <a:srgbClr val="878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8"/>
            <p:cNvSpPr/>
            <p:nvPr/>
          </p:nvSpPr>
          <p:spPr>
            <a:xfrm>
              <a:off x="4683125" y="3000376"/>
              <a:ext cx="595313" cy="576263"/>
            </a:xfrm>
            <a:custGeom>
              <a:rect b="b" l="l" r="r" t="t"/>
              <a:pathLst>
                <a:path extrusionOk="0" h="85" w="88">
                  <a:moveTo>
                    <a:pt x="0" y="61"/>
                  </a:moveTo>
                  <a:cubicBezTo>
                    <a:pt x="8" y="68"/>
                    <a:pt x="15" y="76"/>
                    <a:pt x="26" y="78"/>
                  </a:cubicBezTo>
                  <a:cubicBezTo>
                    <a:pt x="48" y="83"/>
                    <a:pt x="66" y="72"/>
                    <a:pt x="74" y="57"/>
                  </a:cubicBezTo>
                  <a:cubicBezTo>
                    <a:pt x="84" y="37"/>
                    <a:pt x="78" y="16"/>
                    <a:pt x="61" y="3"/>
                  </a:cubicBezTo>
                  <a:cubicBezTo>
                    <a:pt x="60" y="2"/>
                    <a:pt x="59" y="1"/>
                    <a:pt x="58" y="0"/>
                  </a:cubicBezTo>
                  <a:cubicBezTo>
                    <a:pt x="65" y="0"/>
                    <a:pt x="68" y="5"/>
                    <a:pt x="72" y="10"/>
                  </a:cubicBezTo>
                  <a:cubicBezTo>
                    <a:pt x="79" y="18"/>
                    <a:pt x="82" y="29"/>
                    <a:pt x="85" y="39"/>
                  </a:cubicBezTo>
                  <a:cubicBezTo>
                    <a:pt x="88" y="50"/>
                    <a:pt x="75" y="72"/>
                    <a:pt x="66" y="77"/>
                  </a:cubicBezTo>
                  <a:cubicBezTo>
                    <a:pt x="56" y="83"/>
                    <a:pt x="46" y="85"/>
                    <a:pt x="36" y="85"/>
                  </a:cubicBezTo>
                  <a:cubicBezTo>
                    <a:pt x="25" y="84"/>
                    <a:pt x="4" y="72"/>
                    <a:pt x="0" y="61"/>
                  </a:cubicBezTo>
                  <a:close/>
                </a:path>
              </a:pathLst>
            </a:custGeom>
            <a:solidFill>
              <a:srgbClr val="EEE6D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8"/>
            <p:cNvSpPr/>
            <p:nvPr/>
          </p:nvSpPr>
          <p:spPr>
            <a:xfrm>
              <a:off x="5548313" y="3062288"/>
              <a:ext cx="452438" cy="487363"/>
            </a:xfrm>
            <a:custGeom>
              <a:rect b="b" l="l" r="r" t="t"/>
              <a:pathLst>
                <a:path extrusionOk="0" h="72" w="67">
                  <a:moveTo>
                    <a:pt x="0" y="58"/>
                  </a:moveTo>
                  <a:cubicBezTo>
                    <a:pt x="4" y="58"/>
                    <a:pt x="8" y="60"/>
                    <a:pt x="12" y="61"/>
                  </a:cubicBezTo>
                  <a:cubicBezTo>
                    <a:pt x="27" y="64"/>
                    <a:pt x="42" y="58"/>
                    <a:pt x="51" y="44"/>
                  </a:cubicBezTo>
                  <a:cubicBezTo>
                    <a:pt x="57" y="35"/>
                    <a:pt x="58" y="14"/>
                    <a:pt x="47" y="4"/>
                  </a:cubicBezTo>
                  <a:cubicBezTo>
                    <a:pt x="46" y="3"/>
                    <a:pt x="46" y="1"/>
                    <a:pt x="46" y="0"/>
                  </a:cubicBezTo>
                  <a:cubicBezTo>
                    <a:pt x="46" y="0"/>
                    <a:pt x="47" y="0"/>
                    <a:pt x="47" y="0"/>
                  </a:cubicBezTo>
                  <a:cubicBezTo>
                    <a:pt x="64" y="14"/>
                    <a:pt x="67" y="41"/>
                    <a:pt x="53" y="58"/>
                  </a:cubicBezTo>
                  <a:cubicBezTo>
                    <a:pt x="44" y="69"/>
                    <a:pt x="24" y="72"/>
                    <a:pt x="11" y="65"/>
                  </a:cubicBezTo>
                  <a:cubicBezTo>
                    <a:pt x="7" y="63"/>
                    <a:pt x="2" y="63"/>
                    <a:pt x="0" y="58"/>
                  </a:cubicBezTo>
                  <a:close/>
                </a:path>
              </a:pathLst>
            </a:custGeom>
            <a:solidFill>
              <a:srgbClr val="EEE3D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8"/>
            <p:cNvSpPr/>
            <p:nvPr/>
          </p:nvSpPr>
          <p:spPr>
            <a:xfrm>
              <a:off x="3438525" y="4627563"/>
              <a:ext cx="547688" cy="114300"/>
            </a:xfrm>
            <a:custGeom>
              <a:rect b="b" l="l" r="r" t="t"/>
              <a:pathLst>
                <a:path extrusionOk="0" h="17" w="81">
                  <a:moveTo>
                    <a:pt x="0" y="8"/>
                  </a:moveTo>
                  <a:cubicBezTo>
                    <a:pt x="0" y="0"/>
                    <a:pt x="0" y="0"/>
                    <a:pt x="8" y="2"/>
                  </a:cubicBezTo>
                  <a:cubicBezTo>
                    <a:pt x="10" y="3"/>
                    <a:pt x="13" y="4"/>
                    <a:pt x="15" y="4"/>
                  </a:cubicBezTo>
                  <a:cubicBezTo>
                    <a:pt x="31" y="5"/>
                    <a:pt x="47" y="7"/>
                    <a:pt x="63" y="4"/>
                  </a:cubicBezTo>
                  <a:cubicBezTo>
                    <a:pt x="67" y="4"/>
                    <a:pt x="71" y="4"/>
                    <a:pt x="74" y="1"/>
                  </a:cubicBezTo>
                  <a:cubicBezTo>
                    <a:pt x="76" y="0"/>
                    <a:pt x="78" y="1"/>
                    <a:pt x="79" y="2"/>
                  </a:cubicBezTo>
                  <a:cubicBezTo>
                    <a:pt x="81" y="9"/>
                    <a:pt x="80" y="10"/>
                    <a:pt x="74" y="13"/>
                  </a:cubicBezTo>
                  <a:cubicBezTo>
                    <a:pt x="68" y="15"/>
                    <a:pt x="62" y="16"/>
                    <a:pt x="57" y="16"/>
                  </a:cubicBezTo>
                  <a:cubicBezTo>
                    <a:pt x="44" y="17"/>
                    <a:pt x="32" y="16"/>
                    <a:pt x="20" y="16"/>
                  </a:cubicBezTo>
                  <a:cubicBezTo>
                    <a:pt x="15" y="16"/>
                    <a:pt x="10" y="14"/>
                    <a:pt x="5" y="11"/>
                  </a:cubicBezTo>
                  <a:cubicBezTo>
                    <a:pt x="4" y="10"/>
                    <a:pt x="2" y="9"/>
                    <a:pt x="0" y="8"/>
                  </a:cubicBezTo>
                  <a:close/>
                </a:path>
              </a:pathLst>
            </a:custGeom>
            <a:solidFill>
              <a:srgbClr val="514F5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8"/>
            <p:cNvSpPr/>
            <p:nvPr/>
          </p:nvSpPr>
          <p:spPr>
            <a:xfrm>
              <a:off x="6264275" y="3109913"/>
              <a:ext cx="365125" cy="365125"/>
            </a:xfrm>
            <a:custGeom>
              <a:rect b="b" l="l" r="r" t="t"/>
              <a:pathLst>
                <a:path extrusionOk="0" h="54" w="54">
                  <a:moveTo>
                    <a:pt x="0" y="45"/>
                  </a:moveTo>
                  <a:cubicBezTo>
                    <a:pt x="11" y="45"/>
                    <a:pt x="21" y="46"/>
                    <a:pt x="31" y="45"/>
                  </a:cubicBezTo>
                  <a:cubicBezTo>
                    <a:pt x="40" y="45"/>
                    <a:pt x="44" y="40"/>
                    <a:pt x="44" y="31"/>
                  </a:cubicBezTo>
                  <a:cubicBezTo>
                    <a:pt x="44" y="21"/>
                    <a:pt x="44" y="10"/>
                    <a:pt x="44" y="0"/>
                  </a:cubicBezTo>
                  <a:cubicBezTo>
                    <a:pt x="51" y="6"/>
                    <a:pt x="54" y="13"/>
                    <a:pt x="53" y="23"/>
                  </a:cubicBezTo>
                  <a:cubicBezTo>
                    <a:pt x="52" y="27"/>
                    <a:pt x="53" y="32"/>
                    <a:pt x="53" y="37"/>
                  </a:cubicBezTo>
                  <a:cubicBezTo>
                    <a:pt x="53" y="47"/>
                    <a:pt x="47" y="54"/>
                    <a:pt x="36" y="54"/>
                  </a:cubicBezTo>
                  <a:cubicBezTo>
                    <a:pt x="28" y="53"/>
                    <a:pt x="19" y="54"/>
                    <a:pt x="11" y="52"/>
                  </a:cubicBezTo>
                  <a:cubicBezTo>
                    <a:pt x="6" y="52"/>
                    <a:pt x="3" y="50"/>
                    <a:pt x="0" y="45"/>
                  </a:cubicBezTo>
                  <a:close/>
                </a:path>
              </a:pathLst>
            </a:custGeom>
            <a:solidFill>
              <a:srgbClr val="E8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8"/>
            <p:cNvSpPr/>
            <p:nvPr/>
          </p:nvSpPr>
          <p:spPr>
            <a:xfrm>
              <a:off x="7894638" y="3406776"/>
              <a:ext cx="695325" cy="250825"/>
            </a:xfrm>
            <a:custGeom>
              <a:rect b="b" l="l" r="r" t="t"/>
              <a:pathLst>
                <a:path extrusionOk="0" h="37" w="103">
                  <a:moveTo>
                    <a:pt x="72" y="7"/>
                  </a:moveTo>
                  <a:cubicBezTo>
                    <a:pt x="74" y="8"/>
                    <a:pt x="75" y="7"/>
                    <a:pt x="76" y="6"/>
                  </a:cubicBezTo>
                  <a:cubicBezTo>
                    <a:pt x="78" y="4"/>
                    <a:pt x="80" y="0"/>
                    <a:pt x="83" y="2"/>
                  </a:cubicBezTo>
                  <a:cubicBezTo>
                    <a:pt x="89" y="5"/>
                    <a:pt x="98" y="1"/>
                    <a:pt x="103" y="7"/>
                  </a:cubicBezTo>
                  <a:cubicBezTo>
                    <a:pt x="103" y="7"/>
                    <a:pt x="102" y="7"/>
                    <a:pt x="102" y="7"/>
                  </a:cubicBezTo>
                  <a:cubicBezTo>
                    <a:pt x="90" y="2"/>
                    <a:pt x="83" y="9"/>
                    <a:pt x="75" y="17"/>
                  </a:cubicBezTo>
                  <a:cubicBezTo>
                    <a:pt x="59" y="34"/>
                    <a:pt x="33" y="37"/>
                    <a:pt x="13" y="24"/>
                  </a:cubicBezTo>
                  <a:cubicBezTo>
                    <a:pt x="9" y="21"/>
                    <a:pt x="2" y="20"/>
                    <a:pt x="0" y="14"/>
                  </a:cubicBezTo>
                  <a:cubicBezTo>
                    <a:pt x="4" y="17"/>
                    <a:pt x="7" y="20"/>
                    <a:pt x="12" y="21"/>
                  </a:cubicBezTo>
                  <a:cubicBezTo>
                    <a:pt x="25" y="25"/>
                    <a:pt x="37" y="26"/>
                    <a:pt x="49" y="21"/>
                  </a:cubicBezTo>
                  <a:cubicBezTo>
                    <a:pt x="52" y="19"/>
                    <a:pt x="55" y="20"/>
                    <a:pt x="58" y="18"/>
                  </a:cubicBezTo>
                  <a:cubicBezTo>
                    <a:pt x="63" y="15"/>
                    <a:pt x="68" y="11"/>
                    <a:pt x="72" y="7"/>
                  </a:cubicBezTo>
                  <a:close/>
                </a:path>
              </a:pathLst>
            </a:custGeom>
            <a:solidFill>
              <a:srgbClr val="EDE8D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3946525" y="2878138"/>
              <a:ext cx="276225" cy="271463"/>
            </a:xfrm>
            <a:custGeom>
              <a:rect b="b" l="l" r="r" t="t"/>
              <a:pathLst>
                <a:path extrusionOk="0" h="40" w="41">
                  <a:moveTo>
                    <a:pt x="41" y="23"/>
                  </a:moveTo>
                  <a:cubicBezTo>
                    <a:pt x="40" y="24"/>
                    <a:pt x="41" y="27"/>
                    <a:pt x="38" y="25"/>
                  </a:cubicBezTo>
                  <a:cubicBezTo>
                    <a:pt x="35" y="24"/>
                    <a:pt x="32" y="24"/>
                    <a:pt x="29" y="24"/>
                  </a:cubicBezTo>
                  <a:cubicBezTo>
                    <a:pt x="28" y="23"/>
                    <a:pt x="27" y="22"/>
                    <a:pt x="25" y="21"/>
                  </a:cubicBezTo>
                  <a:cubicBezTo>
                    <a:pt x="23" y="19"/>
                    <a:pt x="20" y="15"/>
                    <a:pt x="15" y="14"/>
                  </a:cubicBezTo>
                  <a:cubicBezTo>
                    <a:pt x="16" y="18"/>
                    <a:pt x="19" y="21"/>
                    <a:pt x="20" y="24"/>
                  </a:cubicBezTo>
                  <a:cubicBezTo>
                    <a:pt x="21" y="29"/>
                    <a:pt x="22" y="33"/>
                    <a:pt x="18" y="37"/>
                  </a:cubicBezTo>
                  <a:cubicBezTo>
                    <a:pt x="16" y="39"/>
                    <a:pt x="14" y="40"/>
                    <a:pt x="12" y="37"/>
                  </a:cubicBezTo>
                  <a:cubicBezTo>
                    <a:pt x="10" y="33"/>
                    <a:pt x="9" y="30"/>
                    <a:pt x="6" y="26"/>
                  </a:cubicBezTo>
                  <a:cubicBezTo>
                    <a:pt x="0" y="18"/>
                    <a:pt x="4" y="10"/>
                    <a:pt x="13" y="5"/>
                  </a:cubicBezTo>
                  <a:cubicBezTo>
                    <a:pt x="22" y="0"/>
                    <a:pt x="29" y="2"/>
                    <a:pt x="34" y="11"/>
                  </a:cubicBezTo>
                  <a:cubicBezTo>
                    <a:pt x="36" y="15"/>
                    <a:pt x="38" y="19"/>
                    <a:pt x="41" y="23"/>
                  </a:cubicBezTo>
                  <a:close/>
                </a:path>
              </a:pathLst>
            </a:custGeom>
            <a:solidFill>
              <a:srgbClr val="7C7B7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5629275" y="1685926"/>
              <a:ext cx="95250" cy="677863"/>
            </a:xfrm>
            <a:custGeom>
              <a:rect b="b" l="l" r="r" t="t"/>
              <a:pathLst>
                <a:path extrusionOk="0" h="100" w="14">
                  <a:moveTo>
                    <a:pt x="8" y="83"/>
                  </a:moveTo>
                  <a:cubicBezTo>
                    <a:pt x="7" y="89"/>
                    <a:pt x="6" y="94"/>
                    <a:pt x="6" y="100"/>
                  </a:cubicBezTo>
                  <a:cubicBezTo>
                    <a:pt x="2" y="81"/>
                    <a:pt x="1" y="62"/>
                    <a:pt x="0" y="43"/>
                  </a:cubicBezTo>
                  <a:cubicBezTo>
                    <a:pt x="0" y="33"/>
                    <a:pt x="0" y="22"/>
                    <a:pt x="0" y="12"/>
                  </a:cubicBezTo>
                  <a:cubicBezTo>
                    <a:pt x="2" y="7"/>
                    <a:pt x="0" y="0"/>
                    <a:pt x="5" y="0"/>
                  </a:cubicBezTo>
                  <a:cubicBezTo>
                    <a:pt x="11" y="0"/>
                    <a:pt x="9" y="8"/>
                    <a:pt x="10" y="12"/>
                  </a:cubicBezTo>
                  <a:cubicBezTo>
                    <a:pt x="9" y="14"/>
                    <a:pt x="8" y="13"/>
                    <a:pt x="6" y="13"/>
                  </a:cubicBezTo>
                  <a:cubicBezTo>
                    <a:pt x="5" y="14"/>
                    <a:pt x="5" y="16"/>
                    <a:pt x="5" y="17"/>
                  </a:cubicBezTo>
                  <a:cubicBezTo>
                    <a:pt x="5" y="18"/>
                    <a:pt x="6" y="19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4"/>
                    <a:pt x="11" y="15"/>
                    <a:pt x="12" y="19"/>
                  </a:cubicBezTo>
                  <a:cubicBezTo>
                    <a:pt x="14" y="39"/>
                    <a:pt x="12" y="59"/>
                    <a:pt x="10" y="78"/>
                  </a:cubicBezTo>
                  <a:cubicBezTo>
                    <a:pt x="9" y="80"/>
                    <a:pt x="9" y="82"/>
                    <a:pt x="8" y="83"/>
                  </a:cubicBezTo>
                  <a:close/>
                </a:path>
              </a:pathLst>
            </a:custGeom>
            <a:solidFill>
              <a:srgbClr val="7C7B7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8461375" y="3054351"/>
              <a:ext cx="373063" cy="203200"/>
            </a:xfrm>
            <a:custGeom>
              <a:rect b="b" l="l" r="r" t="t"/>
              <a:pathLst>
                <a:path extrusionOk="0" h="30" w="55">
                  <a:moveTo>
                    <a:pt x="11" y="9"/>
                  </a:moveTo>
                  <a:cubicBezTo>
                    <a:pt x="17" y="10"/>
                    <a:pt x="22" y="9"/>
                    <a:pt x="27" y="5"/>
                  </a:cubicBezTo>
                  <a:cubicBezTo>
                    <a:pt x="31" y="1"/>
                    <a:pt x="38" y="0"/>
                    <a:pt x="44" y="0"/>
                  </a:cubicBezTo>
                  <a:cubicBezTo>
                    <a:pt x="48" y="0"/>
                    <a:pt x="52" y="2"/>
                    <a:pt x="54" y="7"/>
                  </a:cubicBezTo>
                  <a:cubicBezTo>
                    <a:pt x="55" y="13"/>
                    <a:pt x="50" y="15"/>
                    <a:pt x="47" y="17"/>
                  </a:cubicBezTo>
                  <a:cubicBezTo>
                    <a:pt x="43" y="18"/>
                    <a:pt x="38" y="20"/>
                    <a:pt x="34" y="18"/>
                  </a:cubicBezTo>
                  <a:cubicBezTo>
                    <a:pt x="26" y="16"/>
                    <a:pt x="19" y="16"/>
                    <a:pt x="11" y="17"/>
                  </a:cubicBezTo>
                  <a:cubicBezTo>
                    <a:pt x="6" y="18"/>
                    <a:pt x="2" y="19"/>
                    <a:pt x="3" y="25"/>
                  </a:cubicBezTo>
                  <a:cubicBezTo>
                    <a:pt x="3" y="27"/>
                    <a:pt x="3" y="28"/>
                    <a:pt x="2" y="30"/>
                  </a:cubicBezTo>
                  <a:cubicBezTo>
                    <a:pt x="1" y="23"/>
                    <a:pt x="3" y="16"/>
                    <a:pt x="0" y="9"/>
                  </a:cubicBezTo>
                  <a:cubicBezTo>
                    <a:pt x="4" y="11"/>
                    <a:pt x="8" y="11"/>
                    <a:pt x="11" y="9"/>
                  </a:cubicBezTo>
                  <a:close/>
                </a:path>
              </a:pathLst>
            </a:custGeom>
            <a:solidFill>
              <a:srgbClr val="F0CA6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8"/>
            <p:cNvSpPr/>
            <p:nvPr/>
          </p:nvSpPr>
          <p:spPr>
            <a:xfrm>
              <a:off x="5683250" y="1774826"/>
              <a:ext cx="80963" cy="588963"/>
            </a:xfrm>
            <a:custGeom>
              <a:rect b="b" l="l" r="r" t="t"/>
              <a:pathLst>
                <a:path extrusionOk="0" h="87" w="12">
                  <a:moveTo>
                    <a:pt x="0" y="70"/>
                  </a:moveTo>
                  <a:cubicBezTo>
                    <a:pt x="1" y="48"/>
                    <a:pt x="3" y="26"/>
                    <a:pt x="2" y="4"/>
                  </a:cubicBezTo>
                  <a:cubicBezTo>
                    <a:pt x="5" y="0"/>
                    <a:pt x="8" y="1"/>
                    <a:pt x="11" y="3"/>
                  </a:cubicBezTo>
                  <a:cubicBezTo>
                    <a:pt x="12" y="7"/>
                    <a:pt x="11" y="11"/>
                    <a:pt x="11" y="15"/>
                  </a:cubicBezTo>
                  <a:cubicBezTo>
                    <a:pt x="9" y="25"/>
                    <a:pt x="11" y="36"/>
                    <a:pt x="9" y="46"/>
                  </a:cubicBezTo>
                  <a:cubicBezTo>
                    <a:pt x="8" y="58"/>
                    <a:pt x="7" y="71"/>
                    <a:pt x="6" y="83"/>
                  </a:cubicBezTo>
                  <a:cubicBezTo>
                    <a:pt x="6" y="84"/>
                    <a:pt x="6" y="85"/>
                    <a:pt x="5" y="87"/>
                  </a:cubicBezTo>
                  <a:cubicBezTo>
                    <a:pt x="4" y="82"/>
                    <a:pt x="3" y="78"/>
                    <a:pt x="2" y="74"/>
                  </a:cubicBezTo>
                  <a:cubicBezTo>
                    <a:pt x="2" y="72"/>
                    <a:pt x="2" y="71"/>
                    <a:pt x="0" y="70"/>
                  </a:cubicBezTo>
                  <a:close/>
                </a:path>
              </a:pathLst>
            </a:custGeom>
            <a:solidFill>
              <a:srgbClr val="E8E8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8"/>
            <p:cNvSpPr/>
            <p:nvPr/>
          </p:nvSpPr>
          <p:spPr>
            <a:xfrm>
              <a:off x="3473450" y="4627563"/>
              <a:ext cx="560388" cy="147638"/>
            </a:xfrm>
            <a:custGeom>
              <a:rect b="b" l="l" r="r" t="t"/>
              <a:pathLst>
                <a:path extrusionOk="0" h="22" w="83">
                  <a:moveTo>
                    <a:pt x="0" y="11"/>
                  </a:moveTo>
                  <a:cubicBezTo>
                    <a:pt x="22" y="15"/>
                    <a:pt x="43" y="15"/>
                    <a:pt x="65" y="12"/>
                  </a:cubicBezTo>
                  <a:cubicBezTo>
                    <a:pt x="70" y="11"/>
                    <a:pt x="76" y="10"/>
                    <a:pt x="74" y="2"/>
                  </a:cubicBezTo>
                  <a:cubicBezTo>
                    <a:pt x="75" y="1"/>
                    <a:pt x="75" y="1"/>
                    <a:pt x="75" y="0"/>
                  </a:cubicBezTo>
                  <a:cubicBezTo>
                    <a:pt x="76" y="3"/>
                    <a:pt x="77" y="7"/>
                    <a:pt x="80" y="9"/>
                  </a:cubicBezTo>
                  <a:cubicBezTo>
                    <a:pt x="83" y="12"/>
                    <a:pt x="83" y="16"/>
                    <a:pt x="78" y="17"/>
                  </a:cubicBezTo>
                  <a:cubicBezTo>
                    <a:pt x="74" y="18"/>
                    <a:pt x="69" y="20"/>
                    <a:pt x="65" y="20"/>
                  </a:cubicBezTo>
                  <a:cubicBezTo>
                    <a:pt x="47" y="21"/>
                    <a:pt x="29" y="22"/>
                    <a:pt x="11" y="19"/>
                  </a:cubicBezTo>
                  <a:cubicBezTo>
                    <a:pt x="6" y="18"/>
                    <a:pt x="3" y="16"/>
                    <a:pt x="0" y="11"/>
                  </a:cubicBezTo>
                  <a:close/>
                </a:path>
              </a:pathLst>
            </a:custGeom>
            <a:solidFill>
              <a:srgbClr val="E7E6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8"/>
            <p:cNvSpPr/>
            <p:nvPr/>
          </p:nvSpPr>
          <p:spPr>
            <a:xfrm>
              <a:off x="5656263" y="1631951"/>
              <a:ext cx="688975" cy="257175"/>
            </a:xfrm>
            <a:custGeom>
              <a:rect b="b" l="l" r="r" t="t"/>
              <a:pathLst>
                <a:path extrusionOk="0" h="38" w="102">
                  <a:moveTo>
                    <a:pt x="15" y="24"/>
                  </a:moveTo>
                  <a:cubicBezTo>
                    <a:pt x="12" y="24"/>
                    <a:pt x="9" y="24"/>
                    <a:pt x="6" y="25"/>
                  </a:cubicBezTo>
                  <a:cubicBezTo>
                    <a:pt x="1" y="23"/>
                    <a:pt x="5" y="29"/>
                    <a:pt x="2" y="29"/>
                  </a:cubicBezTo>
                  <a:cubicBezTo>
                    <a:pt x="0" y="26"/>
                    <a:pt x="0" y="22"/>
                    <a:pt x="2" y="18"/>
                  </a:cubicBezTo>
                  <a:cubicBezTo>
                    <a:pt x="3" y="19"/>
                    <a:pt x="4" y="22"/>
                    <a:pt x="6" y="20"/>
                  </a:cubicBezTo>
                  <a:cubicBezTo>
                    <a:pt x="9" y="21"/>
                    <a:pt x="11" y="21"/>
                    <a:pt x="14" y="21"/>
                  </a:cubicBezTo>
                  <a:cubicBezTo>
                    <a:pt x="19" y="21"/>
                    <a:pt x="22" y="20"/>
                    <a:pt x="19" y="13"/>
                  </a:cubicBezTo>
                  <a:cubicBezTo>
                    <a:pt x="18" y="10"/>
                    <a:pt x="17" y="5"/>
                    <a:pt x="23" y="2"/>
                  </a:cubicBezTo>
                  <a:cubicBezTo>
                    <a:pt x="27" y="0"/>
                    <a:pt x="34" y="3"/>
                    <a:pt x="37" y="8"/>
                  </a:cubicBezTo>
                  <a:cubicBezTo>
                    <a:pt x="40" y="13"/>
                    <a:pt x="38" y="16"/>
                    <a:pt x="34" y="19"/>
                  </a:cubicBezTo>
                  <a:cubicBezTo>
                    <a:pt x="29" y="22"/>
                    <a:pt x="30" y="25"/>
                    <a:pt x="35" y="27"/>
                  </a:cubicBezTo>
                  <a:cubicBezTo>
                    <a:pt x="42" y="31"/>
                    <a:pt x="49" y="31"/>
                    <a:pt x="56" y="28"/>
                  </a:cubicBezTo>
                  <a:cubicBezTo>
                    <a:pt x="65" y="24"/>
                    <a:pt x="74" y="22"/>
                    <a:pt x="83" y="22"/>
                  </a:cubicBezTo>
                  <a:cubicBezTo>
                    <a:pt x="90" y="23"/>
                    <a:pt x="96" y="27"/>
                    <a:pt x="100" y="33"/>
                  </a:cubicBezTo>
                  <a:cubicBezTo>
                    <a:pt x="101" y="34"/>
                    <a:pt x="102" y="36"/>
                    <a:pt x="100" y="37"/>
                  </a:cubicBezTo>
                  <a:cubicBezTo>
                    <a:pt x="98" y="38"/>
                    <a:pt x="98" y="37"/>
                    <a:pt x="97" y="35"/>
                  </a:cubicBezTo>
                  <a:cubicBezTo>
                    <a:pt x="91" y="26"/>
                    <a:pt x="83" y="24"/>
                    <a:pt x="72" y="26"/>
                  </a:cubicBezTo>
                  <a:cubicBezTo>
                    <a:pt x="67" y="28"/>
                    <a:pt x="62" y="29"/>
                    <a:pt x="57" y="31"/>
                  </a:cubicBezTo>
                  <a:cubicBezTo>
                    <a:pt x="48" y="35"/>
                    <a:pt x="38" y="36"/>
                    <a:pt x="30" y="29"/>
                  </a:cubicBezTo>
                  <a:cubicBezTo>
                    <a:pt x="25" y="24"/>
                    <a:pt x="21" y="23"/>
                    <a:pt x="15" y="24"/>
                  </a:cubicBezTo>
                  <a:close/>
                </a:path>
              </a:pathLst>
            </a:custGeom>
            <a:solidFill>
              <a:srgbClr val="B0CB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8"/>
            <p:cNvSpPr/>
            <p:nvPr/>
          </p:nvSpPr>
          <p:spPr>
            <a:xfrm>
              <a:off x="3527425" y="4084638"/>
              <a:ext cx="344488" cy="107950"/>
            </a:xfrm>
            <a:custGeom>
              <a:rect b="b" l="l" r="r" t="t"/>
              <a:pathLst>
                <a:path extrusionOk="0" h="16" w="51">
                  <a:moveTo>
                    <a:pt x="51" y="9"/>
                  </a:moveTo>
                  <a:cubicBezTo>
                    <a:pt x="36" y="15"/>
                    <a:pt x="21" y="16"/>
                    <a:pt x="6" y="10"/>
                  </a:cubicBezTo>
                  <a:cubicBezTo>
                    <a:pt x="3" y="9"/>
                    <a:pt x="2" y="11"/>
                    <a:pt x="1" y="13"/>
                  </a:cubicBezTo>
                  <a:cubicBezTo>
                    <a:pt x="0" y="9"/>
                    <a:pt x="1" y="6"/>
                    <a:pt x="5" y="5"/>
                  </a:cubicBezTo>
                  <a:cubicBezTo>
                    <a:pt x="19" y="0"/>
                    <a:pt x="32" y="1"/>
                    <a:pt x="46" y="4"/>
                  </a:cubicBezTo>
                  <a:cubicBezTo>
                    <a:pt x="48" y="5"/>
                    <a:pt x="51" y="6"/>
                    <a:pt x="51" y="9"/>
                  </a:cubicBezTo>
                  <a:close/>
                </a:path>
              </a:pathLst>
            </a:custGeom>
            <a:solidFill>
              <a:srgbClr val="B3B3B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8"/>
            <p:cNvSpPr/>
            <p:nvPr/>
          </p:nvSpPr>
          <p:spPr>
            <a:xfrm>
              <a:off x="3371850" y="1524001"/>
              <a:ext cx="655638" cy="161925"/>
            </a:xfrm>
            <a:custGeom>
              <a:rect b="b" l="l" r="r" t="t"/>
              <a:pathLst>
                <a:path extrusionOk="0" h="24" w="97">
                  <a:moveTo>
                    <a:pt x="95" y="14"/>
                  </a:moveTo>
                  <a:cubicBezTo>
                    <a:pt x="94" y="17"/>
                    <a:pt x="97" y="22"/>
                    <a:pt x="91" y="24"/>
                  </a:cubicBezTo>
                  <a:cubicBezTo>
                    <a:pt x="94" y="18"/>
                    <a:pt x="92" y="14"/>
                    <a:pt x="87" y="12"/>
                  </a:cubicBezTo>
                  <a:cubicBezTo>
                    <a:pt x="79" y="9"/>
                    <a:pt x="71" y="8"/>
                    <a:pt x="62" y="8"/>
                  </a:cubicBezTo>
                  <a:cubicBezTo>
                    <a:pt x="61" y="9"/>
                    <a:pt x="60" y="10"/>
                    <a:pt x="59" y="11"/>
                  </a:cubicBezTo>
                  <a:cubicBezTo>
                    <a:pt x="56" y="12"/>
                    <a:pt x="53" y="11"/>
                    <a:pt x="50" y="11"/>
                  </a:cubicBezTo>
                  <a:cubicBezTo>
                    <a:pt x="46" y="10"/>
                    <a:pt x="42" y="10"/>
                    <a:pt x="39" y="13"/>
                  </a:cubicBezTo>
                  <a:cubicBezTo>
                    <a:pt x="45" y="17"/>
                    <a:pt x="52" y="17"/>
                    <a:pt x="59" y="11"/>
                  </a:cubicBezTo>
                  <a:cubicBezTo>
                    <a:pt x="64" y="15"/>
                    <a:pt x="60" y="17"/>
                    <a:pt x="57" y="18"/>
                  </a:cubicBezTo>
                  <a:cubicBezTo>
                    <a:pt x="50" y="21"/>
                    <a:pt x="42" y="20"/>
                    <a:pt x="35" y="17"/>
                  </a:cubicBezTo>
                  <a:cubicBezTo>
                    <a:pt x="34" y="16"/>
                    <a:pt x="32" y="15"/>
                    <a:pt x="32" y="14"/>
                  </a:cubicBezTo>
                  <a:cubicBezTo>
                    <a:pt x="32" y="6"/>
                    <a:pt x="27" y="8"/>
                    <a:pt x="23" y="9"/>
                  </a:cubicBezTo>
                  <a:cubicBezTo>
                    <a:pt x="18" y="10"/>
                    <a:pt x="13" y="9"/>
                    <a:pt x="9" y="11"/>
                  </a:cubicBezTo>
                  <a:cubicBezTo>
                    <a:pt x="5" y="13"/>
                    <a:pt x="1" y="16"/>
                    <a:pt x="1" y="21"/>
                  </a:cubicBezTo>
                  <a:cubicBezTo>
                    <a:pt x="0" y="15"/>
                    <a:pt x="1" y="11"/>
                    <a:pt x="7" y="9"/>
                  </a:cubicBezTo>
                  <a:cubicBezTo>
                    <a:pt x="15" y="7"/>
                    <a:pt x="23" y="8"/>
                    <a:pt x="31" y="5"/>
                  </a:cubicBezTo>
                  <a:cubicBezTo>
                    <a:pt x="43" y="0"/>
                    <a:pt x="54" y="2"/>
                    <a:pt x="66" y="6"/>
                  </a:cubicBezTo>
                  <a:cubicBezTo>
                    <a:pt x="72" y="7"/>
                    <a:pt x="79" y="7"/>
                    <a:pt x="85" y="9"/>
                  </a:cubicBezTo>
                  <a:cubicBezTo>
                    <a:pt x="89" y="10"/>
                    <a:pt x="92" y="11"/>
                    <a:pt x="95" y="14"/>
                  </a:cubicBezTo>
                  <a:close/>
                </a:path>
              </a:pathLst>
            </a:custGeom>
            <a:solidFill>
              <a:srgbClr val="EACC7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8"/>
            <p:cNvSpPr/>
            <p:nvPr/>
          </p:nvSpPr>
          <p:spPr>
            <a:xfrm>
              <a:off x="4411663" y="1666876"/>
              <a:ext cx="582613" cy="60325"/>
            </a:xfrm>
            <a:custGeom>
              <a:rect b="b" l="l" r="r" t="t"/>
              <a:pathLst>
                <a:path extrusionOk="0" h="9" w="86">
                  <a:moveTo>
                    <a:pt x="0" y="4"/>
                  </a:moveTo>
                  <a:cubicBezTo>
                    <a:pt x="29" y="0"/>
                    <a:pt x="57" y="1"/>
                    <a:pt x="86" y="4"/>
                  </a:cubicBezTo>
                  <a:cubicBezTo>
                    <a:pt x="86" y="5"/>
                    <a:pt x="86" y="6"/>
                    <a:pt x="86" y="7"/>
                  </a:cubicBezTo>
                  <a:cubicBezTo>
                    <a:pt x="82" y="9"/>
                    <a:pt x="78" y="6"/>
                    <a:pt x="75" y="6"/>
                  </a:cubicBezTo>
                  <a:cubicBezTo>
                    <a:pt x="53" y="7"/>
                    <a:pt x="32" y="7"/>
                    <a:pt x="11" y="6"/>
                  </a:cubicBezTo>
                  <a:cubicBezTo>
                    <a:pt x="7" y="6"/>
                    <a:pt x="3" y="9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lose/>
                </a:path>
              </a:pathLst>
            </a:custGeom>
            <a:solidFill>
              <a:srgbClr val="DD689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8"/>
            <p:cNvSpPr/>
            <p:nvPr/>
          </p:nvSpPr>
          <p:spPr>
            <a:xfrm>
              <a:off x="5426075" y="4403726"/>
              <a:ext cx="392113" cy="371475"/>
            </a:xfrm>
            <a:custGeom>
              <a:rect b="b" l="l" r="r" t="t"/>
              <a:pathLst>
                <a:path extrusionOk="0" h="55" w="58">
                  <a:moveTo>
                    <a:pt x="53" y="47"/>
                  </a:moveTo>
                  <a:cubicBezTo>
                    <a:pt x="54" y="49"/>
                    <a:pt x="55" y="50"/>
                    <a:pt x="57" y="52"/>
                  </a:cubicBezTo>
                  <a:cubicBezTo>
                    <a:pt x="58" y="54"/>
                    <a:pt x="58" y="55"/>
                    <a:pt x="55" y="55"/>
                  </a:cubicBezTo>
                  <a:cubicBezTo>
                    <a:pt x="55" y="55"/>
                    <a:pt x="54" y="55"/>
                    <a:pt x="54" y="55"/>
                  </a:cubicBezTo>
                  <a:cubicBezTo>
                    <a:pt x="46" y="48"/>
                    <a:pt x="39" y="40"/>
                    <a:pt x="31" y="33"/>
                  </a:cubicBezTo>
                  <a:cubicBezTo>
                    <a:pt x="21" y="23"/>
                    <a:pt x="13" y="13"/>
                    <a:pt x="3" y="4"/>
                  </a:cubicBezTo>
                  <a:cubicBezTo>
                    <a:pt x="1" y="2"/>
                    <a:pt x="0" y="0"/>
                    <a:pt x="5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15" y="11"/>
                    <a:pt x="26" y="21"/>
                    <a:pt x="36" y="31"/>
                  </a:cubicBezTo>
                  <a:cubicBezTo>
                    <a:pt x="40" y="31"/>
                    <a:pt x="42" y="35"/>
                    <a:pt x="44" y="38"/>
                  </a:cubicBezTo>
                  <a:cubicBezTo>
                    <a:pt x="46" y="42"/>
                    <a:pt x="51" y="43"/>
                    <a:pt x="53" y="47"/>
                  </a:cubicBezTo>
                  <a:close/>
                </a:path>
              </a:pathLst>
            </a:custGeom>
            <a:solidFill>
              <a:srgbClr val="EDB7C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8"/>
            <p:cNvSpPr/>
            <p:nvPr/>
          </p:nvSpPr>
          <p:spPr>
            <a:xfrm>
              <a:off x="7548563" y="3155951"/>
              <a:ext cx="217488" cy="163513"/>
            </a:xfrm>
            <a:custGeom>
              <a:rect b="b" l="l" r="r" t="t"/>
              <a:pathLst>
                <a:path extrusionOk="0" h="24" w="32">
                  <a:moveTo>
                    <a:pt x="2" y="5"/>
                  </a:moveTo>
                  <a:cubicBezTo>
                    <a:pt x="1" y="4"/>
                    <a:pt x="1" y="3"/>
                    <a:pt x="0" y="3"/>
                  </a:cubicBezTo>
                  <a:cubicBezTo>
                    <a:pt x="7" y="2"/>
                    <a:pt x="14" y="3"/>
                    <a:pt x="21" y="5"/>
                  </a:cubicBezTo>
                  <a:cubicBezTo>
                    <a:pt x="26" y="6"/>
                    <a:pt x="29" y="5"/>
                    <a:pt x="30" y="0"/>
                  </a:cubicBezTo>
                  <a:cubicBezTo>
                    <a:pt x="29" y="8"/>
                    <a:pt x="31" y="16"/>
                    <a:pt x="32" y="24"/>
                  </a:cubicBezTo>
                  <a:cubicBezTo>
                    <a:pt x="30" y="21"/>
                    <a:pt x="28" y="20"/>
                    <a:pt x="24" y="20"/>
                  </a:cubicBezTo>
                  <a:cubicBezTo>
                    <a:pt x="17" y="20"/>
                    <a:pt x="10" y="23"/>
                    <a:pt x="1" y="21"/>
                  </a:cubicBezTo>
                  <a:cubicBezTo>
                    <a:pt x="6" y="18"/>
                    <a:pt x="10" y="16"/>
                    <a:pt x="14" y="16"/>
                  </a:cubicBezTo>
                  <a:cubicBezTo>
                    <a:pt x="18" y="14"/>
                    <a:pt x="22" y="12"/>
                    <a:pt x="26" y="13"/>
                  </a:cubicBezTo>
                  <a:cubicBezTo>
                    <a:pt x="21" y="14"/>
                    <a:pt x="17" y="9"/>
                    <a:pt x="11" y="8"/>
                  </a:cubicBezTo>
                  <a:cubicBezTo>
                    <a:pt x="8" y="7"/>
                    <a:pt x="5" y="6"/>
                    <a:pt x="2" y="5"/>
                  </a:cubicBezTo>
                  <a:close/>
                </a:path>
              </a:pathLst>
            </a:custGeom>
            <a:solidFill>
              <a:srgbClr val="E8CA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8"/>
            <p:cNvSpPr/>
            <p:nvPr/>
          </p:nvSpPr>
          <p:spPr>
            <a:xfrm>
              <a:off x="7170738" y="1951038"/>
              <a:ext cx="107950" cy="373063"/>
            </a:xfrm>
            <a:custGeom>
              <a:rect b="b" l="l" r="r" t="t"/>
              <a:pathLst>
                <a:path extrusionOk="0" h="55" w="16">
                  <a:moveTo>
                    <a:pt x="11" y="55"/>
                  </a:moveTo>
                  <a:cubicBezTo>
                    <a:pt x="10" y="55"/>
                    <a:pt x="10" y="54"/>
                    <a:pt x="9" y="54"/>
                  </a:cubicBezTo>
                  <a:cubicBezTo>
                    <a:pt x="4" y="50"/>
                    <a:pt x="4" y="46"/>
                    <a:pt x="6" y="40"/>
                  </a:cubicBezTo>
                  <a:cubicBezTo>
                    <a:pt x="11" y="29"/>
                    <a:pt x="7" y="18"/>
                    <a:pt x="3" y="8"/>
                  </a:cubicBezTo>
                  <a:cubicBezTo>
                    <a:pt x="2" y="5"/>
                    <a:pt x="1" y="3"/>
                    <a:pt x="0" y="0"/>
                  </a:cubicBezTo>
                  <a:cubicBezTo>
                    <a:pt x="10" y="14"/>
                    <a:pt x="16" y="28"/>
                    <a:pt x="15" y="45"/>
                  </a:cubicBezTo>
                  <a:cubicBezTo>
                    <a:pt x="15" y="49"/>
                    <a:pt x="11" y="51"/>
                    <a:pt x="11" y="55"/>
                  </a:cubicBezTo>
                  <a:close/>
                </a:path>
              </a:pathLst>
            </a:custGeom>
            <a:solidFill>
              <a:srgbClr val="E5EB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8"/>
            <p:cNvSpPr/>
            <p:nvPr/>
          </p:nvSpPr>
          <p:spPr>
            <a:xfrm>
              <a:off x="6697663" y="2743201"/>
              <a:ext cx="161925" cy="142875"/>
            </a:xfrm>
            <a:custGeom>
              <a:rect b="b" l="l" r="r" t="t"/>
              <a:pathLst>
                <a:path extrusionOk="0" h="21" w="24">
                  <a:moveTo>
                    <a:pt x="9" y="20"/>
                  </a:moveTo>
                  <a:cubicBezTo>
                    <a:pt x="3" y="16"/>
                    <a:pt x="0" y="10"/>
                    <a:pt x="3" y="5"/>
                  </a:cubicBezTo>
                  <a:cubicBezTo>
                    <a:pt x="5" y="0"/>
                    <a:pt x="10" y="0"/>
                    <a:pt x="19" y="3"/>
                  </a:cubicBezTo>
                  <a:cubicBezTo>
                    <a:pt x="24" y="13"/>
                    <a:pt x="23" y="17"/>
                    <a:pt x="14" y="21"/>
                  </a:cubicBezTo>
                  <a:cubicBezTo>
                    <a:pt x="12" y="21"/>
                    <a:pt x="10" y="21"/>
                    <a:pt x="9" y="20"/>
                  </a:cubicBezTo>
                  <a:close/>
                </a:path>
              </a:pathLst>
            </a:custGeom>
            <a:solidFill>
              <a:srgbClr val="E8A26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8"/>
            <p:cNvSpPr/>
            <p:nvPr/>
          </p:nvSpPr>
          <p:spPr>
            <a:xfrm>
              <a:off x="6757988" y="2878138"/>
              <a:ext cx="41275" cy="731838"/>
            </a:xfrm>
            <a:custGeom>
              <a:rect b="b" l="l" r="r" t="t"/>
              <a:pathLst>
                <a:path extrusionOk="0" h="108" w="6">
                  <a:moveTo>
                    <a:pt x="0" y="0"/>
                  </a:moveTo>
                  <a:cubicBezTo>
                    <a:pt x="1" y="0"/>
                    <a:pt x="3" y="0"/>
                    <a:pt x="4" y="0"/>
                  </a:cubicBezTo>
                  <a:cubicBezTo>
                    <a:pt x="6" y="2"/>
                    <a:pt x="6" y="4"/>
                    <a:pt x="4" y="6"/>
                  </a:cubicBezTo>
                  <a:cubicBezTo>
                    <a:pt x="4" y="40"/>
                    <a:pt x="4" y="74"/>
                    <a:pt x="4" y="108"/>
                  </a:cubicBezTo>
                  <a:cubicBezTo>
                    <a:pt x="4" y="108"/>
                    <a:pt x="3" y="108"/>
                    <a:pt x="2" y="108"/>
                  </a:cubicBezTo>
                  <a:cubicBezTo>
                    <a:pt x="0" y="72"/>
                    <a:pt x="0" y="36"/>
                    <a:pt x="0" y="0"/>
                  </a:cubicBezTo>
                  <a:close/>
                </a:path>
              </a:pathLst>
            </a:custGeom>
            <a:solidFill>
              <a:srgbClr val="8F8E8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8"/>
            <p:cNvSpPr/>
            <p:nvPr/>
          </p:nvSpPr>
          <p:spPr>
            <a:xfrm>
              <a:off x="5324475" y="1768476"/>
              <a:ext cx="304800" cy="284163"/>
            </a:xfrm>
            <a:custGeom>
              <a:rect b="b" l="l" r="r" t="t"/>
              <a:pathLst>
                <a:path extrusionOk="0" h="42" w="45">
                  <a:moveTo>
                    <a:pt x="45" y="0"/>
                  </a:moveTo>
                  <a:cubicBezTo>
                    <a:pt x="45" y="10"/>
                    <a:pt x="45" y="21"/>
                    <a:pt x="45" y="31"/>
                  </a:cubicBezTo>
                  <a:cubicBezTo>
                    <a:pt x="43" y="24"/>
                    <a:pt x="44" y="17"/>
                    <a:pt x="44" y="10"/>
                  </a:cubicBezTo>
                  <a:cubicBezTo>
                    <a:pt x="44" y="3"/>
                    <a:pt x="42" y="3"/>
                    <a:pt x="37" y="5"/>
                  </a:cubicBezTo>
                  <a:cubicBezTo>
                    <a:pt x="30" y="8"/>
                    <a:pt x="25" y="13"/>
                    <a:pt x="24" y="20"/>
                  </a:cubicBezTo>
                  <a:cubicBezTo>
                    <a:pt x="23" y="24"/>
                    <a:pt x="22" y="28"/>
                    <a:pt x="20" y="31"/>
                  </a:cubicBezTo>
                  <a:cubicBezTo>
                    <a:pt x="17" y="40"/>
                    <a:pt x="6" y="42"/>
                    <a:pt x="0" y="37"/>
                  </a:cubicBezTo>
                  <a:cubicBezTo>
                    <a:pt x="1" y="35"/>
                    <a:pt x="2" y="36"/>
                    <a:pt x="4" y="36"/>
                  </a:cubicBezTo>
                  <a:cubicBezTo>
                    <a:pt x="14" y="35"/>
                    <a:pt x="16" y="35"/>
                    <a:pt x="18" y="26"/>
                  </a:cubicBezTo>
                  <a:cubicBezTo>
                    <a:pt x="22" y="10"/>
                    <a:pt x="29" y="1"/>
                    <a:pt x="45" y="0"/>
                  </a:cubicBezTo>
                  <a:close/>
                </a:path>
              </a:pathLst>
            </a:custGeom>
            <a:solidFill>
              <a:srgbClr val="B5CB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8"/>
            <p:cNvSpPr/>
            <p:nvPr/>
          </p:nvSpPr>
          <p:spPr>
            <a:xfrm>
              <a:off x="7569200" y="2174876"/>
              <a:ext cx="493713" cy="60325"/>
            </a:xfrm>
            <a:custGeom>
              <a:rect b="b" l="l" r="r" t="t"/>
              <a:pathLst>
                <a:path extrusionOk="0" h="9" w="73">
                  <a:moveTo>
                    <a:pt x="73" y="0"/>
                  </a:moveTo>
                  <a:cubicBezTo>
                    <a:pt x="73" y="2"/>
                    <a:pt x="73" y="4"/>
                    <a:pt x="73" y="6"/>
                  </a:cubicBezTo>
                  <a:cubicBezTo>
                    <a:pt x="59" y="5"/>
                    <a:pt x="46" y="9"/>
                    <a:pt x="32" y="9"/>
                  </a:cubicBezTo>
                  <a:cubicBezTo>
                    <a:pt x="21" y="8"/>
                    <a:pt x="11" y="5"/>
                    <a:pt x="1" y="4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22" y="6"/>
                    <a:pt x="43" y="6"/>
                    <a:pt x="64" y="3"/>
                  </a:cubicBezTo>
                  <a:cubicBezTo>
                    <a:pt x="67" y="3"/>
                    <a:pt x="70" y="1"/>
                    <a:pt x="73" y="0"/>
                  </a:cubicBezTo>
                  <a:close/>
                </a:path>
              </a:pathLst>
            </a:custGeom>
            <a:solidFill>
              <a:srgbClr val="F3AC7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8"/>
            <p:cNvSpPr/>
            <p:nvPr/>
          </p:nvSpPr>
          <p:spPr>
            <a:xfrm>
              <a:off x="4243388" y="4281488"/>
              <a:ext cx="696913" cy="87313"/>
            </a:xfrm>
            <a:custGeom>
              <a:rect b="b" l="l" r="r" t="t"/>
              <a:pathLst>
                <a:path extrusionOk="0" h="13" w="103">
                  <a:moveTo>
                    <a:pt x="103" y="1"/>
                  </a:moveTo>
                  <a:cubicBezTo>
                    <a:pt x="102" y="2"/>
                    <a:pt x="101" y="2"/>
                    <a:pt x="100" y="3"/>
                  </a:cubicBezTo>
                  <a:cubicBezTo>
                    <a:pt x="76" y="4"/>
                    <a:pt x="52" y="7"/>
                    <a:pt x="28" y="10"/>
                  </a:cubicBezTo>
                  <a:cubicBezTo>
                    <a:pt x="21" y="10"/>
                    <a:pt x="14" y="13"/>
                    <a:pt x="8" y="11"/>
                  </a:cubicBezTo>
                  <a:cubicBezTo>
                    <a:pt x="6" y="9"/>
                    <a:pt x="3" y="10"/>
                    <a:pt x="0" y="10"/>
                  </a:cubicBezTo>
                  <a:cubicBezTo>
                    <a:pt x="15" y="6"/>
                    <a:pt x="29" y="6"/>
                    <a:pt x="44" y="4"/>
                  </a:cubicBezTo>
                  <a:cubicBezTo>
                    <a:pt x="60" y="2"/>
                    <a:pt x="77" y="0"/>
                    <a:pt x="93" y="0"/>
                  </a:cubicBezTo>
                  <a:cubicBezTo>
                    <a:pt x="97" y="0"/>
                    <a:pt x="100" y="0"/>
                    <a:pt x="103" y="1"/>
                  </a:cubicBezTo>
                  <a:close/>
                </a:path>
              </a:pathLst>
            </a:custGeom>
            <a:solidFill>
              <a:srgbClr val="8C8B8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8"/>
            <p:cNvSpPr/>
            <p:nvPr/>
          </p:nvSpPr>
          <p:spPr>
            <a:xfrm>
              <a:off x="6961188" y="2757488"/>
              <a:ext cx="68263" cy="304800"/>
            </a:xfrm>
            <a:custGeom>
              <a:rect b="b" l="l" r="r" t="t"/>
              <a:pathLst>
                <a:path extrusionOk="0" h="45" w="10">
                  <a:moveTo>
                    <a:pt x="1" y="36"/>
                  </a:moveTo>
                  <a:cubicBezTo>
                    <a:pt x="1" y="24"/>
                    <a:pt x="0" y="13"/>
                    <a:pt x="2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6" y="0"/>
                    <a:pt x="8" y="0"/>
                    <a:pt x="9" y="3"/>
                  </a:cubicBezTo>
                  <a:cubicBezTo>
                    <a:pt x="9" y="5"/>
                    <a:pt x="10" y="9"/>
                    <a:pt x="8" y="10"/>
                  </a:cubicBezTo>
                  <a:cubicBezTo>
                    <a:pt x="4" y="12"/>
                    <a:pt x="5" y="15"/>
                    <a:pt x="5" y="18"/>
                  </a:cubicBezTo>
                  <a:cubicBezTo>
                    <a:pt x="5" y="25"/>
                    <a:pt x="6" y="33"/>
                    <a:pt x="6" y="41"/>
                  </a:cubicBezTo>
                  <a:cubicBezTo>
                    <a:pt x="7" y="43"/>
                    <a:pt x="7" y="44"/>
                    <a:pt x="4" y="44"/>
                  </a:cubicBezTo>
                  <a:cubicBezTo>
                    <a:pt x="2" y="45"/>
                    <a:pt x="1" y="44"/>
                    <a:pt x="1" y="42"/>
                  </a:cubicBezTo>
                  <a:cubicBezTo>
                    <a:pt x="1" y="40"/>
                    <a:pt x="1" y="38"/>
                    <a:pt x="1" y="36"/>
                  </a:cubicBezTo>
                  <a:close/>
                </a:path>
              </a:pathLst>
            </a:custGeom>
            <a:solidFill>
              <a:srgbClr val="D5668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8"/>
            <p:cNvSpPr/>
            <p:nvPr/>
          </p:nvSpPr>
          <p:spPr>
            <a:xfrm>
              <a:off x="7569200" y="2295526"/>
              <a:ext cx="493713" cy="68263"/>
            </a:xfrm>
            <a:custGeom>
              <a:rect b="b" l="l" r="r" t="t"/>
              <a:pathLst>
                <a:path extrusionOk="0" h="10" w="73">
                  <a:moveTo>
                    <a:pt x="73" y="2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65" y="5"/>
                    <a:pt x="57" y="9"/>
                    <a:pt x="49" y="9"/>
                  </a:cubicBezTo>
                  <a:cubicBezTo>
                    <a:pt x="35" y="10"/>
                    <a:pt x="22" y="9"/>
                    <a:pt x="8" y="6"/>
                  </a:cubicBezTo>
                  <a:cubicBezTo>
                    <a:pt x="6" y="5"/>
                    <a:pt x="3" y="6"/>
                    <a:pt x="0" y="5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24" y="9"/>
                    <a:pt x="48" y="9"/>
                    <a:pt x="73" y="2"/>
                  </a:cubicBezTo>
                  <a:close/>
                </a:path>
              </a:pathLst>
            </a:custGeom>
            <a:solidFill>
              <a:srgbClr val="F3AC7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8"/>
            <p:cNvSpPr/>
            <p:nvPr/>
          </p:nvSpPr>
          <p:spPr>
            <a:xfrm>
              <a:off x="4405313" y="1951038"/>
              <a:ext cx="581025" cy="20638"/>
            </a:xfrm>
            <a:custGeom>
              <a:rect b="b" l="l" r="r" t="t"/>
              <a:pathLst>
                <a:path extrusionOk="0" h="3" w="86">
                  <a:moveTo>
                    <a:pt x="0" y="0"/>
                  </a:moveTo>
                  <a:cubicBezTo>
                    <a:pt x="29" y="0"/>
                    <a:pt x="57" y="0"/>
                    <a:pt x="86" y="0"/>
                  </a:cubicBezTo>
                  <a:cubicBezTo>
                    <a:pt x="86" y="1"/>
                    <a:pt x="86" y="2"/>
                    <a:pt x="86" y="3"/>
                  </a:cubicBezTo>
                  <a:cubicBezTo>
                    <a:pt x="57" y="1"/>
                    <a:pt x="29" y="1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D8608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8"/>
            <p:cNvSpPr/>
            <p:nvPr/>
          </p:nvSpPr>
          <p:spPr>
            <a:xfrm>
              <a:off x="8678863" y="3441701"/>
              <a:ext cx="195263" cy="101600"/>
            </a:xfrm>
            <a:custGeom>
              <a:rect b="b" l="l" r="r" t="t"/>
              <a:pathLst>
                <a:path extrusionOk="0" h="15" w="29">
                  <a:moveTo>
                    <a:pt x="0" y="9"/>
                  </a:moveTo>
                  <a:cubicBezTo>
                    <a:pt x="5" y="8"/>
                    <a:pt x="10" y="8"/>
                    <a:pt x="15" y="7"/>
                  </a:cubicBezTo>
                  <a:cubicBezTo>
                    <a:pt x="19" y="7"/>
                    <a:pt x="20" y="3"/>
                    <a:pt x="22" y="0"/>
                  </a:cubicBezTo>
                  <a:cubicBezTo>
                    <a:pt x="28" y="4"/>
                    <a:pt x="29" y="7"/>
                    <a:pt x="23" y="11"/>
                  </a:cubicBezTo>
                  <a:cubicBezTo>
                    <a:pt x="17" y="15"/>
                    <a:pt x="7" y="14"/>
                    <a:pt x="0" y="9"/>
                  </a:cubicBezTo>
                  <a:close/>
                </a:path>
              </a:pathLst>
            </a:custGeom>
            <a:solidFill>
              <a:srgbClr val="EDE8D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8"/>
            <p:cNvSpPr/>
            <p:nvPr/>
          </p:nvSpPr>
          <p:spPr>
            <a:xfrm>
              <a:off x="4994275" y="2193926"/>
              <a:ext cx="338138" cy="101600"/>
            </a:xfrm>
            <a:custGeom>
              <a:rect b="b" l="l" r="r" t="t"/>
              <a:pathLst>
                <a:path extrusionOk="0" h="15" w="50">
                  <a:moveTo>
                    <a:pt x="8" y="4"/>
                  </a:moveTo>
                  <a:cubicBezTo>
                    <a:pt x="6" y="2"/>
                    <a:pt x="3" y="3"/>
                    <a:pt x="0" y="3"/>
                  </a:cubicBezTo>
                  <a:cubicBezTo>
                    <a:pt x="0" y="1"/>
                    <a:pt x="2" y="2"/>
                    <a:pt x="3" y="0"/>
                  </a:cubicBezTo>
                  <a:cubicBezTo>
                    <a:pt x="7" y="0"/>
                    <a:pt x="11" y="1"/>
                    <a:pt x="15" y="4"/>
                  </a:cubicBezTo>
                  <a:cubicBezTo>
                    <a:pt x="25" y="10"/>
                    <a:pt x="35" y="14"/>
                    <a:pt x="46" y="6"/>
                  </a:cubicBezTo>
                  <a:cubicBezTo>
                    <a:pt x="47" y="6"/>
                    <a:pt x="49" y="5"/>
                    <a:pt x="50" y="6"/>
                  </a:cubicBezTo>
                  <a:cubicBezTo>
                    <a:pt x="46" y="12"/>
                    <a:pt x="38" y="15"/>
                    <a:pt x="29" y="14"/>
                  </a:cubicBezTo>
                  <a:cubicBezTo>
                    <a:pt x="21" y="12"/>
                    <a:pt x="15" y="8"/>
                    <a:pt x="8" y="4"/>
                  </a:cubicBezTo>
                  <a:close/>
                </a:path>
              </a:pathLst>
            </a:custGeom>
            <a:solidFill>
              <a:srgbClr val="C883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8"/>
            <p:cNvSpPr/>
            <p:nvPr/>
          </p:nvSpPr>
          <p:spPr>
            <a:xfrm>
              <a:off x="6500813" y="1584326"/>
              <a:ext cx="95250" cy="95250"/>
            </a:xfrm>
            <a:custGeom>
              <a:rect b="b" l="l" r="r" t="t"/>
              <a:pathLst>
                <a:path extrusionOk="0" h="14" w="14">
                  <a:moveTo>
                    <a:pt x="9" y="14"/>
                  </a:moveTo>
                  <a:cubicBezTo>
                    <a:pt x="8" y="14"/>
                    <a:pt x="7" y="13"/>
                    <a:pt x="6" y="13"/>
                  </a:cubicBezTo>
                  <a:cubicBezTo>
                    <a:pt x="1" y="12"/>
                    <a:pt x="0" y="10"/>
                    <a:pt x="1" y="5"/>
                  </a:cubicBezTo>
                  <a:cubicBezTo>
                    <a:pt x="1" y="1"/>
                    <a:pt x="4" y="0"/>
                    <a:pt x="8" y="1"/>
                  </a:cubicBezTo>
                  <a:cubicBezTo>
                    <a:pt x="13" y="1"/>
                    <a:pt x="14" y="4"/>
                    <a:pt x="13" y="9"/>
                  </a:cubicBezTo>
                  <a:cubicBezTo>
                    <a:pt x="13" y="10"/>
                    <a:pt x="12" y="11"/>
                    <a:pt x="12" y="12"/>
                  </a:cubicBezTo>
                  <a:cubicBezTo>
                    <a:pt x="11" y="13"/>
                    <a:pt x="11" y="14"/>
                    <a:pt x="9" y="14"/>
                  </a:cubicBezTo>
                  <a:close/>
                </a:path>
              </a:pathLst>
            </a:custGeom>
            <a:solidFill>
              <a:srgbClr val="6ABFA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8"/>
            <p:cNvSpPr/>
            <p:nvPr/>
          </p:nvSpPr>
          <p:spPr>
            <a:xfrm>
              <a:off x="6954838" y="1584326"/>
              <a:ext cx="101600" cy="95250"/>
            </a:xfrm>
            <a:custGeom>
              <a:rect b="b" l="l" r="r" t="t"/>
              <a:pathLst>
                <a:path extrusionOk="0" h="14" w="15">
                  <a:moveTo>
                    <a:pt x="4" y="13"/>
                  </a:moveTo>
                  <a:cubicBezTo>
                    <a:pt x="3" y="9"/>
                    <a:pt x="0" y="4"/>
                    <a:pt x="6" y="1"/>
                  </a:cubicBezTo>
                  <a:cubicBezTo>
                    <a:pt x="9" y="0"/>
                    <a:pt x="13" y="0"/>
                    <a:pt x="14" y="5"/>
                  </a:cubicBezTo>
                  <a:cubicBezTo>
                    <a:pt x="15" y="10"/>
                    <a:pt x="13" y="13"/>
                    <a:pt x="7" y="14"/>
                  </a:cubicBezTo>
                  <a:cubicBezTo>
                    <a:pt x="6" y="14"/>
                    <a:pt x="5" y="14"/>
                    <a:pt x="4" y="13"/>
                  </a:cubicBezTo>
                  <a:close/>
                </a:path>
              </a:pathLst>
            </a:custGeom>
            <a:solidFill>
              <a:srgbClr val="E7C56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8"/>
            <p:cNvSpPr/>
            <p:nvPr/>
          </p:nvSpPr>
          <p:spPr>
            <a:xfrm>
              <a:off x="6745288" y="1550988"/>
              <a:ext cx="87313" cy="87313"/>
            </a:xfrm>
            <a:custGeom>
              <a:rect b="b" l="l" r="r" t="t"/>
              <a:pathLst>
                <a:path extrusionOk="0" h="13" w="13">
                  <a:moveTo>
                    <a:pt x="5" y="13"/>
                  </a:moveTo>
                  <a:cubicBezTo>
                    <a:pt x="1" y="11"/>
                    <a:pt x="0" y="7"/>
                    <a:pt x="1" y="4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8" y="0"/>
                    <a:pt x="11" y="0"/>
                    <a:pt x="12" y="3"/>
                  </a:cubicBezTo>
                  <a:cubicBezTo>
                    <a:pt x="13" y="7"/>
                    <a:pt x="13" y="11"/>
                    <a:pt x="8" y="13"/>
                  </a:cubicBezTo>
                  <a:cubicBezTo>
                    <a:pt x="7" y="13"/>
                    <a:pt x="6" y="13"/>
                    <a:pt x="5" y="13"/>
                  </a:cubicBezTo>
                  <a:close/>
                </a:path>
              </a:pathLst>
            </a:custGeom>
            <a:solidFill>
              <a:srgbClr val="DC7F9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8"/>
            <p:cNvSpPr/>
            <p:nvPr/>
          </p:nvSpPr>
          <p:spPr>
            <a:xfrm>
              <a:off x="4019550" y="2952751"/>
              <a:ext cx="95250" cy="88900"/>
            </a:xfrm>
            <a:custGeom>
              <a:rect b="b" l="l" r="r" t="t"/>
              <a:pathLst>
                <a:path extrusionOk="0" h="13" w="14">
                  <a:moveTo>
                    <a:pt x="9" y="13"/>
                  </a:moveTo>
                  <a:cubicBezTo>
                    <a:pt x="7" y="11"/>
                    <a:pt x="5" y="9"/>
                    <a:pt x="3" y="7"/>
                  </a:cubicBezTo>
                  <a:cubicBezTo>
                    <a:pt x="2" y="6"/>
                    <a:pt x="0" y="4"/>
                    <a:pt x="2" y="2"/>
                  </a:cubicBezTo>
                  <a:cubicBezTo>
                    <a:pt x="4" y="0"/>
                    <a:pt x="6" y="0"/>
                    <a:pt x="9" y="2"/>
                  </a:cubicBezTo>
                  <a:cubicBezTo>
                    <a:pt x="12" y="4"/>
                    <a:pt x="13" y="7"/>
                    <a:pt x="14" y="10"/>
                  </a:cubicBezTo>
                  <a:cubicBezTo>
                    <a:pt x="11" y="8"/>
                    <a:pt x="9" y="8"/>
                    <a:pt x="9" y="13"/>
                  </a:cubicBezTo>
                  <a:close/>
                </a:path>
              </a:pathLst>
            </a:custGeom>
            <a:solidFill>
              <a:srgbClr val="E2E0D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8"/>
            <p:cNvSpPr/>
            <p:nvPr/>
          </p:nvSpPr>
          <p:spPr>
            <a:xfrm>
              <a:off x="7623175" y="3211513"/>
              <a:ext cx="115888" cy="53975"/>
            </a:xfrm>
            <a:custGeom>
              <a:rect b="b" l="l" r="r" t="t"/>
              <a:pathLst>
                <a:path extrusionOk="0" h="8" w="17">
                  <a:moveTo>
                    <a:pt x="0" y="0"/>
                  </a:moveTo>
                  <a:cubicBezTo>
                    <a:pt x="6" y="0"/>
                    <a:pt x="11" y="2"/>
                    <a:pt x="17" y="5"/>
                  </a:cubicBezTo>
                  <a:cubicBezTo>
                    <a:pt x="12" y="7"/>
                    <a:pt x="8" y="8"/>
                    <a:pt x="3" y="8"/>
                  </a:cubicBezTo>
                  <a:cubicBezTo>
                    <a:pt x="8" y="3"/>
                    <a:pt x="4" y="2"/>
                    <a:pt x="0" y="0"/>
                  </a:cubicBezTo>
                  <a:close/>
                </a:path>
              </a:pathLst>
            </a:custGeom>
            <a:solidFill>
              <a:srgbClr val="F3E8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8"/>
            <p:cNvSpPr/>
            <p:nvPr/>
          </p:nvSpPr>
          <p:spPr>
            <a:xfrm>
              <a:off x="6913563" y="1673226"/>
              <a:ext cx="87313" cy="134938"/>
            </a:xfrm>
            <a:custGeom>
              <a:rect b="b" l="l" r="r" t="t"/>
              <a:pathLst>
                <a:path extrusionOk="0" h="20" w="13">
                  <a:moveTo>
                    <a:pt x="10" y="0"/>
                  </a:moveTo>
                  <a:cubicBezTo>
                    <a:pt x="11" y="0"/>
                    <a:pt x="12" y="0"/>
                    <a:pt x="13" y="1"/>
                  </a:cubicBezTo>
                  <a:cubicBezTo>
                    <a:pt x="11" y="5"/>
                    <a:pt x="8" y="9"/>
                    <a:pt x="6" y="14"/>
                  </a:cubicBezTo>
                  <a:cubicBezTo>
                    <a:pt x="5" y="16"/>
                    <a:pt x="3" y="18"/>
                    <a:pt x="2" y="20"/>
                  </a:cubicBezTo>
                  <a:cubicBezTo>
                    <a:pt x="0" y="17"/>
                    <a:pt x="3" y="16"/>
                    <a:pt x="3" y="13"/>
                  </a:cubicBezTo>
                  <a:cubicBezTo>
                    <a:pt x="5" y="9"/>
                    <a:pt x="8" y="4"/>
                    <a:pt x="10" y="0"/>
                  </a:cubicBezTo>
                  <a:close/>
                </a:path>
              </a:pathLst>
            </a:custGeom>
            <a:solidFill>
              <a:srgbClr val="A5B0A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8"/>
            <p:cNvSpPr/>
            <p:nvPr/>
          </p:nvSpPr>
          <p:spPr>
            <a:xfrm>
              <a:off x="6778625" y="1625601"/>
              <a:ext cx="20638" cy="142875"/>
            </a:xfrm>
            <a:custGeom>
              <a:rect b="b" l="l" r="r" t="t"/>
              <a:pathLst>
                <a:path extrusionOk="0" h="21" w="3">
                  <a:moveTo>
                    <a:pt x="0" y="2"/>
                  </a:moveTo>
                  <a:cubicBezTo>
                    <a:pt x="1" y="0"/>
                    <a:pt x="2" y="0"/>
                    <a:pt x="3" y="2"/>
                  </a:cubicBezTo>
                  <a:cubicBezTo>
                    <a:pt x="3" y="7"/>
                    <a:pt x="3" y="13"/>
                    <a:pt x="3" y="19"/>
                  </a:cubicBezTo>
                  <a:cubicBezTo>
                    <a:pt x="2" y="21"/>
                    <a:pt x="1" y="21"/>
                    <a:pt x="0" y="19"/>
                  </a:cubicBezTo>
                  <a:cubicBezTo>
                    <a:pt x="0" y="13"/>
                    <a:pt x="0" y="7"/>
                    <a:pt x="0" y="2"/>
                  </a:cubicBezTo>
                  <a:close/>
                </a:path>
              </a:pathLst>
            </a:custGeom>
            <a:solidFill>
              <a:srgbClr val="A7AA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8"/>
            <p:cNvSpPr/>
            <p:nvPr/>
          </p:nvSpPr>
          <p:spPr>
            <a:xfrm>
              <a:off x="6562725" y="1666876"/>
              <a:ext cx="66675" cy="107950"/>
            </a:xfrm>
            <a:custGeom>
              <a:rect b="b" l="l" r="r" t="t"/>
              <a:pathLst>
                <a:path extrusionOk="0" h="16" w="10">
                  <a:moveTo>
                    <a:pt x="0" y="2"/>
                  </a:moveTo>
                  <a:cubicBezTo>
                    <a:pt x="1" y="1"/>
                    <a:pt x="2" y="0"/>
                    <a:pt x="3" y="0"/>
                  </a:cubicBezTo>
                  <a:cubicBezTo>
                    <a:pt x="5" y="5"/>
                    <a:pt x="8" y="10"/>
                    <a:pt x="10" y="15"/>
                  </a:cubicBezTo>
                  <a:cubicBezTo>
                    <a:pt x="10" y="15"/>
                    <a:pt x="9" y="16"/>
                    <a:pt x="9" y="16"/>
                  </a:cubicBezTo>
                  <a:cubicBezTo>
                    <a:pt x="6" y="11"/>
                    <a:pt x="3" y="7"/>
                    <a:pt x="0" y="2"/>
                  </a:cubicBezTo>
                  <a:close/>
                </a:path>
              </a:pathLst>
            </a:custGeom>
            <a:solidFill>
              <a:srgbClr val="A3AAA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8"/>
            <p:cNvSpPr/>
            <p:nvPr/>
          </p:nvSpPr>
          <p:spPr>
            <a:xfrm>
              <a:off x="3513138" y="4179888"/>
              <a:ext cx="26988" cy="161925"/>
            </a:xfrm>
            <a:custGeom>
              <a:rect b="b" l="l" r="r" t="t"/>
              <a:pathLst>
                <a:path extrusionOk="0" h="24" w="4">
                  <a:moveTo>
                    <a:pt x="1" y="24"/>
                  </a:moveTo>
                  <a:cubicBezTo>
                    <a:pt x="1" y="24"/>
                    <a:pt x="0" y="24"/>
                    <a:pt x="0" y="24"/>
                  </a:cubicBezTo>
                  <a:cubicBezTo>
                    <a:pt x="0" y="16"/>
                    <a:pt x="1" y="8"/>
                    <a:pt x="2" y="0"/>
                  </a:cubicBezTo>
                  <a:cubicBezTo>
                    <a:pt x="4" y="8"/>
                    <a:pt x="1" y="16"/>
                    <a:pt x="1" y="24"/>
                  </a:cubicBezTo>
                  <a:close/>
                </a:path>
              </a:pathLst>
            </a:custGeom>
            <a:solidFill>
              <a:srgbClr val="B3B3B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8353425" y="2940051"/>
              <a:ext cx="74613" cy="95250"/>
            </a:xfrm>
            <a:custGeom>
              <a:rect b="b" l="l" r="r" t="t"/>
              <a:pathLst>
                <a:path extrusionOk="0" h="14" w="11">
                  <a:moveTo>
                    <a:pt x="11" y="14"/>
                  </a:moveTo>
                  <a:cubicBezTo>
                    <a:pt x="8" y="9"/>
                    <a:pt x="1" y="6"/>
                    <a:pt x="0" y="0"/>
                  </a:cubicBezTo>
                  <a:cubicBezTo>
                    <a:pt x="4" y="4"/>
                    <a:pt x="9" y="7"/>
                    <a:pt x="11" y="14"/>
                  </a:cubicBezTo>
                  <a:close/>
                </a:path>
              </a:pathLst>
            </a:custGeom>
            <a:solidFill>
              <a:srgbClr val="ED882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7434263" y="3460751"/>
              <a:ext cx="20638" cy="95250"/>
            </a:xfrm>
            <a:custGeom>
              <a:rect b="b" l="l" r="r" t="t"/>
              <a:pathLst>
                <a:path extrusionOk="0" h="14" w="3">
                  <a:moveTo>
                    <a:pt x="1" y="14"/>
                  </a:moveTo>
                  <a:cubicBezTo>
                    <a:pt x="1" y="9"/>
                    <a:pt x="0" y="5"/>
                    <a:pt x="2" y="0"/>
                  </a:cubicBezTo>
                  <a:cubicBezTo>
                    <a:pt x="2" y="5"/>
                    <a:pt x="3" y="9"/>
                    <a:pt x="1" y="14"/>
                  </a:cubicBezTo>
                  <a:close/>
                </a:path>
              </a:pathLst>
            </a:custGeom>
            <a:solidFill>
              <a:srgbClr val="E9E8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3363912" y="2208213"/>
              <a:ext cx="676275" cy="277813"/>
            </a:xfrm>
            <a:custGeom>
              <a:rect b="b" l="l" r="r" t="t"/>
              <a:pathLst>
                <a:path extrusionOk="0" h="41" w="100">
                  <a:moveTo>
                    <a:pt x="100" y="2"/>
                  </a:moveTo>
                  <a:cubicBezTo>
                    <a:pt x="92" y="3"/>
                    <a:pt x="89" y="9"/>
                    <a:pt x="93" y="17"/>
                  </a:cubicBezTo>
                  <a:cubicBezTo>
                    <a:pt x="98" y="26"/>
                    <a:pt x="94" y="31"/>
                    <a:pt x="83" y="33"/>
                  </a:cubicBezTo>
                  <a:cubicBezTo>
                    <a:pt x="73" y="34"/>
                    <a:pt x="61" y="34"/>
                    <a:pt x="51" y="39"/>
                  </a:cubicBezTo>
                  <a:cubicBezTo>
                    <a:pt x="50" y="40"/>
                    <a:pt x="48" y="41"/>
                    <a:pt x="47" y="40"/>
                  </a:cubicBezTo>
                  <a:cubicBezTo>
                    <a:pt x="36" y="34"/>
                    <a:pt x="24" y="35"/>
                    <a:pt x="12" y="32"/>
                  </a:cubicBezTo>
                  <a:cubicBezTo>
                    <a:pt x="2" y="30"/>
                    <a:pt x="0" y="26"/>
                    <a:pt x="4" y="17"/>
                  </a:cubicBezTo>
                  <a:cubicBezTo>
                    <a:pt x="5" y="15"/>
                    <a:pt x="5" y="13"/>
                    <a:pt x="6" y="11"/>
                  </a:cubicBezTo>
                  <a:cubicBezTo>
                    <a:pt x="6" y="14"/>
                    <a:pt x="8" y="16"/>
                    <a:pt x="12" y="16"/>
                  </a:cubicBezTo>
                  <a:cubicBezTo>
                    <a:pt x="36" y="20"/>
                    <a:pt x="61" y="19"/>
                    <a:pt x="85" y="17"/>
                  </a:cubicBezTo>
                  <a:cubicBezTo>
                    <a:pt x="90" y="17"/>
                    <a:pt x="91" y="13"/>
                    <a:pt x="91" y="9"/>
                  </a:cubicBezTo>
                  <a:cubicBezTo>
                    <a:pt x="91" y="1"/>
                    <a:pt x="92" y="0"/>
                    <a:pt x="100" y="2"/>
                  </a:cubicBezTo>
                  <a:close/>
                </a:path>
              </a:pathLst>
            </a:custGeom>
            <a:solidFill>
              <a:srgbClr val="F3C7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8"/>
            <p:cNvSpPr/>
            <p:nvPr/>
          </p:nvSpPr>
          <p:spPr>
            <a:xfrm>
              <a:off x="3411538" y="1666876"/>
              <a:ext cx="561975" cy="33338"/>
            </a:xfrm>
            <a:custGeom>
              <a:rect b="b" l="l" r="r" t="t"/>
              <a:pathLst>
                <a:path extrusionOk="0" h="5" w="83">
                  <a:moveTo>
                    <a:pt x="0" y="5"/>
                  </a:moveTo>
                  <a:cubicBezTo>
                    <a:pt x="3" y="0"/>
                    <a:pt x="9" y="1"/>
                    <a:pt x="12" y="1"/>
                  </a:cubicBezTo>
                  <a:cubicBezTo>
                    <a:pt x="35" y="0"/>
                    <a:pt x="57" y="1"/>
                    <a:pt x="80" y="2"/>
                  </a:cubicBezTo>
                  <a:cubicBezTo>
                    <a:pt x="82" y="2"/>
                    <a:pt x="83" y="3"/>
                    <a:pt x="83" y="5"/>
                  </a:cubicBezTo>
                  <a:cubicBezTo>
                    <a:pt x="55" y="4"/>
                    <a:pt x="28" y="2"/>
                    <a:pt x="0" y="5"/>
                  </a:cubicBezTo>
                  <a:close/>
                </a:path>
              </a:pathLst>
            </a:custGeom>
            <a:solidFill>
              <a:srgbClr val="F5A54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8"/>
            <p:cNvSpPr/>
            <p:nvPr/>
          </p:nvSpPr>
          <p:spPr>
            <a:xfrm>
              <a:off x="5041900" y="3895726"/>
              <a:ext cx="1195388" cy="920750"/>
            </a:xfrm>
            <a:custGeom>
              <a:rect b="b" l="l" r="r" t="t"/>
              <a:pathLst>
                <a:path extrusionOk="0" h="136" w="177">
                  <a:moveTo>
                    <a:pt x="150" y="72"/>
                  </a:moveTo>
                  <a:cubicBezTo>
                    <a:pt x="142" y="68"/>
                    <a:pt x="135" y="67"/>
                    <a:pt x="126" y="66"/>
                  </a:cubicBezTo>
                  <a:cubicBezTo>
                    <a:pt x="134" y="67"/>
                    <a:pt x="141" y="65"/>
                    <a:pt x="148" y="63"/>
                  </a:cubicBezTo>
                  <a:cubicBezTo>
                    <a:pt x="158" y="60"/>
                    <a:pt x="166" y="54"/>
                    <a:pt x="171" y="45"/>
                  </a:cubicBezTo>
                  <a:cubicBezTo>
                    <a:pt x="175" y="37"/>
                    <a:pt x="177" y="28"/>
                    <a:pt x="170" y="20"/>
                  </a:cubicBezTo>
                  <a:cubicBezTo>
                    <a:pt x="164" y="11"/>
                    <a:pt x="156" y="7"/>
                    <a:pt x="146" y="3"/>
                  </a:cubicBezTo>
                  <a:cubicBezTo>
                    <a:pt x="140" y="1"/>
                    <a:pt x="132" y="0"/>
                    <a:pt x="126" y="0"/>
                  </a:cubicBezTo>
                  <a:cubicBezTo>
                    <a:pt x="110" y="1"/>
                    <a:pt x="97" y="8"/>
                    <a:pt x="86" y="19"/>
                  </a:cubicBezTo>
                  <a:cubicBezTo>
                    <a:pt x="82" y="22"/>
                    <a:pt x="79" y="26"/>
                    <a:pt x="75" y="29"/>
                  </a:cubicBezTo>
                  <a:cubicBezTo>
                    <a:pt x="65" y="37"/>
                    <a:pt x="53" y="42"/>
                    <a:pt x="41" y="45"/>
                  </a:cubicBezTo>
                  <a:cubicBezTo>
                    <a:pt x="28" y="49"/>
                    <a:pt x="16" y="50"/>
                    <a:pt x="4" y="53"/>
                  </a:cubicBezTo>
                  <a:cubicBezTo>
                    <a:pt x="0" y="61"/>
                    <a:pt x="1" y="69"/>
                    <a:pt x="2" y="77"/>
                  </a:cubicBezTo>
                  <a:cubicBezTo>
                    <a:pt x="4" y="81"/>
                    <a:pt x="7" y="82"/>
                    <a:pt x="10" y="83"/>
                  </a:cubicBezTo>
                  <a:cubicBezTo>
                    <a:pt x="23" y="87"/>
                    <a:pt x="37" y="87"/>
                    <a:pt x="49" y="93"/>
                  </a:cubicBezTo>
                  <a:cubicBezTo>
                    <a:pt x="54" y="95"/>
                    <a:pt x="60" y="97"/>
                    <a:pt x="66" y="99"/>
                  </a:cubicBezTo>
                  <a:cubicBezTo>
                    <a:pt x="73" y="103"/>
                    <a:pt x="79" y="109"/>
                    <a:pt x="86" y="115"/>
                  </a:cubicBezTo>
                  <a:cubicBezTo>
                    <a:pt x="93" y="122"/>
                    <a:pt x="101" y="128"/>
                    <a:pt x="111" y="130"/>
                  </a:cubicBezTo>
                  <a:cubicBezTo>
                    <a:pt x="112" y="128"/>
                    <a:pt x="110" y="126"/>
                    <a:pt x="109" y="125"/>
                  </a:cubicBezTo>
                  <a:cubicBezTo>
                    <a:pt x="92" y="110"/>
                    <a:pt x="77" y="93"/>
                    <a:pt x="61" y="78"/>
                  </a:cubicBezTo>
                  <a:cubicBezTo>
                    <a:pt x="58" y="75"/>
                    <a:pt x="63" y="76"/>
                    <a:pt x="62" y="74"/>
                  </a:cubicBezTo>
                  <a:cubicBezTo>
                    <a:pt x="61" y="72"/>
                    <a:pt x="58" y="71"/>
                    <a:pt x="56" y="71"/>
                  </a:cubicBezTo>
                  <a:cubicBezTo>
                    <a:pt x="45" y="70"/>
                    <a:pt x="35" y="68"/>
                    <a:pt x="25" y="67"/>
                  </a:cubicBezTo>
                  <a:cubicBezTo>
                    <a:pt x="38" y="65"/>
                    <a:pt x="52" y="63"/>
                    <a:pt x="65" y="60"/>
                  </a:cubicBezTo>
                  <a:cubicBezTo>
                    <a:pt x="83" y="54"/>
                    <a:pt x="97" y="65"/>
                    <a:pt x="114" y="67"/>
                  </a:cubicBezTo>
                  <a:cubicBezTo>
                    <a:pt x="108" y="68"/>
                    <a:pt x="102" y="69"/>
                    <a:pt x="96" y="71"/>
                  </a:cubicBezTo>
                  <a:cubicBezTo>
                    <a:pt x="87" y="75"/>
                    <a:pt x="78" y="76"/>
                    <a:pt x="68" y="74"/>
                  </a:cubicBezTo>
                  <a:cubicBezTo>
                    <a:pt x="66" y="74"/>
                    <a:pt x="65" y="74"/>
                    <a:pt x="63" y="75"/>
                  </a:cubicBezTo>
                  <a:cubicBezTo>
                    <a:pt x="61" y="77"/>
                    <a:pt x="63" y="79"/>
                    <a:pt x="65" y="81"/>
                  </a:cubicBezTo>
                  <a:cubicBezTo>
                    <a:pt x="73" y="88"/>
                    <a:pt x="80" y="96"/>
                    <a:pt x="88" y="103"/>
                  </a:cubicBezTo>
                  <a:cubicBezTo>
                    <a:pt x="89" y="105"/>
                    <a:pt x="91" y="107"/>
                    <a:pt x="94" y="105"/>
                  </a:cubicBezTo>
                  <a:cubicBezTo>
                    <a:pt x="95" y="104"/>
                    <a:pt x="95" y="103"/>
                    <a:pt x="95" y="102"/>
                  </a:cubicBezTo>
                  <a:cubicBezTo>
                    <a:pt x="100" y="86"/>
                    <a:pt x="114" y="76"/>
                    <a:pt x="131" y="78"/>
                  </a:cubicBezTo>
                  <a:cubicBezTo>
                    <a:pt x="137" y="79"/>
                    <a:pt x="145" y="79"/>
                    <a:pt x="151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3" y="84"/>
                    <a:pt x="155" y="85"/>
                    <a:pt x="156" y="86"/>
                  </a:cubicBezTo>
                  <a:cubicBezTo>
                    <a:pt x="164" y="93"/>
                    <a:pt x="165" y="105"/>
                    <a:pt x="158" y="113"/>
                  </a:cubicBezTo>
                  <a:cubicBezTo>
                    <a:pt x="146" y="126"/>
                    <a:pt x="130" y="127"/>
                    <a:pt x="113" y="123"/>
                  </a:cubicBezTo>
                  <a:cubicBezTo>
                    <a:pt x="112" y="123"/>
                    <a:pt x="111" y="122"/>
                    <a:pt x="110" y="122"/>
                  </a:cubicBezTo>
                  <a:cubicBezTo>
                    <a:pt x="110" y="122"/>
                    <a:pt x="110" y="122"/>
                    <a:pt x="110" y="122"/>
                  </a:cubicBezTo>
                  <a:cubicBezTo>
                    <a:pt x="109" y="123"/>
                    <a:pt x="110" y="124"/>
                    <a:pt x="110" y="125"/>
                  </a:cubicBezTo>
                  <a:cubicBezTo>
                    <a:pt x="111" y="127"/>
                    <a:pt x="113" y="128"/>
                    <a:pt x="112" y="130"/>
                  </a:cubicBezTo>
                  <a:cubicBezTo>
                    <a:pt x="131" y="136"/>
                    <a:pt x="148" y="132"/>
                    <a:pt x="163" y="121"/>
                  </a:cubicBezTo>
                  <a:cubicBezTo>
                    <a:pt x="171" y="115"/>
                    <a:pt x="175" y="106"/>
                    <a:pt x="174" y="96"/>
                  </a:cubicBezTo>
                  <a:cubicBezTo>
                    <a:pt x="173" y="89"/>
                    <a:pt x="157" y="74"/>
                    <a:pt x="150" y="72"/>
                  </a:cubicBezTo>
                  <a:close/>
                  <a:moveTo>
                    <a:pt x="99" y="47"/>
                  </a:moveTo>
                  <a:cubicBezTo>
                    <a:pt x="91" y="42"/>
                    <a:pt x="94" y="20"/>
                    <a:pt x="103" y="15"/>
                  </a:cubicBezTo>
                  <a:cubicBezTo>
                    <a:pt x="114" y="10"/>
                    <a:pt x="124" y="6"/>
                    <a:pt x="136" y="8"/>
                  </a:cubicBezTo>
                  <a:cubicBezTo>
                    <a:pt x="146" y="11"/>
                    <a:pt x="155" y="15"/>
                    <a:pt x="161" y="24"/>
                  </a:cubicBezTo>
                  <a:cubicBezTo>
                    <a:pt x="167" y="33"/>
                    <a:pt x="161" y="47"/>
                    <a:pt x="148" y="53"/>
                  </a:cubicBezTo>
                  <a:cubicBezTo>
                    <a:pt x="141" y="56"/>
                    <a:pt x="133" y="56"/>
                    <a:pt x="125" y="58"/>
                  </a:cubicBezTo>
                  <a:cubicBezTo>
                    <a:pt x="116" y="57"/>
                    <a:pt x="107" y="52"/>
                    <a:pt x="99" y="47"/>
                  </a:cubicBezTo>
                  <a:close/>
                </a:path>
              </a:pathLst>
            </a:custGeom>
            <a:solidFill>
              <a:srgbClr val="F5CED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8320088" y="4356101"/>
              <a:ext cx="500063" cy="155575"/>
            </a:xfrm>
            <a:custGeom>
              <a:rect b="b" l="l" r="r" t="t"/>
              <a:pathLst>
                <a:path extrusionOk="0" h="23" w="74">
                  <a:moveTo>
                    <a:pt x="74" y="21"/>
                  </a:moveTo>
                  <a:cubicBezTo>
                    <a:pt x="61" y="19"/>
                    <a:pt x="48" y="21"/>
                    <a:pt x="36" y="20"/>
                  </a:cubicBezTo>
                  <a:cubicBezTo>
                    <a:pt x="32" y="20"/>
                    <a:pt x="28" y="23"/>
                    <a:pt x="26" y="17"/>
                  </a:cubicBezTo>
                  <a:cubicBezTo>
                    <a:pt x="26" y="17"/>
                    <a:pt x="26" y="17"/>
                    <a:pt x="25" y="17"/>
                  </a:cubicBezTo>
                  <a:cubicBezTo>
                    <a:pt x="22" y="19"/>
                    <a:pt x="22" y="19"/>
                    <a:pt x="21" y="16"/>
                  </a:cubicBezTo>
                  <a:cubicBezTo>
                    <a:pt x="19" y="21"/>
                    <a:pt x="14" y="22"/>
                    <a:pt x="3" y="20"/>
                  </a:cubicBezTo>
                  <a:cubicBezTo>
                    <a:pt x="1" y="16"/>
                    <a:pt x="0" y="12"/>
                    <a:pt x="3" y="9"/>
                  </a:cubicBezTo>
                  <a:cubicBezTo>
                    <a:pt x="7" y="7"/>
                    <a:pt x="11" y="8"/>
                    <a:pt x="15" y="8"/>
                  </a:cubicBezTo>
                  <a:cubicBezTo>
                    <a:pt x="18" y="7"/>
                    <a:pt x="22" y="9"/>
                    <a:pt x="21" y="3"/>
                  </a:cubicBezTo>
                  <a:cubicBezTo>
                    <a:pt x="21" y="2"/>
                    <a:pt x="22" y="1"/>
                    <a:pt x="23" y="1"/>
                  </a:cubicBezTo>
                  <a:cubicBezTo>
                    <a:pt x="24" y="0"/>
                    <a:pt x="25" y="1"/>
                    <a:pt x="25" y="2"/>
                  </a:cubicBezTo>
                  <a:cubicBezTo>
                    <a:pt x="25" y="10"/>
                    <a:pt x="31" y="8"/>
                    <a:pt x="35" y="8"/>
                  </a:cubicBezTo>
                  <a:cubicBezTo>
                    <a:pt x="38" y="8"/>
                    <a:pt x="41" y="8"/>
                    <a:pt x="43" y="8"/>
                  </a:cubicBezTo>
                  <a:cubicBezTo>
                    <a:pt x="45" y="7"/>
                    <a:pt x="49" y="8"/>
                    <a:pt x="47" y="4"/>
                  </a:cubicBezTo>
                  <a:cubicBezTo>
                    <a:pt x="47" y="2"/>
                    <a:pt x="48" y="1"/>
                    <a:pt x="49" y="1"/>
                  </a:cubicBezTo>
                  <a:cubicBezTo>
                    <a:pt x="51" y="1"/>
                    <a:pt x="51" y="2"/>
                    <a:pt x="51" y="4"/>
                  </a:cubicBezTo>
                  <a:cubicBezTo>
                    <a:pt x="52" y="6"/>
                    <a:pt x="51" y="8"/>
                    <a:pt x="52" y="10"/>
                  </a:cubicBezTo>
                  <a:cubicBezTo>
                    <a:pt x="58" y="5"/>
                    <a:pt x="66" y="9"/>
                    <a:pt x="72" y="8"/>
                  </a:cubicBezTo>
                  <a:cubicBezTo>
                    <a:pt x="74" y="8"/>
                    <a:pt x="73" y="10"/>
                    <a:pt x="73" y="11"/>
                  </a:cubicBezTo>
                  <a:cubicBezTo>
                    <a:pt x="74" y="15"/>
                    <a:pt x="74" y="18"/>
                    <a:pt x="74" y="21"/>
                  </a:cubicBezTo>
                  <a:cubicBezTo>
                    <a:pt x="74" y="21"/>
                    <a:pt x="74" y="21"/>
                    <a:pt x="74" y="21"/>
                  </a:cubicBezTo>
                  <a:close/>
                </a:path>
              </a:pathLst>
            </a:custGeom>
            <a:solidFill>
              <a:srgbClr val="EA7BA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7380288" y="4356101"/>
              <a:ext cx="412750" cy="149225"/>
            </a:xfrm>
            <a:custGeom>
              <a:rect b="b" l="l" r="r" t="t"/>
              <a:pathLst>
                <a:path extrusionOk="0" h="22" w="61">
                  <a:moveTo>
                    <a:pt x="58" y="20"/>
                  </a:moveTo>
                  <a:cubicBezTo>
                    <a:pt x="43" y="22"/>
                    <a:pt x="27" y="21"/>
                    <a:pt x="12" y="21"/>
                  </a:cubicBezTo>
                  <a:cubicBezTo>
                    <a:pt x="8" y="20"/>
                    <a:pt x="5" y="22"/>
                    <a:pt x="2" y="21"/>
                  </a:cubicBezTo>
                  <a:cubicBezTo>
                    <a:pt x="0" y="16"/>
                    <a:pt x="0" y="12"/>
                    <a:pt x="2" y="7"/>
                  </a:cubicBezTo>
                  <a:cubicBezTo>
                    <a:pt x="8" y="9"/>
                    <a:pt x="14" y="8"/>
                    <a:pt x="20" y="8"/>
                  </a:cubicBezTo>
                  <a:cubicBezTo>
                    <a:pt x="23" y="8"/>
                    <a:pt x="28" y="7"/>
                    <a:pt x="26" y="0"/>
                  </a:cubicBezTo>
                  <a:cubicBezTo>
                    <a:pt x="30" y="10"/>
                    <a:pt x="38" y="7"/>
                    <a:pt x="45" y="7"/>
                  </a:cubicBezTo>
                  <a:cubicBezTo>
                    <a:pt x="51" y="8"/>
                    <a:pt x="53" y="6"/>
                    <a:pt x="54" y="0"/>
                  </a:cubicBezTo>
                  <a:cubicBezTo>
                    <a:pt x="55" y="5"/>
                    <a:pt x="57" y="7"/>
                    <a:pt x="61" y="9"/>
                  </a:cubicBezTo>
                  <a:cubicBezTo>
                    <a:pt x="58" y="12"/>
                    <a:pt x="61" y="16"/>
                    <a:pt x="58" y="20"/>
                  </a:cubicBezTo>
                  <a:close/>
                </a:path>
              </a:pathLst>
            </a:custGeom>
            <a:solidFill>
              <a:srgbClr val="EA80A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7975600" y="4362451"/>
              <a:ext cx="174625" cy="155575"/>
            </a:xfrm>
            <a:custGeom>
              <a:rect b="b" l="l" r="r" t="t"/>
              <a:pathLst>
                <a:path extrusionOk="0" h="23" w="26">
                  <a:moveTo>
                    <a:pt x="24" y="19"/>
                  </a:moveTo>
                  <a:cubicBezTo>
                    <a:pt x="18" y="21"/>
                    <a:pt x="18" y="18"/>
                    <a:pt x="18" y="13"/>
                  </a:cubicBezTo>
                  <a:cubicBezTo>
                    <a:pt x="16" y="15"/>
                    <a:pt x="16" y="20"/>
                    <a:pt x="16" y="19"/>
                  </a:cubicBezTo>
                  <a:cubicBezTo>
                    <a:pt x="13" y="16"/>
                    <a:pt x="8" y="23"/>
                    <a:pt x="7" y="17"/>
                  </a:cubicBezTo>
                  <a:cubicBezTo>
                    <a:pt x="7" y="16"/>
                    <a:pt x="7" y="16"/>
                    <a:pt x="6" y="17"/>
                  </a:cubicBezTo>
                  <a:cubicBezTo>
                    <a:pt x="6" y="19"/>
                    <a:pt x="5" y="20"/>
                    <a:pt x="3" y="20"/>
                  </a:cubicBezTo>
                  <a:cubicBezTo>
                    <a:pt x="1" y="16"/>
                    <a:pt x="0" y="12"/>
                    <a:pt x="3" y="7"/>
                  </a:cubicBezTo>
                  <a:cubicBezTo>
                    <a:pt x="6" y="6"/>
                    <a:pt x="8" y="7"/>
                    <a:pt x="11" y="7"/>
                  </a:cubicBezTo>
                  <a:cubicBezTo>
                    <a:pt x="15" y="7"/>
                    <a:pt x="19" y="8"/>
                    <a:pt x="19" y="1"/>
                  </a:cubicBezTo>
                  <a:cubicBezTo>
                    <a:pt x="19" y="1"/>
                    <a:pt x="19" y="0"/>
                    <a:pt x="20" y="0"/>
                  </a:cubicBezTo>
                  <a:cubicBezTo>
                    <a:pt x="22" y="0"/>
                    <a:pt x="22" y="1"/>
                    <a:pt x="23" y="2"/>
                  </a:cubicBezTo>
                  <a:cubicBezTo>
                    <a:pt x="23" y="5"/>
                    <a:pt x="22" y="8"/>
                    <a:pt x="24" y="10"/>
                  </a:cubicBezTo>
                  <a:cubicBezTo>
                    <a:pt x="26" y="13"/>
                    <a:pt x="26" y="16"/>
                    <a:pt x="24" y="19"/>
                  </a:cubicBezTo>
                  <a:close/>
                </a:path>
              </a:pathLst>
            </a:custGeom>
            <a:solidFill>
              <a:srgbClr val="E97A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8177213" y="4395788"/>
              <a:ext cx="88900" cy="95250"/>
            </a:xfrm>
            <a:custGeom>
              <a:rect b="b" l="l" r="r" t="t"/>
              <a:pathLst>
                <a:path extrusionOk="0" h="14" w="13">
                  <a:moveTo>
                    <a:pt x="2" y="3"/>
                  </a:moveTo>
                  <a:cubicBezTo>
                    <a:pt x="5" y="0"/>
                    <a:pt x="8" y="4"/>
                    <a:pt x="12" y="2"/>
                  </a:cubicBezTo>
                  <a:cubicBezTo>
                    <a:pt x="12" y="2"/>
                    <a:pt x="13" y="3"/>
                    <a:pt x="13" y="4"/>
                  </a:cubicBezTo>
                  <a:cubicBezTo>
                    <a:pt x="13" y="7"/>
                    <a:pt x="13" y="11"/>
                    <a:pt x="13" y="14"/>
                  </a:cubicBezTo>
                  <a:cubicBezTo>
                    <a:pt x="9" y="14"/>
                    <a:pt x="12" y="10"/>
                    <a:pt x="9" y="9"/>
                  </a:cubicBezTo>
                  <a:cubicBezTo>
                    <a:pt x="7" y="10"/>
                    <a:pt x="9" y="13"/>
                    <a:pt x="7" y="14"/>
                  </a:cubicBezTo>
                  <a:cubicBezTo>
                    <a:pt x="4" y="14"/>
                    <a:pt x="6" y="9"/>
                    <a:pt x="2" y="10"/>
                  </a:cubicBezTo>
                  <a:cubicBezTo>
                    <a:pt x="0" y="7"/>
                    <a:pt x="0" y="5"/>
                    <a:pt x="2" y="3"/>
                  </a:cubicBezTo>
                  <a:close/>
                </a:path>
              </a:pathLst>
            </a:custGeom>
            <a:solidFill>
              <a:srgbClr val="E578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8"/>
            <p:cNvSpPr/>
            <p:nvPr/>
          </p:nvSpPr>
          <p:spPr>
            <a:xfrm>
              <a:off x="8278813" y="4362451"/>
              <a:ext cx="53975" cy="128588"/>
            </a:xfrm>
            <a:custGeom>
              <a:rect b="b" l="l" r="r" t="t"/>
              <a:pathLst>
                <a:path extrusionOk="0" h="19" w="8">
                  <a:moveTo>
                    <a:pt x="6" y="16"/>
                  </a:moveTo>
                  <a:cubicBezTo>
                    <a:pt x="4" y="16"/>
                    <a:pt x="4" y="19"/>
                    <a:pt x="2" y="19"/>
                  </a:cubicBezTo>
                  <a:cubicBezTo>
                    <a:pt x="0" y="13"/>
                    <a:pt x="1" y="5"/>
                    <a:pt x="2" y="0"/>
                  </a:cubicBezTo>
                  <a:cubicBezTo>
                    <a:pt x="6" y="2"/>
                    <a:pt x="1" y="8"/>
                    <a:pt x="6" y="9"/>
                  </a:cubicBezTo>
                  <a:cubicBezTo>
                    <a:pt x="8" y="11"/>
                    <a:pt x="8" y="14"/>
                    <a:pt x="6" y="16"/>
                  </a:cubicBezTo>
                  <a:close/>
                </a:path>
              </a:pathLst>
            </a:custGeom>
            <a:solidFill>
              <a:srgbClr val="E578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8"/>
            <p:cNvSpPr/>
            <p:nvPr/>
          </p:nvSpPr>
          <p:spPr>
            <a:xfrm>
              <a:off x="7373938" y="4356101"/>
              <a:ext cx="26988" cy="141288"/>
            </a:xfrm>
            <a:custGeom>
              <a:rect b="b" l="l" r="r" t="t"/>
              <a:pathLst>
                <a:path extrusionOk="0" h="21" w="4">
                  <a:moveTo>
                    <a:pt x="3" y="7"/>
                  </a:moveTo>
                  <a:cubicBezTo>
                    <a:pt x="3" y="12"/>
                    <a:pt x="3" y="16"/>
                    <a:pt x="3" y="21"/>
                  </a:cubicBezTo>
                  <a:cubicBezTo>
                    <a:pt x="2" y="21"/>
                    <a:pt x="0" y="20"/>
                    <a:pt x="0" y="19"/>
                  </a:cubicBezTo>
                  <a:cubicBezTo>
                    <a:pt x="0" y="13"/>
                    <a:pt x="0" y="7"/>
                    <a:pt x="0" y="0"/>
                  </a:cubicBezTo>
                  <a:cubicBezTo>
                    <a:pt x="4" y="3"/>
                    <a:pt x="2" y="5"/>
                    <a:pt x="3" y="7"/>
                  </a:cubicBezTo>
                  <a:close/>
                </a:path>
              </a:pathLst>
            </a:custGeom>
            <a:solidFill>
              <a:srgbClr val="D8679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7900988" y="4356101"/>
              <a:ext cx="60325" cy="141288"/>
            </a:xfrm>
            <a:custGeom>
              <a:rect b="b" l="l" r="r" t="t"/>
              <a:pathLst>
                <a:path extrusionOk="0" h="21" w="9">
                  <a:moveTo>
                    <a:pt x="5" y="0"/>
                  </a:moveTo>
                  <a:cubicBezTo>
                    <a:pt x="7" y="2"/>
                    <a:pt x="6" y="5"/>
                    <a:pt x="6" y="7"/>
                  </a:cubicBezTo>
                  <a:cubicBezTo>
                    <a:pt x="9" y="12"/>
                    <a:pt x="9" y="16"/>
                    <a:pt x="6" y="21"/>
                  </a:cubicBezTo>
                  <a:cubicBezTo>
                    <a:pt x="5" y="21"/>
                    <a:pt x="4" y="21"/>
                    <a:pt x="3" y="21"/>
                  </a:cubicBezTo>
                  <a:cubicBezTo>
                    <a:pt x="0" y="14"/>
                    <a:pt x="1" y="7"/>
                    <a:pt x="5" y="0"/>
                  </a:cubicBezTo>
                  <a:close/>
                </a:path>
              </a:pathLst>
            </a:custGeom>
            <a:solidFill>
              <a:srgbClr val="E97A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7886700" y="4356101"/>
              <a:ext cx="47625" cy="141288"/>
            </a:xfrm>
            <a:custGeom>
              <a:rect b="b" l="l" r="r" t="t"/>
              <a:pathLst>
                <a:path extrusionOk="0" h="21" w="7">
                  <a:moveTo>
                    <a:pt x="7" y="0"/>
                  </a:moveTo>
                  <a:cubicBezTo>
                    <a:pt x="4" y="7"/>
                    <a:pt x="6" y="14"/>
                    <a:pt x="5" y="21"/>
                  </a:cubicBezTo>
                  <a:cubicBezTo>
                    <a:pt x="4" y="21"/>
                    <a:pt x="3" y="21"/>
                    <a:pt x="3" y="21"/>
                  </a:cubicBezTo>
                  <a:cubicBezTo>
                    <a:pt x="0" y="16"/>
                    <a:pt x="1" y="12"/>
                    <a:pt x="3" y="7"/>
                  </a:cubicBezTo>
                  <a:cubicBezTo>
                    <a:pt x="5" y="6"/>
                    <a:pt x="2" y="1"/>
                    <a:pt x="7" y="0"/>
                  </a:cubicBezTo>
                  <a:close/>
                </a:path>
              </a:pathLst>
            </a:custGeom>
            <a:solidFill>
              <a:srgbClr val="EA80A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8"/>
            <p:cNvSpPr/>
            <p:nvPr/>
          </p:nvSpPr>
          <p:spPr>
            <a:xfrm>
              <a:off x="8461375" y="4275138"/>
              <a:ext cx="47625" cy="53975"/>
            </a:xfrm>
            <a:custGeom>
              <a:rect b="b" l="l" r="r" t="t"/>
              <a:pathLst>
                <a:path extrusionOk="0" h="8" w="7">
                  <a:moveTo>
                    <a:pt x="7" y="2"/>
                  </a:moveTo>
                  <a:cubicBezTo>
                    <a:pt x="7" y="7"/>
                    <a:pt x="6" y="8"/>
                    <a:pt x="4" y="8"/>
                  </a:cubicBezTo>
                  <a:cubicBezTo>
                    <a:pt x="2" y="8"/>
                    <a:pt x="0" y="8"/>
                    <a:pt x="0" y="6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6" y="0"/>
                    <a:pt x="7" y="2"/>
                    <a:pt x="7" y="2"/>
                  </a:cubicBezTo>
                  <a:close/>
                </a:path>
              </a:pathLst>
            </a:custGeom>
            <a:solidFill>
              <a:srgbClr val="E6729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8"/>
            <p:cNvSpPr/>
            <p:nvPr/>
          </p:nvSpPr>
          <p:spPr>
            <a:xfrm>
              <a:off x="7805738" y="4410076"/>
              <a:ext cx="26988" cy="95250"/>
            </a:xfrm>
            <a:custGeom>
              <a:rect b="b" l="l" r="r" t="t"/>
              <a:pathLst>
                <a:path extrusionOk="0" h="14" w="4">
                  <a:moveTo>
                    <a:pt x="2" y="0"/>
                  </a:moveTo>
                  <a:cubicBezTo>
                    <a:pt x="4" y="4"/>
                    <a:pt x="4" y="8"/>
                    <a:pt x="2" y="14"/>
                  </a:cubicBezTo>
                  <a:cubicBezTo>
                    <a:pt x="0" y="8"/>
                    <a:pt x="0" y="4"/>
                    <a:pt x="2" y="0"/>
                  </a:cubicBezTo>
                  <a:close/>
                </a:path>
              </a:pathLst>
            </a:custGeom>
            <a:solidFill>
              <a:srgbClr val="E06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8"/>
            <p:cNvSpPr/>
            <p:nvPr/>
          </p:nvSpPr>
          <p:spPr>
            <a:xfrm>
              <a:off x="7840663" y="4410076"/>
              <a:ext cx="33338" cy="80963"/>
            </a:xfrm>
            <a:custGeom>
              <a:rect b="b" l="l" r="r" t="t"/>
              <a:pathLst>
                <a:path extrusionOk="0" h="12" w="5">
                  <a:moveTo>
                    <a:pt x="3" y="0"/>
                  </a:moveTo>
                  <a:cubicBezTo>
                    <a:pt x="5" y="4"/>
                    <a:pt x="4" y="8"/>
                    <a:pt x="3" y="12"/>
                  </a:cubicBezTo>
                  <a:cubicBezTo>
                    <a:pt x="0" y="8"/>
                    <a:pt x="1" y="4"/>
                    <a:pt x="3" y="0"/>
                  </a:cubicBezTo>
                  <a:close/>
                </a:path>
              </a:pathLst>
            </a:custGeom>
            <a:solidFill>
              <a:srgbClr val="E97A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8"/>
            <p:cNvSpPr/>
            <p:nvPr/>
          </p:nvSpPr>
          <p:spPr>
            <a:xfrm>
              <a:off x="7880350" y="4403726"/>
              <a:ext cx="26988" cy="93663"/>
            </a:xfrm>
            <a:custGeom>
              <a:rect b="b" l="l" r="r" t="t"/>
              <a:pathLst>
                <a:path extrusionOk="0" h="14" w="4">
                  <a:moveTo>
                    <a:pt x="4" y="0"/>
                  </a:moveTo>
                  <a:cubicBezTo>
                    <a:pt x="4" y="5"/>
                    <a:pt x="4" y="9"/>
                    <a:pt x="4" y="14"/>
                  </a:cubicBezTo>
                  <a:cubicBezTo>
                    <a:pt x="0" y="10"/>
                    <a:pt x="0" y="4"/>
                    <a:pt x="4" y="0"/>
                  </a:cubicBezTo>
                  <a:close/>
                </a:path>
              </a:pathLst>
            </a:custGeom>
            <a:solidFill>
              <a:srgbClr val="E97A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8"/>
            <p:cNvSpPr/>
            <p:nvPr/>
          </p:nvSpPr>
          <p:spPr>
            <a:xfrm>
              <a:off x="7948613" y="4403726"/>
              <a:ext cx="47625" cy="93663"/>
            </a:xfrm>
            <a:custGeom>
              <a:rect b="b" l="l" r="r" t="t"/>
              <a:pathLst>
                <a:path extrusionOk="0" h="14" w="7">
                  <a:moveTo>
                    <a:pt x="5" y="13"/>
                  </a:moveTo>
                  <a:cubicBezTo>
                    <a:pt x="4" y="14"/>
                    <a:pt x="3" y="14"/>
                    <a:pt x="2" y="14"/>
                  </a:cubicBezTo>
                  <a:cubicBezTo>
                    <a:pt x="0" y="10"/>
                    <a:pt x="0" y="6"/>
                    <a:pt x="2" y="1"/>
                  </a:cubicBezTo>
                  <a:cubicBezTo>
                    <a:pt x="3" y="0"/>
                    <a:pt x="4" y="0"/>
                    <a:pt x="5" y="2"/>
                  </a:cubicBezTo>
                  <a:cubicBezTo>
                    <a:pt x="7" y="5"/>
                    <a:pt x="7" y="9"/>
                    <a:pt x="5" y="13"/>
                  </a:cubicBezTo>
                  <a:close/>
                </a:path>
              </a:pathLst>
            </a:custGeom>
            <a:solidFill>
              <a:srgbClr val="E97A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8"/>
            <p:cNvSpPr/>
            <p:nvPr/>
          </p:nvSpPr>
          <p:spPr>
            <a:xfrm>
              <a:off x="8170863" y="4403726"/>
              <a:ext cx="26988" cy="87313"/>
            </a:xfrm>
            <a:custGeom>
              <a:rect b="b" l="l" r="r" t="t"/>
              <a:pathLst>
                <a:path extrusionOk="0" h="13" w="4">
                  <a:moveTo>
                    <a:pt x="3" y="2"/>
                  </a:moveTo>
                  <a:cubicBezTo>
                    <a:pt x="3" y="4"/>
                    <a:pt x="3" y="6"/>
                    <a:pt x="3" y="9"/>
                  </a:cubicBezTo>
                  <a:cubicBezTo>
                    <a:pt x="3" y="10"/>
                    <a:pt x="4" y="12"/>
                    <a:pt x="1" y="13"/>
                  </a:cubicBezTo>
                  <a:cubicBezTo>
                    <a:pt x="0" y="10"/>
                    <a:pt x="0" y="6"/>
                    <a:pt x="1" y="2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solidFill>
              <a:srgbClr val="DB68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8"/>
            <p:cNvSpPr/>
            <p:nvPr/>
          </p:nvSpPr>
          <p:spPr>
            <a:xfrm>
              <a:off x="8320088" y="4403726"/>
              <a:ext cx="20638" cy="101600"/>
            </a:xfrm>
            <a:custGeom>
              <a:rect b="b" l="l" r="r" t="t"/>
              <a:pathLst>
                <a:path extrusionOk="0" h="15" w="3">
                  <a:moveTo>
                    <a:pt x="0" y="10"/>
                  </a:moveTo>
                  <a:cubicBezTo>
                    <a:pt x="0" y="8"/>
                    <a:pt x="0" y="5"/>
                    <a:pt x="0" y="3"/>
                  </a:cubicBezTo>
                  <a:cubicBezTo>
                    <a:pt x="1" y="1"/>
                    <a:pt x="1" y="0"/>
                    <a:pt x="3" y="2"/>
                  </a:cubicBezTo>
                  <a:cubicBezTo>
                    <a:pt x="3" y="5"/>
                    <a:pt x="3" y="9"/>
                    <a:pt x="3" y="13"/>
                  </a:cubicBezTo>
                  <a:cubicBezTo>
                    <a:pt x="0" y="15"/>
                    <a:pt x="1" y="11"/>
                    <a:pt x="0" y="10"/>
                  </a:cubicBezTo>
                  <a:close/>
                </a:path>
              </a:pathLst>
            </a:custGeom>
            <a:solidFill>
              <a:srgbClr val="DD6A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8"/>
            <p:cNvSpPr/>
            <p:nvPr/>
          </p:nvSpPr>
          <p:spPr>
            <a:xfrm>
              <a:off x="7940675" y="4403726"/>
              <a:ext cx="20638" cy="93663"/>
            </a:xfrm>
            <a:custGeom>
              <a:rect b="b" l="l" r="r" t="t"/>
              <a:pathLst>
                <a:path extrusionOk="0" h="14" w="3">
                  <a:moveTo>
                    <a:pt x="3" y="1"/>
                  </a:moveTo>
                  <a:cubicBezTo>
                    <a:pt x="3" y="6"/>
                    <a:pt x="3" y="10"/>
                    <a:pt x="3" y="14"/>
                  </a:cubicBezTo>
                  <a:cubicBezTo>
                    <a:pt x="2" y="14"/>
                    <a:pt x="1" y="14"/>
                    <a:pt x="0" y="14"/>
                  </a:cubicBezTo>
                  <a:cubicBezTo>
                    <a:pt x="0" y="9"/>
                    <a:pt x="0" y="5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EA80A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8"/>
            <p:cNvSpPr/>
            <p:nvPr/>
          </p:nvSpPr>
          <p:spPr>
            <a:xfrm>
              <a:off x="8137525" y="4416426"/>
              <a:ext cx="39688" cy="74613"/>
            </a:xfrm>
            <a:custGeom>
              <a:rect b="b" l="l" r="r" t="t"/>
              <a:pathLst>
                <a:path extrusionOk="0" h="11" w="6">
                  <a:moveTo>
                    <a:pt x="0" y="11"/>
                  </a:moveTo>
                  <a:cubicBezTo>
                    <a:pt x="0" y="8"/>
                    <a:pt x="0" y="5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4" y="0"/>
                    <a:pt x="3" y="2"/>
                    <a:pt x="3" y="3"/>
                  </a:cubicBezTo>
                  <a:cubicBezTo>
                    <a:pt x="2" y="5"/>
                    <a:pt x="6" y="10"/>
                    <a:pt x="0" y="11"/>
                  </a:cubicBezTo>
                  <a:close/>
                </a:path>
              </a:pathLst>
            </a:custGeom>
            <a:solidFill>
              <a:srgbClr val="DD69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8"/>
            <p:cNvSpPr/>
            <p:nvPr/>
          </p:nvSpPr>
          <p:spPr>
            <a:xfrm>
              <a:off x="7758113" y="4416426"/>
              <a:ext cx="34925" cy="80963"/>
            </a:xfrm>
            <a:custGeom>
              <a:rect b="b" l="l" r="r" t="t"/>
              <a:pathLst>
                <a:path extrusionOk="0" h="12" w="5">
                  <a:moveTo>
                    <a:pt x="2" y="11"/>
                  </a:moveTo>
                  <a:cubicBezTo>
                    <a:pt x="3" y="7"/>
                    <a:pt x="0" y="2"/>
                    <a:pt x="5" y="0"/>
                  </a:cubicBezTo>
                  <a:cubicBezTo>
                    <a:pt x="5" y="3"/>
                    <a:pt x="5" y="6"/>
                    <a:pt x="5" y="9"/>
                  </a:cubicBezTo>
                  <a:cubicBezTo>
                    <a:pt x="5" y="11"/>
                    <a:pt x="5" y="12"/>
                    <a:pt x="2" y="11"/>
                  </a:cubicBezTo>
                  <a:close/>
                </a:path>
              </a:pathLst>
            </a:custGeom>
            <a:solidFill>
              <a:srgbClr val="E1629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8"/>
            <p:cNvSpPr/>
            <p:nvPr/>
          </p:nvSpPr>
          <p:spPr>
            <a:xfrm>
              <a:off x="7981950" y="4410076"/>
              <a:ext cx="14288" cy="87313"/>
            </a:xfrm>
            <a:custGeom>
              <a:rect b="b" l="l" r="r" t="t"/>
              <a:pathLst>
                <a:path extrusionOk="0" h="13" w="2">
                  <a:moveTo>
                    <a:pt x="0" y="12"/>
                  </a:moveTo>
                  <a:cubicBezTo>
                    <a:pt x="0" y="8"/>
                    <a:pt x="0" y="4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5"/>
                    <a:pt x="2" y="9"/>
                    <a:pt x="2" y="13"/>
                  </a:cubicBezTo>
                  <a:cubicBezTo>
                    <a:pt x="1" y="12"/>
                    <a:pt x="1" y="12"/>
                    <a:pt x="0" y="12"/>
                  </a:cubicBezTo>
                  <a:close/>
                </a:path>
              </a:pathLst>
            </a:custGeom>
            <a:solidFill>
              <a:srgbClr val="EA80A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8"/>
            <p:cNvSpPr/>
            <p:nvPr/>
          </p:nvSpPr>
          <p:spPr>
            <a:xfrm>
              <a:off x="6554788" y="4152901"/>
              <a:ext cx="319088" cy="317500"/>
            </a:xfrm>
            <a:custGeom>
              <a:rect b="b" l="l" r="r" t="t"/>
              <a:pathLst>
                <a:path extrusionOk="0" h="47" w="47">
                  <a:moveTo>
                    <a:pt x="23" y="0"/>
                  </a:moveTo>
                  <a:cubicBezTo>
                    <a:pt x="37" y="0"/>
                    <a:pt x="46" y="10"/>
                    <a:pt x="47" y="24"/>
                  </a:cubicBezTo>
                  <a:cubicBezTo>
                    <a:pt x="47" y="35"/>
                    <a:pt x="36" y="46"/>
                    <a:pt x="25" y="47"/>
                  </a:cubicBezTo>
                  <a:cubicBezTo>
                    <a:pt x="14" y="47"/>
                    <a:pt x="0" y="35"/>
                    <a:pt x="0" y="24"/>
                  </a:cubicBezTo>
                  <a:cubicBezTo>
                    <a:pt x="1" y="9"/>
                    <a:pt x="12" y="0"/>
                    <a:pt x="23" y="0"/>
                  </a:cubicBezTo>
                  <a:close/>
                </a:path>
              </a:pathLst>
            </a:custGeom>
            <a:solidFill>
              <a:srgbClr val="F9EF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8"/>
            <p:cNvSpPr/>
            <p:nvPr/>
          </p:nvSpPr>
          <p:spPr>
            <a:xfrm>
              <a:off x="4411663" y="2289176"/>
              <a:ext cx="582613" cy="68263"/>
            </a:xfrm>
            <a:custGeom>
              <a:rect b="b" l="l" r="r" t="t"/>
              <a:pathLst>
                <a:path extrusionOk="0" h="10" w="86">
                  <a:moveTo>
                    <a:pt x="3" y="5"/>
                  </a:moveTo>
                  <a:cubicBezTo>
                    <a:pt x="1" y="4"/>
                    <a:pt x="0" y="2"/>
                    <a:pt x="0" y="0"/>
                  </a:cubicBezTo>
                  <a:cubicBezTo>
                    <a:pt x="21" y="2"/>
                    <a:pt x="42" y="4"/>
                    <a:pt x="62" y="1"/>
                  </a:cubicBezTo>
                  <a:cubicBezTo>
                    <a:pt x="70" y="0"/>
                    <a:pt x="78" y="2"/>
                    <a:pt x="85" y="0"/>
                  </a:cubicBezTo>
                  <a:cubicBezTo>
                    <a:pt x="86" y="1"/>
                    <a:pt x="86" y="2"/>
                    <a:pt x="86" y="3"/>
                  </a:cubicBezTo>
                  <a:cubicBezTo>
                    <a:pt x="84" y="5"/>
                    <a:pt x="82" y="6"/>
                    <a:pt x="80" y="7"/>
                  </a:cubicBezTo>
                  <a:cubicBezTo>
                    <a:pt x="56" y="10"/>
                    <a:pt x="33" y="10"/>
                    <a:pt x="9" y="8"/>
                  </a:cubicBezTo>
                  <a:cubicBezTo>
                    <a:pt x="7" y="7"/>
                    <a:pt x="4" y="7"/>
                    <a:pt x="3" y="5"/>
                  </a:cubicBezTo>
                  <a:close/>
                </a:path>
              </a:pathLst>
            </a:custGeom>
            <a:solidFill>
              <a:srgbClr val="E76C9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8"/>
            <p:cNvSpPr/>
            <p:nvPr/>
          </p:nvSpPr>
          <p:spPr>
            <a:xfrm>
              <a:off x="6284913" y="3203576"/>
              <a:ext cx="74613" cy="68263"/>
            </a:xfrm>
            <a:custGeom>
              <a:rect b="b" l="l" r="r" t="t"/>
              <a:pathLst>
                <a:path extrusionOk="0" h="10" w="11">
                  <a:moveTo>
                    <a:pt x="11" y="5"/>
                  </a:moveTo>
                  <a:cubicBezTo>
                    <a:pt x="11" y="8"/>
                    <a:pt x="9" y="10"/>
                    <a:pt x="6" y="10"/>
                  </a:cubicBezTo>
                  <a:cubicBezTo>
                    <a:pt x="2" y="10"/>
                    <a:pt x="1" y="7"/>
                    <a:pt x="0" y="5"/>
                  </a:cubicBezTo>
                  <a:cubicBezTo>
                    <a:pt x="0" y="1"/>
                    <a:pt x="3" y="0"/>
                    <a:pt x="6" y="0"/>
                  </a:cubicBezTo>
                  <a:cubicBezTo>
                    <a:pt x="9" y="0"/>
                    <a:pt x="10" y="2"/>
                    <a:pt x="11" y="5"/>
                  </a:cubicBezTo>
                  <a:close/>
                </a:path>
              </a:pathLst>
            </a:custGeom>
            <a:solidFill>
              <a:srgbClr val="D8E8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8"/>
            <p:cNvSpPr/>
            <p:nvPr/>
          </p:nvSpPr>
          <p:spPr>
            <a:xfrm>
              <a:off x="6413500" y="3203576"/>
              <a:ext cx="74613" cy="68263"/>
            </a:xfrm>
            <a:custGeom>
              <a:rect b="b" l="l" r="r" t="t"/>
              <a:pathLst>
                <a:path extrusionOk="0" h="10" w="11">
                  <a:moveTo>
                    <a:pt x="5" y="10"/>
                  </a:moveTo>
                  <a:cubicBezTo>
                    <a:pt x="2" y="10"/>
                    <a:pt x="0" y="8"/>
                    <a:pt x="0" y="5"/>
                  </a:cubicBezTo>
                  <a:cubicBezTo>
                    <a:pt x="1" y="2"/>
                    <a:pt x="3" y="0"/>
                    <a:pt x="6" y="0"/>
                  </a:cubicBezTo>
                  <a:cubicBezTo>
                    <a:pt x="9" y="0"/>
                    <a:pt x="10" y="2"/>
                    <a:pt x="11" y="4"/>
                  </a:cubicBezTo>
                  <a:cubicBezTo>
                    <a:pt x="11" y="8"/>
                    <a:pt x="8" y="9"/>
                    <a:pt x="5" y="10"/>
                  </a:cubicBezTo>
                  <a:close/>
                </a:path>
              </a:pathLst>
            </a:custGeom>
            <a:solidFill>
              <a:srgbClr val="D6E5E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8"/>
            <p:cNvSpPr/>
            <p:nvPr/>
          </p:nvSpPr>
          <p:spPr>
            <a:xfrm>
              <a:off x="7785100" y="3155951"/>
              <a:ext cx="433388" cy="373063"/>
            </a:xfrm>
            <a:custGeom>
              <a:rect b="b" l="l" r="r" t="t"/>
              <a:pathLst>
                <a:path extrusionOk="0" h="55" w="64">
                  <a:moveTo>
                    <a:pt x="11" y="7"/>
                  </a:moveTo>
                  <a:cubicBezTo>
                    <a:pt x="11" y="9"/>
                    <a:pt x="11" y="12"/>
                    <a:pt x="11" y="15"/>
                  </a:cubicBezTo>
                  <a:cubicBezTo>
                    <a:pt x="13" y="14"/>
                    <a:pt x="12" y="12"/>
                    <a:pt x="12" y="11"/>
                  </a:cubicBezTo>
                  <a:cubicBezTo>
                    <a:pt x="11" y="5"/>
                    <a:pt x="13" y="3"/>
                    <a:pt x="19" y="2"/>
                  </a:cubicBezTo>
                  <a:cubicBezTo>
                    <a:pt x="23" y="1"/>
                    <a:pt x="25" y="1"/>
                    <a:pt x="24" y="6"/>
                  </a:cubicBezTo>
                  <a:cubicBezTo>
                    <a:pt x="22" y="15"/>
                    <a:pt x="21" y="23"/>
                    <a:pt x="18" y="31"/>
                  </a:cubicBezTo>
                  <a:cubicBezTo>
                    <a:pt x="23" y="24"/>
                    <a:pt x="24" y="15"/>
                    <a:pt x="26" y="7"/>
                  </a:cubicBezTo>
                  <a:cubicBezTo>
                    <a:pt x="26" y="6"/>
                    <a:pt x="26" y="5"/>
                    <a:pt x="26" y="4"/>
                  </a:cubicBezTo>
                  <a:cubicBezTo>
                    <a:pt x="26" y="3"/>
                    <a:pt x="26" y="1"/>
                    <a:pt x="28" y="1"/>
                  </a:cubicBezTo>
                  <a:cubicBezTo>
                    <a:pt x="30" y="0"/>
                    <a:pt x="30" y="3"/>
                    <a:pt x="30" y="4"/>
                  </a:cubicBezTo>
                  <a:cubicBezTo>
                    <a:pt x="30" y="7"/>
                    <a:pt x="30" y="9"/>
                    <a:pt x="31" y="12"/>
                  </a:cubicBezTo>
                  <a:cubicBezTo>
                    <a:pt x="31" y="10"/>
                    <a:pt x="32" y="8"/>
                    <a:pt x="33" y="6"/>
                  </a:cubicBezTo>
                  <a:cubicBezTo>
                    <a:pt x="33" y="2"/>
                    <a:pt x="35" y="1"/>
                    <a:pt x="38" y="1"/>
                  </a:cubicBezTo>
                  <a:cubicBezTo>
                    <a:pt x="42" y="1"/>
                    <a:pt x="42" y="4"/>
                    <a:pt x="42" y="7"/>
                  </a:cubicBezTo>
                  <a:cubicBezTo>
                    <a:pt x="43" y="10"/>
                    <a:pt x="40" y="13"/>
                    <a:pt x="42" y="17"/>
                  </a:cubicBezTo>
                  <a:cubicBezTo>
                    <a:pt x="46" y="13"/>
                    <a:pt x="42" y="8"/>
                    <a:pt x="45" y="3"/>
                  </a:cubicBezTo>
                  <a:cubicBezTo>
                    <a:pt x="47" y="4"/>
                    <a:pt x="46" y="9"/>
                    <a:pt x="51" y="6"/>
                  </a:cubicBezTo>
                  <a:cubicBezTo>
                    <a:pt x="53" y="3"/>
                    <a:pt x="54" y="9"/>
                    <a:pt x="54" y="12"/>
                  </a:cubicBezTo>
                  <a:cubicBezTo>
                    <a:pt x="53" y="16"/>
                    <a:pt x="54" y="21"/>
                    <a:pt x="52" y="25"/>
                  </a:cubicBezTo>
                  <a:cubicBezTo>
                    <a:pt x="53" y="25"/>
                    <a:pt x="53" y="25"/>
                    <a:pt x="54" y="25"/>
                  </a:cubicBezTo>
                  <a:cubicBezTo>
                    <a:pt x="55" y="21"/>
                    <a:pt x="55" y="16"/>
                    <a:pt x="56" y="12"/>
                  </a:cubicBezTo>
                  <a:cubicBezTo>
                    <a:pt x="56" y="10"/>
                    <a:pt x="55" y="8"/>
                    <a:pt x="57" y="8"/>
                  </a:cubicBezTo>
                  <a:cubicBezTo>
                    <a:pt x="60" y="7"/>
                    <a:pt x="62" y="9"/>
                    <a:pt x="62" y="11"/>
                  </a:cubicBezTo>
                  <a:cubicBezTo>
                    <a:pt x="64" y="15"/>
                    <a:pt x="64" y="20"/>
                    <a:pt x="62" y="24"/>
                  </a:cubicBezTo>
                  <a:cubicBezTo>
                    <a:pt x="58" y="35"/>
                    <a:pt x="52" y="46"/>
                    <a:pt x="42" y="53"/>
                  </a:cubicBezTo>
                  <a:cubicBezTo>
                    <a:pt x="40" y="49"/>
                    <a:pt x="44" y="48"/>
                    <a:pt x="45" y="44"/>
                  </a:cubicBezTo>
                  <a:cubicBezTo>
                    <a:pt x="41" y="47"/>
                    <a:pt x="38" y="50"/>
                    <a:pt x="35" y="53"/>
                  </a:cubicBezTo>
                  <a:cubicBezTo>
                    <a:pt x="39" y="46"/>
                    <a:pt x="43" y="40"/>
                    <a:pt x="45" y="33"/>
                  </a:cubicBezTo>
                  <a:cubicBezTo>
                    <a:pt x="47" y="26"/>
                    <a:pt x="49" y="19"/>
                    <a:pt x="49" y="12"/>
                  </a:cubicBezTo>
                  <a:cubicBezTo>
                    <a:pt x="46" y="13"/>
                    <a:pt x="47" y="16"/>
                    <a:pt x="47" y="18"/>
                  </a:cubicBezTo>
                  <a:cubicBezTo>
                    <a:pt x="45" y="29"/>
                    <a:pt x="42" y="40"/>
                    <a:pt x="34" y="49"/>
                  </a:cubicBezTo>
                  <a:cubicBezTo>
                    <a:pt x="32" y="51"/>
                    <a:pt x="30" y="55"/>
                    <a:pt x="27" y="53"/>
                  </a:cubicBezTo>
                  <a:cubicBezTo>
                    <a:pt x="23" y="51"/>
                    <a:pt x="26" y="46"/>
                    <a:pt x="26" y="43"/>
                  </a:cubicBezTo>
                  <a:cubicBezTo>
                    <a:pt x="26" y="42"/>
                    <a:pt x="29" y="41"/>
                    <a:pt x="28" y="37"/>
                  </a:cubicBezTo>
                  <a:cubicBezTo>
                    <a:pt x="26" y="40"/>
                    <a:pt x="24" y="42"/>
                    <a:pt x="22" y="45"/>
                  </a:cubicBezTo>
                  <a:cubicBezTo>
                    <a:pt x="21" y="46"/>
                    <a:pt x="20" y="49"/>
                    <a:pt x="18" y="47"/>
                  </a:cubicBezTo>
                  <a:cubicBezTo>
                    <a:pt x="15" y="45"/>
                    <a:pt x="17" y="43"/>
                    <a:pt x="18" y="41"/>
                  </a:cubicBezTo>
                  <a:cubicBezTo>
                    <a:pt x="21" y="38"/>
                    <a:pt x="23" y="34"/>
                    <a:pt x="25" y="31"/>
                  </a:cubicBezTo>
                  <a:cubicBezTo>
                    <a:pt x="27" y="29"/>
                    <a:pt x="28" y="28"/>
                    <a:pt x="26" y="25"/>
                  </a:cubicBezTo>
                  <a:cubicBezTo>
                    <a:pt x="22" y="31"/>
                    <a:pt x="21" y="41"/>
                    <a:pt x="10" y="39"/>
                  </a:cubicBezTo>
                  <a:cubicBezTo>
                    <a:pt x="11" y="32"/>
                    <a:pt x="20" y="27"/>
                    <a:pt x="17" y="18"/>
                  </a:cubicBezTo>
                  <a:cubicBezTo>
                    <a:pt x="14" y="23"/>
                    <a:pt x="14" y="27"/>
                    <a:pt x="11" y="31"/>
                  </a:cubicBezTo>
                  <a:cubicBezTo>
                    <a:pt x="10" y="33"/>
                    <a:pt x="9" y="36"/>
                    <a:pt x="6" y="35"/>
                  </a:cubicBezTo>
                  <a:cubicBezTo>
                    <a:pt x="3" y="33"/>
                    <a:pt x="7" y="31"/>
                    <a:pt x="8" y="29"/>
                  </a:cubicBezTo>
                  <a:cubicBezTo>
                    <a:pt x="8" y="28"/>
                    <a:pt x="9" y="27"/>
                    <a:pt x="9" y="26"/>
                  </a:cubicBezTo>
                  <a:cubicBezTo>
                    <a:pt x="6" y="25"/>
                    <a:pt x="5" y="29"/>
                    <a:pt x="3" y="28"/>
                  </a:cubicBezTo>
                  <a:cubicBezTo>
                    <a:pt x="0" y="27"/>
                    <a:pt x="1" y="24"/>
                    <a:pt x="1" y="22"/>
                  </a:cubicBezTo>
                  <a:cubicBezTo>
                    <a:pt x="1" y="15"/>
                    <a:pt x="5" y="8"/>
                    <a:pt x="11" y="7"/>
                  </a:cubicBezTo>
                  <a:close/>
                </a:path>
              </a:pathLst>
            </a:custGeom>
            <a:solidFill>
              <a:srgbClr val="F294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8"/>
            <p:cNvSpPr/>
            <p:nvPr/>
          </p:nvSpPr>
          <p:spPr>
            <a:xfrm>
              <a:off x="7832725" y="2946401"/>
              <a:ext cx="615950" cy="298450"/>
            </a:xfrm>
            <a:custGeom>
              <a:rect b="b" l="l" r="r" t="t"/>
              <a:pathLst>
                <a:path extrusionOk="0" h="44" w="91">
                  <a:moveTo>
                    <a:pt x="90" y="42"/>
                  </a:moveTo>
                  <a:cubicBezTo>
                    <a:pt x="88" y="44"/>
                    <a:pt x="87" y="44"/>
                    <a:pt x="85" y="41"/>
                  </a:cubicBezTo>
                  <a:cubicBezTo>
                    <a:pt x="79" y="30"/>
                    <a:pt x="70" y="23"/>
                    <a:pt x="60" y="17"/>
                  </a:cubicBezTo>
                  <a:cubicBezTo>
                    <a:pt x="42" y="9"/>
                    <a:pt x="25" y="9"/>
                    <a:pt x="6" y="13"/>
                  </a:cubicBezTo>
                  <a:cubicBezTo>
                    <a:pt x="4" y="14"/>
                    <a:pt x="1" y="16"/>
                    <a:pt x="1" y="13"/>
                  </a:cubicBezTo>
                  <a:cubicBezTo>
                    <a:pt x="0" y="10"/>
                    <a:pt x="3" y="9"/>
                    <a:pt x="6" y="9"/>
                  </a:cubicBezTo>
                  <a:cubicBezTo>
                    <a:pt x="13" y="8"/>
                    <a:pt x="20" y="5"/>
                    <a:pt x="28" y="5"/>
                  </a:cubicBezTo>
                  <a:cubicBezTo>
                    <a:pt x="47" y="4"/>
                    <a:pt x="64" y="9"/>
                    <a:pt x="78" y="24"/>
                  </a:cubicBezTo>
                  <a:cubicBezTo>
                    <a:pt x="78" y="25"/>
                    <a:pt x="79" y="26"/>
                    <a:pt x="83" y="26"/>
                  </a:cubicBezTo>
                  <a:cubicBezTo>
                    <a:pt x="72" y="11"/>
                    <a:pt x="57" y="5"/>
                    <a:pt x="39" y="2"/>
                  </a:cubicBezTo>
                  <a:cubicBezTo>
                    <a:pt x="49" y="0"/>
                    <a:pt x="68" y="5"/>
                    <a:pt x="79" y="14"/>
                  </a:cubicBezTo>
                  <a:cubicBezTo>
                    <a:pt x="89" y="21"/>
                    <a:pt x="90" y="22"/>
                    <a:pt x="91" y="34"/>
                  </a:cubicBezTo>
                  <a:cubicBezTo>
                    <a:pt x="87" y="34"/>
                    <a:pt x="87" y="28"/>
                    <a:pt x="82" y="29"/>
                  </a:cubicBezTo>
                  <a:cubicBezTo>
                    <a:pt x="85" y="33"/>
                    <a:pt x="87" y="38"/>
                    <a:pt x="90" y="42"/>
                  </a:cubicBezTo>
                  <a:close/>
                </a:path>
              </a:pathLst>
            </a:custGeom>
            <a:solidFill>
              <a:srgbClr val="F3974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8"/>
            <p:cNvSpPr/>
            <p:nvPr/>
          </p:nvSpPr>
          <p:spPr>
            <a:xfrm>
              <a:off x="7793038" y="3068638"/>
              <a:ext cx="628650" cy="325438"/>
            </a:xfrm>
            <a:custGeom>
              <a:rect b="b" l="l" r="r" t="t"/>
              <a:pathLst>
                <a:path extrusionOk="0" h="48" w="93">
                  <a:moveTo>
                    <a:pt x="7" y="13"/>
                  </a:moveTo>
                  <a:cubicBezTo>
                    <a:pt x="5" y="12"/>
                    <a:pt x="1" y="14"/>
                    <a:pt x="1" y="11"/>
                  </a:cubicBezTo>
                  <a:cubicBezTo>
                    <a:pt x="0" y="8"/>
                    <a:pt x="3" y="7"/>
                    <a:pt x="6" y="6"/>
                  </a:cubicBezTo>
                  <a:cubicBezTo>
                    <a:pt x="25" y="2"/>
                    <a:pt x="45" y="0"/>
                    <a:pt x="63" y="10"/>
                  </a:cubicBezTo>
                  <a:cubicBezTo>
                    <a:pt x="75" y="18"/>
                    <a:pt x="84" y="28"/>
                    <a:pt x="91" y="40"/>
                  </a:cubicBezTo>
                  <a:cubicBezTo>
                    <a:pt x="93" y="43"/>
                    <a:pt x="92" y="45"/>
                    <a:pt x="89" y="48"/>
                  </a:cubicBezTo>
                  <a:cubicBezTo>
                    <a:pt x="70" y="16"/>
                    <a:pt x="43" y="3"/>
                    <a:pt x="7" y="13"/>
                  </a:cubicBezTo>
                  <a:close/>
                </a:path>
              </a:pathLst>
            </a:custGeom>
            <a:solidFill>
              <a:srgbClr val="F3974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8"/>
            <p:cNvSpPr/>
            <p:nvPr/>
          </p:nvSpPr>
          <p:spPr>
            <a:xfrm>
              <a:off x="8428038" y="3305176"/>
              <a:ext cx="385763" cy="184150"/>
            </a:xfrm>
            <a:custGeom>
              <a:rect b="b" l="l" r="r" t="t"/>
              <a:pathLst>
                <a:path extrusionOk="0" h="27" w="57">
                  <a:moveTo>
                    <a:pt x="5" y="0"/>
                  </a:moveTo>
                  <a:cubicBezTo>
                    <a:pt x="5" y="4"/>
                    <a:pt x="6" y="6"/>
                    <a:pt x="10" y="7"/>
                  </a:cubicBezTo>
                  <a:cubicBezTo>
                    <a:pt x="18" y="9"/>
                    <a:pt x="25" y="10"/>
                    <a:pt x="33" y="8"/>
                  </a:cubicBezTo>
                  <a:cubicBezTo>
                    <a:pt x="39" y="7"/>
                    <a:pt x="46" y="8"/>
                    <a:pt x="52" y="12"/>
                  </a:cubicBezTo>
                  <a:cubicBezTo>
                    <a:pt x="55" y="14"/>
                    <a:pt x="57" y="16"/>
                    <a:pt x="56" y="20"/>
                  </a:cubicBezTo>
                  <a:cubicBezTo>
                    <a:pt x="55" y="24"/>
                    <a:pt x="53" y="25"/>
                    <a:pt x="50" y="25"/>
                  </a:cubicBezTo>
                  <a:cubicBezTo>
                    <a:pt x="43" y="27"/>
                    <a:pt x="36" y="26"/>
                    <a:pt x="31" y="22"/>
                  </a:cubicBezTo>
                  <a:cubicBezTo>
                    <a:pt x="21" y="15"/>
                    <a:pt x="11" y="14"/>
                    <a:pt x="0" y="13"/>
                  </a:cubicBezTo>
                  <a:cubicBezTo>
                    <a:pt x="4" y="10"/>
                    <a:pt x="3" y="4"/>
                    <a:pt x="5" y="0"/>
                  </a:cubicBezTo>
                  <a:close/>
                </a:path>
              </a:pathLst>
            </a:custGeom>
            <a:solidFill>
              <a:srgbClr val="E5B94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8"/>
            <p:cNvSpPr/>
            <p:nvPr/>
          </p:nvSpPr>
          <p:spPr>
            <a:xfrm>
              <a:off x="7799388" y="3021013"/>
              <a:ext cx="635000" cy="311150"/>
            </a:xfrm>
            <a:custGeom>
              <a:rect b="b" l="l" r="r" t="t"/>
              <a:pathLst>
                <a:path extrusionOk="0" h="46" w="94">
                  <a:moveTo>
                    <a:pt x="94" y="46"/>
                  </a:moveTo>
                  <a:cubicBezTo>
                    <a:pt x="89" y="43"/>
                    <a:pt x="87" y="38"/>
                    <a:pt x="84" y="34"/>
                  </a:cubicBezTo>
                  <a:cubicBezTo>
                    <a:pt x="68" y="12"/>
                    <a:pt x="46" y="4"/>
                    <a:pt x="19" y="8"/>
                  </a:cubicBezTo>
                  <a:cubicBezTo>
                    <a:pt x="13" y="9"/>
                    <a:pt x="7" y="12"/>
                    <a:pt x="0" y="11"/>
                  </a:cubicBezTo>
                  <a:cubicBezTo>
                    <a:pt x="7" y="1"/>
                    <a:pt x="38" y="0"/>
                    <a:pt x="52" y="4"/>
                  </a:cubicBezTo>
                  <a:cubicBezTo>
                    <a:pt x="71" y="10"/>
                    <a:pt x="83" y="23"/>
                    <a:pt x="93" y="39"/>
                  </a:cubicBezTo>
                  <a:cubicBezTo>
                    <a:pt x="93" y="41"/>
                    <a:pt x="94" y="44"/>
                    <a:pt x="94" y="46"/>
                  </a:cubicBezTo>
                  <a:close/>
                </a:path>
              </a:pathLst>
            </a:custGeom>
            <a:solidFill>
              <a:srgbClr val="F3974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8"/>
            <p:cNvSpPr/>
            <p:nvPr/>
          </p:nvSpPr>
          <p:spPr>
            <a:xfrm>
              <a:off x="8077200" y="3394076"/>
              <a:ext cx="290513" cy="161925"/>
            </a:xfrm>
            <a:custGeom>
              <a:rect b="b" l="l" r="r" t="t"/>
              <a:pathLst>
                <a:path extrusionOk="0" h="24" w="43">
                  <a:moveTo>
                    <a:pt x="13" y="24"/>
                  </a:moveTo>
                  <a:cubicBezTo>
                    <a:pt x="9" y="24"/>
                    <a:pt x="6" y="24"/>
                    <a:pt x="2" y="24"/>
                  </a:cubicBezTo>
                  <a:cubicBezTo>
                    <a:pt x="2" y="24"/>
                    <a:pt x="1" y="23"/>
                    <a:pt x="0" y="22"/>
                  </a:cubicBezTo>
                  <a:cubicBezTo>
                    <a:pt x="4" y="17"/>
                    <a:pt x="12" y="23"/>
                    <a:pt x="15" y="17"/>
                  </a:cubicBezTo>
                  <a:cubicBezTo>
                    <a:pt x="14" y="15"/>
                    <a:pt x="11" y="18"/>
                    <a:pt x="10" y="16"/>
                  </a:cubicBezTo>
                  <a:cubicBezTo>
                    <a:pt x="13" y="11"/>
                    <a:pt x="19" y="13"/>
                    <a:pt x="23" y="9"/>
                  </a:cubicBezTo>
                  <a:cubicBezTo>
                    <a:pt x="20" y="8"/>
                    <a:pt x="17" y="11"/>
                    <a:pt x="14" y="10"/>
                  </a:cubicBezTo>
                  <a:cubicBezTo>
                    <a:pt x="15" y="5"/>
                    <a:pt x="18" y="3"/>
                    <a:pt x="23" y="3"/>
                  </a:cubicBezTo>
                  <a:cubicBezTo>
                    <a:pt x="26" y="4"/>
                    <a:pt x="28" y="3"/>
                    <a:pt x="30" y="1"/>
                  </a:cubicBezTo>
                  <a:cubicBezTo>
                    <a:pt x="33" y="0"/>
                    <a:pt x="36" y="3"/>
                    <a:pt x="40" y="1"/>
                  </a:cubicBezTo>
                  <a:cubicBezTo>
                    <a:pt x="42" y="0"/>
                    <a:pt x="42" y="2"/>
                    <a:pt x="42" y="4"/>
                  </a:cubicBezTo>
                  <a:cubicBezTo>
                    <a:pt x="43" y="6"/>
                    <a:pt x="43" y="8"/>
                    <a:pt x="40" y="10"/>
                  </a:cubicBezTo>
                  <a:cubicBezTo>
                    <a:pt x="36" y="13"/>
                    <a:pt x="31" y="16"/>
                    <a:pt x="27" y="20"/>
                  </a:cubicBezTo>
                  <a:cubicBezTo>
                    <a:pt x="23" y="24"/>
                    <a:pt x="18" y="24"/>
                    <a:pt x="13" y="24"/>
                  </a:cubicBezTo>
                  <a:close/>
                </a:path>
              </a:pathLst>
            </a:custGeom>
            <a:solidFill>
              <a:srgbClr val="F1903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8"/>
            <p:cNvSpPr/>
            <p:nvPr/>
          </p:nvSpPr>
          <p:spPr>
            <a:xfrm>
              <a:off x="8218488" y="3278188"/>
              <a:ext cx="114300" cy="128588"/>
            </a:xfrm>
            <a:custGeom>
              <a:rect b="b" l="l" r="r" t="t"/>
              <a:pathLst>
                <a:path extrusionOk="0" h="19" w="17">
                  <a:moveTo>
                    <a:pt x="0" y="19"/>
                  </a:moveTo>
                  <a:cubicBezTo>
                    <a:pt x="0" y="13"/>
                    <a:pt x="2" y="8"/>
                    <a:pt x="4" y="3"/>
                  </a:cubicBezTo>
                  <a:cubicBezTo>
                    <a:pt x="4" y="1"/>
                    <a:pt x="6" y="0"/>
                    <a:pt x="7" y="0"/>
                  </a:cubicBezTo>
                  <a:cubicBezTo>
                    <a:pt x="10" y="0"/>
                    <a:pt x="10" y="1"/>
                    <a:pt x="9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10" y="9"/>
                    <a:pt x="10" y="9"/>
                    <a:pt x="7" y="13"/>
                  </a:cubicBezTo>
                  <a:cubicBezTo>
                    <a:pt x="10" y="14"/>
                    <a:pt x="11" y="12"/>
                    <a:pt x="12" y="10"/>
                  </a:cubicBezTo>
                  <a:cubicBezTo>
                    <a:pt x="14" y="9"/>
                    <a:pt x="15" y="8"/>
                    <a:pt x="16" y="10"/>
                  </a:cubicBezTo>
                  <a:cubicBezTo>
                    <a:pt x="17" y="11"/>
                    <a:pt x="16" y="13"/>
                    <a:pt x="15" y="14"/>
                  </a:cubicBezTo>
                  <a:cubicBezTo>
                    <a:pt x="12" y="16"/>
                    <a:pt x="10" y="17"/>
                    <a:pt x="0" y="19"/>
                  </a:cubicBezTo>
                  <a:close/>
                </a:path>
              </a:pathLst>
            </a:custGeom>
            <a:solidFill>
              <a:srgbClr val="F1903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8"/>
            <p:cNvSpPr/>
            <p:nvPr/>
          </p:nvSpPr>
          <p:spPr>
            <a:xfrm>
              <a:off x="7975600" y="3529013"/>
              <a:ext cx="311150" cy="61913"/>
            </a:xfrm>
            <a:custGeom>
              <a:rect b="b" l="l" r="r" t="t"/>
              <a:pathLst>
                <a:path extrusionOk="0" h="9" w="46">
                  <a:moveTo>
                    <a:pt x="28" y="4"/>
                  </a:moveTo>
                  <a:cubicBezTo>
                    <a:pt x="32" y="1"/>
                    <a:pt x="38" y="2"/>
                    <a:pt x="42" y="0"/>
                  </a:cubicBezTo>
                  <a:cubicBezTo>
                    <a:pt x="43" y="0"/>
                    <a:pt x="45" y="0"/>
                    <a:pt x="46" y="0"/>
                  </a:cubicBezTo>
                  <a:cubicBezTo>
                    <a:pt x="31" y="9"/>
                    <a:pt x="16" y="9"/>
                    <a:pt x="0" y="3"/>
                  </a:cubicBezTo>
                  <a:cubicBezTo>
                    <a:pt x="8" y="4"/>
                    <a:pt x="15" y="4"/>
                    <a:pt x="22" y="5"/>
                  </a:cubicBezTo>
                  <a:cubicBezTo>
                    <a:pt x="24" y="5"/>
                    <a:pt x="26" y="6"/>
                    <a:pt x="28" y="4"/>
                  </a:cubicBezTo>
                  <a:close/>
                </a:path>
              </a:pathLst>
            </a:custGeom>
            <a:solidFill>
              <a:srgbClr val="DE914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8"/>
            <p:cNvSpPr/>
            <p:nvPr/>
          </p:nvSpPr>
          <p:spPr>
            <a:xfrm>
              <a:off x="7778750" y="3163888"/>
              <a:ext cx="80963" cy="141288"/>
            </a:xfrm>
            <a:custGeom>
              <a:rect b="b" l="l" r="r" t="t"/>
              <a:pathLst>
                <a:path extrusionOk="0" h="21" w="12">
                  <a:moveTo>
                    <a:pt x="12" y="6"/>
                  </a:moveTo>
                  <a:cubicBezTo>
                    <a:pt x="7" y="10"/>
                    <a:pt x="5" y="16"/>
                    <a:pt x="2" y="21"/>
                  </a:cubicBezTo>
                  <a:cubicBezTo>
                    <a:pt x="0" y="19"/>
                    <a:pt x="1" y="17"/>
                    <a:pt x="1" y="15"/>
                  </a:cubicBezTo>
                  <a:cubicBezTo>
                    <a:pt x="1" y="11"/>
                    <a:pt x="3" y="7"/>
                    <a:pt x="6" y="4"/>
                  </a:cubicBezTo>
                  <a:cubicBezTo>
                    <a:pt x="8" y="5"/>
                    <a:pt x="11" y="0"/>
                    <a:pt x="12" y="6"/>
                  </a:cubicBezTo>
                  <a:close/>
                </a:path>
              </a:pathLst>
            </a:custGeom>
            <a:solidFill>
              <a:srgbClr val="ED882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8"/>
            <p:cNvSpPr/>
            <p:nvPr/>
          </p:nvSpPr>
          <p:spPr>
            <a:xfrm>
              <a:off x="7758113" y="3190876"/>
              <a:ext cx="61913" cy="74613"/>
            </a:xfrm>
            <a:custGeom>
              <a:rect b="b" l="l" r="r" t="t"/>
              <a:pathLst>
                <a:path extrusionOk="0" h="11" w="9">
                  <a:moveTo>
                    <a:pt x="9" y="0"/>
                  </a:moveTo>
                  <a:cubicBezTo>
                    <a:pt x="8" y="4"/>
                    <a:pt x="7" y="8"/>
                    <a:pt x="4" y="11"/>
                  </a:cubicBezTo>
                  <a:cubicBezTo>
                    <a:pt x="0" y="2"/>
                    <a:pt x="2" y="0"/>
                    <a:pt x="9" y="0"/>
                  </a:cubicBezTo>
                  <a:close/>
                </a:path>
              </a:pathLst>
            </a:custGeom>
            <a:solidFill>
              <a:srgbClr val="F294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8"/>
            <p:cNvSpPr/>
            <p:nvPr/>
          </p:nvSpPr>
          <p:spPr>
            <a:xfrm>
              <a:off x="7704138" y="1374776"/>
              <a:ext cx="209550" cy="53975"/>
            </a:xfrm>
            <a:custGeom>
              <a:rect b="b" l="l" r="r" t="t"/>
              <a:pathLst>
                <a:path extrusionOk="0" h="8" w="31">
                  <a:moveTo>
                    <a:pt x="31" y="0"/>
                  </a:moveTo>
                  <a:cubicBezTo>
                    <a:pt x="22" y="6"/>
                    <a:pt x="13" y="8"/>
                    <a:pt x="3" y="4"/>
                  </a:cubicBezTo>
                  <a:cubicBezTo>
                    <a:pt x="1" y="3"/>
                    <a:pt x="0" y="3"/>
                    <a:pt x="0" y="1"/>
                  </a:cubicBezTo>
                  <a:cubicBezTo>
                    <a:pt x="0" y="0"/>
                    <a:pt x="1" y="0"/>
                    <a:pt x="3" y="0"/>
                  </a:cubicBezTo>
                  <a:cubicBezTo>
                    <a:pt x="12" y="0"/>
                    <a:pt x="22" y="0"/>
                    <a:pt x="31" y="0"/>
                  </a:cubicBezTo>
                  <a:close/>
                </a:path>
              </a:pathLst>
            </a:custGeom>
            <a:solidFill>
              <a:srgbClr val="81B7B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8"/>
            <p:cNvSpPr/>
            <p:nvPr/>
          </p:nvSpPr>
          <p:spPr>
            <a:xfrm>
              <a:off x="4683125" y="3008313"/>
              <a:ext cx="485775" cy="487363"/>
            </a:xfrm>
            <a:custGeom>
              <a:rect b="b" l="l" r="r" t="t"/>
              <a:pathLst>
                <a:path extrusionOk="0" h="72" w="72">
                  <a:moveTo>
                    <a:pt x="71" y="36"/>
                  </a:moveTo>
                  <a:cubicBezTo>
                    <a:pt x="71" y="56"/>
                    <a:pt x="56" y="69"/>
                    <a:pt x="36" y="70"/>
                  </a:cubicBezTo>
                  <a:cubicBezTo>
                    <a:pt x="19" y="72"/>
                    <a:pt x="0" y="53"/>
                    <a:pt x="1" y="34"/>
                  </a:cubicBezTo>
                  <a:cubicBezTo>
                    <a:pt x="3" y="15"/>
                    <a:pt x="16" y="2"/>
                    <a:pt x="36" y="1"/>
                  </a:cubicBezTo>
                  <a:cubicBezTo>
                    <a:pt x="53" y="0"/>
                    <a:pt x="72" y="18"/>
                    <a:pt x="71" y="36"/>
                  </a:cubicBezTo>
                  <a:close/>
                </a:path>
              </a:pathLst>
            </a:custGeom>
            <a:solidFill>
              <a:srgbClr val="F49C4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8"/>
            <p:cNvSpPr/>
            <p:nvPr/>
          </p:nvSpPr>
          <p:spPr>
            <a:xfrm>
              <a:off x="7637463" y="1998663"/>
              <a:ext cx="317500" cy="80963"/>
            </a:xfrm>
            <a:custGeom>
              <a:rect b="b" l="l" r="r" t="t"/>
              <a:pathLst>
                <a:path extrusionOk="0" h="12" w="47">
                  <a:moveTo>
                    <a:pt x="0" y="12"/>
                  </a:moveTo>
                  <a:cubicBezTo>
                    <a:pt x="1" y="8"/>
                    <a:pt x="6" y="1"/>
                    <a:pt x="12" y="0"/>
                  </a:cubicBezTo>
                  <a:cubicBezTo>
                    <a:pt x="22" y="0"/>
                    <a:pt x="32" y="0"/>
                    <a:pt x="42" y="0"/>
                  </a:cubicBezTo>
                  <a:cubicBezTo>
                    <a:pt x="44" y="0"/>
                    <a:pt x="46" y="1"/>
                    <a:pt x="47" y="3"/>
                  </a:cubicBezTo>
                  <a:cubicBezTo>
                    <a:pt x="32" y="9"/>
                    <a:pt x="15" y="6"/>
                    <a:pt x="0" y="12"/>
                  </a:cubicBezTo>
                  <a:close/>
                </a:path>
              </a:pathLst>
            </a:custGeom>
            <a:solidFill>
              <a:srgbClr val="E8519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8"/>
            <p:cNvSpPr/>
            <p:nvPr/>
          </p:nvSpPr>
          <p:spPr>
            <a:xfrm>
              <a:off x="4297363" y="4281488"/>
              <a:ext cx="642938" cy="95250"/>
            </a:xfrm>
            <a:custGeom>
              <a:rect b="b" l="l" r="r" t="t"/>
              <a:pathLst>
                <a:path extrusionOk="0" h="14" w="95">
                  <a:moveTo>
                    <a:pt x="0" y="11"/>
                  </a:moveTo>
                  <a:cubicBezTo>
                    <a:pt x="23" y="7"/>
                    <a:pt x="46" y="5"/>
                    <a:pt x="69" y="3"/>
                  </a:cubicBezTo>
                  <a:cubicBezTo>
                    <a:pt x="77" y="2"/>
                    <a:pt x="84" y="0"/>
                    <a:pt x="92" y="3"/>
                  </a:cubicBezTo>
                  <a:cubicBezTo>
                    <a:pt x="94" y="3"/>
                    <a:pt x="95" y="4"/>
                    <a:pt x="95" y="6"/>
                  </a:cubicBezTo>
                  <a:cubicBezTo>
                    <a:pt x="74" y="2"/>
                    <a:pt x="53" y="8"/>
                    <a:pt x="32" y="10"/>
                  </a:cubicBezTo>
                  <a:cubicBezTo>
                    <a:pt x="23" y="10"/>
                    <a:pt x="15" y="12"/>
                    <a:pt x="7" y="13"/>
                  </a:cubicBezTo>
                  <a:cubicBezTo>
                    <a:pt x="4" y="13"/>
                    <a:pt x="2" y="14"/>
                    <a:pt x="0" y="11"/>
                  </a:cubicBezTo>
                  <a:close/>
                </a:path>
              </a:pathLst>
            </a:custGeom>
            <a:solidFill>
              <a:srgbClr val="A5A3A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8"/>
            <p:cNvSpPr/>
            <p:nvPr/>
          </p:nvSpPr>
          <p:spPr>
            <a:xfrm>
              <a:off x="4859338" y="4329113"/>
              <a:ext cx="60325" cy="47625"/>
            </a:xfrm>
            <a:custGeom>
              <a:rect b="b" l="l" r="r" t="t"/>
              <a:pathLst>
                <a:path extrusionOk="0" h="7" w="9">
                  <a:moveTo>
                    <a:pt x="4" y="0"/>
                  </a:moveTo>
                  <a:cubicBezTo>
                    <a:pt x="7" y="0"/>
                    <a:pt x="9" y="2"/>
                    <a:pt x="9" y="4"/>
                  </a:cubicBezTo>
                  <a:cubicBezTo>
                    <a:pt x="8" y="7"/>
                    <a:pt x="6" y="7"/>
                    <a:pt x="4" y="7"/>
                  </a:cubicBezTo>
                  <a:cubicBezTo>
                    <a:pt x="1" y="7"/>
                    <a:pt x="0" y="6"/>
                    <a:pt x="1" y="3"/>
                  </a:cubicBezTo>
                  <a:cubicBezTo>
                    <a:pt x="1" y="1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A5A3A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8"/>
            <p:cNvSpPr/>
            <p:nvPr/>
          </p:nvSpPr>
          <p:spPr>
            <a:xfrm>
              <a:off x="8305800" y="1604963"/>
              <a:ext cx="419100" cy="663575"/>
            </a:xfrm>
            <a:custGeom>
              <a:rect b="b" l="l" r="r" t="t"/>
              <a:pathLst>
                <a:path extrusionOk="0" h="98" w="62">
                  <a:moveTo>
                    <a:pt x="62" y="94"/>
                  </a:moveTo>
                  <a:cubicBezTo>
                    <a:pt x="61" y="94"/>
                    <a:pt x="61" y="95"/>
                    <a:pt x="60" y="95"/>
                  </a:cubicBezTo>
                  <a:cubicBezTo>
                    <a:pt x="58" y="97"/>
                    <a:pt x="56" y="98"/>
                    <a:pt x="53" y="98"/>
                  </a:cubicBezTo>
                  <a:cubicBezTo>
                    <a:pt x="38" y="98"/>
                    <a:pt x="23" y="98"/>
                    <a:pt x="7" y="97"/>
                  </a:cubicBezTo>
                  <a:cubicBezTo>
                    <a:pt x="4" y="97"/>
                    <a:pt x="2" y="97"/>
                    <a:pt x="0" y="94"/>
                  </a:cubicBezTo>
                  <a:cubicBezTo>
                    <a:pt x="0" y="66"/>
                    <a:pt x="0" y="38"/>
                    <a:pt x="0" y="9"/>
                  </a:cubicBezTo>
                  <a:cubicBezTo>
                    <a:pt x="0" y="3"/>
                    <a:pt x="2" y="0"/>
                    <a:pt x="9" y="0"/>
                  </a:cubicBezTo>
                  <a:cubicBezTo>
                    <a:pt x="23" y="0"/>
                    <a:pt x="37" y="0"/>
                    <a:pt x="52" y="0"/>
                  </a:cubicBezTo>
                  <a:cubicBezTo>
                    <a:pt x="56" y="0"/>
                    <a:pt x="60" y="1"/>
                    <a:pt x="62" y="6"/>
                  </a:cubicBezTo>
                  <a:cubicBezTo>
                    <a:pt x="62" y="35"/>
                    <a:pt x="62" y="64"/>
                    <a:pt x="62" y="94"/>
                  </a:cubicBezTo>
                  <a:close/>
                </a:path>
              </a:pathLst>
            </a:custGeom>
            <a:solidFill>
              <a:srgbClr val="EF8A2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8"/>
            <p:cNvSpPr/>
            <p:nvPr/>
          </p:nvSpPr>
          <p:spPr>
            <a:xfrm>
              <a:off x="3465513" y="2919413"/>
              <a:ext cx="155575" cy="690563"/>
            </a:xfrm>
            <a:custGeom>
              <a:rect b="b" l="l" r="r" t="t"/>
              <a:pathLst>
                <a:path extrusionOk="0" h="102" w="23">
                  <a:moveTo>
                    <a:pt x="20" y="102"/>
                  </a:moveTo>
                  <a:cubicBezTo>
                    <a:pt x="14" y="98"/>
                    <a:pt x="8" y="97"/>
                    <a:pt x="2" y="102"/>
                  </a:cubicBezTo>
                  <a:cubicBezTo>
                    <a:pt x="0" y="93"/>
                    <a:pt x="0" y="85"/>
                    <a:pt x="0" y="77"/>
                  </a:cubicBezTo>
                  <a:cubicBezTo>
                    <a:pt x="0" y="61"/>
                    <a:pt x="0" y="45"/>
                    <a:pt x="0" y="29"/>
                  </a:cubicBezTo>
                  <a:cubicBezTo>
                    <a:pt x="0" y="27"/>
                    <a:pt x="0" y="25"/>
                    <a:pt x="2" y="23"/>
                  </a:cubicBezTo>
                  <a:cubicBezTo>
                    <a:pt x="8" y="19"/>
                    <a:pt x="7" y="13"/>
                    <a:pt x="6" y="7"/>
                  </a:cubicBezTo>
                  <a:cubicBezTo>
                    <a:pt x="6" y="5"/>
                    <a:pt x="3" y="2"/>
                    <a:pt x="7" y="1"/>
                  </a:cubicBezTo>
                  <a:cubicBezTo>
                    <a:pt x="11" y="0"/>
                    <a:pt x="12" y="3"/>
                    <a:pt x="13" y="6"/>
                  </a:cubicBezTo>
                  <a:cubicBezTo>
                    <a:pt x="14" y="7"/>
                    <a:pt x="14" y="8"/>
                    <a:pt x="14" y="10"/>
                  </a:cubicBezTo>
                  <a:cubicBezTo>
                    <a:pt x="13" y="16"/>
                    <a:pt x="14" y="21"/>
                    <a:pt x="20" y="24"/>
                  </a:cubicBezTo>
                  <a:cubicBezTo>
                    <a:pt x="21" y="25"/>
                    <a:pt x="22" y="26"/>
                    <a:pt x="22" y="28"/>
                  </a:cubicBezTo>
                  <a:cubicBezTo>
                    <a:pt x="22" y="52"/>
                    <a:pt x="23" y="77"/>
                    <a:pt x="20" y="102"/>
                  </a:cubicBezTo>
                  <a:close/>
                </a:path>
              </a:pathLst>
            </a:custGeom>
            <a:solidFill>
              <a:srgbClr val="F6F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3492500" y="3603626"/>
              <a:ext cx="95250" cy="101600"/>
            </a:xfrm>
            <a:custGeom>
              <a:rect b="b" l="l" r="r" t="t"/>
              <a:pathLst>
                <a:path extrusionOk="0" h="15" w="14">
                  <a:moveTo>
                    <a:pt x="14" y="8"/>
                  </a:moveTo>
                  <a:cubicBezTo>
                    <a:pt x="14" y="12"/>
                    <a:pt x="12" y="15"/>
                    <a:pt x="7" y="15"/>
                  </a:cubicBezTo>
                  <a:cubicBezTo>
                    <a:pt x="2" y="15"/>
                    <a:pt x="0" y="12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8"/>
                  </a:cubicBezTo>
                  <a:close/>
                </a:path>
              </a:pathLst>
            </a:custGeom>
            <a:solidFill>
              <a:srgbClr val="EDEC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>
              <a:off x="4614863" y="1571626"/>
              <a:ext cx="161925" cy="74613"/>
            </a:xfrm>
            <a:custGeom>
              <a:rect b="b" l="l" r="r" t="t"/>
              <a:pathLst>
                <a:path extrusionOk="0" h="11" w="24">
                  <a:moveTo>
                    <a:pt x="12" y="1"/>
                  </a:moveTo>
                  <a:cubicBezTo>
                    <a:pt x="17" y="2"/>
                    <a:pt x="24" y="1"/>
                    <a:pt x="24" y="6"/>
                  </a:cubicBezTo>
                  <a:cubicBezTo>
                    <a:pt x="24" y="11"/>
                    <a:pt x="16" y="11"/>
                    <a:pt x="11" y="11"/>
                  </a:cubicBezTo>
                  <a:cubicBezTo>
                    <a:pt x="7" y="10"/>
                    <a:pt x="0" y="11"/>
                    <a:pt x="0" y="5"/>
                  </a:cubicBezTo>
                  <a:cubicBezTo>
                    <a:pt x="0" y="0"/>
                    <a:pt x="7" y="2"/>
                    <a:pt x="12" y="1"/>
                  </a:cubicBezTo>
                  <a:close/>
                </a:path>
              </a:pathLst>
            </a:custGeom>
            <a:solidFill>
              <a:srgbClr val="F3EB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8299450" y="2241551"/>
              <a:ext cx="439738" cy="82550"/>
            </a:xfrm>
            <a:custGeom>
              <a:rect b="b" l="l" r="r" t="t"/>
              <a:pathLst>
                <a:path extrusionOk="0" h="12" w="65">
                  <a:moveTo>
                    <a:pt x="1" y="0"/>
                  </a:moveTo>
                  <a:cubicBezTo>
                    <a:pt x="3" y="1"/>
                    <a:pt x="5" y="1"/>
                    <a:pt x="7" y="1"/>
                  </a:cubicBezTo>
                  <a:cubicBezTo>
                    <a:pt x="25" y="1"/>
                    <a:pt x="43" y="1"/>
                    <a:pt x="61" y="1"/>
                  </a:cubicBezTo>
                  <a:cubicBezTo>
                    <a:pt x="65" y="7"/>
                    <a:pt x="62" y="9"/>
                    <a:pt x="56" y="10"/>
                  </a:cubicBezTo>
                  <a:cubicBezTo>
                    <a:pt x="46" y="12"/>
                    <a:pt x="35" y="11"/>
                    <a:pt x="25" y="10"/>
                  </a:cubicBezTo>
                  <a:cubicBezTo>
                    <a:pt x="22" y="10"/>
                    <a:pt x="19" y="9"/>
                    <a:pt x="16" y="10"/>
                  </a:cubicBezTo>
                  <a:cubicBezTo>
                    <a:pt x="13" y="11"/>
                    <a:pt x="11" y="11"/>
                    <a:pt x="10" y="8"/>
                  </a:cubicBezTo>
                  <a:cubicBezTo>
                    <a:pt x="10" y="7"/>
                    <a:pt x="9" y="6"/>
                    <a:pt x="8" y="6"/>
                  </a:cubicBezTo>
                  <a:cubicBezTo>
                    <a:pt x="0" y="9"/>
                    <a:pt x="2" y="3"/>
                    <a:pt x="1" y="0"/>
                  </a:cubicBezTo>
                  <a:close/>
                </a:path>
              </a:pathLst>
            </a:custGeom>
            <a:solidFill>
              <a:srgbClr val="F3C7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5473700" y="3035301"/>
              <a:ext cx="412750" cy="406400"/>
            </a:xfrm>
            <a:custGeom>
              <a:rect b="b" l="l" r="r" t="t"/>
              <a:pathLst>
                <a:path extrusionOk="0" h="60" w="61">
                  <a:moveTo>
                    <a:pt x="30" y="0"/>
                  </a:moveTo>
                  <a:cubicBezTo>
                    <a:pt x="49" y="0"/>
                    <a:pt x="61" y="14"/>
                    <a:pt x="60" y="30"/>
                  </a:cubicBezTo>
                  <a:cubicBezTo>
                    <a:pt x="60" y="49"/>
                    <a:pt x="47" y="59"/>
                    <a:pt x="32" y="60"/>
                  </a:cubicBezTo>
                  <a:cubicBezTo>
                    <a:pt x="14" y="60"/>
                    <a:pt x="1" y="49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close/>
                </a:path>
              </a:pathLst>
            </a:custGeom>
            <a:solidFill>
              <a:srgbClr val="EA4E8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8"/>
            <p:cNvSpPr/>
            <p:nvPr/>
          </p:nvSpPr>
          <p:spPr>
            <a:xfrm>
              <a:off x="7413625" y="2851151"/>
              <a:ext cx="34925" cy="115888"/>
            </a:xfrm>
            <a:custGeom>
              <a:rect b="b" l="l" r="r" t="t"/>
              <a:pathLst>
                <a:path extrusionOk="0" h="17" w="5">
                  <a:moveTo>
                    <a:pt x="2" y="17"/>
                  </a:moveTo>
                  <a:cubicBezTo>
                    <a:pt x="0" y="11"/>
                    <a:pt x="0" y="6"/>
                    <a:pt x="2" y="0"/>
                  </a:cubicBezTo>
                  <a:cubicBezTo>
                    <a:pt x="5" y="4"/>
                    <a:pt x="5" y="10"/>
                    <a:pt x="2" y="17"/>
                  </a:cubicBezTo>
                  <a:close/>
                </a:path>
              </a:pathLst>
            </a:custGeom>
            <a:solidFill>
              <a:srgbClr val="E2E0D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8"/>
            <p:cNvSpPr/>
            <p:nvPr/>
          </p:nvSpPr>
          <p:spPr>
            <a:xfrm>
              <a:off x="7467600" y="2933701"/>
              <a:ext cx="20638" cy="53975"/>
            </a:xfrm>
            <a:custGeom>
              <a:rect b="b" l="l" r="r" t="t"/>
              <a:pathLst>
                <a:path extrusionOk="0" h="8" w="3">
                  <a:moveTo>
                    <a:pt x="0" y="2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3" y="5"/>
                    <a:pt x="3" y="5"/>
                    <a:pt x="0" y="8"/>
                  </a:cubicBezTo>
                  <a:cubicBezTo>
                    <a:pt x="0" y="6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F9F9E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>
              <a:off x="6967538" y="3000376"/>
              <a:ext cx="47625" cy="665163"/>
            </a:xfrm>
            <a:custGeom>
              <a:rect b="b" l="l" r="r" t="t"/>
              <a:pathLst>
                <a:path extrusionOk="0" h="98" w="7">
                  <a:moveTo>
                    <a:pt x="0" y="0"/>
                  </a:moveTo>
                  <a:cubicBezTo>
                    <a:pt x="1" y="1"/>
                    <a:pt x="0" y="4"/>
                    <a:pt x="1" y="5"/>
                  </a:cubicBezTo>
                  <a:cubicBezTo>
                    <a:pt x="3" y="9"/>
                    <a:pt x="4" y="8"/>
                    <a:pt x="5" y="5"/>
                  </a:cubicBezTo>
                  <a:cubicBezTo>
                    <a:pt x="7" y="8"/>
                    <a:pt x="6" y="11"/>
                    <a:pt x="6" y="14"/>
                  </a:cubicBezTo>
                  <a:cubicBezTo>
                    <a:pt x="7" y="40"/>
                    <a:pt x="7" y="65"/>
                    <a:pt x="7" y="91"/>
                  </a:cubicBezTo>
                  <a:cubicBezTo>
                    <a:pt x="7" y="92"/>
                    <a:pt x="7" y="94"/>
                    <a:pt x="6" y="96"/>
                  </a:cubicBezTo>
                  <a:cubicBezTo>
                    <a:pt x="6" y="97"/>
                    <a:pt x="5" y="98"/>
                    <a:pt x="3" y="98"/>
                  </a:cubicBezTo>
                  <a:cubicBezTo>
                    <a:pt x="1" y="98"/>
                    <a:pt x="0" y="97"/>
                    <a:pt x="0" y="96"/>
                  </a:cubicBezTo>
                  <a:cubicBezTo>
                    <a:pt x="0" y="95"/>
                    <a:pt x="0" y="94"/>
                    <a:pt x="0" y="93"/>
                  </a:cubicBezTo>
                  <a:cubicBezTo>
                    <a:pt x="0" y="62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E1639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7218363" y="2859088"/>
              <a:ext cx="26988" cy="134938"/>
            </a:xfrm>
            <a:custGeom>
              <a:rect b="b" l="l" r="r" t="t"/>
              <a:pathLst>
                <a:path extrusionOk="0" h="20" w="4">
                  <a:moveTo>
                    <a:pt x="0" y="18"/>
                  </a:moveTo>
                  <a:cubicBezTo>
                    <a:pt x="0" y="17"/>
                    <a:pt x="0" y="16"/>
                    <a:pt x="0" y="15"/>
                  </a:cubicBezTo>
                  <a:cubicBezTo>
                    <a:pt x="0" y="10"/>
                    <a:pt x="0" y="5"/>
                    <a:pt x="0" y="0"/>
                  </a:cubicBezTo>
                  <a:cubicBezTo>
                    <a:pt x="4" y="6"/>
                    <a:pt x="2" y="13"/>
                    <a:pt x="2" y="20"/>
                  </a:cubicBezTo>
                  <a:cubicBezTo>
                    <a:pt x="0" y="20"/>
                    <a:pt x="1" y="18"/>
                    <a:pt x="0" y="18"/>
                  </a:cubicBezTo>
                  <a:close/>
                </a:path>
              </a:pathLst>
            </a:custGeom>
            <a:solidFill>
              <a:srgbClr val="F9F9E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8"/>
            <p:cNvSpPr/>
            <p:nvPr/>
          </p:nvSpPr>
          <p:spPr>
            <a:xfrm>
              <a:off x="4384675" y="2316163"/>
              <a:ext cx="642938" cy="169863"/>
            </a:xfrm>
            <a:custGeom>
              <a:rect b="b" l="l" r="r" t="t"/>
              <a:pathLst>
                <a:path extrusionOk="0" h="25" w="95">
                  <a:moveTo>
                    <a:pt x="7" y="1"/>
                  </a:moveTo>
                  <a:cubicBezTo>
                    <a:pt x="33" y="4"/>
                    <a:pt x="59" y="3"/>
                    <a:pt x="86" y="1"/>
                  </a:cubicBezTo>
                  <a:cubicBezTo>
                    <a:pt x="90" y="0"/>
                    <a:pt x="92" y="2"/>
                    <a:pt x="93" y="5"/>
                  </a:cubicBezTo>
                  <a:cubicBezTo>
                    <a:pt x="95" y="9"/>
                    <a:pt x="93" y="11"/>
                    <a:pt x="91" y="14"/>
                  </a:cubicBezTo>
                  <a:cubicBezTo>
                    <a:pt x="89" y="15"/>
                    <a:pt x="87" y="16"/>
                    <a:pt x="85" y="16"/>
                  </a:cubicBezTo>
                  <a:cubicBezTo>
                    <a:pt x="73" y="18"/>
                    <a:pt x="60" y="18"/>
                    <a:pt x="49" y="24"/>
                  </a:cubicBezTo>
                  <a:cubicBezTo>
                    <a:pt x="48" y="25"/>
                    <a:pt x="46" y="25"/>
                    <a:pt x="45" y="24"/>
                  </a:cubicBezTo>
                  <a:cubicBezTo>
                    <a:pt x="35" y="18"/>
                    <a:pt x="22" y="19"/>
                    <a:pt x="11" y="16"/>
                  </a:cubicBezTo>
                  <a:cubicBezTo>
                    <a:pt x="9" y="16"/>
                    <a:pt x="8" y="16"/>
                    <a:pt x="6" y="15"/>
                  </a:cubicBezTo>
                  <a:cubicBezTo>
                    <a:pt x="3" y="14"/>
                    <a:pt x="0" y="12"/>
                    <a:pt x="0" y="8"/>
                  </a:cubicBezTo>
                  <a:cubicBezTo>
                    <a:pt x="0" y="3"/>
                    <a:pt x="3" y="1"/>
                    <a:pt x="7" y="1"/>
                  </a:cubicBezTo>
                  <a:close/>
                </a:path>
              </a:pathLst>
            </a:custGeom>
            <a:solidFill>
              <a:srgbClr val="F1C6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8"/>
            <p:cNvSpPr/>
            <p:nvPr/>
          </p:nvSpPr>
          <p:spPr>
            <a:xfrm>
              <a:off x="4959350" y="2309813"/>
              <a:ext cx="82550" cy="122238"/>
            </a:xfrm>
            <a:custGeom>
              <a:rect b="b" l="l" r="r" t="t"/>
              <a:pathLst>
                <a:path extrusionOk="0" h="18" w="12">
                  <a:moveTo>
                    <a:pt x="0" y="17"/>
                  </a:moveTo>
                  <a:cubicBezTo>
                    <a:pt x="2" y="17"/>
                    <a:pt x="3" y="16"/>
                    <a:pt x="4" y="15"/>
                  </a:cubicBezTo>
                  <a:cubicBezTo>
                    <a:pt x="5" y="13"/>
                    <a:pt x="9" y="12"/>
                    <a:pt x="8" y="8"/>
                  </a:cubicBezTo>
                  <a:cubicBezTo>
                    <a:pt x="7" y="4"/>
                    <a:pt x="5" y="2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8" y="3"/>
                    <a:pt x="12" y="6"/>
                    <a:pt x="10" y="12"/>
                  </a:cubicBezTo>
                  <a:cubicBezTo>
                    <a:pt x="8" y="16"/>
                    <a:pt x="5" y="18"/>
                    <a:pt x="0" y="17"/>
                  </a:cubicBezTo>
                  <a:close/>
                </a:path>
              </a:pathLst>
            </a:custGeom>
            <a:solidFill>
              <a:srgbClr val="EDDE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8"/>
            <p:cNvSpPr/>
            <p:nvPr/>
          </p:nvSpPr>
          <p:spPr>
            <a:xfrm>
              <a:off x="4378325" y="3529013"/>
              <a:ext cx="101600" cy="101600"/>
            </a:xfrm>
            <a:custGeom>
              <a:rect b="b" l="l" r="r" t="t"/>
              <a:pathLst>
                <a:path extrusionOk="0" h="15" w="15">
                  <a:moveTo>
                    <a:pt x="15" y="8"/>
                  </a:moveTo>
                  <a:cubicBezTo>
                    <a:pt x="14" y="12"/>
                    <a:pt x="12" y="15"/>
                    <a:pt x="8" y="15"/>
                  </a:cubicBezTo>
                  <a:cubicBezTo>
                    <a:pt x="3" y="15"/>
                    <a:pt x="0" y="13"/>
                    <a:pt x="0" y="8"/>
                  </a:cubicBezTo>
                  <a:cubicBezTo>
                    <a:pt x="0" y="3"/>
                    <a:pt x="3" y="1"/>
                    <a:pt x="8" y="0"/>
                  </a:cubicBezTo>
                  <a:cubicBezTo>
                    <a:pt x="12" y="0"/>
                    <a:pt x="14" y="4"/>
                    <a:pt x="15" y="8"/>
                  </a:cubicBezTo>
                  <a:close/>
                </a:path>
              </a:pathLst>
            </a:custGeom>
            <a:solidFill>
              <a:srgbClr val="F1F0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8"/>
            <p:cNvSpPr/>
            <p:nvPr/>
          </p:nvSpPr>
          <p:spPr>
            <a:xfrm>
              <a:off x="5643563" y="1754188"/>
              <a:ext cx="26988" cy="80963"/>
            </a:xfrm>
            <a:custGeom>
              <a:rect b="b" l="l" r="r" t="t"/>
              <a:pathLst>
                <a:path extrusionOk="0" h="12" w="4">
                  <a:moveTo>
                    <a:pt x="4" y="0"/>
                  </a:moveTo>
                  <a:cubicBezTo>
                    <a:pt x="4" y="4"/>
                    <a:pt x="4" y="8"/>
                    <a:pt x="4" y="11"/>
                  </a:cubicBezTo>
                  <a:cubicBezTo>
                    <a:pt x="0" y="12"/>
                    <a:pt x="2" y="9"/>
                    <a:pt x="2" y="7"/>
                  </a:cubicBezTo>
                  <a:cubicBezTo>
                    <a:pt x="1" y="2"/>
                    <a:pt x="1" y="2"/>
                    <a:pt x="4" y="0"/>
                  </a:cubicBezTo>
                  <a:close/>
                </a:path>
              </a:pathLst>
            </a:custGeom>
            <a:solidFill>
              <a:srgbClr val="CCD5D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8"/>
            <p:cNvSpPr/>
            <p:nvPr/>
          </p:nvSpPr>
          <p:spPr>
            <a:xfrm>
              <a:off x="5797550" y="1666876"/>
              <a:ext cx="95250" cy="87313"/>
            </a:xfrm>
            <a:custGeom>
              <a:rect b="b" l="l" r="r" t="t"/>
              <a:pathLst>
                <a:path extrusionOk="0" h="13" w="14">
                  <a:moveTo>
                    <a:pt x="4" y="0"/>
                  </a:moveTo>
                  <a:cubicBezTo>
                    <a:pt x="9" y="1"/>
                    <a:pt x="13" y="3"/>
                    <a:pt x="13" y="7"/>
                  </a:cubicBezTo>
                  <a:cubicBezTo>
                    <a:pt x="14" y="11"/>
                    <a:pt x="11" y="13"/>
                    <a:pt x="7" y="13"/>
                  </a:cubicBezTo>
                  <a:cubicBezTo>
                    <a:pt x="2" y="13"/>
                    <a:pt x="2" y="9"/>
                    <a:pt x="1" y="5"/>
                  </a:cubicBezTo>
                  <a:cubicBezTo>
                    <a:pt x="0" y="3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ECF2E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8"/>
            <p:cNvSpPr/>
            <p:nvPr/>
          </p:nvSpPr>
          <p:spPr>
            <a:xfrm>
              <a:off x="3608388" y="1577976"/>
              <a:ext cx="168275" cy="68263"/>
            </a:xfrm>
            <a:custGeom>
              <a:rect b="b" l="l" r="r" t="t"/>
              <a:pathLst>
                <a:path extrusionOk="0" h="10" w="25">
                  <a:moveTo>
                    <a:pt x="24" y="3"/>
                  </a:moveTo>
                  <a:cubicBezTo>
                    <a:pt x="25" y="6"/>
                    <a:pt x="23" y="8"/>
                    <a:pt x="20" y="9"/>
                  </a:cubicBezTo>
                  <a:cubicBezTo>
                    <a:pt x="14" y="10"/>
                    <a:pt x="9" y="10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2" y="2"/>
                    <a:pt x="4" y="2"/>
                  </a:cubicBezTo>
                  <a:cubicBezTo>
                    <a:pt x="11" y="0"/>
                    <a:pt x="18" y="1"/>
                    <a:pt x="24" y="3"/>
                  </a:cubicBezTo>
                  <a:close/>
                </a:path>
              </a:pathLst>
            </a:custGeom>
            <a:solidFill>
              <a:srgbClr val="F3EC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8"/>
            <p:cNvSpPr/>
            <p:nvPr/>
          </p:nvSpPr>
          <p:spPr>
            <a:xfrm>
              <a:off x="4959350" y="3122613"/>
              <a:ext cx="88900" cy="88900"/>
            </a:xfrm>
            <a:custGeom>
              <a:rect b="b" l="l" r="r" t="t"/>
              <a:pathLst>
                <a:path extrusionOk="0" h="13" w="13">
                  <a:moveTo>
                    <a:pt x="0" y="6"/>
                  </a:moveTo>
                  <a:cubicBezTo>
                    <a:pt x="1" y="3"/>
                    <a:pt x="2" y="0"/>
                    <a:pt x="6" y="0"/>
                  </a:cubicBezTo>
                  <a:cubicBezTo>
                    <a:pt x="10" y="0"/>
                    <a:pt x="13" y="2"/>
                    <a:pt x="13" y="6"/>
                  </a:cubicBezTo>
                  <a:cubicBezTo>
                    <a:pt x="13" y="10"/>
                    <a:pt x="10" y="12"/>
                    <a:pt x="7" y="13"/>
                  </a:cubicBezTo>
                  <a:cubicBezTo>
                    <a:pt x="2" y="13"/>
                    <a:pt x="1" y="10"/>
                    <a:pt x="0" y="6"/>
                  </a:cubicBezTo>
                  <a:close/>
                </a:path>
              </a:pathLst>
            </a:custGeom>
            <a:solidFill>
              <a:srgbClr val="F6DE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8"/>
            <p:cNvSpPr/>
            <p:nvPr/>
          </p:nvSpPr>
          <p:spPr>
            <a:xfrm>
              <a:off x="4803775" y="3116263"/>
              <a:ext cx="88900" cy="95250"/>
            </a:xfrm>
            <a:custGeom>
              <a:rect b="b" l="l" r="r" t="t"/>
              <a:pathLst>
                <a:path extrusionOk="0" h="14" w="13">
                  <a:moveTo>
                    <a:pt x="13" y="7"/>
                  </a:moveTo>
                  <a:cubicBezTo>
                    <a:pt x="13" y="11"/>
                    <a:pt x="11" y="14"/>
                    <a:pt x="7" y="14"/>
                  </a:cubicBezTo>
                  <a:cubicBezTo>
                    <a:pt x="3" y="14"/>
                    <a:pt x="1" y="11"/>
                    <a:pt x="0" y="8"/>
                  </a:cubicBezTo>
                  <a:cubicBezTo>
                    <a:pt x="0" y="4"/>
                    <a:pt x="3" y="1"/>
                    <a:pt x="7" y="1"/>
                  </a:cubicBezTo>
                  <a:cubicBezTo>
                    <a:pt x="11" y="0"/>
                    <a:pt x="12" y="4"/>
                    <a:pt x="13" y="7"/>
                  </a:cubicBezTo>
                  <a:close/>
                </a:path>
              </a:pathLst>
            </a:custGeom>
            <a:solidFill>
              <a:srgbClr val="F4DEC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8"/>
            <p:cNvSpPr/>
            <p:nvPr/>
          </p:nvSpPr>
          <p:spPr>
            <a:xfrm>
              <a:off x="4803775" y="3292476"/>
              <a:ext cx="88900" cy="87313"/>
            </a:xfrm>
            <a:custGeom>
              <a:rect b="b" l="l" r="r" t="t"/>
              <a:pathLst>
                <a:path extrusionOk="0" h="13" w="13">
                  <a:moveTo>
                    <a:pt x="13" y="6"/>
                  </a:moveTo>
                  <a:cubicBezTo>
                    <a:pt x="13" y="10"/>
                    <a:pt x="11" y="13"/>
                    <a:pt x="7" y="13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0" y="0"/>
                    <a:pt x="13" y="2"/>
                    <a:pt x="13" y="6"/>
                  </a:cubicBezTo>
                  <a:close/>
                </a:path>
              </a:pathLst>
            </a:custGeom>
            <a:solidFill>
              <a:srgbClr val="F5DBB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8"/>
            <p:cNvSpPr/>
            <p:nvPr/>
          </p:nvSpPr>
          <p:spPr>
            <a:xfrm>
              <a:off x="4959350" y="3292476"/>
              <a:ext cx="88900" cy="87313"/>
            </a:xfrm>
            <a:custGeom>
              <a:rect b="b" l="l" r="r" t="t"/>
              <a:pathLst>
                <a:path extrusionOk="0" h="13" w="13">
                  <a:moveTo>
                    <a:pt x="7" y="13"/>
                  </a:moveTo>
                  <a:cubicBezTo>
                    <a:pt x="3" y="12"/>
                    <a:pt x="0" y="10"/>
                    <a:pt x="1" y="6"/>
                  </a:cubicBezTo>
                  <a:cubicBezTo>
                    <a:pt x="1" y="1"/>
                    <a:pt x="3" y="0"/>
                    <a:pt x="7" y="0"/>
                  </a:cubicBezTo>
                  <a:cubicBezTo>
                    <a:pt x="11" y="1"/>
                    <a:pt x="13" y="4"/>
                    <a:pt x="13" y="7"/>
                  </a:cubicBezTo>
                  <a:cubicBezTo>
                    <a:pt x="13" y="11"/>
                    <a:pt x="9" y="12"/>
                    <a:pt x="7" y="13"/>
                  </a:cubicBezTo>
                  <a:close/>
                </a:path>
              </a:pathLst>
            </a:custGeom>
            <a:solidFill>
              <a:srgbClr val="F4E9D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8"/>
            <p:cNvSpPr/>
            <p:nvPr/>
          </p:nvSpPr>
          <p:spPr>
            <a:xfrm>
              <a:off x="5716588" y="3203576"/>
              <a:ext cx="68263" cy="68263"/>
            </a:xfrm>
            <a:custGeom>
              <a:rect b="b" l="l" r="r" t="t"/>
              <a:pathLst>
                <a:path extrusionOk="0" h="10" w="10">
                  <a:moveTo>
                    <a:pt x="5" y="10"/>
                  </a:move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8" y="0"/>
                    <a:pt x="10" y="1"/>
                    <a:pt x="10" y="5"/>
                  </a:cubicBezTo>
                  <a:cubicBezTo>
                    <a:pt x="10" y="8"/>
                    <a:pt x="8" y="10"/>
                    <a:pt x="5" y="10"/>
                  </a:cubicBezTo>
                  <a:close/>
                </a:path>
              </a:pathLst>
            </a:custGeom>
            <a:solidFill>
              <a:srgbClr val="F6CED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>
              <a:off x="5575300" y="3203576"/>
              <a:ext cx="68263" cy="68263"/>
            </a:xfrm>
            <a:custGeom>
              <a:rect b="b" l="l" r="r" t="t"/>
              <a:pathLst>
                <a:path extrusionOk="0" h="10" w="10">
                  <a:moveTo>
                    <a:pt x="0" y="4"/>
                  </a:move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8"/>
                    <a:pt x="8" y="10"/>
                    <a:pt x="5" y="10"/>
                  </a:cubicBezTo>
                  <a:cubicBezTo>
                    <a:pt x="2" y="10"/>
                    <a:pt x="0" y="8"/>
                    <a:pt x="0" y="4"/>
                  </a:cubicBezTo>
                  <a:close/>
                </a:path>
              </a:pathLst>
            </a:custGeom>
            <a:solidFill>
              <a:srgbClr val="F7DA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3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>
                <a:solidFill>
                  <a:srgbClr val="BB3F7C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Alternative resources</a:t>
            </a:r>
            <a:endParaRPr b="1">
              <a:solidFill>
                <a:srgbClr val="BB3F7C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pic>
        <p:nvPicPr>
          <p:cNvPr id="970" name="Google Shape;97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781" y="1119327"/>
            <a:ext cx="2513573" cy="281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000" y="3027748"/>
            <a:ext cx="2610000" cy="181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02482" y="1302273"/>
            <a:ext cx="2550937" cy="17602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3" name="Google Shape;973;p39"/>
          <p:cNvGrpSpPr/>
          <p:nvPr/>
        </p:nvGrpSpPr>
        <p:grpSpPr>
          <a:xfrm>
            <a:off x="5329238" y="2164489"/>
            <a:ext cx="3573463" cy="2800349"/>
            <a:chOff x="3435" y="1478"/>
            <a:chExt cx="2251" cy="1764"/>
          </a:xfrm>
        </p:grpSpPr>
        <p:sp>
          <p:nvSpPr>
            <p:cNvPr id="974" name="Google Shape;974;p39"/>
            <p:cNvSpPr/>
            <p:nvPr/>
          </p:nvSpPr>
          <p:spPr>
            <a:xfrm>
              <a:off x="3909" y="3022"/>
              <a:ext cx="190" cy="220"/>
            </a:xfrm>
            <a:custGeom>
              <a:rect b="b" l="l" r="r" t="t"/>
              <a:pathLst>
                <a:path extrusionOk="0" h="93" w="80">
                  <a:moveTo>
                    <a:pt x="78" y="6"/>
                  </a:moveTo>
                  <a:cubicBezTo>
                    <a:pt x="78" y="12"/>
                    <a:pt x="78" y="18"/>
                    <a:pt x="78" y="24"/>
                  </a:cubicBezTo>
                  <a:cubicBezTo>
                    <a:pt x="80" y="42"/>
                    <a:pt x="70" y="52"/>
                    <a:pt x="54" y="56"/>
                  </a:cubicBezTo>
                  <a:cubicBezTo>
                    <a:pt x="47" y="58"/>
                    <a:pt x="39" y="60"/>
                    <a:pt x="31" y="61"/>
                  </a:cubicBezTo>
                  <a:cubicBezTo>
                    <a:pt x="14" y="65"/>
                    <a:pt x="6" y="75"/>
                    <a:pt x="10" y="93"/>
                  </a:cubicBezTo>
                  <a:cubicBezTo>
                    <a:pt x="7" y="93"/>
                    <a:pt x="5" y="93"/>
                    <a:pt x="2" y="93"/>
                  </a:cubicBezTo>
                  <a:cubicBezTo>
                    <a:pt x="0" y="69"/>
                    <a:pt x="6" y="60"/>
                    <a:pt x="28" y="54"/>
                  </a:cubicBezTo>
                  <a:cubicBezTo>
                    <a:pt x="30" y="53"/>
                    <a:pt x="33" y="52"/>
                    <a:pt x="36" y="52"/>
                  </a:cubicBezTo>
                  <a:cubicBezTo>
                    <a:pt x="71" y="43"/>
                    <a:pt x="71" y="43"/>
                    <a:pt x="69" y="7"/>
                  </a:cubicBezTo>
                  <a:cubicBezTo>
                    <a:pt x="68" y="3"/>
                    <a:pt x="69" y="0"/>
                    <a:pt x="73" y="0"/>
                  </a:cubicBezTo>
                  <a:cubicBezTo>
                    <a:pt x="78" y="0"/>
                    <a:pt x="79" y="2"/>
                    <a:pt x="78" y="6"/>
                  </a:cubicBezTo>
                  <a:close/>
                </a:path>
              </a:pathLst>
            </a:custGeom>
            <a:solidFill>
              <a:srgbClr val="91847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9"/>
            <p:cNvSpPr/>
            <p:nvPr/>
          </p:nvSpPr>
          <p:spPr>
            <a:xfrm>
              <a:off x="4035" y="1817"/>
              <a:ext cx="1092" cy="954"/>
            </a:xfrm>
            <a:custGeom>
              <a:rect b="b" l="l" r="r" t="t"/>
              <a:pathLst>
                <a:path extrusionOk="0" h="402" w="461">
                  <a:moveTo>
                    <a:pt x="260" y="1"/>
                  </a:moveTo>
                  <a:cubicBezTo>
                    <a:pt x="264" y="10"/>
                    <a:pt x="272" y="11"/>
                    <a:pt x="280" y="14"/>
                  </a:cubicBezTo>
                  <a:cubicBezTo>
                    <a:pt x="412" y="58"/>
                    <a:pt x="461" y="207"/>
                    <a:pt x="378" y="319"/>
                  </a:cubicBezTo>
                  <a:cubicBezTo>
                    <a:pt x="336" y="376"/>
                    <a:pt x="276" y="402"/>
                    <a:pt x="205" y="395"/>
                  </a:cubicBezTo>
                  <a:cubicBezTo>
                    <a:pt x="128" y="388"/>
                    <a:pt x="71" y="347"/>
                    <a:pt x="41" y="274"/>
                  </a:cubicBezTo>
                  <a:cubicBezTo>
                    <a:pt x="0" y="171"/>
                    <a:pt x="47" y="63"/>
                    <a:pt x="149" y="20"/>
                  </a:cubicBezTo>
                  <a:cubicBezTo>
                    <a:pt x="153" y="18"/>
                    <a:pt x="157" y="16"/>
                    <a:pt x="161" y="14"/>
                  </a:cubicBezTo>
                  <a:cubicBezTo>
                    <a:pt x="164" y="11"/>
                    <a:pt x="166" y="11"/>
                    <a:pt x="169" y="12"/>
                  </a:cubicBezTo>
                  <a:cubicBezTo>
                    <a:pt x="176" y="16"/>
                    <a:pt x="185" y="15"/>
                    <a:pt x="191" y="21"/>
                  </a:cubicBezTo>
                  <a:cubicBezTo>
                    <a:pt x="198" y="33"/>
                    <a:pt x="187" y="34"/>
                    <a:pt x="180" y="36"/>
                  </a:cubicBezTo>
                  <a:cubicBezTo>
                    <a:pt x="161" y="43"/>
                    <a:pt x="140" y="46"/>
                    <a:pt x="121" y="57"/>
                  </a:cubicBezTo>
                  <a:cubicBezTo>
                    <a:pt x="111" y="59"/>
                    <a:pt x="106" y="68"/>
                    <a:pt x="99" y="75"/>
                  </a:cubicBezTo>
                  <a:cubicBezTo>
                    <a:pt x="97" y="77"/>
                    <a:pt x="95" y="79"/>
                    <a:pt x="93" y="81"/>
                  </a:cubicBezTo>
                  <a:cubicBezTo>
                    <a:pt x="82" y="86"/>
                    <a:pt x="75" y="96"/>
                    <a:pt x="72" y="107"/>
                  </a:cubicBezTo>
                  <a:cubicBezTo>
                    <a:pt x="61" y="124"/>
                    <a:pt x="59" y="144"/>
                    <a:pt x="50" y="162"/>
                  </a:cubicBezTo>
                  <a:cubicBezTo>
                    <a:pt x="45" y="173"/>
                    <a:pt x="42" y="185"/>
                    <a:pt x="48" y="197"/>
                  </a:cubicBezTo>
                  <a:cubicBezTo>
                    <a:pt x="49" y="215"/>
                    <a:pt x="49" y="233"/>
                    <a:pt x="55" y="250"/>
                  </a:cubicBezTo>
                  <a:cubicBezTo>
                    <a:pt x="56" y="251"/>
                    <a:pt x="56" y="253"/>
                    <a:pt x="57" y="255"/>
                  </a:cubicBezTo>
                  <a:cubicBezTo>
                    <a:pt x="60" y="266"/>
                    <a:pt x="59" y="279"/>
                    <a:pt x="70" y="287"/>
                  </a:cubicBezTo>
                  <a:cubicBezTo>
                    <a:pt x="72" y="288"/>
                    <a:pt x="73" y="290"/>
                    <a:pt x="73" y="291"/>
                  </a:cubicBezTo>
                  <a:cubicBezTo>
                    <a:pt x="77" y="303"/>
                    <a:pt x="84" y="312"/>
                    <a:pt x="92" y="320"/>
                  </a:cubicBezTo>
                  <a:cubicBezTo>
                    <a:pt x="107" y="333"/>
                    <a:pt x="120" y="348"/>
                    <a:pt x="139" y="356"/>
                  </a:cubicBezTo>
                  <a:cubicBezTo>
                    <a:pt x="154" y="364"/>
                    <a:pt x="172" y="366"/>
                    <a:pt x="189" y="368"/>
                  </a:cubicBezTo>
                  <a:cubicBezTo>
                    <a:pt x="195" y="369"/>
                    <a:pt x="202" y="369"/>
                    <a:pt x="208" y="373"/>
                  </a:cubicBezTo>
                  <a:cubicBezTo>
                    <a:pt x="211" y="375"/>
                    <a:pt x="215" y="378"/>
                    <a:pt x="219" y="377"/>
                  </a:cubicBezTo>
                  <a:cubicBezTo>
                    <a:pt x="239" y="369"/>
                    <a:pt x="262" y="380"/>
                    <a:pt x="281" y="366"/>
                  </a:cubicBezTo>
                  <a:cubicBezTo>
                    <a:pt x="290" y="366"/>
                    <a:pt x="297" y="360"/>
                    <a:pt x="305" y="357"/>
                  </a:cubicBezTo>
                  <a:cubicBezTo>
                    <a:pt x="320" y="354"/>
                    <a:pt x="329" y="344"/>
                    <a:pt x="335" y="331"/>
                  </a:cubicBezTo>
                  <a:cubicBezTo>
                    <a:pt x="368" y="314"/>
                    <a:pt x="379" y="284"/>
                    <a:pt x="387" y="252"/>
                  </a:cubicBezTo>
                  <a:cubicBezTo>
                    <a:pt x="400" y="229"/>
                    <a:pt x="408" y="207"/>
                    <a:pt x="397" y="181"/>
                  </a:cubicBezTo>
                  <a:cubicBezTo>
                    <a:pt x="396" y="177"/>
                    <a:pt x="395" y="172"/>
                    <a:pt x="394" y="167"/>
                  </a:cubicBezTo>
                  <a:cubicBezTo>
                    <a:pt x="391" y="146"/>
                    <a:pt x="389" y="124"/>
                    <a:pt x="371" y="109"/>
                  </a:cubicBezTo>
                  <a:cubicBezTo>
                    <a:pt x="366" y="103"/>
                    <a:pt x="362" y="97"/>
                    <a:pt x="358" y="90"/>
                  </a:cubicBezTo>
                  <a:cubicBezTo>
                    <a:pt x="354" y="78"/>
                    <a:pt x="343" y="73"/>
                    <a:pt x="335" y="64"/>
                  </a:cubicBezTo>
                  <a:cubicBezTo>
                    <a:pt x="333" y="63"/>
                    <a:pt x="331" y="61"/>
                    <a:pt x="329" y="58"/>
                  </a:cubicBezTo>
                  <a:cubicBezTo>
                    <a:pt x="320" y="46"/>
                    <a:pt x="306" y="41"/>
                    <a:pt x="292" y="39"/>
                  </a:cubicBezTo>
                  <a:cubicBezTo>
                    <a:pt x="289" y="38"/>
                    <a:pt x="286" y="37"/>
                    <a:pt x="283" y="37"/>
                  </a:cubicBezTo>
                  <a:cubicBezTo>
                    <a:pt x="274" y="31"/>
                    <a:pt x="261" y="32"/>
                    <a:pt x="254" y="21"/>
                  </a:cubicBezTo>
                  <a:cubicBezTo>
                    <a:pt x="251" y="15"/>
                    <a:pt x="251" y="9"/>
                    <a:pt x="255" y="3"/>
                  </a:cubicBezTo>
                  <a:cubicBezTo>
                    <a:pt x="256" y="1"/>
                    <a:pt x="258" y="0"/>
                    <a:pt x="260" y="1"/>
                  </a:cubicBezTo>
                  <a:close/>
                </a:path>
              </a:pathLst>
            </a:custGeom>
            <a:solidFill>
              <a:srgbClr val="BB9E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9"/>
            <p:cNvSpPr/>
            <p:nvPr/>
          </p:nvSpPr>
          <p:spPr>
            <a:xfrm>
              <a:off x="3563" y="1618"/>
              <a:ext cx="325" cy="365"/>
            </a:xfrm>
            <a:custGeom>
              <a:rect b="b" l="l" r="r" t="t"/>
              <a:pathLst>
                <a:path extrusionOk="0" h="154" w="137">
                  <a:moveTo>
                    <a:pt x="8" y="113"/>
                  </a:moveTo>
                  <a:cubicBezTo>
                    <a:pt x="0" y="103"/>
                    <a:pt x="6" y="92"/>
                    <a:pt x="7" y="81"/>
                  </a:cubicBezTo>
                  <a:cubicBezTo>
                    <a:pt x="10" y="59"/>
                    <a:pt x="13" y="36"/>
                    <a:pt x="15" y="13"/>
                  </a:cubicBezTo>
                  <a:cubicBezTo>
                    <a:pt x="22" y="11"/>
                    <a:pt x="14" y="1"/>
                    <a:pt x="22" y="0"/>
                  </a:cubicBezTo>
                  <a:cubicBezTo>
                    <a:pt x="40" y="2"/>
                    <a:pt x="58" y="7"/>
                    <a:pt x="74" y="14"/>
                  </a:cubicBezTo>
                  <a:cubicBezTo>
                    <a:pt x="76" y="16"/>
                    <a:pt x="77" y="17"/>
                    <a:pt x="77" y="19"/>
                  </a:cubicBezTo>
                  <a:cubicBezTo>
                    <a:pt x="72" y="25"/>
                    <a:pt x="66" y="25"/>
                    <a:pt x="62" y="26"/>
                  </a:cubicBezTo>
                  <a:cubicBezTo>
                    <a:pt x="76" y="26"/>
                    <a:pt x="89" y="10"/>
                    <a:pt x="107" y="14"/>
                  </a:cubicBezTo>
                  <a:cubicBezTo>
                    <a:pt x="110" y="15"/>
                    <a:pt x="112" y="17"/>
                    <a:pt x="113" y="20"/>
                  </a:cubicBezTo>
                  <a:cubicBezTo>
                    <a:pt x="109" y="33"/>
                    <a:pt x="97" y="31"/>
                    <a:pt x="87" y="34"/>
                  </a:cubicBezTo>
                  <a:cubicBezTo>
                    <a:pt x="67" y="37"/>
                    <a:pt x="48" y="46"/>
                    <a:pt x="29" y="51"/>
                  </a:cubicBezTo>
                  <a:cubicBezTo>
                    <a:pt x="34" y="56"/>
                    <a:pt x="42" y="53"/>
                    <a:pt x="47" y="58"/>
                  </a:cubicBezTo>
                  <a:cubicBezTo>
                    <a:pt x="50" y="62"/>
                    <a:pt x="55" y="64"/>
                    <a:pt x="52" y="70"/>
                  </a:cubicBezTo>
                  <a:cubicBezTo>
                    <a:pt x="49" y="72"/>
                    <a:pt x="46" y="72"/>
                    <a:pt x="44" y="71"/>
                  </a:cubicBezTo>
                  <a:cubicBezTo>
                    <a:pt x="34" y="71"/>
                    <a:pt x="27" y="66"/>
                    <a:pt x="16" y="64"/>
                  </a:cubicBezTo>
                  <a:cubicBezTo>
                    <a:pt x="15" y="64"/>
                    <a:pt x="16" y="67"/>
                    <a:pt x="17" y="67"/>
                  </a:cubicBezTo>
                  <a:cubicBezTo>
                    <a:pt x="27" y="63"/>
                    <a:pt x="34" y="73"/>
                    <a:pt x="44" y="72"/>
                  </a:cubicBezTo>
                  <a:cubicBezTo>
                    <a:pt x="55" y="75"/>
                    <a:pt x="64" y="79"/>
                    <a:pt x="74" y="81"/>
                  </a:cubicBezTo>
                  <a:cubicBezTo>
                    <a:pt x="68" y="76"/>
                    <a:pt x="55" y="82"/>
                    <a:pt x="53" y="68"/>
                  </a:cubicBezTo>
                  <a:cubicBezTo>
                    <a:pt x="64" y="61"/>
                    <a:pt x="73" y="69"/>
                    <a:pt x="83" y="69"/>
                  </a:cubicBezTo>
                  <a:cubicBezTo>
                    <a:pt x="91" y="73"/>
                    <a:pt x="100" y="72"/>
                    <a:pt x="105" y="81"/>
                  </a:cubicBezTo>
                  <a:cubicBezTo>
                    <a:pt x="105" y="90"/>
                    <a:pt x="97" y="90"/>
                    <a:pt x="92" y="93"/>
                  </a:cubicBezTo>
                  <a:cubicBezTo>
                    <a:pt x="79" y="94"/>
                    <a:pt x="67" y="107"/>
                    <a:pt x="53" y="99"/>
                  </a:cubicBezTo>
                  <a:cubicBezTo>
                    <a:pt x="51" y="96"/>
                    <a:pt x="46" y="94"/>
                    <a:pt x="47" y="89"/>
                  </a:cubicBezTo>
                  <a:cubicBezTo>
                    <a:pt x="49" y="87"/>
                    <a:pt x="51" y="86"/>
                    <a:pt x="54" y="87"/>
                  </a:cubicBezTo>
                  <a:cubicBezTo>
                    <a:pt x="54" y="85"/>
                    <a:pt x="52" y="86"/>
                    <a:pt x="51" y="86"/>
                  </a:cubicBezTo>
                  <a:cubicBezTo>
                    <a:pt x="40" y="86"/>
                    <a:pt x="31" y="78"/>
                    <a:pt x="21" y="76"/>
                  </a:cubicBezTo>
                  <a:cubicBezTo>
                    <a:pt x="24" y="81"/>
                    <a:pt x="36" y="75"/>
                    <a:pt x="37" y="86"/>
                  </a:cubicBezTo>
                  <a:cubicBezTo>
                    <a:pt x="32" y="90"/>
                    <a:pt x="27" y="87"/>
                    <a:pt x="24" y="87"/>
                  </a:cubicBezTo>
                  <a:cubicBezTo>
                    <a:pt x="32" y="91"/>
                    <a:pt x="43" y="89"/>
                    <a:pt x="51" y="97"/>
                  </a:cubicBezTo>
                  <a:cubicBezTo>
                    <a:pt x="53" y="108"/>
                    <a:pt x="41" y="102"/>
                    <a:pt x="39" y="107"/>
                  </a:cubicBezTo>
                  <a:cubicBezTo>
                    <a:pt x="46" y="104"/>
                    <a:pt x="53" y="100"/>
                    <a:pt x="60" y="105"/>
                  </a:cubicBezTo>
                  <a:cubicBezTo>
                    <a:pt x="60" y="115"/>
                    <a:pt x="51" y="110"/>
                    <a:pt x="48" y="114"/>
                  </a:cubicBezTo>
                  <a:cubicBezTo>
                    <a:pt x="60" y="113"/>
                    <a:pt x="69" y="100"/>
                    <a:pt x="83" y="102"/>
                  </a:cubicBezTo>
                  <a:cubicBezTo>
                    <a:pt x="87" y="102"/>
                    <a:pt x="92" y="103"/>
                    <a:pt x="92" y="108"/>
                  </a:cubicBezTo>
                  <a:cubicBezTo>
                    <a:pt x="91" y="112"/>
                    <a:pt x="87" y="111"/>
                    <a:pt x="84" y="112"/>
                  </a:cubicBezTo>
                  <a:cubicBezTo>
                    <a:pt x="88" y="112"/>
                    <a:pt x="92" y="109"/>
                    <a:pt x="96" y="112"/>
                  </a:cubicBezTo>
                  <a:cubicBezTo>
                    <a:pt x="99" y="114"/>
                    <a:pt x="99" y="120"/>
                    <a:pt x="106" y="114"/>
                  </a:cubicBezTo>
                  <a:cubicBezTo>
                    <a:pt x="112" y="109"/>
                    <a:pt x="122" y="107"/>
                    <a:pt x="130" y="113"/>
                  </a:cubicBezTo>
                  <a:cubicBezTo>
                    <a:pt x="137" y="125"/>
                    <a:pt x="137" y="136"/>
                    <a:pt x="129" y="146"/>
                  </a:cubicBezTo>
                  <a:cubicBezTo>
                    <a:pt x="114" y="154"/>
                    <a:pt x="100" y="143"/>
                    <a:pt x="86" y="142"/>
                  </a:cubicBezTo>
                  <a:cubicBezTo>
                    <a:pt x="81" y="140"/>
                    <a:pt x="76" y="139"/>
                    <a:pt x="71" y="137"/>
                  </a:cubicBezTo>
                  <a:cubicBezTo>
                    <a:pt x="56" y="131"/>
                    <a:pt x="40" y="128"/>
                    <a:pt x="25" y="123"/>
                  </a:cubicBezTo>
                  <a:cubicBezTo>
                    <a:pt x="18" y="121"/>
                    <a:pt x="13" y="119"/>
                    <a:pt x="8" y="113"/>
                  </a:cubicBezTo>
                  <a:close/>
                </a:path>
              </a:pathLst>
            </a:custGeom>
            <a:solidFill>
              <a:srgbClr val="C3757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9"/>
            <p:cNvSpPr/>
            <p:nvPr/>
          </p:nvSpPr>
          <p:spPr>
            <a:xfrm>
              <a:off x="4625" y="2903"/>
              <a:ext cx="308" cy="185"/>
            </a:xfrm>
            <a:custGeom>
              <a:rect b="b" l="l" r="r" t="t"/>
              <a:pathLst>
                <a:path extrusionOk="0" h="78" w="130">
                  <a:moveTo>
                    <a:pt x="15" y="39"/>
                  </a:moveTo>
                  <a:cubicBezTo>
                    <a:pt x="16" y="28"/>
                    <a:pt x="25" y="25"/>
                    <a:pt x="31" y="20"/>
                  </a:cubicBezTo>
                  <a:cubicBezTo>
                    <a:pt x="73" y="0"/>
                    <a:pt x="100" y="8"/>
                    <a:pt x="123" y="45"/>
                  </a:cubicBezTo>
                  <a:cubicBezTo>
                    <a:pt x="127" y="55"/>
                    <a:pt x="130" y="64"/>
                    <a:pt x="118" y="71"/>
                  </a:cubicBezTo>
                  <a:cubicBezTo>
                    <a:pt x="83" y="76"/>
                    <a:pt x="48" y="78"/>
                    <a:pt x="13" y="78"/>
                  </a:cubicBezTo>
                  <a:cubicBezTo>
                    <a:pt x="0" y="64"/>
                    <a:pt x="1" y="54"/>
                    <a:pt x="15" y="39"/>
                  </a:cubicBezTo>
                  <a:close/>
                </a:path>
              </a:pathLst>
            </a:custGeom>
            <a:solidFill>
              <a:srgbClr val="F9C06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9"/>
            <p:cNvSpPr/>
            <p:nvPr/>
          </p:nvSpPr>
          <p:spPr>
            <a:xfrm>
              <a:off x="3809" y="1478"/>
              <a:ext cx="636" cy="373"/>
            </a:xfrm>
            <a:custGeom>
              <a:rect b="b" l="l" r="r" t="t"/>
              <a:pathLst>
                <a:path extrusionOk="0" h="157" w="268">
                  <a:moveTo>
                    <a:pt x="264" y="157"/>
                  </a:moveTo>
                  <a:cubicBezTo>
                    <a:pt x="261" y="157"/>
                    <a:pt x="259" y="157"/>
                    <a:pt x="256" y="157"/>
                  </a:cubicBezTo>
                  <a:cubicBezTo>
                    <a:pt x="241" y="145"/>
                    <a:pt x="233" y="127"/>
                    <a:pt x="221" y="115"/>
                  </a:cubicBezTo>
                  <a:cubicBezTo>
                    <a:pt x="202" y="96"/>
                    <a:pt x="198" y="74"/>
                    <a:pt x="191" y="50"/>
                  </a:cubicBezTo>
                  <a:cubicBezTo>
                    <a:pt x="185" y="29"/>
                    <a:pt x="160" y="18"/>
                    <a:pt x="140" y="22"/>
                  </a:cubicBezTo>
                  <a:cubicBezTo>
                    <a:pt x="124" y="26"/>
                    <a:pt x="118" y="33"/>
                    <a:pt x="129" y="49"/>
                  </a:cubicBezTo>
                  <a:cubicBezTo>
                    <a:pt x="126" y="54"/>
                    <a:pt x="133" y="59"/>
                    <a:pt x="129" y="65"/>
                  </a:cubicBezTo>
                  <a:cubicBezTo>
                    <a:pt x="127" y="67"/>
                    <a:pt x="124" y="67"/>
                    <a:pt x="121" y="67"/>
                  </a:cubicBezTo>
                  <a:cubicBezTo>
                    <a:pt x="117" y="65"/>
                    <a:pt x="115" y="61"/>
                    <a:pt x="113" y="56"/>
                  </a:cubicBezTo>
                  <a:cubicBezTo>
                    <a:pt x="109" y="25"/>
                    <a:pt x="101" y="19"/>
                    <a:pt x="72" y="30"/>
                  </a:cubicBezTo>
                  <a:cubicBezTo>
                    <a:pt x="64" y="33"/>
                    <a:pt x="59" y="32"/>
                    <a:pt x="53" y="26"/>
                  </a:cubicBezTo>
                  <a:cubicBezTo>
                    <a:pt x="38" y="8"/>
                    <a:pt x="28" y="9"/>
                    <a:pt x="13" y="28"/>
                  </a:cubicBezTo>
                  <a:cubicBezTo>
                    <a:pt x="7" y="32"/>
                    <a:pt x="1" y="35"/>
                    <a:pt x="0" y="23"/>
                  </a:cubicBezTo>
                  <a:cubicBezTo>
                    <a:pt x="5" y="19"/>
                    <a:pt x="10" y="15"/>
                    <a:pt x="15" y="11"/>
                  </a:cubicBezTo>
                  <a:cubicBezTo>
                    <a:pt x="23" y="6"/>
                    <a:pt x="36" y="0"/>
                    <a:pt x="41" y="6"/>
                  </a:cubicBezTo>
                  <a:cubicBezTo>
                    <a:pt x="60" y="30"/>
                    <a:pt x="89" y="10"/>
                    <a:pt x="110" y="22"/>
                  </a:cubicBezTo>
                  <a:cubicBezTo>
                    <a:pt x="115" y="25"/>
                    <a:pt x="119" y="22"/>
                    <a:pt x="123" y="20"/>
                  </a:cubicBezTo>
                  <a:cubicBezTo>
                    <a:pt x="162" y="1"/>
                    <a:pt x="202" y="25"/>
                    <a:pt x="204" y="69"/>
                  </a:cubicBezTo>
                  <a:cubicBezTo>
                    <a:pt x="205" y="75"/>
                    <a:pt x="204" y="80"/>
                    <a:pt x="206" y="85"/>
                  </a:cubicBezTo>
                  <a:cubicBezTo>
                    <a:pt x="210" y="92"/>
                    <a:pt x="214" y="101"/>
                    <a:pt x="223" y="89"/>
                  </a:cubicBezTo>
                  <a:cubicBezTo>
                    <a:pt x="228" y="83"/>
                    <a:pt x="235" y="78"/>
                    <a:pt x="241" y="85"/>
                  </a:cubicBezTo>
                  <a:cubicBezTo>
                    <a:pt x="247" y="92"/>
                    <a:pt x="246" y="100"/>
                    <a:pt x="239" y="104"/>
                  </a:cubicBezTo>
                  <a:cubicBezTo>
                    <a:pt x="228" y="111"/>
                    <a:pt x="232" y="118"/>
                    <a:pt x="237" y="126"/>
                  </a:cubicBezTo>
                  <a:cubicBezTo>
                    <a:pt x="244" y="138"/>
                    <a:pt x="257" y="145"/>
                    <a:pt x="268" y="154"/>
                  </a:cubicBezTo>
                  <a:cubicBezTo>
                    <a:pt x="267" y="156"/>
                    <a:pt x="266" y="157"/>
                    <a:pt x="264" y="157"/>
                  </a:cubicBezTo>
                  <a:close/>
                </a:path>
              </a:pathLst>
            </a:custGeom>
            <a:solidFill>
              <a:srgbClr val="A38B8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9"/>
            <p:cNvSpPr/>
            <p:nvPr/>
          </p:nvSpPr>
          <p:spPr>
            <a:xfrm>
              <a:off x="3596" y="2574"/>
              <a:ext cx="197" cy="225"/>
            </a:xfrm>
            <a:custGeom>
              <a:rect b="b" l="l" r="r" t="t"/>
              <a:pathLst>
                <a:path extrusionOk="0" h="95" w="83">
                  <a:moveTo>
                    <a:pt x="4" y="90"/>
                  </a:moveTo>
                  <a:cubicBezTo>
                    <a:pt x="0" y="70"/>
                    <a:pt x="1" y="50"/>
                    <a:pt x="5" y="30"/>
                  </a:cubicBezTo>
                  <a:cubicBezTo>
                    <a:pt x="10" y="35"/>
                    <a:pt x="6" y="41"/>
                    <a:pt x="8" y="45"/>
                  </a:cubicBezTo>
                  <a:cubicBezTo>
                    <a:pt x="10" y="33"/>
                    <a:pt x="8" y="19"/>
                    <a:pt x="11" y="5"/>
                  </a:cubicBezTo>
                  <a:cubicBezTo>
                    <a:pt x="13" y="2"/>
                    <a:pt x="15" y="0"/>
                    <a:pt x="19" y="0"/>
                  </a:cubicBezTo>
                  <a:cubicBezTo>
                    <a:pt x="26" y="2"/>
                    <a:pt x="31" y="7"/>
                    <a:pt x="38" y="6"/>
                  </a:cubicBezTo>
                  <a:cubicBezTo>
                    <a:pt x="53" y="29"/>
                    <a:pt x="68" y="51"/>
                    <a:pt x="82" y="74"/>
                  </a:cubicBezTo>
                  <a:cubicBezTo>
                    <a:pt x="83" y="88"/>
                    <a:pt x="73" y="85"/>
                    <a:pt x="64" y="85"/>
                  </a:cubicBezTo>
                  <a:cubicBezTo>
                    <a:pt x="58" y="83"/>
                    <a:pt x="54" y="79"/>
                    <a:pt x="49" y="75"/>
                  </a:cubicBezTo>
                  <a:cubicBezTo>
                    <a:pt x="34" y="62"/>
                    <a:pt x="33" y="62"/>
                    <a:pt x="26" y="81"/>
                  </a:cubicBezTo>
                  <a:cubicBezTo>
                    <a:pt x="25" y="83"/>
                    <a:pt x="24" y="85"/>
                    <a:pt x="23" y="86"/>
                  </a:cubicBezTo>
                  <a:cubicBezTo>
                    <a:pt x="18" y="94"/>
                    <a:pt x="12" y="95"/>
                    <a:pt x="4" y="90"/>
                  </a:cubicBezTo>
                  <a:close/>
                </a:path>
              </a:pathLst>
            </a:custGeom>
            <a:solidFill>
              <a:srgbClr val="96A39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9"/>
            <p:cNvSpPr/>
            <p:nvPr/>
          </p:nvSpPr>
          <p:spPr>
            <a:xfrm>
              <a:off x="5189" y="2576"/>
              <a:ext cx="497" cy="470"/>
            </a:xfrm>
            <a:custGeom>
              <a:rect b="b" l="l" r="r" t="t"/>
              <a:pathLst>
                <a:path extrusionOk="0" h="198" w="210">
                  <a:moveTo>
                    <a:pt x="1" y="49"/>
                  </a:moveTo>
                  <a:cubicBezTo>
                    <a:pt x="41" y="5"/>
                    <a:pt x="114" y="0"/>
                    <a:pt x="157" y="38"/>
                  </a:cubicBezTo>
                  <a:cubicBezTo>
                    <a:pt x="204" y="80"/>
                    <a:pt x="210" y="150"/>
                    <a:pt x="169" y="197"/>
                  </a:cubicBezTo>
                  <a:cubicBezTo>
                    <a:pt x="165" y="198"/>
                    <a:pt x="164" y="196"/>
                    <a:pt x="163" y="193"/>
                  </a:cubicBezTo>
                  <a:cubicBezTo>
                    <a:pt x="162" y="190"/>
                    <a:pt x="162" y="188"/>
                    <a:pt x="163" y="185"/>
                  </a:cubicBezTo>
                  <a:cubicBezTo>
                    <a:pt x="166" y="181"/>
                    <a:pt x="171" y="178"/>
                    <a:pt x="170" y="172"/>
                  </a:cubicBezTo>
                  <a:cubicBezTo>
                    <a:pt x="170" y="170"/>
                    <a:pt x="170" y="169"/>
                    <a:pt x="171" y="167"/>
                  </a:cubicBezTo>
                  <a:cubicBezTo>
                    <a:pt x="175" y="161"/>
                    <a:pt x="169" y="160"/>
                    <a:pt x="166" y="158"/>
                  </a:cubicBezTo>
                  <a:cubicBezTo>
                    <a:pt x="164" y="144"/>
                    <a:pt x="182" y="146"/>
                    <a:pt x="183" y="135"/>
                  </a:cubicBezTo>
                  <a:cubicBezTo>
                    <a:pt x="184" y="132"/>
                    <a:pt x="184" y="129"/>
                    <a:pt x="184" y="127"/>
                  </a:cubicBezTo>
                  <a:cubicBezTo>
                    <a:pt x="185" y="112"/>
                    <a:pt x="184" y="98"/>
                    <a:pt x="175" y="85"/>
                  </a:cubicBezTo>
                  <a:cubicBezTo>
                    <a:pt x="173" y="82"/>
                    <a:pt x="172" y="79"/>
                    <a:pt x="170" y="76"/>
                  </a:cubicBezTo>
                  <a:cubicBezTo>
                    <a:pt x="158" y="63"/>
                    <a:pt x="141" y="54"/>
                    <a:pt x="131" y="39"/>
                  </a:cubicBezTo>
                  <a:cubicBezTo>
                    <a:pt x="127" y="33"/>
                    <a:pt x="122" y="32"/>
                    <a:pt x="116" y="31"/>
                  </a:cubicBezTo>
                  <a:cubicBezTo>
                    <a:pt x="107" y="30"/>
                    <a:pt x="99" y="24"/>
                    <a:pt x="90" y="23"/>
                  </a:cubicBezTo>
                  <a:cubicBezTo>
                    <a:pt x="75" y="26"/>
                    <a:pt x="60" y="27"/>
                    <a:pt x="50" y="41"/>
                  </a:cubicBezTo>
                  <a:cubicBezTo>
                    <a:pt x="49" y="43"/>
                    <a:pt x="45" y="46"/>
                    <a:pt x="44" y="45"/>
                  </a:cubicBezTo>
                  <a:cubicBezTo>
                    <a:pt x="31" y="33"/>
                    <a:pt x="33" y="52"/>
                    <a:pt x="27" y="53"/>
                  </a:cubicBezTo>
                  <a:cubicBezTo>
                    <a:pt x="25" y="54"/>
                    <a:pt x="23" y="55"/>
                    <a:pt x="22" y="55"/>
                  </a:cubicBezTo>
                  <a:cubicBezTo>
                    <a:pt x="16" y="52"/>
                    <a:pt x="10" y="54"/>
                    <a:pt x="4" y="55"/>
                  </a:cubicBezTo>
                  <a:cubicBezTo>
                    <a:pt x="2" y="54"/>
                    <a:pt x="0" y="52"/>
                    <a:pt x="1" y="49"/>
                  </a:cubicBezTo>
                  <a:close/>
                </a:path>
              </a:pathLst>
            </a:custGeom>
            <a:solidFill>
              <a:srgbClr val="BA737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9"/>
            <p:cNvSpPr/>
            <p:nvPr/>
          </p:nvSpPr>
          <p:spPr>
            <a:xfrm>
              <a:off x="3542" y="1896"/>
              <a:ext cx="279" cy="154"/>
            </a:xfrm>
            <a:custGeom>
              <a:rect b="b" l="l" r="r" t="t"/>
              <a:pathLst>
                <a:path extrusionOk="0" h="65" w="118">
                  <a:moveTo>
                    <a:pt x="36" y="64"/>
                  </a:moveTo>
                  <a:cubicBezTo>
                    <a:pt x="30" y="63"/>
                    <a:pt x="23" y="63"/>
                    <a:pt x="17" y="60"/>
                  </a:cubicBezTo>
                  <a:cubicBezTo>
                    <a:pt x="9" y="56"/>
                    <a:pt x="0" y="50"/>
                    <a:pt x="13" y="41"/>
                  </a:cubicBezTo>
                  <a:cubicBezTo>
                    <a:pt x="20" y="42"/>
                    <a:pt x="27" y="44"/>
                    <a:pt x="33" y="45"/>
                  </a:cubicBezTo>
                  <a:cubicBezTo>
                    <a:pt x="26" y="43"/>
                    <a:pt x="18" y="43"/>
                    <a:pt x="12" y="37"/>
                  </a:cubicBezTo>
                  <a:cubicBezTo>
                    <a:pt x="11" y="36"/>
                    <a:pt x="10" y="34"/>
                    <a:pt x="9" y="32"/>
                  </a:cubicBezTo>
                  <a:cubicBezTo>
                    <a:pt x="25" y="30"/>
                    <a:pt x="41" y="31"/>
                    <a:pt x="55" y="40"/>
                  </a:cubicBezTo>
                  <a:cubicBezTo>
                    <a:pt x="63" y="45"/>
                    <a:pt x="54" y="37"/>
                    <a:pt x="58" y="35"/>
                  </a:cubicBezTo>
                  <a:cubicBezTo>
                    <a:pt x="67" y="32"/>
                    <a:pt x="73" y="36"/>
                    <a:pt x="80" y="38"/>
                  </a:cubicBezTo>
                  <a:cubicBezTo>
                    <a:pt x="61" y="35"/>
                    <a:pt x="42" y="26"/>
                    <a:pt x="21" y="31"/>
                  </a:cubicBezTo>
                  <a:cubicBezTo>
                    <a:pt x="18" y="31"/>
                    <a:pt x="13" y="31"/>
                    <a:pt x="10" y="29"/>
                  </a:cubicBezTo>
                  <a:cubicBezTo>
                    <a:pt x="10" y="18"/>
                    <a:pt x="7" y="8"/>
                    <a:pt x="17" y="0"/>
                  </a:cubicBezTo>
                  <a:cubicBezTo>
                    <a:pt x="32" y="2"/>
                    <a:pt x="47" y="6"/>
                    <a:pt x="61" y="13"/>
                  </a:cubicBezTo>
                  <a:cubicBezTo>
                    <a:pt x="62" y="15"/>
                    <a:pt x="62" y="17"/>
                    <a:pt x="60" y="18"/>
                  </a:cubicBezTo>
                  <a:cubicBezTo>
                    <a:pt x="49" y="22"/>
                    <a:pt x="41" y="14"/>
                    <a:pt x="31" y="13"/>
                  </a:cubicBezTo>
                  <a:cubicBezTo>
                    <a:pt x="53" y="20"/>
                    <a:pt x="76" y="22"/>
                    <a:pt x="99" y="28"/>
                  </a:cubicBezTo>
                  <a:cubicBezTo>
                    <a:pt x="101" y="29"/>
                    <a:pt x="102" y="29"/>
                    <a:pt x="104" y="30"/>
                  </a:cubicBezTo>
                  <a:cubicBezTo>
                    <a:pt x="110" y="33"/>
                    <a:pt x="118" y="36"/>
                    <a:pt x="117" y="43"/>
                  </a:cubicBezTo>
                  <a:cubicBezTo>
                    <a:pt x="115" y="51"/>
                    <a:pt x="107" y="52"/>
                    <a:pt x="101" y="53"/>
                  </a:cubicBezTo>
                  <a:cubicBezTo>
                    <a:pt x="91" y="54"/>
                    <a:pt x="83" y="57"/>
                    <a:pt x="74" y="60"/>
                  </a:cubicBezTo>
                  <a:cubicBezTo>
                    <a:pt x="64" y="62"/>
                    <a:pt x="54" y="62"/>
                    <a:pt x="45" y="65"/>
                  </a:cubicBezTo>
                  <a:cubicBezTo>
                    <a:pt x="42" y="65"/>
                    <a:pt x="39" y="65"/>
                    <a:pt x="36" y="64"/>
                  </a:cubicBezTo>
                  <a:close/>
                </a:path>
              </a:pathLst>
            </a:custGeom>
            <a:solidFill>
              <a:srgbClr val="C6798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9"/>
            <p:cNvSpPr/>
            <p:nvPr/>
          </p:nvSpPr>
          <p:spPr>
            <a:xfrm>
              <a:off x="5234" y="1495"/>
              <a:ext cx="291" cy="311"/>
            </a:xfrm>
            <a:custGeom>
              <a:rect b="b" l="l" r="r" t="t"/>
              <a:pathLst>
                <a:path extrusionOk="0" h="131" w="123">
                  <a:moveTo>
                    <a:pt x="82" y="130"/>
                  </a:moveTo>
                  <a:cubicBezTo>
                    <a:pt x="60" y="131"/>
                    <a:pt x="40" y="123"/>
                    <a:pt x="18" y="121"/>
                  </a:cubicBezTo>
                  <a:cubicBezTo>
                    <a:pt x="9" y="120"/>
                    <a:pt x="5" y="113"/>
                    <a:pt x="2" y="106"/>
                  </a:cubicBezTo>
                  <a:cubicBezTo>
                    <a:pt x="0" y="102"/>
                    <a:pt x="1" y="98"/>
                    <a:pt x="1" y="94"/>
                  </a:cubicBezTo>
                  <a:cubicBezTo>
                    <a:pt x="5" y="69"/>
                    <a:pt x="10" y="44"/>
                    <a:pt x="14" y="19"/>
                  </a:cubicBezTo>
                  <a:cubicBezTo>
                    <a:pt x="15" y="14"/>
                    <a:pt x="19" y="12"/>
                    <a:pt x="22" y="10"/>
                  </a:cubicBezTo>
                  <a:cubicBezTo>
                    <a:pt x="33" y="0"/>
                    <a:pt x="45" y="6"/>
                    <a:pt x="56" y="7"/>
                  </a:cubicBezTo>
                  <a:cubicBezTo>
                    <a:pt x="77" y="10"/>
                    <a:pt x="98" y="14"/>
                    <a:pt x="119" y="18"/>
                  </a:cubicBezTo>
                  <a:cubicBezTo>
                    <a:pt x="123" y="26"/>
                    <a:pt x="120" y="32"/>
                    <a:pt x="112" y="35"/>
                  </a:cubicBezTo>
                  <a:cubicBezTo>
                    <a:pt x="103" y="29"/>
                    <a:pt x="95" y="24"/>
                    <a:pt x="85" y="23"/>
                  </a:cubicBezTo>
                  <a:cubicBezTo>
                    <a:pt x="83" y="23"/>
                    <a:pt x="81" y="23"/>
                    <a:pt x="80" y="23"/>
                  </a:cubicBezTo>
                  <a:cubicBezTo>
                    <a:pt x="77" y="23"/>
                    <a:pt x="74" y="22"/>
                    <a:pt x="72" y="22"/>
                  </a:cubicBezTo>
                  <a:cubicBezTo>
                    <a:pt x="70" y="22"/>
                    <a:pt x="69" y="21"/>
                    <a:pt x="67" y="21"/>
                  </a:cubicBezTo>
                  <a:cubicBezTo>
                    <a:pt x="64" y="20"/>
                    <a:pt x="61" y="19"/>
                    <a:pt x="58" y="19"/>
                  </a:cubicBezTo>
                  <a:cubicBezTo>
                    <a:pt x="57" y="18"/>
                    <a:pt x="55" y="18"/>
                    <a:pt x="54" y="18"/>
                  </a:cubicBezTo>
                  <a:cubicBezTo>
                    <a:pt x="52" y="18"/>
                    <a:pt x="51" y="18"/>
                    <a:pt x="49" y="18"/>
                  </a:cubicBezTo>
                  <a:cubicBezTo>
                    <a:pt x="47" y="17"/>
                    <a:pt x="45" y="17"/>
                    <a:pt x="43" y="15"/>
                  </a:cubicBezTo>
                  <a:cubicBezTo>
                    <a:pt x="41" y="15"/>
                    <a:pt x="42" y="13"/>
                    <a:pt x="41" y="12"/>
                  </a:cubicBezTo>
                  <a:cubicBezTo>
                    <a:pt x="40" y="13"/>
                    <a:pt x="40" y="14"/>
                    <a:pt x="39" y="15"/>
                  </a:cubicBezTo>
                  <a:cubicBezTo>
                    <a:pt x="37" y="18"/>
                    <a:pt x="35" y="19"/>
                    <a:pt x="32" y="20"/>
                  </a:cubicBezTo>
                  <a:cubicBezTo>
                    <a:pt x="28" y="22"/>
                    <a:pt x="29" y="27"/>
                    <a:pt x="27" y="30"/>
                  </a:cubicBezTo>
                  <a:cubicBezTo>
                    <a:pt x="24" y="35"/>
                    <a:pt x="29" y="32"/>
                    <a:pt x="30" y="33"/>
                  </a:cubicBezTo>
                  <a:cubicBezTo>
                    <a:pt x="32" y="34"/>
                    <a:pt x="33" y="35"/>
                    <a:pt x="33" y="36"/>
                  </a:cubicBezTo>
                  <a:cubicBezTo>
                    <a:pt x="36" y="46"/>
                    <a:pt x="29" y="54"/>
                    <a:pt x="27" y="62"/>
                  </a:cubicBezTo>
                  <a:cubicBezTo>
                    <a:pt x="25" y="70"/>
                    <a:pt x="20" y="76"/>
                    <a:pt x="16" y="84"/>
                  </a:cubicBezTo>
                  <a:cubicBezTo>
                    <a:pt x="16" y="85"/>
                    <a:pt x="15" y="86"/>
                    <a:pt x="14" y="87"/>
                  </a:cubicBezTo>
                  <a:cubicBezTo>
                    <a:pt x="17" y="86"/>
                    <a:pt x="17" y="82"/>
                    <a:pt x="20" y="81"/>
                  </a:cubicBezTo>
                  <a:cubicBezTo>
                    <a:pt x="21" y="80"/>
                    <a:pt x="23" y="81"/>
                    <a:pt x="24" y="83"/>
                  </a:cubicBezTo>
                  <a:cubicBezTo>
                    <a:pt x="26" y="86"/>
                    <a:pt x="27" y="90"/>
                    <a:pt x="24" y="94"/>
                  </a:cubicBezTo>
                  <a:cubicBezTo>
                    <a:pt x="18" y="101"/>
                    <a:pt x="28" y="94"/>
                    <a:pt x="27" y="97"/>
                  </a:cubicBezTo>
                  <a:cubicBezTo>
                    <a:pt x="32" y="99"/>
                    <a:pt x="27" y="112"/>
                    <a:pt x="38" y="107"/>
                  </a:cubicBezTo>
                  <a:cubicBezTo>
                    <a:pt x="41" y="107"/>
                    <a:pt x="43" y="107"/>
                    <a:pt x="46" y="108"/>
                  </a:cubicBezTo>
                  <a:cubicBezTo>
                    <a:pt x="48" y="109"/>
                    <a:pt x="49" y="111"/>
                    <a:pt x="51" y="112"/>
                  </a:cubicBezTo>
                  <a:cubicBezTo>
                    <a:pt x="53" y="112"/>
                    <a:pt x="55" y="112"/>
                    <a:pt x="57" y="113"/>
                  </a:cubicBezTo>
                  <a:cubicBezTo>
                    <a:pt x="59" y="114"/>
                    <a:pt x="60" y="117"/>
                    <a:pt x="64" y="115"/>
                  </a:cubicBezTo>
                  <a:cubicBezTo>
                    <a:pt x="66" y="115"/>
                    <a:pt x="68" y="115"/>
                    <a:pt x="70" y="115"/>
                  </a:cubicBezTo>
                  <a:cubicBezTo>
                    <a:pt x="71" y="116"/>
                    <a:pt x="73" y="117"/>
                    <a:pt x="75" y="117"/>
                  </a:cubicBezTo>
                  <a:cubicBezTo>
                    <a:pt x="77" y="116"/>
                    <a:pt x="79" y="116"/>
                    <a:pt x="81" y="116"/>
                  </a:cubicBezTo>
                  <a:cubicBezTo>
                    <a:pt x="85" y="119"/>
                    <a:pt x="86" y="123"/>
                    <a:pt x="85" y="127"/>
                  </a:cubicBezTo>
                  <a:cubicBezTo>
                    <a:pt x="85" y="128"/>
                    <a:pt x="84" y="130"/>
                    <a:pt x="82" y="130"/>
                  </a:cubicBezTo>
                  <a:close/>
                </a:path>
              </a:pathLst>
            </a:custGeom>
            <a:solidFill>
              <a:srgbClr val="BE986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9"/>
            <p:cNvSpPr/>
            <p:nvPr/>
          </p:nvSpPr>
          <p:spPr>
            <a:xfrm>
              <a:off x="3509" y="2351"/>
              <a:ext cx="165" cy="258"/>
            </a:xfrm>
            <a:custGeom>
              <a:rect b="b" l="l" r="r" t="t"/>
              <a:pathLst>
                <a:path extrusionOk="0" h="109" w="70">
                  <a:moveTo>
                    <a:pt x="58" y="96"/>
                  </a:moveTo>
                  <a:cubicBezTo>
                    <a:pt x="56" y="97"/>
                    <a:pt x="53" y="98"/>
                    <a:pt x="51" y="99"/>
                  </a:cubicBezTo>
                  <a:cubicBezTo>
                    <a:pt x="49" y="103"/>
                    <a:pt x="47" y="107"/>
                    <a:pt x="42" y="109"/>
                  </a:cubicBezTo>
                  <a:cubicBezTo>
                    <a:pt x="33" y="88"/>
                    <a:pt x="21" y="68"/>
                    <a:pt x="14" y="46"/>
                  </a:cubicBezTo>
                  <a:cubicBezTo>
                    <a:pt x="12" y="38"/>
                    <a:pt x="9" y="29"/>
                    <a:pt x="5" y="21"/>
                  </a:cubicBezTo>
                  <a:cubicBezTo>
                    <a:pt x="2" y="16"/>
                    <a:pt x="0" y="10"/>
                    <a:pt x="6" y="5"/>
                  </a:cubicBezTo>
                  <a:cubicBezTo>
                    <a:pt x="13" y="0"/>
                    <a:pt x="16" y="7"/>
                    <a:pt x="19" y="12"/>
                  </a:cubicBezTo>
                  <a:cubicBezTo>
                    <a:pt x="22" y="15"/>
                    <a:pt x="23" y="19"/>
                    <a:pt x="27" y="20"/>
                  </a:cubicBezTo>
                  <a:cubicBezTo>
                    <a:pt x="32" y="27"/>
                    <a:pt x="38" y="34"/>
                    <a:pt x="39" y="42"/>
                  </a:cubicBezTo>
                  <a:cubicBezTo>
                    <a:pt x="41" y="47"/>
                    <a:pt x="46" y="50"/>
                    <a:pt x="49" y="54"/>
                  </a:cubicBezTo>
                  <a:cubicBezTo>
                    <a:pt x="50" y="55"/>
                    <a:pt x="51" y="57"/>
                    <a:pt x="52" y="58"/>
                  </a:cubicBezTo>
                  <a:cubicBezTo>
                    <a:pt x="56" y="69"/>
                    <a:pt x="63" y="77"/>
                    <a:pt x="70" y="86"/>
                  </a:cubicBezTo>
                  <a:cubicBezTo>
                    <a:pt x="70" y="88"/>
                    <a:pt x="70" y="90"/>
                    <a:pt x="70" y="92"/>
                  </a:cubicBezTo>
                  <a:cubicBezTo>
                    <a:pt x="68" y="98"/>
                    <a:pt x="64" y="101"/>
                    <a:pt x="58" y="96"/>
                  </a:cubicBezTo>
                  <a:close/>
                </a:path>
              </a:pathLst>
            </a:custGeom>
            <a:solidFill>
              <a:srgbClr val="94A69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9"/>
            <p:cNvSpPr/>
            <p:nvPr/>
          </p:nvSpPr>
          <p:spPr>
            <a:xfrm>
              <a:off x="3700" y="1533"/>
              <a:ext cx="173" cy="206"/>
            </a:xfrm>
            <a:custGeom>
              <a:rect b="b" l="l" r="r" t="t"/>
              <a:pathLst>
                <a:path extrusionOk="0" h="87" w="73">
                  <a:moveTo>
                    <a:pt x="46" y="0"/>
                  </a:moveTo>
                  <a:cubicBezTo>
                    <a:pt x="49" y="6"/>
                    <a:pt x="54" y="6"/>
                    <a:pt x="59" y="5"/>
                  </a:cubicBezTo>
                  <a:cubicBezTo>
                    <a:pt x="72" y="24"/>
                    <a:pt x="68" y="45"/>
                    <a:pt x="71" y="65"/>
                  </a:cubicBezTo>
                  <a:cubicBezTo>
                    <a:pt x="73" y="73"/>
                    <a:pt x="69" y="77"/>
                    <a:pt x="63" y="78"/>
                  </a:cubicBezTo>
                  <a:cubicBezTo>
                    <a:pt x="52" y="81"/>
                    <a:pt x="42" y="87"/>
                    <a:pt x="31" y="85"/>
                  </a:cubicBezTo>
                  <a:cubicBezTo>
                    <a:pt x="29" y="85"/>
                    <a:pt x="27" y="84"/>
                    <a:pt x="26" y="82"/>
                  </a:cubicBezTo>
                  <a:cubicBezTo>
                    <a:pt x="28" y="65"/>
                    <a:pt x="46" y="73"/>
                    <a:pt x="53" y="63"/>
                  </a:cubicBezTo>
                  <a:cubicBezTo>
                    <a:pt x="54" y="61"/>
                    <a:pt x="54" y="60"/>
                    <a:pt x="54" y="57"/>
                  </a:cubicBezTo>
                  <a:cubicBezTo>
                    <a:pt x="53" y="56"/>
                    <a:pt x="51" y="55"/>
                    <a:pt x="50" y="53"/>
                  </a:cubicBezTo>
                  <a:cubicBezTo>
                    <a:pt x="52" y="55"/>
                    <a:pt x="46" y="52"/>
                    <a:pt x="49" y="52"/>
                  </a:cubicBezTo>
                  <a:cubicBezTo>
                    <a:pt x="50" y="52"/>
                    <a:pt x="50" y="49"/>
                    <a:pt x="49" y="49"/>
                  </a:cubicBezTo>
                  <a:cubicBezTo>
                    <a:pt x="39" y="51"/>
                    <a:pt x="30" y="59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5" y="51"/>
                    <a:pt x="11" y="49"/>
                    <a:pt x="14" y="45"/>
                  </a:cubicBezTo>
                  <a:cubicBezTo>
                    <a:pt x="21" y="43"/>
                    <a:pt x="23" y="40"/>
                    <a:pt x="21" y="34"/>
                  </a:cubicBezTo>
                  <a:cubicBezTo>
                    <a:pt x="22" y="32"/>
                    <a:pt x="23" y="31"/>
                    <a:pt x="25" y="30"/>
                  </a:cubicBezTo>
                  <a:cubicBezTo>
                    <a:pt x="28" y="29"/>
                    <a:pt x="30" y="29"/>
                    <a:pt x="33" y="30"/>
                  </a:cubicBezTo>
                  <a:cubicBezTo>
                    <a:pt x="38" y="30"/>
                    <a:pt x="42" y="29"/>
                    <a:pt x="49" y="33"/>
                  </a:cubicBezTo>
                  <a:cubicBezTo>
                    <a:pt x="42" y="29"/>
                    <a:pt x="38" y="30"/>
                    <a:pt x="34" y="29"/>
                  </a:cubicBezTo>
                  <a:cubicBezTo>
                    <a:pt x="24" y="28"/>
                    <a:pt x="15" y="24"/>
                    <a:pt x="5" y="21"/>
                  </a:cubicBezTo>
                  <a:cubicBezTo>
                    <a:pt x="3" y="21"/>
                    <a:pt x="2" y="19"/>
                    <a:pt x="1" y="18"/>
                  </a:cubicBezTo>
                  <a:cubicBezTo>
                    <a:pt x="0" y="16"/>
                    <a:pt x="0" y="14"/>
                    <a:pt x="0" y="13"/>
                  </a:cubicBezTo>
                  <a:cubicBezTo>
                    <a:pt x="0" y="11"/>
                    <a:pt x="1" y="9"/>
                    <a:pt x="3" y="8"/>
                  </a:cubicBezTo>
                  <a:cubicBezTo>
                    <a:pt x="12" y="7"/>
                    <a:pt x="22" y="9"/>
                    <a:pt x="31" y="3"/>
                  </a:cubicBezTo>
                  <a:cubicBezTo>
                    <a:pt x="33" y="2"/>
                    <a:pt x="36" y="1"/>
                    <a:pt x="38" y="1"/>
                  </a:cubicBezTo>
                  <a:cubicBezTo>
                    <a:pt x="41" y="1"/>
                    <a:pt x="43" y="1"/>
                    <a:pt x="46" y="0"/>
                  </a:cubicBezTo>
                  <a:close/>
                </a:path>
              </a:pathLst>
            </a:custGeom>
            <a:solidFill>
              <a:srgbClr val="BD787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9"/>
            <p:cNvSpPr/>
            <p:nvPr/>
          </p:nvSpPr>
          <p:spPr>
            <a:xfrm>
              <a:off x="4601" y="3065"/>
              <a:ext cx="372" cy="71"/>
            </a:xfrm>
            <a:custGeom>
              <a:rect b="b" l="l" r="r" t="t"/>
              <a:pathLst>
                <a:path extrusionOk="0" h="30" w="157">
                  <a:moveTo>
                    <a:pt x="149" y="0"/>
                  </a:moveTo>
                  <a:cubicBezTo>
                    <a:pt x="157" y="8"/>
                    <a:pt x="156" y="14"/>
                    <a:pt x="145" y="19"/>
                  </a:cubicBezTo>
                  <a:cubicBezTo>
                    <a:pt x="121" y="13"/>
                    <a:pt x="98" y="24"/>
                    <a:pt x="74" y="21"/>
                  </a:cubicBezTo>
                  <a:cubicBezTo>
                    <a:pt x="74" y="21"/>
                    <a:pt x="73" y="22"/>
                    <a:pt x="73" y="22"/>
                  </a:cubicBezTo>
                  <a:cubicBezTo>
                    <a:pt x="73" y="23"/>
                    <a:pt x="74" y="23"/>
                    <a:pt x="74" y="24"/>
                  </a:cubicBezTo>
                  <a:cubicBezTo>
                    <a:pt x="55" y="30"/>
                    <a:pt x="34" y="26"/>
                    <a:pt x="14" y="30"/>
                  </a:cubicBezTo>
                  <a:cubicBezTo>
                    <a:pt x="10" y="30"/>
                    <a:pt x="5" y="28"/>
                    <a:pt x="3" y="24"/>
                  </a:cubicBezTo>
                  <a:cubicBezTo>
                    <a:pt x="0" y="16"/>
                    <a:pt x="3" y="11"/>
                    <a:pt x="9" y="7"/>
                  </a:cubicBezTo>
                  <a:cubicBezTo>
                    <a:pt x="43" y="10"/>
                    <a:pt x="75" y="5"/>
                    <a:pt x="108" y="3"/>
                  </a:cubicBezTo>
                  <a:cubicBezTo>
                    <a:pt x="122" y="2"/>
                    <a:pt x="136" y="0"/>
                    <a:pt x="149" y="0"/>
                  </a:cubicBezTo>
                  <a:close/>
                </a:path>
              </a:pathLst>
            </a:custGeom>
            <a:solidFill>
              <a:srgbClr val="A696A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9"/>
            <p:cNvSpPr/>
            <p:nvPr/>
          </p:nvSpPr>
          <p:spPr>
            <a:xfrm>
              <a:off x="3601" y="2811"/>
              <a:ext cx="185" cy="306"/>
            </a:xfrm>
            <a:custGeom>
              <a:rect b="b" l="l" r="r" t="t"/>
              <a:pathLst>
                <a:path extrusionOk="0" h="129" w="78">
                  <a:moveTo>
                    <a:pt x="28" y="118"/>
                  </a:moveTo>
                  <a:cubicBezTo>
                    <a:pt x="25" y="115"/>
                    <a:pt x="22" y="111"/>
                    <a:pt x="20" y="108"/>
                  </a:cubicBezTo>
                  <a:cubicBezTo>
                    <a:pt x="11" y="90"/>
                    <a:pt x="6" y="72"/>
                    <a:pt x="3" y="53"/>
                  </a:cubicBezTo>
                  <a:cubicBezTo>
                    <a:pt x="0" y="39"/>
                    <a:pt x="2" y="26"/>
                    <a:pt x="12" y="16"/>
                  </a:cubicBezTo>
                  <a:cubicBezTo>
                    <a:pt x="24" y="3"/>
                    <a:pt x="40" y="0"/>
                    <a:pt x="48" y="14"/>
                  </a:cubicBezTo>
                  <a:cubicBezTo>
                    <a:pt x="66" y="46"/>
                    <a:pt x="78" y="80"/>
                    <a:pt x="72" y="118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57" y="129"/>
                    <a:pt x="43" y="123"/>
                    <a:pt x="28" y="118"/>
                  </a:cubicBezTo>
                  <a:close/>
                </a:path>
              </a:pathLst>
            </a:custGeom>
            <a:solidFill>
              <a:srgbClr val="ECC68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9"/>
            <p:cNvSpPr/>
            <p:nvPr/>
          </p:nvSpPr>
          <p:spPr>
            <a:xfrm>
              <a:off x="3620" y="2180"/>
              <a:ext cx="64" cy="387"/>
            </a:xfrm>
            <a:custGeom>
              <a:rect b="b" l="l" r="r" t="t"/>
              <a:pathLst>
                <a:path extrusionOk="0" h="163" w="27">
                  <a:moveTo>
                    <a:pt x="20" y="160"/>
                  </a:moveTo>
                  <a:cubicBezTo>
                    <a:pt x="20" y="159"/>
                    <a:pt x="20" y="157"/>
                    <a:pt x="20" y="156"/>
                  </a:cubicBezTo>
                  <a:cubicBezTo>
                    <a:pt x="8" y="150"/>
                    <a:pt x="8" y="137"/>
                    <a:pt x="0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" y="111"/>
                    <a:pt x="2" y="93"/>
                    <a:pt x="2" y="75"/>
                  </a:cubicBezTo>
                  <a:cubicBezTo>
                    <a:pt x="6" y="51"/>
                    <a:pt x="2" y="25"/>
                    <a:pt x="10" y="0"/>
                  </a:cubicBezTo>
                  <a:cubicBezTo>
                    <a:pt x="16" y="16"/>
                    <a:pt x="13" y="34"/>
                    <a:pt x="18" y="50"/>
                  </a:cubicBezTo>
                  <a:cubicBezTo>
                    <a:pt x="18" y="62"/>
                    <a:pt x="18" y="75"/>
                    <a:pt x="18" y="87"/>
                  </a:cubicBezTo>
                  <a:cubicBezTo>
                    <a:pt x="18" y="82"/>
                    <a:pt x="16" y="76"/>
                    <a:pt x="20" y="71"/>
                  </a:cubicBezTo>
                  <a:cubicBezTo>
                    <a:pt x="25" y="100"/>
                    <a:pt x="27" y="128"/>
                    <a:pt x="27" y="157"/>
                  </a:cubicBezTo>
                  <a:cubicBezTo>
                    <a:pt x="26" y="159"/>
                    <a:pt x="24" y="163"/>
                    <a:pt x="20" y="160"/>
                  </a:cubicBezTo>
                  <a:close/>
                </a:path>
              </a:pathLst>
            </a:custGeom>
            <a:solidFill>
              <a:srgbClr val="99A59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9"/>
            <p:cNvSpPr/>
            <p:nvPr/>
          </p:nvSpPr>
          <p:spPr>
            <a:xfrm>
              <a:off x="5459" y="2028"/>
              <a:ext cx="102" cy="532"/>
            </a:xfrm>
            <a:custGeom>
              <a:rect b="b" l="l" r="r" t="t"/>
              <a:pathLst>
                <a:path extrusionOk="0" h="224" w="43">
                  <a:moveTo>
                    <a:pt x="28" y="181"/>
                  </a:moveTo>
                  <a:cubicBezTo>
                    <a:pt x="27" y="191"/>
                    <a:pt x="27" y="202"/>
                    <a:pt x="27" y="213"/>
                  </a:cubicBezTo>
                  <a:cubicBezTo>
                    <a:pt x="26" y="220"/>
                    <a:pt x="23" y="224"/>
                    <a:pt x="16" y="223"/>
                  </a:cubicBezTo>
                  <a:cubicBezTo>
                    <a:pt x="9" y="222"/>
                    <a:pt x="3" y="220"/>
                    <a:pt x="3" y="211"/>
                  </a:cubicBezTo>
                  <a:cubicBezTo>
                    <a:pt x="4" y="202"/>
                    <a:pt x="4" y="194"/>
                    <a:pt x="4" y="185"/>
                  </a:cubicBezTo>
                  <a:cubicBezTo>
                    <a:pt x="7" y="176"/>
                    <a:pt x="6" y="167"/>
                    <a:pt x="4" y="158"/>
                  </a:cubicBezTo>
                  <a:cubicBezTo>
                    <a:pt x="0" y="143"/>
                    <a:pt x="2" y="129"/>
                    <a:pt x="11" y="116"/>
                  </a:cubicBezTo>
                  <a:cubicBezTo>
                    <a:pt x="13" y="85"/>
                    <a:pt x="16" y="53"/>
                    <a:pt x="19" y="22"/>
                  </a:cubicBezTo>
                  <a:cubicBezTo>
                    <a:pt x="20" y="14"/>
                    <a:pt x="22" y="6"/>
                    <a:pt x="27" y="0"/>
                  </a:cubicBezTo>
                  <a:cubicBezTo>
                    <a:pt x="40" y="7"/>
                    <a:pt x="43" y="19"/>
                    <a:pt x="40" y="33"/>
                  </a:cubicBezTo>
                  <a:cubicBezTo>
                    <a:pt x="40" y="43"/>
                    <a:pt x="39" y="54"/>
                    <a:pt x="39" y="64"/>
                  </a:cubicBezTo>
                  <a:cubicBezTo>
                    <a:pt x="37" y="65"/>
                    <a:pt x="35" y="65"/>
                    <a:pt x="33" y="63"/>
                  </a:cubicBezTo>
                  <a:cubicBezTo>
                    <a:pt x="29" y="57"/>
                    <a:pt x="30" y="50"/>
                    <a:pt x="29" y="39"/>
                  </a:cubicBezTo>
                  <a:cubicBezTo>
                    <a:pt x="23" y="93"/>
                    <a:pt x="21" y="144"/>
                    <a:pt x="17" y="195"/>
                  </a:cubicBezTo>
                  <a:cubicBezTo>
                    <a:pt x="18" y="187"/>
                    <a:pt x="16" y="178"/>
                    <a:pt x="19" y="170"/>
                  </a:cubicBezTo>
                  <a:cubicBezTo>
                    <a:pt x="20" y="166"/>
                    <a:pt x="19" y="157"/>
                    <a:pt x="29" y="162"/>
                  </a:cubicBezTo>
                  <a:cubicBezTo>
                    <a:pt x="29" y="168"/>
                    <a:pt x="31" y="175"/>
                    <a:pt x="28" y="181"/>
                  </a:cubicBezTo>
                  <a:close/>
                </a:path>
              </a:pathLst>
            </a:custGeom>
            <a:solidFill>
              <a:srgbClr val="C19F7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9"/>
            <p:cNvSpPr/>
            <p:nvPr/>
          </p:nvSpPr>
          <p:spPr>
            <a:xfrm>
              <a:off x="4435" y="1765"/>
              <a:ext cx="209" cy="112"/>
            </a:xfrm>
            <a:custGeom>
              <a:rect b="b" l="l" r="r" t="t"/>
              <a:pathLst>
                <a:path extrusionOk="0" h="47" w="88">
                  <a:moveTo>
                    <a:pt x="0" y="36"/>
                  </a:moveTo>
                  <a:cubicBezTo>
                    <a:pt x="1" y="35"/>
                    <a:pt x="2" y="34"/>
                    <a:pt x="4" y="33"/>
                  </a:cubicBezTo>
                  <a:cubicBezTo>
                    <a:pt x="14" y="27"/>
                    <a:pt x="27" y="25"/>
                    <a:pt x="34" y="13"/>
                  </a:cubicBezTo>
                  <a:cubicBezTo>
                    <a:pt x="41" y="0"/>
                    <a:pt x="46" y="12"/>
                    <a:pt x="52" y="16"/>
                  </a:cubicBezTo>
                  <a:cubicBezTo>
                    <a:pt x="64" y="19"/>
                    <a:pt x="77" y="14"/>
                    <a:pt x="88" y="24"/>
                  </a:cubicBezTo>
                  <a:cubicBezTo>
                    <a:pt x="88" y="30"/>
                    <a:pt x="88" y="37"/>
                    <a:pt x="88" y="43"/>
                  </a:cubicBezTo>
                  <a:cubicBezTo>
                    <a:pt x="85" y="47"/>
                    <a:pt x="81" y="47"/>
                    <a:pt x="77" y="47"/>
                  </a:cubicBezTo>
                  <a:cubicBezTo>
                    <a:pt x="64" y="44"/>
                    <a:pt x="50" y="45"/>
                    <a:pt x="37" y="45"/>
                  </a:cubicBezTo>
                  <a:cubicBezTo>
                    <a:pt x="35" y="46"/>
                    <a:pt x="34" y="46"/>
                    <a:pt x="32" y="46"/>
                  </a:cubicBezTo>
                  <a:cubicBezTo>
                    <a:pt x="27" y="47"/>
                    <a:pt x="23" y="43"/>
                    <a:pt x="19" y="43"/>
                  </a:cubicBezTo>
                  <a:cubicBezTo>
                    <a:pt x="12" y="43"/>
                    <a:pt x="4" y="44"/>
                    <a:pt x="0" y="36"/>
                  </a:cubicBezTo>
                  <a:close/>
                </a:path>
              </a:pathLst>
            </a:custGeom>
            <a:solidFill>
              <a:srgbClr val="C19D7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9"/>
            <p:cNvSpPr/>
            <p:nvPr/>
          </p:nvSpPr>
          <p:spPr>
            <a:xfrm>
              <a:off x="4011" y="2574"/>
              <a:ext cx="80" cy="438"/>
            </a:xfrm>
            <a:custGeom>
              <a:rect b="b" l="l" r="r" t="t"/>
              <a:pathLst>
                <a:path extrusionOk="0" h="185" w="34">
                  <a:moveTo>
                    <a:pt x="8" y="2"/>
                  </a:moveTo>
                  <a:cubicBezTo>
                    <a:pt x="13" y="12"/>
                    <a:pt x="15" y="24"/>
                    <a:pt x="17" y="35"/>
                  </a:cubicBezTo>
                  <a:cubicBezTo>
                    <a:pt x="15" y="57"/>
                    <a:pt x="18" y="78"/>
                    <a:pt x="26" y="98"/>
                  </a:cubicBezTo>
                  <a:cubicBezTo>
                    <a:pt x="27" y="114"/>
                    <a:pt x="33" y="129"/>
                    <a:pt x="31" y="146"/>
                  </a:cubicBezTo>
                  <a:cubicBezTo>
                    <a:pt x="34" y="158"/>
                    <a:pt x="34" y="170"/>
                    <a:pt x="31" y="185"/>
                  </a:cubicBezTo>
                  <a:cubicBezTo>
                    <a:pt x="16" y="169"/>
                    <a:pt x="23" y="149"/>
                    <a:pt x="14" y="135"/>
                  </a:cubicBezTo>
                  <a:cubicBezTo>
                    <a:pt x="11" y="131"/>
                    <a:pt x="11" y="127"/>
                    <a:pt x="12" y="122"/>
                  </a:cubicBezTo>
                  <a:cubicBezTo>
                    <a:pt x="12" y="98"/>
                    <a:pt x="10" y="73"/>
                    <a:pt x="4" y="50"/>
                  </a:cubicBezTo>
                  <a:cubicBezTo>
                    <a:pt x="0" y="36"/>
                    <a:pt x="2" y="22"/>
                    <a:pt x="1" y="8"/>
                  </a:cubicBezTo>
                  <a:cubicBezTo>
                    <a:pt x="0" y="4"/>
                    <a:pt x="2" y="0"/>
                    <a:pt x="8" y="2"/>
                  </a:cubicBezTo>
                  <a:close/>
                </a:path>
              </a:pathLst>
            </a:custGeom>
            <a:solidFill>
              <a:srgbClr val="DE818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9"/>
            <p:cNvSpPr/>
            <p:nvPr/>
          </p:nvSpPr>
          <p:spPr>
            <a:xfrm>
              <a:off x="3807" y="1706"/>
              <a:ext cx="104" cy="337"/>
            </a:xfrm>
            <a:custGeom>
              <a:rect b="b" l="l" r="r" t="t"/>
              <a:pathLst>
                <a:path extrusionOk="0" h="142" w="44">
                  <a:moveTo>
                    <a:pt x="25" y="109"/>
                  </a:moveTo>
                  <a:cubicBezTo>
                    <a:pt x="27" y="98"/>
                    <a:pt x="27" y="87"/>
                    <a:pt x="25" y="77"/>
                  </a:cubicBezTo>
                  <a:cubicBezTo>
                    <a:pt x="21" y="68"/>
                    <a:pt x="23" y="58"/>
                    <a:pt x="20" y="49"/>
                  </a:cubicBezTo>
                  <a:cubicBezTo>
                    <a:pt x="16" y="45"/>
                    <a:pt x="28" y="44"/>
                    <a:pt x="21" y="40"/>
                  </a:cubicBezTo>
                  <a:cubicBezTo>
                    <a:pt x="17" y="30"/>
                    <a:pt x="14" y="19"/>
                    <a:pt x="11" y="9"/>
                  </a:cubicBezTo>
                  <a:cubicBezTo>
                    <a:pt x="15" y="0"/>
                    <a:pt x="22" y="2"/>
                    <a:pt x="28" y="4"/>
                  </a:cubicBezTo>
                  <a:cubicBezTo>
                    <a:pt x="32" y="40"/>
                    <a:pt x="36" y="75"/>
                    <a:pt x="41" y="111"/>
                  </a:cubicBezTo>
                  <a:cubicBezTo>
                    <a:pt x="44" y="136"/>
                    <a:pt x="39" y="142"/>
                    <a:pt x="21" y="137"/>
                  </a:cubicBezTo>
                  <a:cubicBezTo>
                    <a:pt x="12" y="142"/>
                    <a:pt x="5" y="142"/>
                    <a:pt x="0" y="131"/>
                  </a:cubicBezTo>
                  <a:cubicBezTo>
                    <a:pt x="0" y="126"/>
                    <a:pt x="5" y="126"/>
                    <a:pt x="8" y="124"/>
                  </a:cubicBezTo>
                  <a:cubicBezTo>
                    <a:pt x="14" y="119"/>
                    <a:pt x="27" y="122"/>
                    <a:pt x="25" y="109"/>
                  </a:cubicBezTo>
                  <a:close/>
                </a:path>
              </a:pathLst>
            </a:custGeom>
            <a:solidFill>
              <a:srgbClr val="B683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9"/>
            <p:cNvSpPr/>
            <p:nvPr/>
          </p:nvSpPr>
          <p:spPr>
            <a:xfrm>
              <a:off x="3435" y="2216"/>
              <a:ext cx="138" cy="244"/>
            </a:xfrm>
            <a:custGeom>
              <a:rect b="b" l="l" r="r" t="t"/>
              <a:pathLst>
                <a:path extrusionOk="0" h="103" w="58">
                  <a:moveTo>
                    <a:pt x="58" y="77"/>
                  </a:moveTo>
                  <a:cubicBezTo>
                    <a:pt x="50" y="81"/>
                    <a:pt x="51" y="72"/>
                    <a:pt x="48" y="70"/>
                  </a:cubicBezTo>
                  <a:cubicBezTo>
                    <a:pt x="45" y="68"/>
                    <a:pt x="44" y="62"/>
                    <a:pt x="39" y="65"/>
                  </a:cubicBezTo>
                  <a:cubicBezTo>
                    <a:pt x="36" y="68"/>
                    <a:pt x="35" y="72"/>
                    <a:pt x="37" y="76"/>
                  </a:cubicBezTo>
                  <a:cubicBezTo>
                    <a:pt x="41" y="85"/>
                    <a:pt x="48" y="93"/>
                    <a:pt x="45" y="103"/>
                  </a:cubicBezTo>
                  <a:cubicBezTo>
                    <a:pt x="28" y="76"/>
                    <a:pt x="18" y="45"/>
                    <a:pt x="3" y="16"/>
                  </a:cubicBezTo>
                  <a:cubicBezTo>
                    <a:pt x="1" y="11"/>
                    <a:pt x="0" y="5"/>
                    <a:pt x="6" y="3"/>
                  </a:cubicBezTo>
                  <a:cubicBezTo>
                    <a:pt x="13" y="0"/>
                    <a:pt x="16" y="6"/>
                    <a:pt x="19" y="10"/>
                  </a:cubicBezTo>
                  <a:cubicBezTo>
                    <a:pt x="32" y="33"/>
                    <a:pt x="45" y="55"/>
                    <a:pt x="58" y="77"/>
                  </a:cubicBezTo>
                  <a:close/>
                </a:path>
              </a:pathLst>
            </a:custGeom>
            <a:solidFill>
              <a:srgbClr val="9BA09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9"/>
            <p:cNvSpPr/>
            <p:nvPr/>
          </p:nvSpPr>
          <p:spPr>
            <a:xfrm>
              <a:off x="3584" y="2785"/>
              <a:ext cx="209" cy="306"/>
            </a:xfrm>
            <a:custGeom>
              <a:rect b="b" l="l" r="r" t="t"/>
              <a:pathLst>
                <a:path extrusionOk="0" h="129" w="88">
                  <a:moveTo>
                    <a:pt x="79" y="129"/>
                  </a:moveTo>
                  <a:cubicBezTo>
                    <a:pt x="83" y="94"/>
                    <a:pt x="65" y="65"/>
                    <a:pt x="56" y="33"/>
                  </a:cubicBezTo>
                  <a:cubicBezTo>
                    <a:pt x="53" y="24"/>
                    <a:pt x="43" y="18"/>
                    <a:pt x="33" y="22"/>
                  </a:cubicBezTo>
                  <a:cubicBezTo>
                    <a:pt x="19" y="26"/>
                    <a:pt x="11" y="37"/>
                    <a:pt x="12" y="52"/>
                  </a:cubicBezTo>
                  <a:cubicBezTo>
                    <a:pt x="12" y="65"/>
                    <a:pt x="16" y="79"/>
                    <a:pt x="19" y="92"/>
                  </a:cubicBezTo>
                  <a:cubicBezTo>
                    <a:pt x="21" y="101"/>
                    <a:pt x="27" y="109"/>
                    <a:pt x="27" y="119"/>
                  </a:cubicBezTo>
                  <a:cubicBezTo>
                    <a:pt x="4" y="90"/>
                    <a:pt x="0" y="51"/>
                    <a:pt x="17" y="22"/>
                  </a:cubicBezTo>
                  <a:cubicBezTo>
                    <a:pt x="20" y="14"/>
                    <a:pt x="27" y="10"/>
                    <a:pt x="29" y="2"/>
                  </a:cubicBezTo>
                  <a:cubicBezTo>
                    <a:pt x="30" y="1"/>
                    <a:pt x="32" y="0"/>
                    <a:pt x="34" y="0"/>
                  </a:cubicBezTo>
                  <a:cubicBezTo>
                    <a:pt x="44" y="6"/>
                    <a:pt x="54" y="13"/>
                    <a:pt x="62" y="21"/>
                  </a:cubicBezTo>
                  <a:cubicBezTo>
                    <a:pt x="70" y="35"/>
                    <a:pt x="75" y="50"/>
                    <a:pt x="75" y="66"/>
                  </a:cubicBezTo>
                  <a:cubicBezTo>
                    <a:pt x="78" y="79"/>
                    <a:pt x="81" y="92"/>
                    <a:pt x="85" y="105"/>
                  </a:cubicBezTo>
                  <a:cubicBezTo>
                    <a:pt x="88" y="115"/>
                    <a:pt x="87" y="123"/>
                    <a:pt x="79" y="129"/>
                  </a:cubicBezTo>
                  <a:close/>
                </a:path>
              </a:pathLst>
            </a:custGeom>
            <a:solidFill>
              <a:srgbClr val="C3A27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9"/>
            <p:cNvSpPr/>
            <p:nvPr/>
          </p:nvSpPr>
          <p:spPr>
            <a:xfrm>
              <a:off x="5362" y="2216"/>
              <a:ext cx="61" cy="282"/>
            </a:xfrm>
            <a:custGeom>
              <a:rect b="b" l="l" r="r" t="t"/>
              <a:pathLst>
                <a:path extrusionOk="0" h="119" w="26">
                  <a:moveTo>
                    <a:pt x="16" y="1"/>
                  </a:moveTo>
                  <a:cubicBezTo>
                    <a:pt x="23" y="35"/>
                    <a:pt x="23" y="70"/>
                    <a:pt x="25" y="104"/>
                  </a:cubicBezTo>
                  <a:cubicBezTo>
                    <a:pt x="25" y="111"/>
                    <a:pt x="26" y="117"/>
                    <a:pt x="16" y="118"/>
                  </a:cubicBezTo>
                  <a:cubicBezTo>
                    <a:pt x="5" y="119"/>
                    <a:pt x="5" y="113"/>
                    <a:pt x="3" y="105"/>
                  </a:cubicBezTo>
                  <a:cubicBezTo>
                    <a:pt x="0" y="86"/>
                    <a:pt x="0" y="68"/>
                    <a:pt x="1" y="49"/>
                  </a:cubicBezTo>
                  <a:cubicBezTo>
                    <a:pt x="3" y="48"/>
                    <a:pt x="5" y="48"/>
                    <a:pt x="6" y="49"/>
                  </a:cubicBezTo>
                  <a:cubicBezTo>
                    <a:pt x="11" y="52"/>
                    <a:pt x="13" y="57"/>
                    <a:pt x="12" y="60"/>
                  </a:cubicBezTo>
                  <a:cubicBezTo>
                    <a:pt x="12" y="43"/>
                    <a:pt x="7" y="23"/>
                    <a:pt x="11" y="2"/>
                  </a:cubicBezTo>
                  <a:cubicBezTo>
                    <a:pt x="12" y="1"/>
                    <a:pt x="14" y="0"/>
                    <a:pt x="16" y="1"/>
                  </a:cubicBezTo>
                  <a:close/>
                </a:path>
              </a:pathLst>
            </a:custGeom>
            <a:solidFill>
              <a:srgbClr val="9D919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9"/>
            <p:cNvSpPr/>
            <p:nvPr/>
          </p:nvSpPr>
          <p:spPr>
            <a:xfrm>
              <a:off x="4902" y="2678"/>
              <a:ext cx="249" cy="152"/>
            </a:xfrm>
            <a:custGeom>
              <a:rect b="b" l="l" r="r" t="t"/>
              <a:pathLst>
                <a:path extrusionOk="0" h="64" w="105">
                  <a:moveTo>
                    <a:pt x="97" y="39"/>
                  </a:moveTo>
                  <a:cubicBezTo>
                    <a:pt x="88" y="31"/>
                    <a:pt x="82" y="34"/>
                    <a:pt x="75" y="44"/>
                  </a:cubicBezTo>
                  <a:cubicBezTo>
                    <a:pt x="63" y="61"/>
                    <a:pt x="51" y="64"/>
                    <a:pt x="33" y="52"/>
                  </a:cubicBezTo>
                  <a:cubicBezTo>
                    <a:pt x="15" y="40"/>
                    <a:pt x="0" y="25"/>
                    <a:pt x="1" y="0"/>
                  </a:cubicBezTo>
                  <a:cubicBezTo>
                    <a:pt x="9" y="11"/>
                    <a:pt x="16" y="22"/>
                    <a:pt x="25" y="33"/>
                  </a:cubicBezTo>
                  <a:cubicBezTo>
                    <a:pt x="44" y="54"/>
                    <a:pt x="53" y="53"/>
                    <a:pt x="71" y="32"/>
                  </a:cubicBezTo>
                  <a:cubicBezTo>
                    <a:pt x="81" y="21"/>
                    <a:pt x="91" y="23"/>
                    <a:pt x="102" y="31"/>
                  </a:cubicBezTo>
                  <a:cubicBezTo>
                    <a:pt x="105" y="36"/>
                    <a:pt x="105" y="40"/>
                    <a:pt x="97" y="39"/>
                  </a:cubicBezTo>
                  <a:close/>
                </a:path>
              </a:pathLst>
            </a:custGeom>
            <a:solidFill>
              <a:srgbClr val="A0817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9"/>
            <p:cNvSpPr/>
            <p:nvPr/>
          </p:nvSpPr>
          <p:spPr>
            <a:xfrm>
              <a:off x="5049" y="1775"/>
              <a:ext cx="121" cy="116"/>
            </a:xfrm>
            <a:custGeom>
              <a:rect b="b" l="l" r="r" t="t"/>
              <a:pathLst>
                <a:path extrusionOk="0" h="49" w="51">
                  <a:moveTo>
                    <a:pt x="21" y="0"/>
                  </a:moveTo>
                  <a:cubicBezTo>
                    <a:pt x="38" y="0"/>
                    <a:pt x="51" y="11"/>
                    <a:pt x="51" y="24"/>
                  </a:cubicBezTo>
                  <a:cubicBezTo>
                    <a:pt x="51" y="38"/>
                    <a:pt x="40" y="49"/>
                    <a:pt x="25" y="49"/>
                  </a:cubicBezTo>
                  <a:cubicBezTo>
                    <a:pt x="10" y="48"/>
                    <a:pt x="0" y="40"/>
                    <a:pt x="1" y="24"/>
                  </a:cubicBezTo>
                  <a:cubicBezTo>
                    <a:pt x="1" y="9"/>
                    <a:pt x="10" y="1"/>
                    <a:pt x="21" y="0"/>
                  </a:cubicBezTo>
                  <a:close/>
                </a:path>
              </a:pathLst>
            </a:custGeom>
            <a:solidFill>
              <a:srgbClr val="87877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9"/>
            <p:cNvSpPr/>
            <p:nvPr/>
          </p:nvSpPr>
          <p:spPr>
            <a:xfrm>
              <a:off x="5238" y="1900"/>
              <a:ext cx="102" cy="230"/>
            </a:xfrm>
            <a:custGeom>
              <a:rect b="b" l="l" r="r" t="t"/>
              <a:pathLst>
                <a:path extrusionOk="0" h="97" w="43">
                  <a:moveTo>
                    <a:pt x="0" y="82"/>
                  </a:moveTo>
                  <a:cubicBezTo>
                    <a:pt x="4" y="61"/>
                    <a:pt x="8" y="39"/>
                    <a:pt x="12" y="18"/>
                  </a:cubicBezTo>
                  <a:cubicBezTo>
                    <a:pt x="13" y="7"/>
                    <a:pt x="18" y="0"/>
                    <a:pt x="30" y="2"/>
                  </a:cubicBezTo>
                  <a:cubicBezTo>
                    <a:pt x="43" y="4"/>
                    <a:pt x="43" y="14"/>
                    <a:pt x="40" y="24"/>
                  </a:cubicBezTo>
                  <a:cubicBezTo>
                    <a:pt x="35" y="45"/>
                    <a:pt x="28" y="65"/>
                    <a:pt x="22" y="86"/>
                  </a:cubicBezTo>
                  <a:cubicBezTo>
                    <a:pt x="6" y="97"/>
                    <a:pt x="2" y="96"/>
                    <a:pt x="0" y="82"/>
                  </a:cubicBezTo>
                  <a:close/>
                </a:path>
              </a:pathLst>
            </a:custGeom>
            <a:solidFill>
              <a:srgbClr val="BD7A7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9"/>
            <p:cNvSpPr/>
            <p:nvPr/>
          </p:nvSpPr>
          <p:spPr>
            <a:xfrm>
              <a:off x="5267" y="3048"/>
              <a:ext cx="298" cy="107"/>
            </a:xfrm>
            <a:custGeom>
              <a:rect b="b" l="l" r="r" t="t"/>
              <a:pathLst>
                <a:path extrusionOk="0" h="45" w="126">
                  <a:moveTo>
                    <a:pt x="124" y="10"/>
                  </a:moveTo>
                  <a:cubicBezTo>
                    <a:pt x="96" y="42"/>
                    <a:pt x="32" y="45"/>
                    <a:pt x="1" y="26"/>
                  </a:cubicBezTo>
                  <a:cubicBezTo>
                    <a:pt x="0" y="22"/>
                    <a:pt x="3" y="20"/>
                    <a:pt x="6" y="19"/>
                  </a:cubicBezTo>
                  <a:cubicBezTo>
                    <a:pt x="19" y="17"/>
                    <a:pt x="31" y="24"/>
                    <a:pt x="44" y="24"/>
                  </a:cubicBezTo>
                  <a:cubicBezTo>
                    <a:pt x="49" y="25"/>
                    <a:pt x="54" y="25"/>
                    <a:pt x="59" y="25"/>
                  </a:cubicBezTo>
                  <a:cubicBezTo>
                    <a:pt x="61" y="25"/>
                    <a:pt x="64" y="25"/>
                    <a:pt x="67" y="25"/>
                  </a:cubicBezTo>
                  <a:cubicBezTo>
                    <a:pt x="78" y="26"/>
                    <a:pt x="83" y="16"/>
                    <a:pt x="92" y="13"/>
                  </a:cubicBezTo>
                  <a:cubicBezTo>
                    <a:pt x="93" y="12"/>
                    <a:pt x="95" y="12"/>
                    <a:pt x="97" y="12"/>
                  </a:cubicBezTo>
                  <a:cubicBezTo>
                    <a:pt x="105" y="12"/>
                    <a:pt x="109" y="4"/>
                    <a:pt x="115" y="1"/>
                  </a:cubicBezTo>
                  <a:cubicBezTo>
                    <a:pt x="117" y="0"/>
                    <a:pt x="119" y="0"/>
                    <a:pt x="121" y="1"/>
                  </a:cubicBezTo>
                  <a:cubicBezTo>
                    <a:pt x="124" y="3"/>
                    <a:pt x="126" y="6"/>
                    <a:pt x="124" y="10"/>
                  </a:cubicBezTo>
                  <a:close/>
                </a:path>
              </a:pathLst>
            </a:custGeom>
            <a:solidFill>
              <a:srgbClr val="BA737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9"/>
            <p:cNvSpPr/>
            <p:nvPr/>
          </p:nvSpPr>
          <p:spPr>
            <a:xfrm>
              <a:off x="4215" y="2951"/>
              <a:ext cx="116" cy="111"/>
            </a:xfrm>
            <a:custGeom>
              <a:rect b="b" l="l" r="r" t="t"/>
              <a:pathLst>
                <a:path extrusionOk="0" h="47" w="49">
                  <a:moveTo>
                    <a:pt x="0" y="24"/>
                  </a:moveTo>
                  <a:cubicBezTo>
                    <a:pt x="3" y="9"/>
                    <a:pt x="10" y="0"/>
                    <a:pt x="25" y="0"/>
                  </a:cubicBezTo>
                  <a:cubicBezTo>
                    <a:pt x="41" y="0"/>
                    <a:pt x="49" y="9"/>
                    <a:pt x="48" y="24"/>
                  </a:cubicBezTo>
                  <a:cubicBezTo>
                    <a:pt x="48" y="37"/>
                    <a:pt x="40" y="47"/>
                    <a:pt x="24" y="47"/>
                  </a:cubicBezTo>
                  <a:cubicBezTo>
                    <a:pt x="8" y="47"/>
                    <a:pt x="3" y="36"/>
                    <a:pt x="0" y="24"/>
                  </a:cubicBezTo>
                  <a:close/>
                </a:path>
              </a:pathLst>
            </a:custGeom>
            <a:solidFill>
              <a:srgbClr val="B384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9"/>
            <p:cNvSpPr/>
            <p:nvPr/>
          </p:nvSpPr>
          <p:spPr>
            <a:xfrm>
              <a:off x="3757" y="2773"/>
              <a:ext cx="221" cy="216"/>
            </a:xfrm>
            <a:custGeom>
              <a:rect b="b" l="l" r="r" t="t"/>
              <a:pathLst>
                <a:path extrusionOk="0" h="91" w="93">
                  <a:moveTo>
                    <a:pt x="34" y="82"/>
                  </a:moveTo>
                  <a:cubicBezTo>
                    <a:pt x="25" y="64"/>
                    <a:pt x="13" y="47"/>
                    <a:pt x="13" y="26"/>
                  </a:cubicBezTo>
                  <a:cubicBezTo>
                    <a:pt x="7" y="21"/>
                    <a:pt x="0" y="16"/>
                    <a:pt x="1" y="6"/>
                  </a:cubicBezTo>
                  <a:cubicBezTo>
                    <a:pt x="3" y="2"/>
                    <a:pt x="6" y="0"/>
                    <a:pt x="11" y="1"/>
                  </a:cubicBezTo>
                  <a:cubicBezTo>
                    <a:pt x="18" y="7"/>
                    <a:pt x="22" y="14"/>
                    <a:pt x="25" y="23"/>
                  </a:cubicBezTo>
                  <a:cubicBezTo>
                    <a:pt x="26" y="39"/>
                    <a:pt x="30" y="54"/>
                    <a:pt x="39" y="68"/>
                  </a:cubicBezTo>
                  <a:cubicBezTo>
                    <a:pt x="43" y="74"/>
                    <a:pt x="47" y="81"/>
                    <a:pt x="56" y="79"/>
                  </a:cubicBezTo>
                  <a:cubicBezTo>
                    <a:pt x="64" y="77"/>
                    <a:pt x="71" y="70"/>
                    <a:pt x="72" y="60"/>
                  </a:cubicBezTo>
                  <a:cubicBezTo>
                    <a:pt x="73" y="53"/>
                    <a:pt x="71" y="44"/>
                    <a:pt x="75" y="37"/>
                  </a:cubicBezTo>
                  <a:cubicBezTo>
                    <a:pt x="76" y="35"/>
                    <a:pt x="77" y="34"/>
                    <a:pt x="79" y="33"/>
                  </a:cubicBezTo>
                  <a:cubicBezTo>
                    <a:pt x="93" y="64"/>
                    <a:pt x="79" y="89"/>
                    <a:pt x="46" y="91"/>
                  </a:cubicBezTo>
                  <a:cubicBezTo>
                    <a:pt x="42" y="88"/>
                    <a:pt x="38" y="85"/>
                    <a:pt x="34" y="82"/>
                  </a:cubicBezTo>
                  <a:close/>
                </a:path>
              </a:pathLst>
            </a:custGeom>
            <a:solidFill>
              <a:srgbClr val="BFA0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9"/>
            <p:cNvSpPr/>
            <p:nvPr/>
          </p:nvSpPr>
          <p:spPr>
            <a:xfrm>
              <a:off x="4077" y="1611"/>
              <a:ext cx="83" cy="221"/>
            </a:xfrm>
            <a:custGeom>
              <a:rect b="b" l="l" r="r" t="t"/>
              <a:pathLst>
                <a:path extrusionOk="0" h="93" w="35">
                  <a:moveTo>
                    <a:pt x="0" y="0"/>
                  </a:moveTo>
                  <a:cubicBezTo>
                    <a:pt x="2" y="3"/>
                    <a:pt x="4" y="6"/>
                    <a:pt x="7" y="9"/>
                  </a:cubicBezTo>
                  <a:cubicBezTo>
                    <a:pt x="19" y="18"/>
                    <a:pt x="15" y="33"/>
                    <a:pt x="20" y="44"/>
                  </a:cubicBezTo>
                  <a:cubicBezTo>
                    <a:pt x="21" y="36"/>
                    <a:pt x="13" y="27"/>
                    <a:pt x="16" y="17"/>
                  </a:cubicBezTo>
                  <a:cubicBezTo>
                    <a:pt x="17" y="14"/>
                    <a:pt x="18" y="12"/>
                    <a:pt x="22" y="13"/>
                  </a:cubicBezTo>
                  <a:cubicBezTo>
                    <a:pt x="27" y="38"/>
                    <a:pt x="34" y="63"/>
                    <a:pt x="35" y="89"/>
                  </a:cubicBezTo>
                  <a:cubicBezTo>
                    <a:pt x="33" y="90"/>
                    <a:pt x="33" y="93"/>
                    <a:pt x="30" y="93"/>
                  </a:cubicBezTo>
                  <a:cubicBezTo>
                    <a:pt x="18" y="63"/>
                    <a:pt x="9" y="32"/>
                    <a:pt x="0" y="0"/>
                  </a:cubicBezTo>
                  <a:close/>
                </a:path>
              </a:pathLst>
            </a:custGeom>
            <a:solidFill>
              <a:srgbClr val="BAA99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9"/>
            <p:cNvSpPr/>
            <p:nvPr/>
          </p:nvSpPr>
          <p:spPr>
            <a:xfrm>
              <a:off x="3636" y="2012"/>
              <a:ext cx="221" cy="71"/>
            </a:xfrm>
            <a:custGeom>
              <a:rect b="b" l="l" r="r" t="t"/>
              <a:pathLst>
                <a:path extrusionOk="0" h="30" w="93">
                  <a:moveTo>
                    <a:pt x="73" y="1"/>
                  </a:moveTo>
                  <a:cubicBezTo>
                    <a:pt x="78" y="8"/>
                    <a:pt x="86" y="7"/>
                    <a:pt x="93" y="8"/>
                  </a:cubicBezTo>
                  <a:cubicBezTo>
                    <a:pt x="85" y="13"/>
                    <a:pt x="88" y="30"/>
                    <a:pt x="73" y="27"/>
                  </a:cubicBezTo>
                  <a:cubicBezTo>
                    <a:pt x="72" y="25"/>
                    <a:pt x="70" y="24"/>
                    <a:pt x="69" y="23"/>
                  </a:cubicBezTo>
                  <a:cubicBezTo>
                    <a:pt x="54" y="19"/>
                    <a:pt x="38" y="22"/>
                    <a:pt x="23" y="21"/>
                  </a:cubicBezTo>
                  <a:cubicBezTo>
                    <a:pt x="16" y="21"/>
                    <a:pt x="9" y="22"/>
                    <a:pt x="2" y="18"/>
                  </a:cubicBezTo>
                  <a:cubicBezTo>
                    <a:pt x="0" y="16"/>
                    <a:pt x="0" y="14"/>
                    <a:pt x="1" y="12"/>
                  </a:cubicBezTo>
                  <a:cubicBezTo>
                    <a:pt x="11" y="8"/>
                    <a:pt x="22" y="7"/>
                    <a:pt x="33" y="7"/>
                  </a:cubicBezTo>
                  <a:cubicBezTo>
                    <a:pt x="47" y="7"/>
                    <a:pt x="59" y="0"/>
                    <a:pt x="73" y="1"/>
                  </a:cubicBezTo>
                  <a:close/>
                </a:path>
              </a:pathLst>
            </a:custGeom>
            <a:solidFill>
              <a:srgbClr val="CC917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9"/>
            <p:cNvSpPr/>
            <p:nvPr/>
          </p:nvSpPr>
          <p:spPr>
            <a:xfrm>
              <a:off x="3563" y="1934"/>
              <a:ext cx="206" cy="71"/>
            </a:xfrm>
            <a:custGeom>
              <a:rect b="b" l="l" r="r" t="t"/>
              <a:pathLst>
                <a:path extrusionOk="0" h="30" w="87">
                  <a:moveTo>
                    <a:pt x="1" y="13"/>
                  </a:moveTo>
                  <a:cubicBezTo>
                    <a:pt x="31" y="0"/>
                    <a:pt x="57" y="18"/>
                    <a:pt x="87" y="23"/>
                  </a:cubicBezTo>
                  <a:cubicBezTo>
                    <a:pt x="81" y="30"/>
                    <a:pt x="77" y="25"/>
                    <a:pt x="73" y="25"/>
                  </a:cubicBezTo>
                  <a:cubicBezTo>
                    <a:pt x="48" y="28"/>
                    <a:pt x="24" y="22"/>
                    <a:pt x="0" y="16"/>
                  </a:cubicBezTo>
                  <a:cubicBezTo>
                    <a:pt x="0" y="15"/>
                    <a:pt x="0" y="14"/>
                    <a:pt x="1" y="13"/>
                  </a:cubicBezTo>
                  <a:close/>
                </a:path>
              </a:pathLst>
            </a:custGeom>
            <a:solidFill>
              <a:srgbClr val="EB95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9"/>
            <p:cNvSpPr/>
            <p:nvPr/>
          </p:nvSpPr>
          <p:spPr>
            <a:xfrm>
              <a:off x="3618" y="2168"/>
              <a:ext cx="47" cy="197"/>
            </a:xfrm>
            <a:custGeom>
              <a:rect b="b" l="l" r="r" t="t"/>
              <a:pathLst>
                <a:path extrusionOk="0" h="83" w="20">
                  <a:moveTo>
                    <a:pt x="17" y="57"/>
                  </a:moveTo>
                  <a:cubicBezTo>
                    <a:pt x="9" y="43"/>
                    <a:pt x="15" y="26"/>
                    <a:pt x="11" y="5"/>
                  </a:cubicBezTo>
                  <a:cubicBezTo>
                    <a:pt x="6" y="34"/>
                    <a:pt x="13" y="58"/>
                    <a:pt x="5" y="81"/>
                  </a:cubicBezTo>
                  <a:cubicBezTo>
                    <a:pt x="4" y="83"/>
                    <a:pt x="3" y="83"/>
                    <a:pt x="2" y="81"/>
                  </a:cubicBezTo>
                  <a:cubicBezTo>
                    <a:pt x="0" y="58"/>
                    <a:pt x="0" y="34"/>
                    <a:pt x="4" y="11"/>
                  </a:cubicBezTo>
                  <a:cubicBezTo>
                    <a:pt x="5" y="6"/>
                    <a:pt x="5" y="0"/>
                    <a:pt x="11" y="0"/>
                  </a:cubicBezTo>
                  <a:cubicBezTo>
                    <a:pt x="16" y="0"/>
                    <a:pt x="17" y="6"/>
                    <a:pt x="17" y="11"/>
                  </a:cubicBezTo>
                  <a:cubicBezTo>
                    <a:pt x="18" y="26"/>
                    <a:pt x="19" y="42"/>
                    <a:pt x="20" y="57"/>
                  </a:cubicBezTo>
                  <a:cubicBezTo>
                    <a:pt x="19" y="59"/>
                    <a:pt x="18" y="59"/>
                    <a:pt x="17" y="57"/>
                  </a:cubicBezTo>
                  <a:close/>
                </a:path>
              </a:pathLst>
            </a:custGeom>
            <a:solidFill>
              <a:srgbClr val="96958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9"/>
            <p:cNvSpPr/>
            <p:nvPr/>
          </p:nvSpPr>
          <p:spPr>
            <a:xfrm>
              <a:off x="4693" y="2889"/>
              <a:ext cx="225" cy="121"/>
            </a:xfrm>
            <a:custGeom>
              <a:rect b="b" l="l" r="r" t="t"/>
              <a:pathLst>
                <a:path extrusionOk="0" h="51" w="95">
                  <a:moveTo>
                    <a:pt x="90" y="49"/>
                  </a:moveTo>
                  <a:cubicBezTo>
                    <a:pt x="79" y="37"/>
                    <a:pt x="68" y="23"/>
                    <a:pt x="49" y="20"/>
                  </a:cubicBezTo>
                  <a:cubicBezTo>
                    <a:pt x="36" y="18"/>
                    <a:pt x="23" y="14"/>
                    <a:pt x="14" y="27"/>
                  </a:cubicBezTo>
                  <a:cubicBezTo>
                    <a:pt x="9" y="37"/>
                    <a:pt x="6" y="26"/>
                    <a:pt x="2" y="26"/>
                  </a:cubicBezTo>
                  <a:cubicBezTo>
                    <a:pt x="2" y="22"/>
                    <a:pt x="1" y="17"/>
                    <a:pt x="0" y="12"/>
                  </a:cubicBezTo>
                  <a:cubicBezTo>
                    <a:pt x="11" y="17"/>
                    <a:pt x="21" y="20"/>
                    <a:pt x="26" y="5"/>
                  </a:cubicBezTo>
                  <a:cubicBezTo>
                    <a:pt x="25" y="1"/>
                    <a:pt x="26" y="0"/>
                    <a:pt x="30" y="2"/>
                  </a:cubicBezTo>
                  <a:cubicBezTo>
                    <a:pt x="34" y="21"/>
                    <a:pt x="49" y="10"/>
                    <a:pt x="5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71" y="24"/>
                    <a:pt x="92" y="28"/>
                    <a:pt x="95" y="49"/>
                  </a:cubicBezTo>
                  <a:cubicBezTo>
                    <a:pt x="94" y="51"/>
                    <a:pt x="92" y="51"/>
                    <a:pt x="90" y="49"/>
                  </a:cubicBezTo>
                  <a:close/>
                </a:path>
              </a:pathLst>
            </a:custGeom>
            <a:solidFill>
              <a:srgbClr val="C2A0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9"/>
            <p:cNvSpPr/>
            <p:nvPr/>
          </p:nvSpPr>
          <p:spPr>
            <a:xfrm>
              <a:off x="4933" y="1689"/>
              <a:ext cx="87" cy="86"/>
            </a:xfrm>
            <a:custGeom>
              <a:rect b="b" l="l" r="r" t="t"/>
              <a:pathLst>
                <a:path extrusionOk="0" h="36" w="37">
                  <a:moveTo>
                    <a:pt x="17" y="0"/>
                  </a:moveTo>
                  <a:cubicBezTo>
                    <a:pt x="29" y="1"/>
                    <a:pt x="37" y="7"/>
                    <a:pt x="37" y="19"/>
                  </a:cubicBezTo>
                  <a:cubicBezTo>
                    <a:pt x="37" y="29"/>
                    <a:pt x="30" y="36"/>
                    <a:pt x="19" y="36"/>
                  </a:cubicBezTo>
                  <a:cubicBezTo>
                    <a:pt x="7" y="36"/>
                    <a:pt x="0" y="31"/>
                    <a:pt x="1" y="18"/>
                  </a:cubicBezTo>
                  <a:cubicBezTo>
                    <a:pt x="1" y="7"/>
                    <a:pt x="7" y="1"/>
                    <a:pt x="17" y="0"/>
                  </a:cubicBezTo>
                  <a:close/>
                </a:path>
              </a:pathLst>
            </a:custGeom>
            <a:solidFill>
              <a:srgbClr val="C8A97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9"/>
            <p:cNvSpPr/>
            <p:nvPr/>
          </p:nvSpPr>
          <p:spPr>
            <a:xfrm>
              <a:off x="3911" y="2282"/>
              <a:ext cx="107" cy="199"/>
            </a:xfrm>
            <a:custGeom>
              <a:rect b="b" l="l" r="r" t="t"/>
              <a:pathLst>
                <a:path extrusionOk="0" h="84" w="45">
                  <a:moveTo>
                    <a:pt x="34" y="77"/>
                  </a:moveTo>
                  <a:cubicBezTo>
                    <a:pt x="34" y="62"/>
                    <a:pt x="29" y="50"/>
                    <a:pt x="15" y="41"/>
                  </a:cubicBezTo>
                  <a:cubicBezTo>
                    <a:pt x="0" y="31"/>
                    <a:pt x="2" y="15"/>
                    <a:pt x="11" y="0"/>
                  </a:cubicBezTo>
                  <a:cubicBezTo>
                    <a:pt x="7" y="22"/>
                    <a:pt x="19" y="35"/>
                    <a:pt x="34" y="47"/>
                  </a:cubicBezTo>
                  <a:cubicBezTo>
                    <a:pt x="45" y="55"/>
                    <a:pt x="40" y="70"/>
                    <a:pt x="41" y="81"/>
                  </a:cubicBezTo>
                  <a:cubicBezTo>
                    <a:pt x="37" y="84"/>
                    <a:pt x="35" y="81"/>
                    <a:pt x="34" y="77"/>
                  </a:cubicBezTo>
                  <a:close/>
                </a:path>
              </a:pathLst>
            </a:custGeom>
            <a:solidFill>
              <a:srgbClr val="92817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9"/>
            <p:cNvSpPr/>
            <p:nvPr/>
          </p:nvSpPr>
          <p:spPr>
            <a:xfrm>
              <a:off x="4622" y="3048"/>
              <a:ext cx="332" cy="45"/>
            </a:xfrm>
            <a:custGeom>
              <a:rect b="b" l="l" r="r" t="t"/>
              <a:pathLst>
                <a:path extrusionOk="0" h="19" w="140">
                  <a:moveTo>
                    <a:pt x="140" y="7"/>
                  </a:moveTo>
                  <a:cubicBezTo>
                    <a:pt x="129" y="14"/>
                    <a:pt x="116" y="10"/>
                    <a:pt x="104" y="12"/>
                  </a:cubicBezTo>
                  <a:cubicBezTo>
                    <a:pt x="74" y="16"/>
                    <a:pt x="43" y="17"/>
                    <a:pt x="13" y="19"/>
                  </a:cubicBezTo>
                  <a:cubicBezTo>
                    <a:pt x="8" y="19"/>
                    <a:pt x="4" y="19"/>
                    <a:pt x="0" y="14"/>
                  </a:cubicBezTo>
                  <a:cubicBezTo>
                    <a:pt x="0" y="14"/>
                    <a:pt x="1" y="14"/>
                    <a:pt x="1" y="14"/>
                  </a:cubicBezTo>
                  <a:cubicBezTo>
                    <a:pt x="5" y="11"/>
                    <a:pt x="9" y="11"/>
                    <a:pt x="13" y="14"/>
                  </a:cubicBezTo>
                  <a:cubicBezTo>
                    <a:pt x="49" y="11"/>
                    <a:pt x="84" y="8"/>
                    <a:pt x="120" y="5"/>
                  </a:cubicBezTo>
                  <a:cubicBezTo>
                    <a:pt x="124" y="5"/>
                    <a:pt x="127" y="0"/>
                    <a:pt x="132" y="2"/>
                  </a:cubicBezTo>
                  <a:cubicBezTo>
                    <a:pt x="135" y="4"/>
                    <a:pt x="138" y="5"/>
                    <a:pt x="140" y="7"/>
                  </a:cubicBezTo>
                  <a:close/>
                </a:path>
              </a:pathLst>
            </a:custGeom>
            <a:solidFill>
              <a:srgbClr val="9F816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9"/>
            <p:cNvSpPr/>
            <p:nvPr/>
          </p:nvSpPr>
          <p:spPr>
            <a:xfrm>
              <a:off x="5198" y="1509"/>
              <a:ext cx="88" cy="237"/>
            </a:xfrm>
            <a:custGeom>
              <a:rect b="b" l="l" r="r" t="t"/>
              <a:pathLst>
                <a:path extrusionOk="0" h="100" w="37">
                  <a:moveTo>
                    <a:pt x="21" y="92"/>
                  </a:moveTo>
                  <a:cubicBezTo>
                    <a:pt x="19" y="94"/>
                    <a:pt x="18" y="97"/>
                    <a:pt x="17" y="100"/>
                  </a:cubicBezTo>
                  <a:cubicBezTo>
                    <a:pt x="6" y="99"/>
                    <a:pt x="0" y="96"/>
                    <a:pt x="3" y="82"/>
                  </a:cubicBezTo>
                  <a:cubicBezTo>
                    <a:pt x="8" y="63"/>
                    <a:pt x="11" y="44"/>
                    <a:pt x="13" y="24"/>
                  </a:cubicBezTo>
                  <a:cubicBezTo>
                    <a:pt x="15" y="9"/>
                    <a:pt x="21" y="0"/>
                    <a:pt x="37" y="4"/>
                  </a:cubicBezTo>
                  <a:cubicBezTo>
                    <a:pt x="36" y="6"/>
                    <a:pt x="35" y="9"/>
                    <a:pt x="33" y="11"/>
                  </a:cubicBezTo>
                  <a:cubicBezTo>
                    <a:pt x="21" y="37"/>
                    <a:pt x="12" y="63"/>
                    <a:pt x="21" y="92"/>
                  </a:cubicBezTo>
                  <a:close/>
                </a:path>
              </a:pathLst>
            </a:custGeom>
            <a:solidFill>
              <a:srgbClr val="C3B0A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9"/>
            <p:cNvSpPr/>
            <p:nvPr/>
          </p:nvSpPr>
          <p:spPr>
            <a:xfrm>
              <a:off x="5568" y="1573"/>
              <a:ext cx="92" cy="244"/>
            </a:xfrm>
            <a:custGeom>
              <a:rect b="b" l="l" r="r" t="t"/>
              <a:pathLst>
                <a:path extrusionOk="0" h="103" w="39">
                  <a:moveTo>
                    <a:pt x="18" y="0"/>
                  </a:moveTo>
                  <a:cubicBezTo>
                    <a:pt x="35" y="6"/>
                    <a:pt x="39" y="16"/>
                    <a:pt x="34" y="33"/>
                  </a:cubicBezTo>
                  <a:cubicBezTo>
                    <a:pt x="29" y="49"/>
                    <a:pt x="26" y="67"/>
                    <a:pt x="24" y="84"/>
                  </a:cubicBezTo>
                  <a:cubicBezTo>
                    <a:pt x="22" y="98"/>
                    <a:pt x="15" y="103"/>
                    <a:pt x="1" y="100"/>
                  </a:cubicBezTo>
                  <a:cubicBezTo>
                    <a:pt x="0" y="99"/>
                    <a:pt x="0" y="97"/>
                    <a:pt x="1" y="95"/>
                  </a:cubicBezTo>
                  <a:cubicBezTo>
                    <a:pt x="2" y="93"/>
                    <a:pt x="4" y="91"/>
                    <a:pt x="6" y="89"/>
                  </a:cubicBezTo>
                  <a:cubicBezTo>
                    <a:pt x="19" y="69"/>
                    <a:pt x="18" y="45"/>
                    <a:pt x="23" y="22"/>
                  </a:cubicBezTo>
                  <a:cubicBezTo>
                    <a:pt x="24" y="18"/>
                    <a:pt x="17" y="16"/>
                    <a:pt x="15" y="11"/>
                  </a:cubicBezTo>
                  <a:cubicBezTo>
                    <a:pt x="14" y="7"/>
                    <a:pt x="14" y="3"/>
                    <a:pt x="18" y="0"/>
                  </a:cubicBezTo>
                  <a:close/>
                </a:path>
              </a:pathLst>
            </a:custGeom>
            <a:solidFill>
              <a:srgbClr val="C5AFA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9"/>
            <p:cNvSpPr/>
            <p:nvPr/>
          </p:nvSpPr>
          <p:spPr>
            <a:xfrm>
              <a:off x="4001" y="2543"/>
              <a:ext cx="50" cy="320"/>
            </a:xfrm>
            <a:custGeom>
              <a:rect b="b" l="l" r="r" t="t"/>
              <a:pathLst>
                <a:path extrusionOk="0" h="135" w="21">
                  <a:moveTo>
                    <a:pt x="12" y="15"/>
                  </a:moveTo>
                  <a:cubicBezTo>
                    <a:pt x="2" y="27"/>
                    <a:pt x="7" y="41"/>
                    <a:pt x="9" y="54"/>
                  </a:cubicBezTo>
                  <a:cubicBezTo>
                    <a:pt x="12" y="75"/>
                    <a:pt x="16" y="94"/>
                    <a:pt x="18" y="114"/>
                  </a:cubicBezTo>
                  <a:cubicBezTo>
                    <a:pt x="19" y="121"/>
                    <a:pt x="21" y="129"/>
                    <a:pt x="16" y="135"/>
                  </a:cubicBezTo>
                  <a:cubicBezTo>
                    <a:pt x="12" y="98"/>
                    <a:pt x="1" y="61"/>
                    <a:pt x="2" y="23"/>
                  </a:cubicBezTo>
                  <a:cubicBezTo>
                    <a:pt x="0" y="18"/>
                    <a:pt x="0" y="13"/>
                    <a:pt x="1" y="8"/>
                  </a:cubicBezTo>
                  <a:cubicBezTo>
                    <a:pt x="3" y="0"/>
                    <a:pt x="7" y="2"/>
                    <a:pt x="11" y="7"/>
                  </a:cubicBezTo>
                  <a:cubicBezTo>
                    <a:pt x="11" y="10"/>
                    <a:pt x="12" y="12"/>
                    <a:pt x="12" y="15"/>
                  </a:cubicBezTo>
                  <a:close/>
                </a:path>
              </a:pathLst>
            </a:custGeom>
            <a:solidFill>
              <a:srgbClr val="BA757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9"/>
            <p:cNvSpPr/>
            <p:nvPr/>
          </p:nvSpPr>
          <p:spPr>
            <a:xfrm>
              <a:off x="5442" y="2303"/>
              <a:ext cx="43" cy="164"/>
            </a:xfrm>
            <a:custGeom>
              <a:rect b="b" l="l" r="r" t="t"/>
              <a:pathLst>
                <a:path extrusionOk="0" h="69" w="18">
                  <a:moveTo>
                    <a:pt x="18" y="0"/>
                  </a:moveTo>
                  <a:cubicBezTo>
                    <a:pt x="16" y="23"/>
                    <a:pt x="16" y="46"/>
                    <a:pt x="11" y="69"/>
                  </a:cubicBezTo>
                  <a:cubicBezTo>
                    <a:pt x="14" y="51"/>
                    <a:pt x="0" y="36"/>
                    <a:pt x="2" y="18"/>
                  </a:cubicBezTo>
                  <a:cubicBezTo>
                    <a:pt x="3" y="7"/>
                    <a:pt x="5" y="0"/>
                    <a:pt x="18" y="0"/>
                  </a:cubicBezTo>
                  <a:close/>
                </a:path>
              </a:pathLst>
            </a:custGeom>
            <a:solidFill>
              <a:srgbClr val="F9F4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9"/>
            <p:cNvSpPr/>
            <p:nvPr/>
          </p:nvSpPr>
          <p:spPr>
            <a:xfrm>
              <a:off x="5172" y="3008"/>
              <a:ext cx="128" cy="102"/>
            </a:xfrm>
            <a:custGeom>
              <a:rect b="b" l="l" r="r" t="t"/>
              <a:pathLst>
                <a:path extrusionOk="0" h="43" w="54">
                  <a:moveTo>
                    <a:pt x="45" y="39"/>
                  </a:moveTo>
                  <a:cubicBezTo>
                    <a:pt x="43" y="40"/>
                    <a:pt x="42" y="41"/>
                    <a:pt x="41" y="43"/>
                  </a:cubicBezTo>
                  <a:cubicBezTo>
                    <a:pt x="23" y="36"/>
                    <a:pt x="9" y="24"/>
                    <a:pt x="0" y="7"/>
                  </a:cubicBezTo>
                  <a:cubicBezTo>
                    <a:pt x="1" y="4"/>
                    <a:pt x="2" y="2"/>
                    <a:pt x="5" y="1"/>
                  </a:cubicBezTo>
                  <a:cubicBezTo>
                    <a:pt x="10" y="0"/>
                    <a:pt x="15" y="1"/>
                    <a:pt x="19" y="5"/>
                  </a:cubicBezTo>
                  <a:cubicBezTo>
                    <a:pt x="23" y="8"/>
                    <a:pt x="27" y="13"/>
                    <a:pt x="30" y="17"/>
                  </a:cubicBezTo>
                  <a:cubicBezTo>
                    <a:pt x="35" y="24"/>
                    <a:pt x="54" y="22"/>
                    <a:pt x="45" y="39"/>
                  </a:cubicBezTo>
                  <a:close/>
                </a:path>
              </a:pathLst>
            </a:custGeom>
            <a:solidFill>
              <a:srgbClr val="CC7F7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9"/>
            <p:cNvSpPr/>
            <p:nvPr/>
          </p:nvSpPr>
          <p:spPr>
            <a:xfrm>
              <a:off x="5504" y="2180"/>
              <a:ext cx="47" cy="278"/>
            </a:xfrm>
            <a:custGeom>
              <a:rect b="b" l="l" r="r" t="t"/>
              <a:pathLst>
                <a:path extrusionOk="0" h="117" w="20">
                  <a:moveTo>
                    <a:pt x="9" y="117"/>
                  </a:moveTo>
                  <a:cubicBezTo>
                    <a:pt x="9" y="110"/>
                    <a:pt x="8" y="103"/>
                    <a:pt x="8" y="96"/>
                  </a:cubicBezTo>
                  <a:cubicBezTo>
                    <a:pt x="2" y="91"/>
                    <a:pt x="3" y="83"/>
                    <a:pt x="2" y="76"/>
                  </a:cubicBezTo>
                  <a:cubicBezTo>
                    <a:pt x="0" y="55"/>
                    <a:pt x="8" y="34"/>
                    <a:pt x="7" y="13"/>
                  </a:cubicBezTo>
                  <a:cubicBezTo>
                    <a:pt x="7" y="8"/>
                    <a:pt x="8" y="1"/>
                    <a:pt x="16" y="0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16" y="39"/>
                    <a:pt x="15" y="78"/>
                    <a:pt x="9" y="117"/>
                  </a:cubicBezTo>
                  <a:close/>
                </a:path>
              </a:pathLst>
            </a:custGeom>
            <a:solidFill>
              <a:srgbClr val="C9AA7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9"/>
            <p:cNvSpPr/>
            <p:nvPr/>
          </p:nvSpPr>
          <p:spPr>
            <a:xfrm>
              <a:off x="4044" y="2880"/>
              <a:ext cx="57" cy="158"/>
            </a:xfrm>
            <a:custGeom>
              <a:rect b="b" l="l" r="r" t="t"/>
              <a:pathLst>
                <a:path extrusionOk="0" h="67" w="24">
                  <a:moveTo>
                    <a:pt x="0" y="6"/>
                  </a:moveTo>
                  <a:cubicBezTo>
                    <a:pt x="0" y="5"/>
                    <a:pt x="1" y="5"/>
                    <a:pt x="1" y="4"/>
                  </a:cubicBezTo>
                  <a:cubicBezTo>
                    <a:pt x="2" y="2"/>
                    <a:pt x="4" y="0"/>
                    <a:pt x="4" y="3"/>
                  </a:cubicBezTo>
                  <a:cubicBezTo>
                    <a:pt x="7" y="18"/>
                    <a:pt x="8" y="34"/>
                    <a:pt x="17" y="49"/>
                  </a:cubicBezTo>
                  <a:cubicBezTo>
                    <a:pt x="17" y="38"/>
                    <a:pt x="17" y="27"/>
                    <a:pt x="17" y="17"/>
                  </a:cubicBezTo>
                  <a:cubicBezTo>
                    <a:pt x="24" y="33"/>
                    <a:pt x="23" y="49"/>
                    <a:pt x="21" y="66"/>
                  </a:cubicBezTo>
                  <a:cubicBezTo>
                    <a:pt x="18" y="61"/>
                    <a:pt x="15" y="62"/>
                    <a:pt x="12" y="67"/>
                  </a:cubicBezTo>
                  <a:cubicBezTo>
                    <a:pt x="5" y="47"/>
                    <a:pt x="2" y="27"/>
                    <a:pt x="0" y="6"/>
                  </a:cubicBezTo>
                  <a:close/>
                </a:path>
              </a:pathLst>
            </a:custGeom>
            <a:solidFill>
              <a:srgbClr val="B0777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9"/>
            <p:cNvSpPr/>
            <p:nvPr/>
          </p:nvSpPr>
          <p:spPr>
            <a:xfrm>
              <a:off x="5118" y="2692"/>
              <a:ext cx="92" cy="173"/>
            </a:xfrm>
            <a:custGeom>
              <a:rect b="b" l="l" r="r" t="t"/>
              <a:pathLst>
                <a:path extrusionOk="0" h="73" w="39">
                  <a:moveTo>
                    <a:pt x="31" y="0"/>
                  </a:moveTo>
                  <a:cubicBezTo>
                    <a:pt x="33" y="1"/>
                    <a:pt x="34" y="3"/>
                    <a:pt x="36" y="4"/>
                  </a:cubicBezTo>
                  <a:cubicBezTo>
                    <a:pt x="39" y="13"/>
                    <a:pt x="38" y="22"/>
                    <a:pt x="31" y="29"/>
                  </a:cubicBezTo>
                  <a:cubicBezTo>
                    <a:pt x="25" y="34"/>
                    <a:pt x="26" y="42"/>
                    <a:pt x="24" y="49"/>
                  </a:cubicBezTo>
                  <a:cubicBezTo>
                    <a:pt x="21" y="57"/>
                    <a:pt x="22" y="69"/>
                    <a:pt x="11" y="73"/>
                  </a:cubicBezTo>
                  <a:cubicBezTo>
                    <a:pt x="0" y="69"/>
                    <a:pt x="6" y="61"/>
                    <a:pt x="6" y="54"/>
                  </a:cubicBezTo>
                  <a:cubicBezTo>
                    <a:pt x="7" y="43"/>
                    <a:pt x="14" y="32"/>
                    <a:pt x="16" y="20"/>
                  </a:cubicBezTo>
                  <a:cubicBezTo>
                    <a:pt x="20" y="13"/>
                    <a:pt x="24" y="6"/>
                    <a:pt x="31" y="0"/>
                  </a:cubicBezTo>
                  <a:close/>
                </a:path>
              </a:pathLst>
            </a:custGeom>
            <a:solidFill>
              <a:srgbClr val="CB6E6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9"/>
            <p:cNvSpPr/>
            <p:nvPr/>
          </p:nvSpPr>
          <p:spPr>
            <a:xfrm>
              <a:off x="5127" y="2894"/>
              <a:ext cx="64" cy="130"/>
            </a:xfrm>
            <a:custGeom>
              <a:rect b="b" l="l" r="r" t="t"/>
              <a:pathLst>
                <a:path extrusionOk="0" h="55" w="27">
                  <a:moveTo>
                    <a:pt x="24" y="51"/>
                  </a:moveTo>
                  <a:cubicBezTo>
                    <a:pt x="22" y="53"/>
                    <a:pt x="21" y="54"/>
                    <a:pt x="19" y="55"/>
                  </a:cubicBezTo>
                  <a:cubicBezTo>
                    <a:pt x="8" y="44"/>
                    <a:pt x="3" y="30"/>
                    <a:pt x="0" y="15"/>
                  </a:cubicBezTo>
                  <a:cubicBezTo>
                    <a:pt x="1" y="12"/>
                    <a:pt x="0" y="8"/>
                    <a:pt x="3" y="5"/>
                  </a:cubicBezTo>
                  <a:cubicBezTo>
                    <a:pt x="9" y="0"/>
                    <a:pt x="13" y="2"/>
                    <a:pt x="15" y="9"/>
                  </a:cubicBezTo>
                  <a:cubicBezTo>
                    <a:pt x="15" y="10"/>
                    <a:pt x="16" y="12"/>
                    <a:pt x="16" y="14"/>
                  </a:cubicBezTo>
                  <a:cubicBezTo>
                    <a:pt x="16" y="20"/>
                    <a:pt x="22" y="24"/>
                    <a:pt x="24" y="29"/>
                  </a:cubicBezTo>
                  <a:cubicBezTo>
                    <a:pt x="25" y="30"/>
                    <a:pt x="26" y="32"/>
                    <a:pt x="26" y="34"/>
                  </a:cubicBezTo>
                  <a:cubicBezTo>
                    <a:pt x="26" y="38"/>
                    <a:pt x="27" y="42"/>
                    <a:pt x="26" y="47"/>
                  </a:cubicBezTo>
                  <a:cubicBezTo>
                    <a:pt x="26" y="49"/>
                    <a:pt x="25" y="50"/>
                    <a:pt x="24" y="51"/>
                  </a:cubicBezTo>
                  <a:close/>
                </a:path>
              </a:pathLst>
            </a:custGeom>
            <a:solidFill>
              <a:srgbClr val="C6787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9"/>
            <p:cNvSpPr/>
            <p:nvPr/>
          </p:nvSpPr>
          <p:spPr>
            <a:xfrm>
              <a:off x="5347" y="2149"/>
              <a:ext cx="53" cy="183"/>
            </a:xfrm>
            <a:custGeom>
              <a:rect b="b" l="l" r="r" t="t"/>
              <a:pathLst>
                <a:path extrusionOk="0" h="77" w="22">
                  <a:moveTo>
                    <a:pt x="10" y="77"/>
                  </a:moveTo>
                  <a:cubicBezTo>
                    <a:pt x="9" y="77"/>
                    <a:pt x="8" y="77"/>
                    <a:pt x="7" y="77"/>
                  </a:cubicBezTo>
                  <a:cubicBezTo>
                    <a:pt x="7" y="55"/>
                    <a:pt x="0" y="32"/>
                    <a:pt x="3" y="10"/>
                  </a:cubicBezTo>
                  <a:cubicBezTo>
                    <a:pt x="9" y="4"/>
                    <a:pt x="14" y="0"/>
                    <a:pt x="22" y="6"/>
                  </a:cubicBezTo>
                  <a:cubicBezTo>
                    <a:pt x="22" y="13"/>
                    <a:pt x="22" y="21"/>
                    <a:pt x="22" y="29"/>
                  </a:cubicBezTo>
                  <a:cubicBezTo>
                    <a:pt x="22" y="29"/>
                    <a:pt x="20" y="29"/>
                    <a:pt x="20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1" y="34"/>
                    <a:pt x="15" y="42"/>
                    <a:pt x="16" y="48"/>
                  </a:cubicBezTo>
                  <a:cubicBezTo>
                    <a:pt x="16" y="58"/>
                    <a:pt x="19" y="69"/>
                    <a:pt x="10" y="77"/>
                  </a:cubicBezTo>
                  <a:close/>
                </a:path>
              </a:pathLst>
            </a:custGeom>
            <a:solidFill>
              <a:srgbClr val="8F818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9"/>
            <p:cNvSpPr/>
            <p:nvPr/>
          </p:nvSpPr>
          <p:spPr>
            <a:xfrm>
              <a:off x="4317" y="2806"/>
              <a:ext cx="87" cy="95"/>
            </a:xfrm>
            <a:custGeom>
              <a:rect b="b" l="l" r="r" t="t"/>
              <a:pathLst>
                <a:path extrusionOk="0" h="40" w="37">
                  <a:moveTo>
                    <a:pt x="2" y="24"/>
                  </a:moveTo>
                  <a:cubicBezTo>
                    <a:pt x="0" y="9"/>
                    <a:pt x="5" y="0"/>
                    <a:pt x="21" y="1"/>
                  </a:cubicBezTo>
                  <a:cubicBezTo>
                    <a:pt x="31" y="2"/>
                    <a:pt x="37" y="10"/>
                    <a:pt x="34" y="21"/>
                  </a:cubicBezTo>
                  <a:cubicBezTo>
                    <a:pt x="31" y="33"/>
                    <a:pt x="23" y="40"/>
                    <a:pt x="10" y="32"/>
                  </a:cubicBezTo>
                  <a:cubicBezTo>
                    <a:pt x="7" y="23"/>
                    <a:pt x="18" y="26"/>
                    <a:pt x="20" y="22"/>
                  </a:cubicBezTo>
                  <a:cubicBezTo>
                    <a:pt x="13" y="16"/>
                    <a:pt x="8" y="24"/>
                    <a:pt x="2" y="24"/>
                  </a:cubicBezTo>
                  <a:close/>
                </a:path>
              </a:pathLst>
            </a:custGeom>
            <a:solidFill>
              <a:srgbClr val="91928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9"/>
            <p:cNvSpPr/>
            <p:nvPr/>
          </p:nvSpPr>
          <p:spPr>
            <a:xfrm>
              <a:off x="4558" y="1770"/>
              <a:ext cx="93" cy="64"/>
            </a:xfrm>
            <a:custGeom>
              <a:rect b="b" l="l" r="r" t="t"/>
              <a:pathLst>
                <a:path extrusionOk="0" h="27" w="39">
                  <a:moveTo>
                    <a:pt x="36" y="22"/>
                  </a:moveTo>
                  <a:cubicBezTo>
                    <a:pt x="24" y="19"/>
                    <a:pt x="10" y="27"/>
                    <a:pt x="0" y="14"/>
                  </a:cubicBezTo>
                  <a:cubicBezTo>
                    <a:pt x="16" y="0"/>
                    <a:pt x="34" y="3"/>
                    <a:pt x="39" y="21"/>
                  </a:cubicBezTo>
                  <a:cubicBezTo>
                    <a:pt x="38" y="21"/>
                    <a:pt x="37" y="21"/>
                    <a:pt x="36" y="22"/>
                  </a:cubicBezTo>
                  <a:close/>
                </a:path>
              </a:pathLst>
            </a:custGeom>
            <a:solidFill>
              <a:srgbClr val="A7855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9"/>
            <p:cNvSpPr/>
            <p:nvPr/>
          </p:nvSpPr>
          <p:spPr>
            <a:xfrm>
              <a:off x="5435" y="1538"/>
              <a:ext cx="100" cy="173"/>
            </a:xfrm>
            <a:custGeom>
              <a:rect b="b" l="l" r="r" t="t"/>
              <a:pathLst>
                <a:path extrusionOk="0" h="73" w="42">
                  <a:moveTo>
                    <a:pt x="25" y="16"/>
                  </a:moveTo>
                  <a:cubicBezTo>
                    <a:pt x="30" y="12"/>
                    <a:pt x="33" y="7"/>
                    <a:pt x="34" y="0"/>
                  </a:cubicBezTo>
                  <a:cubicBezTo>
                    <a:pt x="36" y="1"/>
                    <a:pt x="39" y="2"/>
                    <a:pt x="41" y="3"/>
                  </a:cubicBezTo>
                  <a:cubicBezTo>
                    <a:pt x="42" y="14"/>
                    <a:pt x="35" y="23"/>
                    <a:pt x="33" y="33"/>
                  </a:cubicBezTo>
                  <a:cubicBezTo>
                    <a:pt x="28" y="43"/>
                    <a:pt x="23" y="54"/>
                    <a:pt x="17" y="63"/>
                  </a:cubicBezTo>
                  <a:cubicBezTo>
                    <a:pt x="15" y="67"/>
                    <a:pt x="12" y="73"/>
                    <a:pt x="7" y="71"/>
                  </a:cubicBezTo>
                  <a:cubicBezTo>
                    <a:pt x="0" y="69"/>
                    <a:pt x="2" y="63"/>
                    <a:pt x="3" y="58"/>
                  </a:cubicBezTo>
                  <a:cubicBezTo>
                    <a:pt x="3" y="55"/>
                    <a:pt x="4" y="51"/>
                    <a:pt x="5" y="48"/>
                  </a:cubicBezTo>
                  <a:cubicBezTo>
                    <a:pt x="10" y="36"/>
                    <a:pt x="12" y="22"/>
                    <a:pt x="25" y="16"/>
                  </a:cubicBezTo>
                  <a:close/>
                </a:path>
              </a:pathLst>
            </a:custGeom>
            <a:solidFill>
              <a:srgbClr val="F3C47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9"/>
            <p:cNvSpPr/>
            <p:nvPr/>
          </p:nvSpPr>
          <p:spPr>
            <a:xfrm>
              <a:off x="5504" y="1540"/>
              <a:ext cx="106" cy="85"/>
            </a:xfrm>
            <a:custGeom>
              <a:rect b="b" l="l" r="r" t="t"/>
              <a:pathLst>
                <a:path extrusionOk="0" h="36" w="45">
                  <a:moveTo>
                    <a:pt x="0" y="30"/>
                  </a:moveTo>
                  <a:cubicBezTo>
                    <a:pt x="1" y="19"/>
                    <a:pt x="6" y="10"/>
                    <a:pt x="12" y="2"/>
                  </a:cubicBezTo>
                  <a:cubicBezTo>
                    <a:pt x="24" y="5"/>
                    <a:pt x="38" y="0"/>
                    <a:pt x="45" y="14"/>
                  </a:cubicBezTo>
                  <a:cubicBezTo>
                    <a:pt x="45" y="18"/>
                    <a:pt x="45" y="23"/>
                    <a:pt x="45" y="27"/>
                  </a:cubicBezTo>
                  <a:cubicBezTo>
                    <a:pt x="44" y="27"/>
                    <a:pt x="43" y="27"/>
                    <a:pt x="42" y="28"/>
                  </a:cubicBezTo>
                  <a:cubicBezTo>
                    <a:pt x="38" y="26"/>
                    <a:pt x="36" y="22"/>
                    <a:pt x="33" y="20"/>
                  </a:cubicBezTo>
                  <a:cubicBezTo>
                    <a:pt x="24" y="22"/>
                    <a:pt x="24" y="36"/>
                    <a:pt x="13" y="34"/>
                  </a:cubicBezTo>
                  <a:cubicBezTo>
                    <a:pt x="10" y="26"/>
                    <a:pt x="10" y="26"/>
                    <a:pt x="2" y="31"/>
                  </a:cubicBezTo>
                  <a:cubicBezTo>
                    <a:pt x="2" y="31"/>
                    <a:pt x="1" y="30"/>
                    <a:pt x="0" y="30"/>
                  </a:cubicBezTo>
                  <a:close/>
                </a:path>
              </a:pathLst>
            </a:custGeom>
            <a:solidFill>
              <a:srgbClr val="BC95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9"/>
            <p:cNvSpPr/>
            <p:nvPr/>
          </p:nvSpPr>
          <p:spPr>
            <a:xfrm>
              <a:off x="5106" y="2740"/>
              <a:ext cx="59" cy="189"/>
            </a:xfrm>
            <a:custGeom>
              <a:rect b="b" l="l" r="r" t="t"/>
              <a:pathLst>
                <a:path extrusionOk="0" h="80" w="25">
                  <a:moveTo>
                    <a:pt x="13" y="72"/>
                  </a:moveTo>
                  <a:cubicBezTo>
                    <a:pt x="12" y="74"/>
                    <a:pt x="10" y="77"/>
                    <a:pt x="9" y="80"/>
                  </a:cubicBezTo>
                  <a:cubicBezTo>
                    <a:pt x="0" y="63"/>
                    <a:pt x="8" y="45"/>
                    <a:pt x="9" y="28"/>
                  </a:cubicBezTo>
                  <a:cubicBezTo>
                    <a:pt x="10" y="23"/>
                    <a:pt x="13" y="18"/>
                    <a:pt x="11" y="13"/>
                  </a:cubicBezTo>
                  <a:cubicBezTo>
                    <a:pt x="15" y="11"/>
                    <a:pt x="16" y="9"/>
                    <a:pt x="16" y="5"/>
                  </a:cubicBezTo>
                  <a:cubicBezTo>
                    <a:pt x="18" y="4"/>
                    <a:pt x="20" y="2"/>
                    <a:pt x="21" y="0"/>
                  </a:cubicBezTo>
                  <a:cubicBezTo>
                    <a:pt x="25" y="12"/>
                    <a:pt x="15" y="21"/>
                    <a:pt x="14" y="32"/>
                  </a:cubicBezTo>
                  <a:cubicBezTo>
                    <a:pt x="14" y="39"/>
                    <a:pt x="10" y="46"/>
                    <a:pt x="16" y="52"/>
                  </a:cubicBezTo>
                  <a:cubicBezTo>
                    <a:pt x="20" y="56"/>
                    <a:pt x="19" y="60"/>
                    <a:pt x="17" y="65"/>
                  </a:cubicBezTo>
                  <a:cubicBezTo>
                    <a:pt x="16" y="67"/>
                    <a:pt x="14" y="69"/>
                    <a:pt x="13" y="72"/>
                  </a:cubicBezTo>
                  <a:close/>
                </a:path>
              </a:pathLst>
            </a:custGeom>
            <a:solidFill>
              <a:srgbClr val="B3777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9"/>
            <p:cNvSpPr/>
            <p:nvPr/>
          </p:nvSpPr>
          <p:spPr>
            <a:xfrm>
              <a:off x="5516" y="1632"/>
              <a:ext cx="66" cy="193"/>
            </a:xfrm>
            <a:custGeom>
              <a:rect b="b" l="l" r="r" t="t"/>
              <a:pathLst>
                <a:path extrusionOk="0" h="81" w="28">
                  <a:moveTo>
                    <a:pt x="24" y="71"/>
                  </a:moveTo>
                  <a:cubicBezTo>
                    <a:pt x="24" y="73"/>
                    <a:pt x="24" y="74"/>
                    <a:pt x="23" y="75"/>
                  </a:cubicBezTo>
                  <a:cubicBezTo>
                    <a:pt x="22" y="77"/>
                    <a:pt x="21" y="78"/>
                    <a:pt x="19" y="79"/>
                  </a:cubicBezTo>
                  <a:cubicBezTo>
                    <a:pt x="16" y="81"/>
                    <a:pt x="14" y="78"/>
                    <a:pt x="12" y="76"/>
                  </a:cubicBezTo>
                  <a:cubicBezTo>
                    <a:pt x="8" y="64"/>
                    <a:pt x="9" y="51"/>
                    <a:pt x="11" y="39"/>
                  </a:cubicBezTo>
                  <a:cubicBezTo>
                    <a:pt x="11" y="33"/>
                    <a:pt x="9" y="35"/>
                    <a:pt x="6" y="37"/>
                  </a:cubicBezTo>
                  <a:cubicBezTo>
                    <a:pt x="1" y="35"/>
                    <a:pt x="0" y="32"/>
                    <a:pt x="0" y="28"/>
                  </a:cubicBezTo>
                  <a:cubicBezTo>
                    <a:pt x="4" y="17"/>
                    <a:pt x="3" y="1"/>
                    <a:pt x="21" y="0"/>
                  </a:cubicBezTo>
                  <a:cubicBezTo>
                    <a:pt x="22" y="2"/>
                    <a:pt x="23" y="4"/>
                    <a:pt x="24" y="6"/>
                  </a:cubicBezTo>
                  <a:cubicBezTo>
                    <a:pt x="26" y="21"/>
                    <a:pt x="25" y="37"/>
                    <a:pt x="25" y="52"/>
                  </a:cubicBezTo>
                  <a:cubicBezTo>
                    <a:pt x="25" y="59"/>
                    <a:pt x="28" y="65"/>
                    <a:pt x="24" y="71"/>
                  </a:cubicBezTo>
                  <a:close/>
                </a:path>
              </a:pathLst>
            </a:custGeom>
            <a:solidFill>
              <a:srgbClr val="BA8B4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9"/>
            <p:cNvSpPr/>
            <p:nvPr/>
          </p:nvSpPr>
          <p:spPr>
            <a:xfrm>
              <a:off x="5352" y="2100"/>
              <a:ext cx="50" cy="73"/>
            </a:xfrm>
            <a:custGeom>
              <a:rect b="b" l="l" r="r" t="t"/>
              <a:pathLst>
                <a:path extrusionOk="0" h="31" w="21">
                  <a:moveTo>
                    <a:pt x="20" y="27"/>
                  </a:moveTo>
                  <a:cubicBezTo>
                    <a:pt x="14" y="28"/>
                    <a:pt x="7" y="29"/>
                    <a:pt x="1" y="31"/>
                  </a:cubicBezTo>
                  <a:cubicBezTo>
                    <a:pt x="1" y="29"/>
                    <a:pt x="0" y="26"/>
                    <a:pt x="1" y="25"/>
                  </a:cubicBezTo>
                  <a:cubicBezTo>
                    <a:pt x="5" y="17"/>
                    <a:pt x="1" y="0"/>
                    <a:pt x="9" y="1"/>
                  </a:cubicBezTo>
                  <a:cubicBezTo>
                    <a:pt x="21" y="1"/>
                    <a:pt x="19" y="17"/>
                    <a:pt x="20" y="27"/>
                  </a:cubicBezTo>
                  <a:close/>
                </a:path>
              </a:pathLst>
            </a:custGeom>
            <a:solidFill>
              <a:srgbClr val="B9AAA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9"/>
            <p:cNvSpPr/>
            <p:nvPr/>
          </p:nvSpPr>
          <p:spPr>
            <a:xfrm>
              <a:off x="3990" y="2465"/>
              <a:ext cx="37" cy="132"/>
            </a:xfrm>
            <a:custGeom>
              <a:rect b="b" l="l" r="r" t="t"/>
              <a:pathLst>
                <a:path extrusionOk="0" h="56" w="16">
                  <a:moveTo>
                    <a:pt x="16" y="40"/>
                  </a:moveTo>
                  <a:cubicBezTo>
                    <a:pt x="0" y="39"/>
                    <a:pt x="12" y="52"/>
                    <a:pt x="7" y="56"/>
                  </a:cubicBezTo>
                  <a:cubicBezTo>
                    <a:pt x="5" y="38"/>
                    <a:pt x="3" y="19"/>
                    <a:pt x="1" y="0"/>
                  </a:cubicBezTo>
                  <a:cubicBezTo>
                    <a:pt x="3" y="2"/>
                    <a:pt x="6" y="3"/>
                    <a:pt x="8" y="4"/>
                  </a:cubicBezTo>
                  <a:cubicBezTo>
                    <a:pt x="11" y="16"/>
                    <a:pt x="13" y="28"/>
                    <a:pt x="16" y="40"/>
                  </a:cubicBezTo>
                  <a:close/>
                </a:path>
              </a:pathLst>
            </a:custGeom>
            <a:solidFill>
              <a:srgbClr val="AF9D8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9"/>
            <p:cNvSpPr/>
            <p:nvPr/>
          </p:nvSpPr>
          <p:spPr>
            <a:xfrm>
              <a:off x="5428" y="1758"/>
              <a:ext cx="133" cy="83"/>
            </a:xfrm>
            <a:custGeom>
              <a:rect b="b" l="l" r="r" t="t"/>
              <a:pathLst>
                <a:path extrusionOk="0" h="35" w="56">
                  <a:moveTo>
                    <a:pt x="52" y="22"/>
                  </a:moveTo>
                  <a:cubicBezTo>
                    <a:pt x="54" y="23"/>
                    <a:pt x="55" y="25"/>
                    <a:pt x="56" y="26"/>
                  </a:cubicBezTo>
                  <a:cubicBezTo>
                    <a:pt x="36" y="35"/>
                    <a:pt x="19" y="23"/>
                    <a:pt x="0" y="19"/>
                  </a:cubicBezTo>
                  <a:cubicBezTo>
                    <a:pt x="0" y="19"/>
                    <a:pt x="1" y="18"/>
                    <a:pt x="1" y="18"/>
                  </a:cubicBezTo>
                  <a:cubicBezTo>
                    <a:pt x="2" y="17"/>
                    <a:pt x="3" y="16"/>
                    <a:pt x="4" y="15"/>
                  </a:cubicBezTo>
                  <a:cubicBezTo>
                    <a:pt x="7" y="13"/>
                    <a:pt x="10" y="12"/>
                    <a:pt x="13" y="11"/>
                  </a:cubicBezTo>
                  <a:cubicBezTo>
                    <a:pt x="19" y="9"/>
                    <a:pt x="21" y="0"/>
                    <a:pt x="29" y="2"/>
                  </a:cubicBezTo>
                  <a:cubicBezTo>
                    <a:pt x="34" y="6"/>
                    <a:pt x="31" y="18"/>
                    <a:pt x="42" y="16"/>
                  </a:cubicBezTo>
                  <a:cubicBezTo>
                    <a:pt x="44" y="16"/>
                    <a:pt x="45" y="16"/>
                    <a:pt x="47" y="17"/>
                  </a:cubicBezTo>
                  <a:cubicBezTo>
                    <a:pt x="50" y="18"/>
                    <a:pt x="51" y="20"/>
                    <a:pt x="52" y="22"/>
                  </a:cubicBezTo>
                  <a:close/>
                </a:path>
              </a:pathLst>
            </a:custGeom>
            <a:solidFill>
              <a:srgbClr val="BF9F6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9"/>
            <p:cNvSpPr/>
            <p:nvPr/>
          </p:nvSpPr>
          <p:spPr>
            <a:xfrm>
              <a:off x="3731" y="1687"/>
              <a:ext cx="145" cy="81"/>
            </a:xfrm>
            <a:custGeom>
              <a:rect b="b" l="l" r="r" t="t"/>
              <a:pathLst>
                <a:path extrusionOk="0" h="34" w="61">
                  <a:moveTo>
                    <a:pt x="60" y="12"/>
                  </a:moveTo>
                  <a:cubicBezTo>
                    <a:pt x="54" y="13"/>
                    <a:pt x="46" y="10"/>
                    <a:pt x="44" y="20"/>
                  </a:cubicBezTo>
                  <a:cubicBezTo>
                    <a:pt x="36" y="34"/>
                    <a:pt x="23" y="30"/>
                    <a:pt x="10" y="29"/>
                  </a:cubicBezTo>
                  <a:cubicBezTo>
                    <a:pt x="6" y="29"/>
                    <a:pt x="0" y="27"/>
                    <a:pt x="1" y="21"/>
                  </a:cubicBezTo>
                  <a:cubicBezTo>
                    <a:pt x="2" y="16"/>
                    <a:pt x="8" y="16"/>
                    <a:pt x="13" y="17"/>
                  </a:cubicBezTo>
                  <a:cubicBezTo>
                    <a:pt x="29" y="14"/>
                    <a:pt x="46" y="13"/>
                    <a:pt x="58" y="0"/>
                  </a:cubicBezTo>
                  <a:cubicBezTo>
                    <a:pt x="61" y="4"/>
                    <a:pt x="61" y="8"/>
                    <a:pt x="60" y="12"/>
                  </a:cubicBezTo>
                  <a:close/>
                </a:path>
              </a:pathLst>
            </a:custGeom>
            <a:solidFill>
              <a:srgbClr val="E49AA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9"/>
            <p:cNvSpPr/>
            <p:nvPr/>
          </p:nvSpPr>
          <p:spPr>
            <a:xfrm>
              <a:off x="5035" y="1595"/>
              <a:ext cx="64" cy="75"/>
            </a:xfrm>
            <a:custGeom>
              <a:rect b="b" l="l" r="r" t="t"/>
              <a:pathLst>
                <a:path extrusionOk="0" h="32" w="27">
                  <a:moveTo>
                    <a:pt x="9" y="28"/>
                  </a:moveTo>
                  <a:cubicBezTo>
                    <a:pt x="0" y="22"/>
                    <a:pt x="3" y="15"/>
                    <a:pt x="8" y="9"/>
                  </a:cubicBezTo>
                  <a:cubicBezTo>
                    <a:pt x="13" y="2"/>
                    <a:pt x="20" y="0"/>
                    <a:pt x="26" y="7"/>
                  </a:cubicBezTo>
                  <a:cubicBezTo>
                    <a:pt x="27" y="20"/>
                    <a:pt x="27" y="32"/>
                    <a:pt x="9" y="28"/>
                  </a:cubicBezTo>
                  <a:close/>
                </a:path>
              </a:pathLst>
            </a:custGeom>
            <a:solidFill>
              <a:srgbClr val="D181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9"/>
            <p:cNvSpPr/>
            <p:nvPr/>
          </p:nvSpPr>
          <p:spPr>
            <a:xfrm>
              <a:off x="4750" y="3084"/>
              <a:ext cx="195" cy="37"/>
            </a:xfrm>
            <a:custGeom>
              <a:rect b="b" l="l" r="r" t="t"/>
              <a:pathLst>
                <a:path extrusionOk="0" h="16" w="82">
                  <a:moveTo>
                    <a:pt x="11" y="16"/>
                  </a:moveTo>
                  <a:cubicBezTo>
                    <a:pt x="7" y="15"/>
                    <a:pt x="4" y="15"/>
                    <a:pt x="0" y="14"/>
                  </a:cubicBezTo>
                  <a:cubicBezTo>
                    <a:pt x="27" y="14"/>
                    <a:pt x="54" y="0"/>
                    <a:pt x="82" y="11"/>
                  </a:cubicBezTo>
                  <a:cubicBezTo>
                    <a:pt x="59" y="12"/>
                    <a:pt x="35" y="14"/>
                    <a:pt x="11" y="16"/>
                  </a:cubicBezTo>
                  <a:close/>
                </a:path>
              </a:pathLst>
            </a:custGeom>
            <a:solidFill>
              <a:srgbClr val="8E849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9"/>
            <p:cNvSpPr/>
            <p:nvPr/>
          </p:nvSpPr>
          <p:spPr>
            <a:xfrm>
              <a:off x="5210" y="2095"/>
              <a:ext cx="99" cy="71"/>
            </a:xfrm>
            <a:custGeom>
              <a:rect b="b" l="l" r="r" t="t"/>
              <a:pathLst>
                <a:path extrusionOk="0" h="30" w="42">
                  <a:moveTo>
                    <a:pt x="12" y="0"/>
                  </a:moveTo>
                  <a:cubicBezTo>
                    <a:pt x="17" y="15"/>
                    <a:pt x="27" y="0"/>
                    <a:pt x="34" y="4"/>
                  </a:cubicBezTo>
                  <a:cubicBezTo>
                    <a:pt x="42" y="20"/>
                    <a:pt x="21" y="18"/>
                    <a:pt x="20" y="28"/>
                  </a:cubicBezTo>
                  <a:cubicBezTo>
                    <a:pt x="19" y="30"/>
                    <a:pt x="18" y="30"/>
                    <a:pt x="17" y="28"/>
                  </a:cubicBezTo>
                  <a:cubicBezTo>
                    <a:pt x="19" y="18"/>
                    <a:pt x="0" y="11"/>
                    <a:pt x="12" y="0"/>
                  </a:cubicBezTo>
                  <a:close/>
                </a:path>
              </a:pathLst>
            </a:custGeom>
            <a:solidFill>
              <a:srgbClr val="BE9F7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9"/>
            <p:cNvSpPr/>
            <p:nvPr/>
          </p:nvSpPr>
          <p:spPr>
            <a:xfrm>
              <a:off x="4321" y="2830"/>
              <a:ext cx="67" cy="52"/>
            </a:xfrm>
            <a:custGeom>
              <a:rect b="b" l="l" r="r" t="t"/>
              <a:pathLst>
                <a:path extrusionOk="0" h="22" w="28">
                  <a:moveTo>
                    <a:pt x="0" y="14"/>
                  </a:moveTo>
                  <a:cubicBezTo>
                    <a:pt x="2" y="0"/>
                    <a:pt x="15" y="5"/>
                    <a:pt x="22" y="1"/>
                  </a:cubicBezTo>
                  <a:cubicBezTo>
                    <a:pt x="23" y="1"/>
                    <a:pt x="26" y="3"/>
                    <a:pt x="26" y="5"/>
                  </a:cubicBezTo>
                  <a:cubicBezTo>
                    <a:pt x="28" y="9"/>
                    <a:pt x="27" y="12"/>
                    <a:pt x="24" y="15"/>
                  </a:cubicBezTo>
                  <a:cubicBezTo>
                    <a:pt x="19" y="20"/>
                    <a:pt x="11" y="16"/>
                    <a:pt x="8" y="22"/>
                  </a:cubicBezTo>
                  <a:cubicBezTo>
                    <a:pt x="4" y="21"/>
                    <a:pt x="1" y="18"/>
                    <a:pt x="0" y="14"/>
                  </a:cubicBezTo>
                  <a:close/>
                </a:path>
              </a:pathLst>
            </a:custGeom>
            <a:solidFill>
              <a:srgbClr val="9EA7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9"/>
            <p:cNvSpPr/>
            <p:nvPr/>
          </p:nvSpPr>
          <p:spPr>
            <a:xfrm>
              <a:off x="3634" y="1519"/>
              <a:ext cx="157" cy="64"/>
            </a:xfrm>
            <a:custGeom>
              <a:rect b="b" l="l" r="r" t="t"/>
              <a:pathLst>
                <a:path extrusionOk="0" h="27" w="66">
                  <a:moveTo>
                    <a:pt x="66" y="7"/>
                  </a:moveTo>
                  <a:cubicBezTo>
                    <a:pt x="65" y="9"/>
                    <a:pt x="63" y="10"/>
                    <a:pt x="62" y="12"/>
                  </a:cubicBezTo>
                  <a:cubicBezTo>
                    <a:pt x="52" y="18"/>
                    <a:pt x="40" y="13"/>
                    <a:pt x="30" y="16"/>
                  </a:cubicBezTo>
                  <a:cubicBezTo>
                    <a:pt x="30" y="17"/>
                    <a:pt x="30" y="18"/>
                    <a:pt x="30" y="19"/>
                  </a:cubicBezTo>
                  <a:cubicBezTo>
                    <a:pt x="19" y="27"/>
                    <a:pt x="10" y="22"/>
                    <a:pt x="1" y="14"/>
                  </a:cubicBezTo>
                  <a:cubicBezTo>
                    <a:pt x="0" y="11"/>
                    <a:pt x="1" y="9"/>
                    <a:pt x="2" y="8"/>
                  </a:cubicBezTo>
                  <a:cubicBezTo>
                    <a:pt x="6" y="7"/>
                    <a:pt x="12" y="9"/>
                    <a:pt x="15" y="4"/>
                  </a:cubicBezTo>
                  <a:cubicBezTo>
                    <a:pt x="16" y="2"/>
                    <a:pt x="18" y="2"/>
                    <a:pt x="20" y="1"/>
                  </a:cubicBezTo>
                  <a:cubicBezTo>
                    <a:pt x="34" y="3"/>
                    <a:pt x="47" y="0"/>
                    <a:pt x="61" y="4"/>
                  </a:cubicBezTo>
                  <a:cubicBezTo>
                    <a:pt x="63" y="5"/>
                    <a:pt x="65" y="6"/>
                    <a:pt x="66" y="7"/>
                  </a:cubicBezTo>
                  <a:close/>
                </a:path>
              </a:pathLst>
            </a:custGeom>
            <a:solidFill>
              <a:srgbClr val="B5796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9"/>
            <p:cNvSpPr/>
            <p:nvPr/>
          </p:nvSpPr>
          <p:spPr>
            <a:xfrm>
              <a:off x="5210" y="2161"/>
              <a:ext cx="47" cy="173"/>
            </a:xfrm>
            <a:custGeom>
              <a:rect b="b" l="l" r="r" t="t"/>
              <a:pathLst>
                <a:path extrusionOk="0" h="73" w="20">
                  <a:moveTo>
                    <a:pt x="17" y="0"/>
                  </a:moveTo>
                  <a:cubicBezTo>
                    <a:pt x="18" y="0"/>
                    <a:pt x="19" y="0"/>
                    <a:pt x="20" y="0"/>
                  </a:cubicBezTo>
                  <a:cubicBezTo>
                    <a:pt x="13" y="24"/>
                    <a:pt x="11" y="50"/>
                    <a:pt x="1" y="73"/>
                  </a:cubicBezTo>
                  <a:cubicBezTo>
                    <a:pt x="1" y="73"/>
                    <a:pt x="0" y="72"/>
                    <a:pt x="0" y="72"/>
                  </a:cubicBezTo>
                  <a:cubicBezTo>
                    <a:pt x="2" y="47"/>
                    <a:pt x="8" y="23"/>
                    <a:pt x="17" y="0"/>
                  </a:cubicBezTo>
                  <a:close/>
                </a:path>
              </a:pathLst>
            </a:custGeom>
            <a:solidFill>
              <a:srgbClr val="C0B2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9"/>
            <p:cNvSpPr/>
            <p:nvPr/>
          </p:nvSpPr>
          <p:spPr>
            <a:xfrm>
              <a:off x="5520" y="1998"/>
              <a:ext cx="52" cy="109"/>
            </a:xfrm>
            <a:custGeom>
              <a:rect b="b" l="l" r="r" t="t"/>
              <a:pathLst>
                <a:path extrusionOk="0" h="46" w="22">
                  <a:moveTo>
                    <a:pt x="14" y="46"/>
                  </a:moveTo>
                  <a:cubicBezTo>
                    <a:pt x="16" y="32"/>
                    <a:pt x="6" y="24"/>
                    <a:pt x="1" y="13"/>
                  </a:cubicBezTo>
                  <a:cubicBezTo>
                    <a:pt x="1" y="8"/>
                    <a:pt x="0" y="1"/>
                    <a:pt x="7" y="0"/>
                  </a:cubicBezTo>
                  <a:cubicBezTo>
                    <a:pt x="14" y="0"/>
                    <a:pt x="13" y="7"/>
                    <a:pt x="14" y="12"/>
                  </a:cubicBezTo>
                  <a:cubicBezTo>
                    <a:pt x="14" y="23"/>
                    <a:pt x="22" y="34"/>
                    <a:pt x="14" y="46"/>
                  </a:cubicBezTo>
                  <a:close/>
                </a:path>
              </a:pathLst>
            </a:custGeom>
            <a:solidFill>
              <a:srgbClr val="B9A69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9"/>
            <p:cNvSpPr/>
            <p:nvPr/>
          </p:nvSpPr>
          <p:spPr>
            <a:xfrm>
              <a:off x="3627" y="2040"/>
              <a:ext cx="182" cy="38"/>
            </a:xfrm>
            <a:custGeom>
              <a:rect b="b" l="l" r="r" t="t"/>
              <a:pathLst>
                <a:path extrusionOk="0" h="16" w="77">
                  <a:moveTo>
                    <a:pt x="77" y="12"/>
                  </a:moveTo>
                  <a:cubicBezTo>
                    <a:pt x="77" y="13"/>
                    <a:pt x="77" y="14"/>
                    <a:pt x="77" y="15"/>
                  </a:cubicBezTo>
                  <a:cubicBezTo>
                    <a:pt x="56" y="15"/>
                    <a:pt x="35" y="15"/>
                    <a:pt x="13" y="16"/>
                  </a:cubicBezTo>
                  <a:cubicBezTo>
                    <a:pt x="4" y="16"/>
                    <a:pt x="0" y="13"/>
                    <a:pt x="0" y="3"/>
                  </a:cubicBezTo>
                  <a:cubicBezTo>
                    <a:pt x="2" y="2"/>
                    <a:pt x="3" y="1"/>
                    <a:pt x="5" y="0"/>
                  </a:cubicBezTo>
                  <a:cubicBezTo>
                    <a:pt x="5" y="1"/>
                    <a:pt x="5" y="3"/>
                    <a:pt x="5" y="4"/>
                  </a:cubicBezTo>
                  <a:cubicBezTo>
                    <a:pt x="20" y="11"/>
                    <a:pt x="37" y="6"/>
                    <a:pt x="52" y="7"/>
                  </a:cubicBezTo>
                  <a:cubicBezTo>
                    <a:pt x="60" y="8"/>
                    <a:pt x="69" y="5"/>
                    <a:pt x="77" y="12"/>
                  </a:cubicBezTo>
                  <a:close/>
                </a:path>
              </a:pathLst>
            </a:custGeom>
            <a:solidFill>
              <a:srgbClr val="B3976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9"/>
            <p:cNvSpPr/>
            <p:nvPr/>
          </p:nvSpPr>
          <p:spPr>
            <a:xfrm>
              <a:off x="3809" y="2778"/>
              <a:ext cx="136" cy="76"/>
            </a:xfrm>
            <a:custGeom>
              <a:rect b="b" l="l" r="r" t="t"/>
              <a:pathLst>
                <a:path extrusionOk="0" h="32" w="57">
                  <a:moveTo>
                    <a:pt x="28" y="8"/>
                  </a:moveTo>
                  <a:cubicBezTo>
                    <a:pt x="41" y="11"/>
                    <a:pt x="52" y="18"/>
                    <a:pt x="57" y="31"/>
                  </a:cubicBezTo>
                  <a:cubicBezTo>
                    <a:pt x="57" y="31"/>
                    <a:pt x="56" y="32"/>
                    <a:pt x="56" y="32"/>
                  </a:cubicBezTo>
                  <a:cubicBezTo>
                    <a:pt x="38" y="26"/>
                    <a:pt x="22" y="17"/>
                    <a:pt x="4" y="14"/>
                  </a:cubicBezTo>
                  <a:cubicBezTo>
                    <a:pt x="1" y="9"/>
                    <a:pt x="0" y="5"/>
                    <a:pt x="4" y="0"/>
                  </a:cubicBezTo>
                  <a:cubicBezTo>
                    <a:pt x="11" y="4"/>
                    <a:pt x="18" y="10"/>
                    <a:pt x="28" y="8"/>
                  </a:cubicBezTo>
                  <a:close/>
                </a:path>
              </a:pathLst>
            </a:custGeom>
            <a:solidFill>
              <a:srgbClr val="BF9E6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9"/>
            <p:cNvSpPr/>
            <p:nvPr/>
          </p:nvSpPr>
          <p:spPr>
            <a:xfrm>
              <a:off x="3608" y="2586"/>
              <a:ext cx="36" cy="123"/>
            </a:xfrm>
            <a:custGeom>
              <a:rect b="b" l="l" r="r" t="t"/>
              <a:pathLst>
                <a:path extrusionOk="0" h="52" w="15">
                  <a:moveTo>
                    <a:pt x="0" y="10"/>
                  </a:moveTo>
                  <a:cubicBezTo>
                    <a:pt x="3" y="7"/>
                    <a:pt x="6" y="3"/>
                    <a:pt x="9" y="0"/>
                  </a:cubicBezTo>
                  <a:cubicBezTo>
                    <a:pt x="9" y="2"/>
                    <a:pt x="8" y="5"/>
                    <a:pt x="8" y="6"/>
                  </a:cubicBezTo>
                  <a:cubicBezTo>
                    <a:pt x="15" y="22"/>
                    <a:pt x="2" y="36"/>
                    <a:pt x="2" y="52"/>
                  </a:cubicBezTo>
                  <a:cubicBezTo>
                    <a:pt x="2" y="43"/>
                    <a:pt x="1" y="34"/>
                    <a:pt x="0" y="25"/>
                  </a:cubicBezTo>
                  <a:cubicBezTo>
                    <a:pt x="0" y="20"/>
                    <a:pt x="0" y="15"/>
                    <a:pt x="0" y="10"/>
                  </a:cubicBezTo>
                  <a:close/>
                </a:path>
              </a:pathLst>
            </a:custGeom>
            <a:solidFill>
              <a:srgbClr val="7E877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9"/>
            <p:cNvSpPr/>
            <p:nvPr/>
          </p:nvSpPr>
          <p:spPr>
            <a:xfrm>
              <a:off x="3582" y="1886"/>
              <a:ext cx="154" cy="64"/>
            </a:xfrm>
            <a:custGeom>
              <a:rect b="b" l="l" r="r" t="t"/>
              <a:pathLst>
                <a:path extrusionOk="0" h="27" w="65">
                  <a:moveTo>
                    <a:pt x="44" y="20"/>
                  </a:moveTo>
                  <a:cubicBezTo>
                    <a:pt x="31" y="11"/>
                    <a:pt x="14" y="11"/>
                    <a:pt x="0" y="4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22" y="7"/>
                    <a:pt x="44" y="10"/>
                    <a:pt x="65" y="21"/>
                  </a:cubicBezTo>
                  <a:cubicBezTo>
                    <a:pt x="58" y="27"/>
                    <a:pt x="51" y="26"/>
                    <a:pt x="44" y="20"/>
                  </a:cubicBezTo>
                  <a:close/>
                </a:path>
              </a:pathLst>
            </a:custGeom>
            <a:solidFill>
              <a:srgbClr val="E698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9"/>
            <p:cNvSpPr/>
            <p:nvPr/>
          </p:nvSpPr>
          <p:spPr>
            <a:xfrm>
              <a:off x="4042" y="2657"/>
              <a:ext cx="31" cy="149"/>
            </a:xfrm>
            <a:custGeom>
              <a:rect b="b" l="l" r="r" t="t"/>
              <a:pathLst>
                <a:path extrusionOk="0" h="63" w="13">
                  <a:moveTo>
                    <a:pt x="13" y="63"/>
                  </a:moveTo>
                  <a:cubicBezTo>
                    <a:pt x="0" y="43"/>
                    <a:pt x="0" y="22"/>
                    <a:pt x="4" y="0"/>
                  </a:cubicBezTo>
                  <a:cubicBezTo>
                    <a:pt x="7" y="21"/>
                    <a:pt x="10" y="42"/>
                    <a:pt x="13" y="63"/>
                  </a:cubicBezTo>
                  <a:close/>
                </a:path>
              </a:pathLst>
            </a:custGeom>
            <a:solidFill>
              <a:srgbClr val="BC787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9"/>
            <p:cNvSpPr/>
            <p:nvPr/>
          </p:nvSpPr>
          <p:spPr>
            <a:xfrm>
              <a:off x="4821" y="1587"/>
              <a:ext cx="7" cy="159"/>
            </a:xfrm>
            <a:custGeom>
              <a:rect b="b" l="l" r="r" t="t"/>
              <a:pathLst>
                <a:path extrusionOk="0" h="67" w="3">
                  <a:moveTo>
                    <a:pt x="0" y="67"/>
                  </a:moveTo>
                  <a:cubicBezTo>
                    <a:pt x="0" y="45"/>
                    <a:pt x="0" y="22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22"/>
                    <a:pt x="3" y="44"/>
                    <a:pt x="3" y="67"/>
                  </a:cubicBezTo>
                  <a:cubicBezTo>
                    <a:pt x="2" y="67"/>
                    <a:pt x="1" y="67"/>
                    <a:pt x="0" y="67"/>
                  </a:cubicBezTo>
                  <a:close/>
                </a:path>
              </a:pathLst>
            </a:custGeom>
            <a:solidFill>
              <a:srgbClr val="B7AC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9"/>
            <p:cNvSpPr/>
            <p:nvPr/>
          </p:nvSpPr>
          <p:spPr>
            <a:xfrm>
              <a:off x="3665" y="1497"/>
              <a:ext cx="135" cy="38"/>
            </a:xfrm>
            <a:custGeom>
              <a:rect b="b" l="l" r="r" t="t"/>
              <a:pathLst>
                <a:path extrusionOk="0" h="16" w="57">
                  <a:moveTo>
                    <a:pt x="53" y="16"/>
                  </a:moveTo>
                  <a:cubicBezTo>
                    <a:pt x="52" y="16"/>
                    <a:pt x="50" y="16"/>
                    <a:pt x="49" y="16"/>
                  </a:cubicBezTo>
                  <a:cubicBezTo>
                    <a:pt x="35" y="6"/>
                    <a:pt x="20" y="11"/>
                    <a:pt x="5" y="13"/>
                  </a:cubicBezTo>
                  <a:cubicBezTo>
                    <a:pt x="4" y="13"/>
                    <a:pt x="3" y="13"/>
                    <a:pt x="2" y="13"/>
                  </a:cubicBezTo>
                  <a:cubicBezTo>
                    <a:pt x="1" y="7"/>
                    <a:pt x="0" y="1"/>
                    <a:pt x="8" y="1"/>
                  </a:cubicBezTo>
                  <a:cubicBezTo>
                    <a:pt x="20" y="0"/>
                    <a:pt x="33" y="0"/>
                    <a:pt x="46" y="1"/>
                  </a:cubicBezTo>
                  <a:cubicBezTo>
                    <a:pt x="57" y="1"/>
                    <a:pt x="51" y="10"/>
                    <a:pt x="53" y="16"/>
                  </a:cubicBezTo>
                  <a:close/>
                </a:path>
              </a:pathLst>
            </a:custGeom>
            <a:solidFill>
              <a:srgbClr val="BD9B7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9"/>
            <p:cNvSpPr/>
            <p:nvPr/>
          </p:nvSpPr>
          <p:spPr>
            <a:xfrm>
              <a:off x="3781" y="2759"/>
              <a:ext cx="45" cy="68"/>
            </a:xfrm>
            <a:custGeom>
              <a:rect b="b" l="l" r="r" t="t"/>
              <a:pathLst>
                <a:path extrusionOk="0" h="29" w="19">
                  <a:moveTo>
                    <a:pt x="16" y="8"/>
                  </a:moveTo>
                  <a:cubicBezTo>
                    <a:pt x="17" y="12"/>
                    <a:pt x="18" y="16"/>
                    <a:pt x="19" y="21"/>
                  </a:cubicBezTo>
                  <a:cubicBezTo>
                    <a:pt x="18" y="25"/>
                    <a:pt x="16" y="28"/>
                    <a:pt x="11" y="29"/>
                  </a:cubicBezTo>
                  <a:cubicBezTo>
                    <a:pt x="8" y="22"/>
                    <a:pt x="0" y="17"/>
                    <a:pt x="0" y="8"/>
                  </a:cubicBezTo>
                  <a:cubicBezTo>
                    <a:pt x="3" y="3"/>
                    <a:pt x="6" y="0"/>
                    <a:pt x="12" y="4"/>
                  </a:cubicBezTo>
                  <a:cubicBezTo>
                    <a:pt x="13" y="6"/>
                    <a:pt x="14" y="7"/>
                    <a:pt x="16" y="8"/>
                  </a:cubicBezTo>
                  <a:close/>
                </a:path>
              </a:pathLst>
            </a:custGeom>
            <a:solidFill>
              <a:srgbClr val="F0C48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9"/>
            <p:cNvSpPr/>
            <p:nvPr/>
          </p:nvSpPr>
          <p:spPr>
            <a:xfrm>
              <a:off x="3599" y="1538"/>
              <a:ext cx="40" cy="111"/>
            </a:xfrm>
            <a:custGeom>
              <a:rect b="b" l="l" r="r" t="t"/>
              <a:pathLst>
                <a:path extrusionOk="0" h="47" w="17">
                  <a:moveTo>
                    <a:pt x="17" y="0"/>
                  </a:moveTo>
                  <a:cubicBezTo>
                    <a:pt x="17" y="1"/>
                    <a:pt x="17" y="3"/>
                    <a:pt x="17" y="4"/>
                  </a:cubicBezTo>
                  <a:cubicBezTo>
                    <a:pt x="17" y="8"/>
                    <a:pt x="17" y="11"/>
                    <a:pt x="15" y="14"/>
                  </a:cubicBezTo>
                  <a:cubicBezTo>
                    <a:pt x="12" y="20"/>
                    <a:pt x="11" y="25"/>
                    <a:pt x="9" y="31"/>
                  </a:cubicBezTo>
                  <a:cubicBezTo>
                    <a:pt x="8" y="33"/>
                    <a:pt x="7" y="34"/>
                    <a:pt x="5" y="35"/>
                  </a:cubicBezTo>
                  <a:cubicBezTo>
                    <a:pt x="2" y="39"/>
                    <a:pt x="10" y="47"/>
                    <a:pt x="0" y="47"/>
                  </a:cubicBezTo>
                  <a:cubicBezTo>
                    <a:pt x="1" y="36"/>
                    <a:pt x="1" y="25"/>
                    <a:pt x="3" y="14"/>
                  </a:cubicBezTo>
                  <a:cubicBezTo>
                    <a:pt x="5" y="6"/>
                    <a:pt x="8" y="0"/>
                    <a:pt x="17" y="0"/>
                  </a:cubicBezTo>
                  <a:close/>
                </a:path>
              </a:pathLst>
            </a:custGeom>
            <a:solidFill>
              <a:srgbClr val="AD838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9"/>
            <p:cNvSpPr/>
            <p:nvPr/>
          </p:nvSpPr>
          <p:spPr>
            <a:xfrm>
              <a:off x="3601" y="2360"/>
              <a:ext cx="38" cy="124"/>
            </a:xfrm>
            <a:custGeom>
              <a:rect b="b" l="l" r="r" t="t"/>
              <a:pathLst>
                <a:path extrusionOk="0" h="52" w="16">
                  <a:moveTo>
                    <a:pt x="9" y="0"/>
                  </a:moveTo>
                  <a:cubicBezTo>
                    <a:pt x="10" y="0"/>
                    <a:pt x="11" y="0"/>
                    <a:pt x="12" y="0"/>
                  </a:cubicBezTo>
                  <a:cubicBezTo>
                    <a:pt x="11" y="18"/>
                    <a:pt x="16" y="35"/>
                    <a:pt x="8" y="52"/>
                  </a:cubicBezTo>
                  <a:cubicBezTo>
                    <a:pt x="2" y="50"/>
                    <a:pt x="0" y="45"/>
                    <a:pt x="0" y="38"/>
                  </a:cubicBezTo>
                  <a:cubicBezTo>
                    <a:pt x="12" y="39"/>
                    <a:pt x="6" y="31"/>
                    <a:pt x="7" y="26"/>
                  </a:cubicBezTo>
                  <a:cubicBezTo>
                    <a:pt x="8" y="18"/>
                    <a:pt x="8" y="9"/>
                    <a:pt x="9" y="0"/>
                  </a:cubicBezTo>
                  <a:close/>
                </a:path>
              </a:pathLst>
            </a:custGeom>
            <a:solidFill>
              <a:srgbClr val="7E8C7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9"/>
            <p:cNvSpPr/>
            <p:nvPr/>
          </p:nvSpPr>
          <p:spPr>
            <a:xfrm>
              <a:off x="4615" y="2996"/>
              <a:ext cx="45" cy="85"/>
            </a:xfrm>
            <a:custGeom>
              <a:rect b="b" l="l" r="r" t="t"/>
              <a:pathLst>
                <a:path extrusionOk="0" h="36" w="19">
                  <a:moveTo>
                    <a:pt x="16" y="36"/>
                  </a:moveTo>
                  <a:cubicBezTo>
                    <a:pt x="12" y="36"/>
                    <a:pt x="8" y="36"/>
                    <a:pt x="4" y="36"/>
                  </a:cubicBezTo>
                  <a:cubicBezTo>
                    <a:pt x="5" y="22"/>
                    <a:pt x="0" y="6"/>
                    <a:pt x="19" y="0"/>
                  </a:cubicBezTo>
                  <a:cubicBezTo>
                    <a:pt x="11" y="11"/>
                    <a:pt x="8" y="23"/>
                    <a:pt x="16" y="36"/>
                  </a:cubicBezTo>
                  <a:close/>
                </a:path>
              </a:pathLst>
            </a:custGeom>
            <a:solidFill>
              <a:srgbClr val="BF9B7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9"/>
            <p:cNvSpPr/>
            <p:nvPr/>
          </p:nvSpPr>
          <p:spPr>
            <a:xfrm>
              <a:off x="3646" y="2552"/>
              <a:ext cx="40" cy="64"/>
            </a:xfrm>
            <a:custGeom>
              <a:rect b="b" l="l" r="r" t="t"/>
              <a:pathLst>
                <a:path extrusionOk="0" h="27" w="17">
                  <a:moveTo>
                    <a:pt x="9" y="3"/>
                  </a:moveTo>
                  <a:cubicBezTo>
                    <a:pt x="11" y="2"/>
                    <a:pt x="14" y="1"/>
                    <a:pt x="16" y="0"/>
                  </a:cubicBezTo>
                  <a:cubicBezTo>
                    <a:pt x="17" y="5"/>
                    <a:pt x="17" y="10"/>
                    <a:pt x="17" y="15"/>
                  </a:cubicBezTo>
                  <a:cubicBezTo>
                    <a:pt x="9" y="27"/>
                    <a:pt x="4" y="22"/>
                    <a:pt x="0" y="11"/>
                  </a:cubicBezTo>
                  <a:cubicBezTo>
                    <a:pt x="5" y="11"/>
                    <a:pt x="8" y="8"/>
                    <a:pt x="9" y="3"/>
                  </a:cubicBezTo>
                  <a:close/>
                </a:path>
              </a:pathLst>
            </a:custGeom>
            <a:solidFill>
              <a:srgbClr val="8E826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9"/>
            <p:cNvSpPr/>
            <p:nvPr/>
          </p:nvSpPr>
          <p:spPr>
            <a:xfrm>
              <a:off x="3667" y="3091"/>
              <a:ext cx="105" cy="35"/>
            </a:xfrm>
            <a:custGeom>
              <a:rect b="b" l="l" r="r" t="t"/>
              <a:pathLst>
                <a:path extrusionOk="0" h="15" w="44">
                  <a:moveTo>
                    <a:pt x="0" y="0"/>
                  </a:moveTo>
                  <a:cubicBezTo>
                    <a:pt x="15" y="0"/>
                    <a:pt x="29" y="8"/>
                    <a:pt x="44" y="0"/>
                  </a:cubicBezTo>
                  <a:cubicBezTo>
                    <a:pt x="29" y="15"/>
                    <a:pt x="15" y="11"/>
                    <a:pt x="0" y="0"/>
                  </a:cubicBezTo>
                  <a:close/>
                </a:path>
              </a:pathLst>
            </a:custGeom>
            <a:solidFill>
              <a:srgbClr val="BB9C6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9"/>
            <p:cNvSpPr/>
            <p:nvPr/>
          </p:nvSpPr>
          <p:spPr>
            <a:xfrm>
              <a:off x="3610" y="2787"/>
              <a:ext cx="57" cy="50"/>
            </a:xfrm>
            <a:custGeom>
              <a:rect b="b" l="l" r="r" t="t"/>
              <a:pathLst>
                <a:path extrusionOk="0" h="21" w="24">
                  <a:moveTo>
                    <a:pt x="20" y="0"/>
                  </a:moveTo>
                  <a:cubicBezTo>
                    <a:pt x="24" y="13"/>
                    <a:pt x="15" y="16"/>
                    <a:pt x="6" y="21"/>
                  </a:cubicBezTo>
                  <a:cubicBezTo>
                    <a:pt x="5" y="19"/>
                    <a:pt x="4" y="18"/>
                    <a:pt x="4" y="17"/>
                  </a:cubicBezTo>
                  <a:cubicBezTo>
                    <a:pt x="0" y="2"/>
                    <a:pt x="11" y="2"/>
                    <a:pt x="20" y="0"/>
                  </a:cubicBezTo>
                  <a:close/>
                </a:path>
              </a:pathLst>
            </a:custGeom>
            <a:solidFill>
              <a:srgbClr val="E5C69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9"/>
            <p:cNvSpPr/>
            <p:nvPr/>
          </p:nvSpPr>
          <p:spPr>
            <a:xfrm>
              <a:off x="4080" y="1595"/>
              <a:ext cx="52" cy="56"/>
            </a:xfrm>
            <a:custGeom>
              <a:rect b="b" l="l" r="r" t="t"/>
              <a:pathLst>
                <a:path extrusionOk="0" h="24" w="22">
                  <a:moveTo>
                    <a:pt x="21" y="20"/>
                  </a:moveTo>
                  <a:cubicBezTo>
                    <a:pt x="20" y="21"/>
                    <a:pt x="19" y="22"/>
                    <a:pt x="18" y="24"/>
                  </a:cubicBezTo>
                  <a:cubicBezTo>
                    <a:pt x="11" y="24"/>
                    <a:pt x="11" y="20"/>
                    <a:pt x="14" y="16"/>
                  </a:cubicBezTo>
                  <a:cubicBezTo>
                    <a:pt x="19" y="11"/>
                    <a:pt x="0" y="4"/>
                    <a:pt x="15" y="0"/>
                  </a:cubicBezTo>
                  <a:cubicBezTo>
                    <a:pt x="20" y="5"/>
                    <a:pt x="22" y="12"/>
                    <a:pt x="21" y="20"/>
                  </a:cubicBezTo>
                  <a:close/>
                </a:path>
              </a:pathLst>
            </a:custGeom>
            <a:solidFill>
              <a:srgbClr val="BEA8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9"/>
            <p:cNvSpPr/>
            <p:nvPr/>
          </p:nvSpPr>
          <p:spPr>
            <a:xfrm>
              <a:off x="3603" y="2768"/>
              <a:ext cx="57" cy="59"/>
            </a:xfrm>
            <a:custGeom>
              <a:rect b="b" l="l" r="r" t="t"/>
              <a:pathLst>
                <a:path extrusionOk="0" h="25" w="24">
                  <a:moveTo>
                    <a:pt x="23" y="8"/>
                  </a:moveTo>
                  <a:cubicBezTo>
                    <a:pt x="17" y="13"/>
                    <a:pt x="8" y="15"/>
                    <a:pt x="7" y="25"/>
                  </a:cubicBezTo>
                  <a:cubicBezTo>
                    <a:pt x="0" y="21"/>
                    <a:pt x="4" y="14"/>
                    <a:pt x="1" y="8"/>
                  </a:cubicBezTo>
                  <a:cubicBezTo>
                    <a:pt x="8" y="9"/>
                    <a:pt x="14" y="7"/>
                    <a:pt x="18" y="0"/>
                  </a:cubicBezTo>
                  <a:cubicBezTo>
                    <a:pt x="22" y="1"/>
                    <a:pt x="24" y="4"/>
                    <a:pt x="23" y="8"/>
                  </a:cubicBezTo>
                  <a:close/>
                </a:path>
              </a:pathLst>
            </a:custGeom>
            <a:solidFill>
              <a:srgbClr val="9B8D6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9"/>
            <p:cNvSpPr/>
            <p:nvPr/>
          </p:nvSpPr>
          <p:spPr>
            <a:xfrm>
              <a:off x="4684" y="1549"/>
              <a:ext cx="47" cy="57"/>
            </a:xfrm>
            <a:custGeom>
              <a:rect b="b" l="l" r="r" t="t"/>
              <a:pathLst>
                <a:path extrusionOk="0" h="24" w="20">
                  <a:moveTo>
                    <a:pt x="20" y="24"/>
                  </a:moveTo>
                  <a:cubicBezTo>
                    <a:pt x="17" y="23"/>
                    <a:pt x="15" y="23"/>
                    <a:pt x="15" y="23"/>
                  </a:cubicBezTo>
                  <a:cubicBezTo>
                    <a:pt x="15" y="14"/>
                    <a:pt x="0" y="12"/>
                    <a:pt x="5" y="2"/>
                  </a:cubicBezTo>
                  <a:cubicBezTo>
                    <a:pt x="6" y="1"/>
                    <a:pt x="9" y="0"/>
                    <a:pt x="10" y="0"/>
                  </a:cubicBezTo>
                  <a:cubicBezTo>
                    <a:pt x="18" y="6"/>
                    <a:pt x="15" y="15"/>
                    <a:pt x="20" y="24"/>
                  </a:cubicBezTo>
                  <a:close/>
                </a:path>
              </a:pathLst>
            </a:custGeom>
            <a:solidFill>
              <a:srgbClr val="A79A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9"/>
            <p:cNvSpPr/>
            <p:nvPr/>
          </p:nvSpPr>
          <p:spPr>
            <a:xfrm>
              <a:off x="4743" y="2835"/>
              <a:ext cx="26" cy="66"/>
            </a:xfrm>
            <a:custGeom>
              <a:rect b="b" l="l" r="r" t="t"/>
              <a:pathLst>
                <a:path extrusionOk="0" h="28" w="11">
                  <a:moveTo>
                    <a:pt x="9" y="25"/>
                  </a:moveTo>
                  <a:cubicBezTo>
                    <a:pt x="8" y="26"/>
                    <a:pt x="7" y="27"/>
                    <a:pt x="5" y="28"/>
                  </a:cubicBezTo>
                  <a:cubicBezTo>
                    <a:pt x="0" y="20"/>
                    <a:pt x="0" y="12"/>
                    <a:pt x="7" y="0"/>
                  </a:cubicBezTo>
                  <a:cubicBezTo>
                    <a:pt x="11" y="10"/>
                    <a:pt x="9" y="18"/>
                    <a:pt x="9" y="25"/>
                  </a:cubicBezTo>
                  <a:close/>
                </a:path>
              </a:pathLst>
            </a:custGeom>
            <a:solidFill>
              <a:srgbClr val="CCBCB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9"/>
            <p:cNvSpPr/>
            <p:nvPr/>
          </p:nvSpPr>
          <p:spPr>
            <a:xfrm>
              <a:off x="3570" y="1983"/>
              <a:ext cx="74" cy="29"/>
            </a:xfrm>
            <a:custGeom>
              <a:rect b="b" l="l" r="r" t="t"/>
              <a:pathLst>
                <a:path extrusionOk="0" h="12" w="31">
                  <a:moveTo>
                    <a:pt x="0" y="0"/>
                  </a:moveTo>
                  <a:cubicBezTo>
                    <a:pt x="10" y="3"/>
                    <a:pt x="20" y="6"/>
                    <a:pt x="31" y="8"/>
                  </a:cubicBezTo>
                  <a:cubicBezTo>
                    <a:pt x="20" y="12"/>
                    <a:pt x="10" y="10"/>
                    <a:pt x="1" y="4"/>
                  </a:cubicBezTo>
                  <a:cubicBezTo>
                    <a:pt x="1" y="3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A9CA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9"/>
            <p:cNvSpPr/>
            <p:nvPr/>
          </p:nvSpPr>
          <p:spPr>
            <a:xfrm>
              <a:off x="4833" y="2856"/>
              <a:ext cx="31" cy="64"/>
            </a:xfrm>
            <a:custGeom>
              <a:rect b="b" l="l" r="r" t="t"/>
              <a:pathLst>
                <a:path extrusionOk="0" h="27" w="13">
                  <a:moveTo>
                    <a:pt x="0" y="27"/>
                  </a:moveTo>
                  <a:cubicBezTo>
                    <a:pt x="0" y="18"/>
                    <a:pt x="2" y="8"/>
                    <a:pt x="8" y="0"/>
                  </a:cubicBezTo>
                  <a:cubicBezTo>
                    <a:pt x="8" y="0"/>
                    <a:pt x="12" y="1"/>
                    <a:pt x="12" y="2"/>
                  </a:cubicBezTo>
                  <a:cubicBezTo>
                    <a:pt x="13" y="13"/>
                    <a:pt x="4" y="19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lose/>
                </a:path>
              </a:pathLst>
            </a:custGeom>
            <a:solidFill>
              <a:srgbClr val="A2998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9"/>
            <p:cNvSpPr/>
            <p:nvPr/>
          </p:nvSpPr>
          <p:spPr>
            <a:xfrm>
              <a:off x="5056" y="1611"/>
              <a:ext cx="57" cy="64"/>
            </a:xfrm>
            <a:custGeom>
              <a:rect b="b" l="l" r="r" t="t"/>
              <a:pathLst>
                <a:path extrusionOk="0" h="27" w="24">
                  <a:moveTo>
                    <a:pt x="0" y="21"/>
                  </a:moveTo>
                  <a:cubicBezTo>
                    <a:pt x="13" y="20"/>
                    <a:pt x="15" y="10"/>
                    <a:pt x="17" y="0"/>
                  </a:cubicBezTo>
                  <a:cubicBezTo>
                    <a:pt x="22" y="7"/>
                    <a:pt x="24" y="13"/>
                    <a:pt x="17" y="19"/>
                  </a:cubicBezTo>
                  <a:cubicBezTo>
                    <a:pt x="12" y="24"/>
                    <a:pt x="6" y="27"/>
                    <a:pt x="0" y="21"/>
                  </a:cubicBezTo>
                  <a:close/>
                </a:path>
              </a:pathLst>
            </a:custGeom>
            <a:solidFill>
              <a:srgbClr val="B37F7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9"/>
            <p:cNvSpPr/>
            <p:nvPr/>
          </p:nvSpPr>
          <p:spPr>
            <a:xfrm>
              <a:off x="3658" y="2303"/>
              <a:ext cx="9" cy="93"/>
            </a:xfrm>
            <a:custGeom>
              <a:rect b="b" l="l" r="r" t="t"/>
              <a:pathLst>
                <a:path extrusionOk="0" h="39" w="4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4" y="7"/>
                    <a:pt x="4" y="13"/>
                    <a:pt x="4" y="19"/>
                  </a:cubicBezTo>
                  <a:cubicBezTo>
                    <a:pt x="4" y="26"/>
                    <a:pt x="4" y="32"/>
                    <a:pt x="3" y="39"/>
                  </a:cubicBezTo>
                  <a:cubicBezTo>
                    <a:pt x="2" y="39"/>
                    <a:pt x="1" y="39"/>
                    <a:pt x="0" y="39"/>
                  </a:cubicBezTo>
                  <a:cubicBezTo>
                    <a:pt x="0" y="26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848F7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9"/>
            <p:cNvSpPr/>
            <p:nvPr/>
          </p:nvSpPr>
          <p:spPr>
            <a:xfrm>
              <a:off x="4750" y="1656"/>
              <a:ext cx="31" cy="52"/>
            </a:xfrm>
            <a:custGeom>
              <a:rect b="b" l="l" r="r" t="t"/>
              <a:pathLst>
                <a:path extrusionOk="0" h="22" w="13">
                  <a:moveTo>
                    <a:pt x="0" y="0"/>
                  </a:moveTo>
                  <a:cubicBezTo>
                    <a:pt x="8" y="6"/>
                    <a:pt x="11" y="14"/>
                    <a:pt x="13" y="22"/>
                  </a:cubicBezTo>
                  <a:cubicBezTo>
                    <a:pt x="5" y="17"/>
                    <a:pt x="2" y="9"/>
                    <a:pt x="0" y="0"/>
                  </a:cubicBezTo>
                  <a:close/>
                </a:path>
              </a:pathLst>
            </a:custGeom>
            <a:solidFill>
              <a:srgbClr val="BEB0A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4148" y="1822"/>
              <a:ext cx="26" cy="67"/>
            </a:xfrm>
            <a:custGeom>
              <a:rect b="b" l="l" r="r" t="t"/>
              <a:pathLst>
                <a:path extrusionOk="0" h="28" w="11">
                  <a:moveTo>
                    <a:pt x="0" y="4"/>
                  </a:moveTo>
                  <a:cubicBezTo>
                    <a:pt x="2" y="3"/>
                    <a:pt x="3" y="1"/>
                    <a:pt x="5" y="0"/>
                  </a:cubicBezTo>
                  <a:cubicBezTo>
                    <a:pt x="7" y="8"/>
                    <a:pt x="11" y="17"/>
                    <a:pt x="9" y="28"/>
                  </a:cubicBezTo>
                  <a:cubicBezTo>
                    <a:pt x="3" y="20"/>
                    <a:pt x="1" y="12"/>
                    <a:pt x="0" y="4"/>
                  </a:cubicBezTo>
                  <a:close/>
                </a:path>
              </a:pathLst>
            </a:custGeom>
            <a:solidFill>
              <a:srgbClr val="968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9"/>
            <p:cNvSpPr/>
            <p:nvPr/>
          </p:nvSpPr>
          <p:spPr>
            <a:xfrm>
              <a:off x="5191" y="2332"/>
              <a:ext cx="40" cy="59"/>
            </a:xfrm>
            <a:custGeom>
              <a:rect b="b" l="l" r="r" t="t"/>
              <a:pathLst>
                <a:path extrusionOk="0" h="25" w="17">
                  <a:moveTo>
                    <a:pt x="9" y="1"/>
                  </a:moveTo>
                  <a:cubicBezTo>
                    <a:pt x="9" y="6"/>
                    <a:pt x="10" y="11"/>
                    <a:pt x="8" y="15"/>
                  </a:cubicBezTo>
                  <a:cubicBezTo>
                    <a:pt x="4" y="20"/>
                    <a:pt x="17" y="19"/>
                    <a:pt x="11" y="24"/>
                  </a:cubicBezTo>
                  <a:cubicBezTo>
                    <a:pt x="10" y="25"/>
                    <a:pt x="7" y="25"/>
                    <a:pt x="5" y="24"/>
                  </a:cubicBezTo>
                  <a:cubicBezTo>
                    <a:pt x="0" y="21"/>
                    <a:pt x="0" y="17"/>
                    <a:pt x="2" y="12"/>
                  </a:cubicBezTo>
                  <a:cubicBezTo>
                    <a:pt x="4" y="8"/>
                    <a:pt x="6" y="4"/>
                    <a:pt x="8" y="0"/>
                  </a:cubicBezTo>
                  <a:cubicBezTo>
                    <a:pt x="8" y="0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4B5A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9"/>
            <p:cNvSpPr/>
            <p:nvPr/>
          </p:nvSpPr>
          <p:spPr>
            <a:xfrm>
              <a:off x="5551" y="3027"/>
              <a:ext cx="38" cy="45"/>
            </a:xfrm>
            <a:custGeom>
              <a:rect b="b" l="l" r="r" t="t"/>
              <a:pathLst>
                <a:path extrusionOk="0" h="19" w="16">
                  <a:moveTo>
                    <a:pt x="4" y="19"/>
                  </a:moveTo>
                  <a:cubicBezTo>
                    <a:pt x="3" y="16"/>
                    <a:pt x="2" y="14"/>
                    <a:pt x="0" y="11"/>
                  </a:cubicBezTo>
                  <a:cubicBezTo>
                    <a:pt x="0" y="2"/>
                    <a:pt x="4" y="0"/>
                    <a:pt x="12" y="3"/>
                  </a:cubicBezTo>
                  <a:cubicBezTo>
                    <a:pt x="13" y="4"/>
                    <a:pt x="15" y="6"/>
                    <a:pt x="16" y="7"/>
                  </a:cubicBezTo>
                  <a:cubicBezTo>
                    <a:pt x="14" y="12"/>
                    <a:pt x="10" y="16"/>
                    <a:pt x="4" y="19"/>
                  </a:cubicBezTo>
                  <a:close/>
                </a:path>
              </a:pathLst>
            </a:custGeom>
            <a:solidFill>
              <a:srgbClr val="CD8B8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9"/>
            <p:cNvSpPr/>
            <p:nvPr/>
          </p:nvSpPr>
          <p:spPr>
            <a:xfrm>
              <a:off x="3750" y="2749"/>
              <a:ext cx="59" cy="38"/>
            </a:xfrm>
            <a:custGeom>
              <a:rect b="b" l="l" r="r" t="t"/>
              <a:pathLst>
                <a:path extrusionOk="0" h="16" w="25">
                  <a:moveTo>
                    <a:pt x="25" y="8"/>
                  </a:moveTo>
                  <a:cubicBezTo>
                    <a:pt x="21" y="10"/>
                    <a:pt x="17" y="11"/>
                    <a:pt x="13" y="12"/>
                  </a:cubicBezTo>
                  <a:cubicBezTo>
                    <a:pt x="11" y="14"/>
                    <a:pt x="8" y="15"/>
                    <a:pt x="6" y="16"/>
                  </a:cubicBezTo>
                  <a:cubicBezTo>
                    <a:pt x="2" y="15"/>
                    <a:pt x="0" y="13"/>
                    <a:pt x="1" y="9"/>
                  </a:cubicBezTo>
                  <a:cubicBezTo>
                    <a:pt x="6" y="5"/>
                    <a:pt x="15" y="10"/>
                    <a:pt x="17" y="0"/>
                  </a:cubicBezTo>
                  <a:cubicBezTo>
                    <a:pt x="21" y="2"/>
                    <a:pt x="24" y="4"/>
                    <a:pt x="25" y="8"/>
                  </a:cubicBezTo>
                  <a:close/>
                </a:path>
              </a:pathLst>
            </a:custGeom>
            <a:solidFill>
              <a:srgbClr val="95896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9"/>
            <p:cNvSpPr/>
            <p:nvPr/>
          </p:nvSpPr>
          <p:spPr>
            <a:xfrm>
              <a:off x="4907" y="3005"/>
              <a:ext cx="28" cy="57"/>
            </a:xfrm>
            <a:custGeom>
              <a:rect b="b" l="l" r="r" t="t"/>
              <a:pathLst>
                <a:path extrusionOk="0" h="24" w="12">
                  <a:moveTo>
                    <a:pt x="12" y="20"/>
                  </a:moveTo>
                  <a:cubicBezTo>
                    <a:pt x="8" y="21"/>
                    <a:pt x="4" y="22"/>
                    <a:pt x="0" y="24"/>
                  </a:cubicBezTo>
                  <a:cubicBezTo>
                    <a:pt x="6" y="16"/>
                    <a:pt x="5" y="8"/>
                    <a:pt x="0" y="0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10" y="6"/>
                    <a:pt x="11" y="13"/>
                    <a:pt x="12" y="20"/>
                  </a:cubicBezTo>
                  <a:close/>
                </a:path>
              </a:pathLst>
            </a:custGeom>
            <a:solidFill>
              <a:srgbClr val="C8A36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9"/>
            <p:cNvSpPr/>
            <p:nvPr/>
          </p:nvSpPr>
          <p:spPr>
            <a:xfrm>
              <a:off x="4205" y="1855"/>
              <a:ext cx="794" cy="842"/>
            </a:xfrm>
            <a:custGeom>
              <a:rect b="b" l="l" r="r" t="t"/>
              <a:pathLst>
                <a:path extrusionOk="0" h="355" w="335">
                  <a:moveTo>
                    <a:pt x="116" y="5"/>
                  </a:moveTo>
                  <a:cubicBezTo>
                    <a:pt x="120" y="0"/>
                    <a:pt x="124" y="5"/>
                    <a:pt x="129" y="5"/>
                  </a:cubicBezTo>
                  <a:cubicBezTo>
                    <a:pt x="157" y="4"/>
                    <a:pt x="185" y="9"/>
                    <a:pt x="212" y="17"/>
                  </a:cubicBezTo>
                  <a:cubicBezTo>
                    <a:pt x="215" y="17"/>
                    <a:pt x="218" y="17"/>
                    <a:pt x="221" y="18"/>
                  </a:cubicBezTo>
                  <a:cubicBezTo>
                    <a:pt x="224" y="20"/>
                    <a:pt x="229" y="21"/>
                    <a:pt x="230" y="26"/>
                  </a:cubicBezTo>
                  <a:cubicBezTo>
                    <a:pt x="230" y="35"/>
                    <a:pt x="224" y="41"/>
                    <a:pt x="221" y="49"/>
                  </a:cubicBezTo>
                  <a:cubicBezTo>
                    <a:pt x="216" y="58"/>
                    <a:pt x="211" y="66"/>
                    <a:pt x="204" y="73"/>
                  </a:cubicBezTo>
                  <a:cubicBezTo>
                    <a:pt x="194" y="85"/>
                    <a:pt x="190" y="97"/>
                    <a:pt x="200" y="110"/>
                  </a:cubicBezTo>
                  <a:cubicBezTo>
                    <a:pt x="209" y="120"/>
                    <a:pt x="220" y="125"/>
                    <a:pt x="231" y="130"/>
                  </a:cubicBezTo>
                  <a:cubicBezTo>
                    <a:pt x="236" y="132"/>
                    <a:pt x="240" y="134"/>
                    <a:pt x="243" y="138"/>
                  </a:cubicBezTo>
                  <a:cubicBezTo>
                    <a:pt x="250" y="172"/>
                    <a:pt x="250" y="172"/>
                    <a:pt x="286" y="172"/>
                  </a:cubicBezTo>
                  <a:cubicBezTo>
                    <a:pt x="297" y="172"/>
                    <a:pt x="307" y="169"/>
                    <a:pt x="317" y="169"/>
                  </a:cubicBezTo>
                  <a:cubicBezTo>
                    <a:pt x="321" y="169"/>
                    <a:pt x="324" y="171"/>
                    <a:pt x="326" y="173"/>
                  </a:cubicBezTo>
                  <a:cubicBezTo>
                    <a:pt x="335" y="190"/>
                    <a:pt x="326" y="206"/>
                    <a:pt x="324" y="223"/>
                  </a:cubicBezTo>
                  <a:cubicBezTo>
                    <a:pt x="323" y="232"/>
                    <a:pt x="315" y="232"/>
                    <a:pt x="307" y="232"/>
                  </a:cubicBezTo>
                  <a:cubicBezTo>
                    <a:pt x="295" y="231"/>
                    <a:pt x="284" y="226"/>
                    <a:pt x="272" y="227"/>
                  </a:cubicBezTo>
                  <a:cubicBezTo>
                    <a:pt x="256" y="229"/>
                    <a:pt x="246" y="239"/>
                    <a:pt x="253" y="254"/>
                  </a:cubicBezTo>
                  <a:cubicBezTo>
                    <a:pt x="261" y="273"/>
                    <a:pt x="257" y="293"/>
                    <a:pt x="260" y="313"/>
                  </a:cubicBezTo>
                  <a:cubicBezTo>
                    <a:pt x="262" y="322"/>
                    <a:pt x="257" y="331"/>
                    <a:pt x="248" y="336"/>
                  </a:cubicBezTo>
                  <a:cubicBezTo>
                    <a:pt x="243" y="338"/>
                    <a:pt x="237" y="341"/>
                    <a:pt x="233" y="345"/>
                  </a:cubicBezTo>
                  <a:cubicBezTo>
                    <a:pt x="226" y="348"/>
                    <a:pt x="221" y="355"/>
                    <a:pt x="212" y="353"/>
                  </a:cubicBezTo>
                  <a:cubicBezTo>
                    <a:pt x="199" y="352"/>
                    <a:pt x="193" y="345"/>
                    <a:pt x="191" y="332"/>
                  </a:cubicBezTo>
                  <a:cubicBezTo>
                    <a:pt x="187" y="313"/>
                    <a:pt x="182" y="295"/>
                    <a:pt x="169" y="279"/>
                  </a:cubicBezTo>
                  <a:cubicBezTo>
                    <a:pt x="154" y="265"/>
                    <a:pt x="144" y="251"/>
                    <a:pt x="150" y="227"/>
                  </a:cubicBezTo>
                  <a:cubicBezTo>
                    <a:pt x="154" y="210"/>
                    <a:pt x="133" y="199"/>
                    <a:pt x="115" y="207"/>
                  </a:cubicBezTo>
                  <a:cubicBezTo>
                    <a:pt x="102" y="212"/>
                    <a:pt x="90" y="218"/>
                    <a:pt x="77" y="208"/>
                  </a:cubicBezTo>
                  <a:cubicBezTo>
                    <a:pt x="66" y="200"/>
                    <a:pt x="67" y="188"/>
                    <a:pt x="67" y="176"/>
                  </a:cubicBezTo>
                  <a:cubicBezTo>
                    <a:pt x="71" y="145"/>
                    <a:pt x="53" y="127"/>
                    <a:pt x="29" y="112"/>
                  </a:cubicBezTo>
                  <a:cubicBezTo>
                    <a:pt x="20" y="106"/>
                    <a:pt x="9" y="104"/>
                    <a:pt x="3" y="94"/>
                  </a:cubicBezTo>
                  <a:cubicBezTo>
                    <a:pt x="0" y="78"/>
                    <a:pt x="15" y="72"/>
                    <a:pt x="21" y="61"/>
                  </a:cubicBezTo>
                  <a:cubicBezTo>
                    <a:pt x="22" y="60"/>
                    <a:pt x="23" y="59"/>
                    <a:pt x="25" y="57"/>
                  </a:cubicBezTo>
                  <a:cubicBezTo>
                    <a:pt x="33" y="52"/>
                    <a:pt x="38" y="43"/>
                    <a:pt x="46" y="38"/>
                  </a:cubicBezTo>
                  <a:cubicBezTo>
                    <a:pt x="64" y="22"/>
                    <a:pt x="89" y="21"/>
                    <a:pt x="111" y="14"/>
                  </a:cubicBezTo>
                  <a:cubicBezTo>
                    <a:pt x="116" y="12"/>
                    <a:pt x="120" y="12"/>
                    <a:pt x="116" y="5"/>
                  </a:cubicBezTo>
                  <a:close/>
                </a:path>
              </a:pathLst>
            </a:custGeom>
            <a:solidFill>
              <a:srgbClr val="F39C9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9"/>
            <p:cNvSpPr/>
            <p:nvPr/>
          </p:nvSpPr>
          <p:spPr>
            <a:xfrm>
              <a:off x="4141" y="2078"/>
              <a:ext cx="538" cy="648"/>
            </a:xfrm>
            <a:custGeom>
              <a:rect b="b" l="l" r="r" t="t"/>
              <a:pathLst>
                <a:path extrusionOk="0" h="273" w="227">
                  <a:moveTo>
                    <a:pt x="160" y="267"/>
                  </a:moveTo>
                  <a:cubicBezTo>
                    <a:pt x="141" y="260"/>
                    <a:pt x="120" y="264"/>
                    <a:pt x="101" y="255"/>
                  </a:cubicBezTo>
                  <a:cubicBezTo>
                    <a:pt x="97" y="253"/>
                    <a:pt x="94" y="251"/>
                    <a:pt x="92" y="248"/>
                  </a:cubicBezTo>
                  <a:cubicBezTo>
                    <a:pt x="74" y="237"/>
                    <a:pt x="59" y="222"/>
                    <a:pt x="43" y="208"/>
                  </a:cubicBezTo>
                  <a:cubicBezTo>
                    <a:pt x="35" y="201"/>
                    <a:pt x="33" y="190"/>
                    <a:pt x="24" y="183"/>
                  </a:cubicBezTo>
                  <a:cubicBezTo>
                    <a:pt x="24" y="182"/>
                    <a:pt x="23" y="180"/>
                    <a:pt x="23" y="179"/>
                  </a:cubicBezTo>
                  <a:cubicBezTo>
                    <a:pt x="13" y="169"/>
                    <a:pt x="14" y="155"/>
                    <a:pt x="8" y="143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1" y="117"/>
                    <a:pt x="0" y="90"/>
                    <a:pt x="0" y="63"/>
                  </a:cubicBezTo>
                  <a:cubicBezTo>
                    <a:pt x="3" y="48"/>
                    <a:pt x="10" y="35"/>
                    <a:pt x="14" y="20"/>
                  </a:cubicBezTo>
                  <a:cubicBezTo>
                    <a:pt x="20" y="2"/>
                    <a:pt x="28" y="0"/>
                    <a:pt x="44" y="9"/>
                  </a:cubicBezTo>
                  <a:cubicBezTo>
                    <a:pt x="71" y="24"/>
                    <a:pt x="98" y="40"/>
                    <a:pt x="98" y="77"/>
                  </a:cubicBezTo>
                  <a:cubicBezTo>
                    <a:pt x="99" y="91"/>
                    <a:pt x="90" y="108"/>
                    <a:pt x="110" y="117"/>
                  </a:cubicBezTo>
                  <a:cubicBezTo>
                    <a:pt x="122" y="123"/>
                    <a:pt x="132" y="115"/>
                    <a:pt x="142" y="111"/>
                  </a:cubicBezTo>
                  <a:cubicBezTo>
                    <a:pt x="161" y="103"/>
                    <a:pt x="183" y="115"/>
                    <a:pt x="179" y="134"/>
                  </a:cubicBezTo>
                  <a:cubicBezTo>
                    <a:pt x="174" y="157"/>
                    <a:pt x="183" y="171"/>
                    <a:pt x="198" y="184"/>
                  </a:cubicBezTo>
                  <a:cubicBezTo>
                    <a:pt x="199" y="185"/>
                    <a:pt x="201" y="186"/>
                    <a:pt x="202" y="188"/>
                  </a:cubicBezTo>
                  <a:cubicBezTo>
                    <a:pt x="215" y="207"/>
                    <a:pt x="218" y="230"/>
                    <a:pt x="224" y="251"/>
                  </a:cubicBezTo>
                  <a:cubicBezTo>
                    <a:pt x="227" y="260"/>
                    <a:pt x="221" y="266"/>
                    <a:pt x="216" y="265"/>
                  </a:cubicBezTo>
                  <a:cubicBezTo>
                    <a:pt x="197" y="262"/>
                    <a:pt x="179" y="273"/>
                    <a:pt x="160" y="267"/>
                  </a:cubicBezTo>
                  <a:close/>
                </a:path>
              </a:pathLst>
            </a:custGeom>
            <a:solidFill>
              <a:srgbClr val="A096B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9"/>
            <p:cNvSpPr/>
            <p:nvPr/>
          </p:nvSpPr>
          <p:spPr>
            <a:xfrm>
              <a:off x="4658" y="1926"/>
              <a:ext cx="324" cy="347"/>
            </a:xfrm>
            <a:custGeom>
              <a:rect b="b" l="l" r="r" t="t"/>
              <a:pathLst>
                <a:path extrusionOk="0" h="146" w="137">
                  <a:moveTo>
                    <a:pt x="133" y="143"/>
                  </a:moveTo>
                  <a:cubicBezTo>
                    <a:pt x="131" y="143"/>
                    <a:pt x="128" y="143"/>
                    <a:pt x="126" y="143"/>
                  </a:cubicBezTo>
                  <a:cubicBezTo>
                    <a:pt x="112" y="141"/>
                    <a:pt x="98" y="146"/>
                    <a:pt x="84" y="146"/>
                  </a:cubicBezTo>
                  <a:cubicBezTo>
                    <a:pt x="55" y="145"/>
                    <a:pt x="53" y="143"/>
                    <a:pt x="52" y="115"/>
                  </a:cubicBezTo>
                  <a:cubicBezTo>
                    <a:pt x="52" y="112"/>
                    <a:pt x="51" y="109"/>
                    <a:pt x="49" y="107"/>
                  </a:cubicBezTo>
                  <a:cubicBezTo>
                    <a:pt x="45" y="107"/>
                    <a:pt x="41" y="108"/>
                    <a:pt x="38" y="104"/>
                  </a:cubicBezTo>
                  <a:cubicBezTo>
                    <a:pt x="27" y="93"/>
                    <a:pt x="10" y="91"/>
                    <a:pt x="3" y="76"/>
                  </a:cubicBezTo>
                  <a:cubicBezTo>
                    <a:pt x="0" y="63"/>
                    <a:pt x="2" y="50"/>
                    <a:pt x="10" y="39"/>
                  </a:cubicBezTo>
                  <a:cubicBezTo>
                    <a:pt x="15" y="31"/>
                    <a:pt x="20" y="23"/>
                    <a:pt x="26" y="15"/>
                  </a:cubicBezTo>
                  <a:cubicBezTo>
                    <a:pt x="45" y="0"/>
                    <a:pt x="52" y="0"/>
                    <a:pt x="71" y="17"/>
                  </a:cubicBezTo>
                  <a:cubicBezTo>
                    <a:pt x="78" y="27"/>
                    <a:pt x="90" y="33"/>
                    <a:pt x="97" y="43"/>
                  </a:cubicBezTo>
                  <a:cubicBezTo>
                    <a:pt x="104" y="46"/>
                    <a:pt x="106" y="54"/>
                    <a:pt x="110" y="59"/>
                  </a:cubicBezTo>
                  <a:cubicBezTo>
                    <a:pt x="121" y="74"/>
                    <a:pt x="129" y="91"/>
                    <a:pt x="131" y="109"/>
                  </a:cubicBezTo>
                  <a:cubicBezTo>
                    <a:pt x="132" y="114"/>
                    <a:pt x="133" y="117"/>
                    <a:pt x="137" y="119"/>
                  </a:cubicBezTo>
                  <a:cubicBezTo>
                    <a:pt x="137" y="125"/>
                    <a:pt x="137" y="130"/>
                    <a:pt x="137" y="135"/>
                  </a:cubicBezTo>
                  <a:cubicBezTo>
                    <a:pt x="137" y="139"/>
                    <a:pt x="137" y="142"/>
                    <a:pt x="133" y="143"/>
                  </a:cubicBezTo>
                  <a:close/>
                </a:path>
              </a:pathLst>
            </a:custGeom>
            <a:solidFill>
              <a:srgbClr val="EE747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9"/>
            <p:cNvSpPr/>
            <p:nvPr/>
          </p:nvSpPr>
          <p:spPr>
            <a:xfrm>
              <a:off x="4783" y="2379"/>
              <a:ext cx="180" cy="228"/>
            </a:xfrm>
            <a:custGeom>
              <a:rect b="b" l="l" r="r" t="t"/>
              <a:pathLst>
                <a:path extrusionOk="0" h="96" w="76">
                  <a:moveTo>
                    <a:pt x="76" y="16"/>
                  </a:moveTo>
                  <a:cubicBezTo>
                    <a:pt x="75" y="17"/>
                    <a:pt x="74" y="18"/>
                    <a:pt x="74" y="19"/>
                  </a:cubicBezTo>
                  <a:cubicBezTo>
                    <a:pt x="69" y="54"/>
                    <a:pt x="57" y="83"/>
                    <a:pt x="21" y="96"/>
                  </a:cubicBezTo>
                  <a:cubicBezTo>
                    <a:pt x="10" y="91"/>
                    <a:pt x="11" y="80"/>
                    <a:pt x="11" y="71"/>
                  </a:cubicBezTo>
                  <a:cubicBezTo>
                    <a:pt x="10" y="57"/>
                    <a:pt x="11" y="43"/>
                    <a:pt x="4" y="30"/>
                  </a:cubicBezTo>
                  <a:cubicBezTo>
                    <a:pt x="0" y="21"/>
                    <a:pt x="4" y="13"/>
                    <a:pt x="12" y="8"/>
                  </a:cubicBezTo>
                  <a:cubicBezTo>
                    <a:pt x="23" y="0"/>
                    <a:pt x="64" y="5"/>
                    <a:pt x="76" y="16"/>
                  </a:cubicBezTo>
                  <a:close/>
                </a:path>
              </a:pathLst>
            </a:custGeom>
            <a:solidFill>
              <a:srgbClr val="EAB7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9"/>
            <p:cNvSpPr/>
            <p:nvPr/>
          </p:nvSpPr>
          <p:spPr>
            <a:xfrm>
              <a:off x="4757" y="2247"/>
              <a:ext cx="247" cy="426"/>
            </a:xfrm>
            <a:custGeom>
              <a:rect b="b" l="l" r="r" t="t"/>
              <a:pathLst>
                <a:path extrusionOk="0" h="180" w="104">
                  <a:moveTo>
                    <a:pt x="87" y="72"/>
                  </a:moveTo>
                  <a:cubicBezTo>
                    <a:pt x="70" y="65"/>
                    <a:pt x="52" y="63"/>
                    <a:pt x="33" y="64"/>
                  </a:cubicBezTo>
                  <a:cubicBezTo>
                    <a:pt x="23" y="65"/>
                    <a:pt x="13" y="71"/>
                    <a:pt x="17" y="80"/>
                  </a:cubicBezTo>
                  <a:cubicBezTo>
                    <a:pt x="28" y="102"/>
                    <a:pt x="19" y="127"/>
                    <a:pt x="29" y="149"/>
                  </a:cubicBezTo>
                  <a:cubicBezTo>
                    <a:pt x="30" y="150"/>
                    <a:pt x="31" y="151"/>
                    <a:pt x="32" y="152"/>
                  </a:cubicBezTo>
                  <a:cubicBezTo>
                    <a:pt x="30" y="171"/>
                    <a:pt x="17" y="178"/>
                    <a:pt x="0" y="180"/>
                  </a:cubicBezTo>
                  <a:cubicBezTo>
                    <a:pt x="0" y="179"/>
                    <a:pt x="0" y="178"/>
                    <a:pt x="0" y="178"/>
                  </a:cubicBezTo>
                  <a:cubicBezTo>
                    <a:pt x="36" y="154"/>
                    <a:pt x="20" y="121"/>
                    <a:pt x="13" y="91"/>
                  </a:cubicBezTo>
                  <a:cubicBezTo>
                    <a:pt x="8" y="71"/>
                    <a:pt x="17" y="56"/>
                    <a:pt x="38" y="56"/>
                  </a:cubicBezTo>
                  <a:cubicBezTo>
                    <a:pt x="50" y="56"/>
                    <a:pt x="62" y="57"/>
                    <a:pt x="73" y="61"/>
                  </a:cubicBezTo>
                  <a:cubicBezTo>
                    <a:pt x="87" y="65"/>
                    <a:pt x="90" y="57"/>
                    <a:pt x="91" y="48"/>
                  </a:cubicBezTo>
                  <a:cubicBezTo>
                    <a:pt x="92" y="35"/>
                    <a:pt x="91" y="21"/>
                    <a:pt x="91" y="8"/>
                  </a:cubicBezTo>
                  <a:cubicBezTo>
                    <a:pt x="92" y="5"/>
                    <a:pt x="94" y="3"/>
                    <a:pt x="95" y="0"/>
                  </a:cubicBezTo>
                  <a:cubicBezTo>
                    <a:pt x="100" y="2"/>
                    <a:pt x="104" y="6"/>
                    <a:pt x="103" y="11"/>
                  </a:cubicBezTo>
                  <a:cubicBezTo>
                    <a:pt x="101" y="32"/>
                    <a:pt x="102" y="54"/>
                    <a:pt x="87" y="72"/>
                  </a:cubicBezTo>
                  <a:close/>
                </a:path>
              </a:pathLst>
            </a:custGeom>
            <a:solidFill>
              <a:srgbClr val="C7897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9"/>
            <p:cNvSpPr/>
            <p:nvPr/>
          </p:nvSpPr>
          <p:spPr>
            <a:xfrm>
              <a:off x="4136" y="2062"/>
              <a:ext cx="247" cy="208"/>
            </a:xfrm>
            <a:custGeom>
              <a:rect b="b" l="l" r="r" t="t"/>
              <a:pathLst>
                <a:path extrusionOk="0" h="88" w="104">
                  <a:moveTo>
                    <a:pt x="98" y="86"/>
                  </a:moveTo>
                  <a:cubicBezTo>
                    <a:pt x="95" y="55"/>
                    <a:pt x="69" y="24"/>
                    <a:pt x="39" y="16"/>
                  </a:cubicBezTo>
                  <a:cubicBezTo>
                    <a:pt x="28" y="13"/>
                    <a:pt x="23" y="19"/>
                    <a:pt x="20" y="28"/>
                  </a:cubicBezTo>
                  <a:cubicBezTo>
                    <a:pt x="15" y="41"/>
                    <a:pt x="11" y="54"/>
                    <a:pt x="6" y="67"/>
                  </a:cubicBezTo>
                  <a:cubicBezTo>
                    <a:pt x="4" y="67"/>
                    <a:pt x="2" y="65"/>
                    <a:pt x="1" y="63"/>
                  </a:cubicBezTo>
                  <a:cubicBezTo>
                    <a:pt x="0" y="61"/>
                    <a:pt x="1" y="60"/>
                    <a:pt x="2" y="58"/>
                  </a:cubicBezTo>
                  <a:cubicBezTo>
                    <a:pt x="11" y="40"/>
                    <a:pt x="11" y="18"/>
                    <a:pt x="26" y="2"/>
                  </a:cubicBezTo>
                  <a:cubicBezTo>
                    <a:pt x="30" y="0"/>
                    <a:pt x="32" y="4"/>
                    <a:pt x="34" y="6"/>
                  </a:cubicBezTo>
                  <a:cubicBezTo>
                    <a:pt x="50" y="15"/>
                    <a:pt x="67" y="22"/>
                    <a:pt x="81" y="35"/>
                  </a:cubicBezTo>
                  <a:cubicBezTo>
                    <a:pt x="97" y="49"/>
                    <a:pt x="104" y="65"/>
                    <a:pt x="101" y="86"/>
                  </a:cubicBezTo>
                  <a:cubicBezTo>
                    <a:pt x="100" y="88"/>
                    <a:pt x="99" y="88"/>
                    <a:pt x="98" y="86"/>
                  </a:cubicBezTo>
                  <a:close/>
                </a:path>
              </a:pathLst>
            </a:custGeom>
            <a:solidFill>
              <a:srgbClr val="A87F8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9"/>
            <p:cNvSpPr/>
            <p:nvPr/>
          </p:nvSpPr>
          <p:spPr>
            <a:xfrm>
              <a:off x="4520" y="2510"/>
              <a:ext cx="188" cy="234"/>
            </a:xfrm>
            <a:custGeom>
              <a:rect b="b" l="l" r="r" t="t"/>
              <a:pathLst>
                <a:path extrusionOk="0" h="99" w="79">
                  <a:moveTo>
                    <a:pt x="0" y="85"/>
                  </a:moveTo>
                  <a:cubicBezTo>
                    <a:pt x="16" y="84"/>
                    <a:pt x="31" y="83"/>
                    <a:pt x="47" y="81"/>
                  </a:cubicBezTo>
                  <a:cubicBezTo>
                    <a:pt x="58" y="80"/>
                    <a:pt x="64" y="76"/>
                    <a:pt x="60" y="63"/>
                  </a:cubicBezTo>
                  <a:cubicBezTo>
                    <a:pt x="54" y="44"/>
                    <a:pt x="51" y="23"/>
                    <a:pt x="39" y="6"/>
                  </a:cubicBezTo>
                  <a:cubicBezTo>
                    <a:pt x="38" y="3"/>
                    <a:pt x="38" y="1"/>
                    <a:pt x="40" y="0"/>
                  </a:cubicBezTo>
                  <a:cubicBezTo>
                    <a:pt x="54" y="15"/>
                    <a:pt x="59" y="34"/>
                    <a:pt x="63" y="53"/>
                  </a:cubicBezTo>
                  <a:cubicBezTo>
                    <a:pt x="65" y="65"/>
                    <a:pt x="70" y="72"/>
                    <a:pt x="79" y="77"/>
                  </a:cubicBezTo>
                  <a:cubicBezTo>
                    <a:pt x="66" y="86"/>
                    <a:pt x="52" y="91"/>
                    <a:pt x="35" y="86"/>
                  </a:cubicBezTo>
                  <a:cubicBezTo>
                    <a:pt x="24" y="84"/>
                    <a:pt x="12" y="99"/>
                    <a:pt x="0" y="85"/>
                  </a:cubicBezTo>
                  <a:close/>
                </a:path>
              </a:pathLst>
            </a:custGeom>
            <a:solidFill>
              <a:srgbClr val="AE7D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9"/>
            <p:cNvSpPr/>
            <p:nvPr/>
          </p:nvSpPr>
          <p:spPr>
            <a:xfrm>
              <a:off x="4918" y="2066"/>
              <a:ext cx="64" cy="143"/>
            </a:xfrm>
            <a:custGeom>
              <a:rect b="b" l="l" r="r" t="t"/>
              <a:pathLst>
                <a:path extrusionOk="0" h="60" w="27">
                  <a:moveTo>
                    <a:pt x="27" y="60"/>
                  </a:moveTo>
                  <a:cubicBezTo>
                    <a:pt x="12" y="43"/>
                    <a:pt x="8" y="20"/>
                    <a:pt x="0" y="0"/>
                  </a:cubicBezTo>
                  <a:cubicBezTo>
                    <a:pt x="16" y="9"/>
                    <a:pt x="19" y="25"/>
                    <a:pt x="23" y="41"/>
                  </a:cubicBezTo>
                  <a:cubicBezTo>
                    <a:pt x="25" y="47"/>
                    <a:pt x="26" y="54"/>
                    <a:pt x="27" y="60"/>
                  </a:cubicBezTo>
                  <a:close/>
                </a:path>
              </a:pathLst>
            </a:custGeom>
            <a:solidFill>
              <a:srgbClr val="C6756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9"/>
            <p:cNvSpPr/>
            <p:nvPr/>
          </p:nvSpPr>
          <p:spPr>
            <a:xfrm>
              <a:off x="4511" y="1860"/>
              <a:ext cx="197" cy="36"/>
            </a:xfrm>
            <a:custGeom>
              <a:rect b="b" l="l" r="r" t="t"/>
              <a:pathLst>
                <a:path extrusionOk="0" h="15" w="83">
                  <a:moveTo>
                    <a:pt x="83" y="15"/>
                  </a:moveTo>
                  <a:cubicBezTo>
                    <a:pt x="56" y="11"/>
                    <a:pt x="27" y="1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29" y="0"/>
                    <a:pt x="43" y="3"/>
                  </a:cubicBezTo>
                  <a:cubicBezTo>
                    <a:pt x="48" y="3"/>
                    <a:pt x="52" y="3"/>
                    <a:pt x="56" y="3"/>
                  </a:cubicBezTo>
                  <a:cubicBezTo>
                    <a:pt x="64" y="9"/>
                    <a:pt x="76" y="6"/>
                    <a:pt x="83" y="15"/>
                  </a:cubicBezTo>
                  <a:close/>
                </a:path>
              </a:pathLst>
            </a:custGeom>
            <a:solidFill>
              <a:srgbClr val="C58A7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9"/>
            <p:cNvSpPr/>
            <p:nvPr/>
          </p:nvSpPr>
          <p:spPr>
            <a:xfrm>
              <a:off x="4241" y="2567"/>
              <a:ext cx="118" cy="99"/>
            </a:xfrm>
            <a:custGeom>
              <a:rect b="b" l="l" r="r" t="t"/>
              <a:pathLst>
                <a:path extrusionOk="0" h="42" w="50">
                  <a:moveTo>
                    <a:pt x="2" y="0"/>
                  </a:moveTo>
                  <a:cubicBezTo>
                    <a:pt x="20" y="12"/>
                    <a:pt x="36" y="26"/>
                    <a:pt x="50" y="42"/>
                  </a:cubicBezTo>
                  <a:cubicBezTo>
                    <a:pt x="29" y="36"/>
                    <a:pt x="15" y="21"/>
                    <a:pt x="1" y="6"/>
                  </a:cubicBezTo>
                  <a:cubicBezTo>
                    <a:pt x="0" y="4"/>
                    <a:pt x="0" y="2"/>
                    <a:pt x="2" y="0"/>
                  </a:cubicBezTo>
                  <a:close/>
                </a:path>
              </a:pathLst>
            </a:custGeom>
            <a:solidFill>
              <a:srgbClr val="9E868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9"/>
            <p:cNvSpPr/>
            <p:nvPr/>
          </p:nvSpPr>
          <p:spPr>
            <a:xfrm>
              <a:off x="4132" y="2209"/>
              <a:ext cx="28" cy="208"/>
            </a:xfrm>
            <a:custGeom>
              <a:rect b="b" l="l" r="r" t="t"/>
              <a:pathLst>
                <a:path extrusionOk="0" h="88" w="12">
                  <a:moveTo>
                    <a:pt x="5" y="0"/>
                  </a:moveTo>
                  <a:cubicBezTo>
                    <a:pt x="6" y="2"/>
                    <a:pt x="7" y="3"/>
                    <a:pt x="8" y="5"/>
                  </a:cubicBezTo>
                  <a:cubicBezTo>
                    <a:pt x="6" y="33"/>
                    <a:pt x="9" y="61"/>
                    <a:pt x="12" y="88"/>
                  </a:cubicBezTo>
                  <a:cubicBezTo>
                    <a:pt x="0" y="71"/>
                    <a:pt x="3" y="51"/>
                    <a:pt x="3" y="32"/>
                  </a:cubicBezTo>
                  <a:cubicBezTo>
                    <a:pt x="0" y="21"/>
                    <a:pt x="0" y="11"/>
                    <a:pt x="5" y="0"/>
                  </a:cubicBezTo>
                  <a:close/>
                </a:path>
              </a:pathLst>
            </a:custGeom>
            <a:solidFill>
              <a:srgbClr val="98838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9"/>
            <p:cNvSpPr/>
            <p:nvPr/>
          </p:nvSpPr>
          <p:spPr>
            <a:xfrm>
              <a:off x="4719" y="1910"/>
              <a:ext cx="112" cy="62"/>
            </a:xfrm>
            <a:custGeom>
              <a:rect b="b" l="l" r="r" t="t"/>
              <a:pathLst>
                <a:path extrusionOk="0" h="26" w="47">
                  <a:moveTo>
                    <a:pt x="44" y="26"/>
                  </a:moveTo>
                  <a:cubicBezTo>
                    <a:pt x="30" y="13"/>
                    <a:pt x="15" y="14"/>
                    <a:pt x="0" y="22"/>
                  </a:cubicBezTo>
                  <a:cubicBezTo>
                    <a:pt x="4" y="16"/>
                    <a:pt x="8" y="9"/>
                    <a:pt x="12" y="3"/>
                  </a:cubicBezTo>
                  <a:cubicBezTo>
                    <a:pt x="26" y="0"/>
                    <a:pt x="35" y="10"/>
                    <a:pt x="44" y="18"/>
                  </a:cubicBezTo>
                  <a:cubicBezTo>
                    <a:pt x="45" y="20"/>
                    <a:pt x="46" y="21"/>
                    <a:pt x="47" y="23"/>
                  </a:cubicBezTo>
                  <a:cubicBezTo>
                    <a:pt x="47" y="24"/>
                    <a:pt x="45" y="26"/>
                    <a:pt x="44" y="26"/>
                  </a:cubicBezTo>
                  <a:close/>
                </a:path>
              </a:pathLst>
            </a:custGeom>
            <a:solidFill>
              <a:srgbClr val="CE767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9"/>
            <p:cNvSpPr/>
            <p:nvPr/>
          </p:nvSpPr>
          <p:spPr>
            <a:xfrm>
              <a:off x="4198" y="2000"/>
              <a:ext cx="64" cy="76"/>
            </a:xfrm>
            <a:custGeom>
              <a:rect b="b" l="l" r="r" t="t"/>
              <a:pathLst>
                <a:path extrusionOk="0" h="32" w="27">
                  <a:moveTo>
                    <a:pt x="8" y="32"/>
                  </a:moveTo>
                  <a:cubicBezTo>
                    <a:pt x="5" y="31"/>
                    <a:pt x="3" y="30"/>
                    <a:pt x="0" y="28"/>
                  </a:cubicBezTo>
                  <a:cubicBezTo>
                    <a:pt x="1" y="13"/>
                    <a:pt x="8" y="3"/>
                    <a:pt x="24" y="0"/>
                  </a:cubicBezTo>
                  <a:cubicBezTo>
                    <a:pt x="27" y="15"/>
                    <a:pt x="8" y="19"/>
                    <a:pt x="8" y="32"/>
                  </a:cubicBezTo>
                  <a:close/>
                </a:path>
              </a:pathLst>
            </a:custGeom>
            <a:solidFill>
              <a:srgbClr val="DBA59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9"/>
            <p:cNvSpPr/>
            <p:nvPr/>
          </p:nvSpPr>
          <p:spPr>
            <a:xfrm>
              <a:off x="4824" y="1964"/>
              <a:ext cx="64" cy="64"/>
            </a:xfrm>
            <a:custGeom>
              <a:rect b="b" l="l" r="r" t="t"/>
              <a:pathLst>
                <a:path extrusionOk="0" h="27" w="27">
                  <a:moveTo>
                    <a:pt x="0" y="3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13" y="7"/>
                    <a:pt x="27" y="11"/>
                    <a:pt x="27" y="27"/>
                  </a:cubicBezTo>
                  <a:cubicBezTo>
                    <a:pt x="15" y="23"/>
                    <a:pt x="5" y="16"/>
                    <a:pt x="0" y="3"/>
                  </a:cubicBezTo>
                  <a:close/>
                </a:path>
              </a:pathLst>
            </a:custGeom>
            <a:solidFill>
              <a:srgbClr val="C8776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9"/>
            <p:cNvSpPr/>
            <p:nvPr/>
          </p:nvSpPr>
          <p:spPr>
            <a:xfrm>
              <a:off x="4729" y="1898"/>
              <a:ext cx="95" cy="55"/>
            </a:xfrm>
            <a:custGeom>
              <a:rect b="b" l="l" r="r" t="t"/>
              <a:pathLst>
                <a:path extrusionOk="0" h="23" w="40">
                  <a:moveTo>
                    <a:pt x="40" y="23"/>
                  </a:moveTo>
                  <a:cubicBezTo>
                    <a:pt x="28" y="20"/>
                    <a:pt x="21" y="8"/>
                    <a:pt x="8" y="8"/>
                  </a:cubicBezTo>
                  <a:cubicBezTo>
                    <a:pt x="5" y="5"/>
                    <a:pt x="2" y="2"/>
                    <a:pt x="0" y="0"/>
                  </a:cubicBezTo>
                  <a:cubicBezTo>
                    <a:pt x="16" y="3"/>
                    <a:pt x="32" y="6"/>
                    <a:pt x="40" y="23"/>
                  </a:cubicBezTo>
                  <a:close/>
                </a:path>
              </a:pathLst>
            </a:custGeom>
            <a:solidFill>
              <a:srgbClr val="E8BB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9"/>
            <p:cNvSpPr/>
            <p:nvPr/>
          </p:nvSpPr>
          <p:spPr>
            <a:xfrm>
              <a:off x="4198" y="2512"/>
              <a:ext cx="47" cy="69"/>
            </a:xfrm>
            <a:custGeom>
              <a:rect b="b" l="l" r="r" t="t"/>
              <a:pathLst>
                <a:path extrusionOk="0" h="29" w="20">
                  <a:moveTo>
                    <a:pt x="20" y="23"/>
                  </a:moveTo>
                  <a:cubicBezTo>
                    <a:pt x="20" y="25"/>
                    <a:pt x="20" y="27"/>
                    <a:pt x="19" y="29"/>
                  </a:cubicBezTo>
                  <a:cubicBezTo>
                    <a:pt x="8" y="22"/>
                    <a:pt x="4" y="11"/>
                    <a:pt x="0" y="0"/>
                  </a:cubicBezTo>
                  <a:cubicBezTo>
                    <a:pt x="13" y="3"/>
                    <a:pt x="15" y="14"/>
                    <a:pt x="20" y="23"/>
                  </a:cubicBezTo>
                  <a:close/>
                </a:path>
              </a:pathLst>
            </a:custGeom>
            <a:solidFill>
              <a:srgbClr val="9783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9"/>
            <p:cNvSpPr/>
            <p:nvPr/>
          </p:nvSpPr>
          <p:spPr>
            <a:xfrm>
              <a:off x="4155" y="2417"/>
              <a:ext cx="41" cy="86"/>
            </a:xfrm>
            <a:custGeom>
              <a:rect b="b" l="l" r="r" t="t"/>
              <a:pathLst>
                <a:path extrusionOk="0" h="36" w="17">
                  <a:moveTo>
                    <a:pt x="2" y="0"/>
                  </a:moveTo>
                  <a:cubicBezTo>
                    <a:pt x="10" y="11"/>
                    <a:pt x="14" y="23"/>
                    <a:pt x="17" y="36"/>
                  </a:cubicBezTo>
                  <a:cubicBezTo>
                    <a:pt x="0" y="29"/>
                    <a:pt x="4" y="13"/>
                    <a:pt x="2" y="0"/>
                  </a:cubicBezTo>
                  <a:close/>
                </a:path>
              </a:pathLst>
            </a:custGeom>
            <a:solidFill>
              <a:srgbClr val="97848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9"/>
            <p:cNvSpPr/>
            <p:nvPr/>
          </p:nvSpPr>
          <p:spPr>
            <a:xfrm>
              <a:off x="4264" y="1945"/>
              <a:ext cx="50" cy="45"/>
            </a:xfrm>
            <a:custGeom>
              <a:rect b="b" l="l" r="r" t="t"/>
              <a:pathLst>
                <a:path extrusionOk="0" h="19" w="21">
                  <a:moveTo>
                    <a:pt x="21" y="0"/>
                  </a:moveTo>
                  <a:cubicBezTo>
                    <a:pt x="17" y="10"/>
                    <a:pt x="11" y="18"/>
                    <a:pt x="0" y="19"/>
                  </a:cubicBezTo>
                  <a:cubicBezTo>
                    <a:pt x="4" y="10"/>
                    <a:pt x="8" y="1"/>
                    <a:pt x="21" y="0"/>
                  </a:cubicBezTo>
                  <a:close/>
                </a:path>
              </a:pathLst>
            </a:custGeom>
            <a:solidFill>
              <a:srgbClr val="CD908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9"/>
            <p:cNvSpPr/>
            <p:nvPr/>
          </p:nvSpPr>
          <p:spPr>
            <a:xfrm>
              <a:off x="4113" y="2199"/>
              <a:ext cx="31" cy="85"/>
            </a:xfrm>
            <a:custGeom>
              <a:rect b="b" l="l" r="r" t="t"/>
              <a:pathLst>
                <a:path extrusionOk="0" h="36" w="13">
                  <a:moveTo>
                    <a:pt x="13" y="4"/>
                  </a:moveTo>
                  <a:cubicBezTo>
                    <a:pt x="12" y="15"/>
                    <a:pt x="12" y="25"/>
                    <a:pt x="11" y="36"/>
                  </a:cubicBezTo>
                  <a:cubicBezTo>
                    <a:pt x="0" y="24"/>
                    <a:pt x="7" y="12"/>
                    <a:pt x="12" y="0"/>
                  </a:cubicBezTo>
                  <a:cubicBezTo>
                    <a:pt x="12" y="2"/>
                    <a:pt x="13" y="3"/>
                    <a:pt x="13" y="4"/>
                  </a:cubicBezTo>
                  <a:close/>
                </a:path>
              </a:pathLst>
            </a:custGeom>
            <a:solidFill>
              <a:srgbClr val="D8BDA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9"/>
            <p:cNvSpPr/>
            <p:nvPr/>
          </p:nvSpPr>
          <p:spPr>
            <a:xfrm>
              <a:off x="3651" y="1820"/>
              <a:ext cx="234" cy="90"/>
            </a:xfrm>
            <a:custGeom>
              <a:rect b="b" l="l" r="r" t="t"/>
              <a:pathLst>
                <a:path extrusionOk="0" h="38" w="99">
                  <a:moveTo>
                    <a:pt x="87" y="1"/>
                  </a:moveTo>
                  <a:cubicBezTo>
                    <a:pt x="99" y="8"/>
                    <a:pt x="92" y="19"/>
                    <a:pt x="91" y="29"/>
                  </a:cubicBezTo>
                  <a:cubicBezTo>
                    <a:pt x="78" y="32"/>
                    <a:pt x="66" y="35"/>
                    <a:pt x="53" y="38"/>
                  </a:cubicBezTo>
                  <a:cubicBezTo>
                    <a:pt x="52" y="32"/>
                    <a:pt x="59" y="34"/>
                    <a:pt x="59" y="30"/>
                  </a:cubicBezTo>
                  <a:cubicBezTo>
                    <a:pt x="51" y="25"/>
                    <a:pt x="43" y="36"/>
                    <a:pt x="33" y="31"/>
                  </a:cubicBezTo>
                  <a:cubicBezTo>
                    <a:pt x="40" y="28"/>
                    <a:pt x="46" y="25"/>
                    <a:pt x="55" y="22"/>
                  </a:cubicBezTo>
                  <a:cubicBezTo>
                    <a:pt x="34" y="20"/>
                    <a:pt x="20" y="32"/>
                    <a:pt x="0" y="32"/>
                  </a:cubicBezTo>
                  <a:cubicBezTo>
                    <a:pt x="9" y="27"/>
                    <a:pt x="16" y="24"/>
                    <a:pt x="23" y="20"/>
                  </a:cubicBezTo>
                  <a:cubicBezTo>
                    <a:pt x="29" y="12"/>
                    <a:pt x="40" y="12"/>
                    <a:pt x="48" y="9"/>
                  </a:cubicBezTo>
                  <a:cubicBezTo>
                    <a:pt x="61" y="8"/>
                    <a:pt x="71" y="0"/>
                    <a:pt x="84" y="0"/>
                  </a:cubicBezTo>
                  <a:cubicBezTo>
                    <a:pt x="85" y="0"/>
                    <a:pt x="86" y="0"/>
                    <a:pt x="87" y="1"/>
                  </a:cubicBezTo>
                  <a:close/>
                </a:path>
              </a:pathLst>
            </a:custGeom>
            <a:solidFill>
              <a:srgbClr val="E598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9"/>
            <p:cNvSpPr/>
            <p:nvPr/>
          </p:nvSpPr>
          <p:spPr>
            <a:xfrm>
              <a:off x="3689" y="1711"/>
              <a:ext cx="182" cy="118"/>
            </a:xfrm>
            <a:custGeom>
              <a:rect b="b" l="l" r="r" t="t"/>
              <a:pathLst>
                <a:path extrusionOk="0" h="50" w="77">
                  <a:moveTo>
                    <a:pt x="31" y="7"/>
                  </a:moveTo>
                  <a:cubicBezTo>
                    <a:pt x="28" y="8"/>
                    <a:pt x="26" y="10"/>
                    <a:pt x="22" y="13"/>
                  </a:cubicBezTo>
                  <a:cubicBezTo>
                    <a:pt x="36" y="15"/>
                    <a:pt x="50" y="16"/>
                    <a:pt x="62" y="10"/>
                  </a:cubicBezTo>
                  <a:cubicBezTo>
                    <a:pt x="77" y="15"/>
                    <a:pt x="69" y="30"/>
                    <a:pt x="75" y="38"/>
                  </a:cubicBezTo>
                  <a:cubicBezTo>
                    <a:pt x="67" y="43"/>
                    <a:pt x="61" y="50"/>
                    <a:pt x="51" y="43"/>
                  </a:cubicBezTo>
                  <a:cubicBezTo>
                    <a:pt x="44" y="40"/>
                    <a:pt x="38" y="37"/>
                    <a:pt x="31" y="35"/>
                  </a:cubicBezTo>
                  <a:cubicBezTo>
                    <a:pt x="30" y="34"/>
                    <a:pt x="29" y="32"/>
                    <a:pt x="29" y="31"/>
                  </a:cubicBezTo>
                  <a:cubicBezTo>
                    <a:pt x="23" y="19"/>
                    <a:pt x="8" y="25"/>
                    <a:pt x="1" y="14"/>
                  </a:cubicBezTo>
                  <a:cubicBezTo>
                    <a:pt x="0" y="8"/>
                    <a:pt x="3" y="5"/>
                    <a:pt x="8" y="3"/>
                  </a:cubicBezTo>
                  <a:cubicBezTo>
                    <a:pt x="16" y="3"/>
                    <a:pt x="24" y="0"/>
                    <a:pt x="31" y="6"/>
                  </a:cubicBezTo>
                  <a:lnTo>
                    <a:pt x="31" y="7"/>
                  </a:lnTo>
                  <a:close/>
                </a:path>
              </a:pathLst>
            </a:custGeom>
            <a:solidFill>
              <a:srgbClr val="C0757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9"/>
            <p:cNvSpPr/>
            <p:nvPr/>
          </p:nvSpPr>
          <p:spPr>
            <a:xfrm>
              <a:off x="3715" y="1943"/>
              <a:ext cx="170" cy="107"/>
            </a:xfrm>
            <a:custGeom>
              <a:rect b="b" l="l" r="r" t="t"/>
              <a:pathLst>
                <a:path extrusionOk="0" h="45" w="72">
                  <a:moveTo>
                    <a:pt x="40" y="30"/>
                  </a:moveTo>
                  <a:cubicBezTo>
                    <a:pt x="27" y="32"/>
                    <a:pt x="15" y="45"/>
                    <a:pt x="0" y="36"/>
                  </a:cubicBezTo>
                  <a:cubicBezTo>
                    <a:pt x="12" y="26"/>
                    <a:pt x="28" y="31"/>
                    <a:pt x="40" y="23"/>
                  </a:cubicBezTo>
                  <a:cubicBezTo>
                    <a:pt x="39" y="17"/>
                    <a:pt x="30" y="18"/>
                    <a:pt x="28" y="12"/>
                  </a:cubicBezTo>
                  <a:cubicBezTo>
                    <a:pt x="30" y="10"/>
                    <a:pt x="32" y="10"/>
                    <a:pt x="35" y="10"/>
                  </a:cubicBezTo>
                  <a:cubicBezTo>
                    <a:pt x="30" y="7"/>
                    <a:pt x="19" y="11"/>
                    <a:pt x="20" y="0"/>
                  </a:cubicBezTo>
                  <a:cubicBezTo>
                    <a:pt x="34" y="3"/>
                    <a:pt x="49" y="6"/>
                    <a:pt x="64" y="9"/>
                  </a:cubicBezTo>
                  <a:cubicBezTo>
                    <a:pt x="58" y="19"/>
                    <a:pt x="71" y="15"/>
                    <a:pt x="72" y="19"/>
                  </a:cubicBezTo>
                  <a:cubicBezTo>
                    <a:pt x="62" y="26"/>
                    <a:pt x="51" y="27"/>
                    <a:pt x="40" y="30"/>
                  </a:cubicBezTo>
                  <a:close/>
                </a:path>
              </a:pathLst>
            </a:custGeom>
            <a:solidFill>
              <a:srgbClr val="E5949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9"/>
            <p:cNvSpPr/>
            <p:nvPr/>
          </p:nvSpPr>
          <p:spPr>
            <a:xfrm>
              <a:off x="3608" y="1685"/>
              <a:ext cx="168" cy="73"/>
            </a:xfrm>
            <a:custGeom>
              <a:rect b="b" l="l" r="r" t="t"/>
              <a:pathLst>
                <a:path extrusionOk="0" h="31" w="71">
                  <a:moveTo>
                    <a:pt x="45" y="16"/>
                  </a:moveTo>
                  <a:cubicBezTo>
                    <a:pt x="40" y="17"/>
                    <a:pt x="37" y="20"/>
                    <a:pt x="37" y="25"/>
                  </a:cubicBezTo>
                  <a:cubicBezTo>
                    <a:pt x="36" y="28"/>
                    <a:pt x="34" y="30"/>
                    <a:pt x="31" y="31"/>
                  </a:cubicBezTo>
                  <a:cubicBezTo>
                    <a:pt x="22" y="25"/>
                    <a:pt x="9" y="29"/>
                    <a:pt x="1" y="21"/>
                  </a:cubicBezTo>
                  <a:cubicBezTo>
                    <a:pt x="1" y="19"/>
                    <a:pt x="0" y="17"/>
                    <a:pt x="0" y="15"/>
                  </a:cubicBezTo>
                  <a:cubicBezTo>
                    <a:pt x="25" y="20"/>
                    <a:pt x="45" y="0"/>
                    <a:pt x="69" y="1"/>
                  </a:cubicBezTo>
                  <a:cubicBezTo>
                    <a:pt x="71" y="9"/>
                    <a:pt x="63" y="9"/>
                    <a:pt x="60" y="12"/>
                  </a:cubicBezTo>
                  <a:cubicBezTo>
                    <a:pt x="56" y="15"/>
                    <a:pt x="50" y="14"/>
                    <a:pt x="45" y="16"/>
                  </a:cubicBezTo>
                  <a:close/>
                </a:path>
              </a:pathLst>
            </a:custGeom>
            <a:solidFill>
              <a:srgbClr val="E4949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9"/>
            <p:cNvSpPr/>
            <p:nvPr/>
          </p:nvSpPr>
          <p:spPr>
            <a:xfrm>
              <a:off x="3610" y="1827"/>
              <a:ext cx="173" cy="62"/>
            </a:xfrm>
            <a:custGeom>
              <a:rect b="b" l="l" r="r" t="t"/>
              <a:pathLst>
                <a:path extrusionOk="0" h="26" w="73">
                  <a:moveTo>
                    <a:pt x="64" y="10"/>
                  </a:moveTo>
                  <a:cubicBezTo>
                    <a:pt x="56" y="13"/>
                    <a:pt x="48" y="15"/>
                    <a:pt x="40" y="17"/>
                  </a:cubicBezTo>
                  <a:cubicBezTo>
                    <a:pt x="27" y="15"/>
                    <a:pt x="16" y="26"/>
                    <a:pt x="0" y="23"/>
                  </a:cubicBezTo>
                  <a:cubicBezTo>
                    <a:pt x="10" y="14"/>
                    <a:pt x="24" y="18"/>
                    <a:pt x="32" y="9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46" y="12"/>
                    <a:pt x="57" y="0"/>
                    <a:pt x="72" y="1"/>
                  </a:cubicBezTo>
                  <a:cubicBezTo>
                    <a:pt x="72" y="2"/>
                    <a:pt x="72" y="2"/>
                    <a:pt x="73" y="3"/>
                  </a:cubicBezTo>
                  <a:cubicBezTo>
                    <a:pt x="72" y="9"/>
                    <a:pt x="66" y="6"/>
                    <a:pt x="64" y="10"/>
                  </a:cubicBezTo>
                  <a:close/>
                </a:path>
              </a:pathLst>
            </a:custGeom>
            <a:solidFill>
              <a:srgbClr val="E798A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9"/>
            <p:cNvSpPr/>
            <p:nvPr/>
          </p:nvSpPr>
          <p:spPr>
            <a:xfrm>
              <a:off x="3610" y="1590"/>
              <a:ext cx="133" cy="71"/>
            </a:xfrm>
            <a:custGeom>
              <a:rect b="b" l="l" r="r" t="t"/>
              <a:pathLst>
                <a:path extrusionOk="0" h="30" w="56">
                  <a:moveTo>
                    <a:pt x="0" y="13"/>
                  </a:moveTo>
                  <a:cubicBezTo>
                    <a:pt x="0" y="12"/>
                    <a:pt x="0" y="11"/>
                    <a:pt x="0" y="10"/>
                  </a:cubicBezTo>
                  <a:cubicBezTo>
                    <a:pt x="14" y="0"/>
                    <a:pt x="27" y="15"/>
                    <a:pt x="40" y="12"/>
                  </a:cubicBezTo>
                  <a:cubicBezTo>
                    <a:pt x="45" y="13"/>
                    <a:pt x="52" y="13"/>
                    <a:pt x="52" y="21"/>
                  </a:cubicBezTo>
                  <a:cubicBezTo>
                    <a:pt x="53" y="24"/>
                    <a:pt x="54" y="27"/>
                    <a:pt x="56" y="30"/>
                  </a:cubicBezTo>
                  <a:cubicBezTo>
                    <a:pt x="37" y="26"/>
                    <a:pt x="18" y="21"/>
                    <a:pt x="0" y="13"/>
                  </a:cubicBezTo>
                  <a:close/>
                </a:path>
              </a:pathLst>
            </a:custGeom>
            <a:solidFill>
              <a:srgbClr val="E899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9"/>
            <p:cNvSpPr/>
            <p:nvPr/>
          </p:nvSpPr>
          <p:spPr>
            <a:xfrm>
              <a:off x="3686" y="1934"/>
              <a:ext cx="123" cy="42"/>
            </a:xfrm>
            <a:custGeom>
              <a:rect b="b" l="l" r="r" t="t"/>
              <a:pathLst>
                <a:path extrusionOk="0" h="18" w="52">
                  <a:moveTo>
                    <a:pt x="32" y="4"/>
                  </a:moveTo>
                  <a:cubicBezTo>
                    <a:pt x="36" y="11"/>
                    <a:pt x="46" y="9"/>
                    <a:pt x="52" y="14"/>
                  </a:cubicBezTo>
                  <a:cubicBezTo>
                    <a:pt x="48" y="18"/>
                    <a:pt x="44" y="15"/>
                    <a:pt x="40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7" y="11"/>
                    <a:pt x="10" y="14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7" y="0"/>
                    <a:pt x="14" y="0"/>
                    <a:pt x="21" y="1"/>
                  </a:cubicBezTo>
                  <a:cubicBezTo>
                    <a:pt x="25" y="1"/>
                    <a:pt x="29" y="0"/>
                    <a:pt x="32" y="4"/>
                  </a:cubicBezTo>
                  <a:close/>
                </a:path>
              </a:pathLst>
            </a:custGeom>
            <a:solidFill>
              <a:srgbClr val="C8777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9"/>
            <p:cNvSpPr/>
            <p:nvPr/>
          </p:nvSpPr>
          <p:spPr>
            <a:xfrm>
              <a:off x="3696" y="1637"/>
              <a:ext cx="147" cy="52"/>
            </a:xfrm>
            <a:custGeom>
              <a:rect b="b" l="l" r="r" t="t"/>
              <a:pathLst>
                <a:path extrusionOk="0" h="22" w="62">
                  <a:moveTo>
                    <a:pt x="20" y="10"/>
                  </a:moveTo>
                  <a:cubicBezTo>
                    <a:pt x="35" y="12"/>
                    <a:pt x="47" y="0"/>
                    <a:pt x="62" y="1"/>
                  </a:cubicBezTo>
                  <a:cubicBezTo>
                    <a:pt x="61" y="7"/>
                    <a:pt x="53" y="4"/>
                    <a:pt x="52" y="9"/>
                  </a:cubicBezTo>
                  <a:cubicBezTo>
                    <a:pt x="35" y="14"/>
                    <a:pt x="18" y="18"/>
                    <a:pt x="0" y="22"/>
                  </a:cubicBezTo>
                  <a:cubicBezTo>
                    <a:pt x="4" y="12"/>
                    <a:pt x="16" y="17"/>
                    <a:pt x="20" y="10"/>
                  </a:cubicBezTo>
                  <a:close/>
                </a:path>
              </a:pathLst>
            </a:custGeom>
            <a:solidFill>
              <a:srgbClr val="E798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9"/>
            <p:cNvSpPr/>
            <p:nvPr/>
          </p:nvSpPr>
          <p:spPr>
            <a:xfrm>
              <a:off x="3601" y="1791"/>
              <a:ext cx="116" cy="45"/>
            </a:xfrm>
            <a:custGeom>
              <a:rect b="b" l="l" r="r" t="t"/>
              <a:pathLst>
                <a:path extrusionOk="0" h="19" w="49">
                  <a:moveTo>
                    <a:pt x="20" y="13"/>
                  </a:moveTo>
                  <a:cubicBezTo>
                    <a:pt x="13" y="9"/>
                    <a:pt x="6" y="6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6" y="4"/>
                    <a:pt x="32" y="9"/>
                    <a:pt x="49" y="13"/>
                  </a:cubicBezTo>
                  <a:cubicBezTo>
                    <a:pt x="42" y="19"/>
                    <a:pt x="37" y="15"/>
                    <a:pt x="31" y="16"/>
                  </a:cubicBezTo>
                  <a:cubicBezTo>
                    <a:pt x="27" y="17"/>
                    <a:pt x="23" y="16"/>
                    <a:pt x="20" y="13"/>
                  </a:cubicBezTo>
                  <a:close/>
                </a:path>
              </a:pathLst>
            </a:custGeom>
            <a:solidFill>
              <a:srgbClr val="EB9BA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9"/>
            <p:cNvSpPr/>
            <p:nvPr/>
          </p:nvSpPr>
          <p:spPr>
            <a:xfrm>
              <a:off x="3665" y="1756"/>
              <a:ext cx="97" cy="38"/>
            </a:xfrm>
            <a:custGeom>
              <a:rect b="b" l="l" r="r" t="t"/>
              <a:pathLst>
                <a:path extrusionOk="0" h="16" w="41">
                  <a:moveTo>
                    <a:pt x="41" y="12"/>
                  </a:moveTo>
                  <a:cubicBezTo>
                    <a:pt x="41" y="13"/>
                    <a:pt x="41" y="14"/>
                    <a:pt x="41" y="16"/>
                  </a:cubicBezTo>
                  <a:cubicBezTo>
                    <a:pt x="30" y="14"/>
                    <a:pt x="20" y="13"/>
                    <a:pt x="9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6" y="9"/>
                    <a:pt x="3" y="6"/>
                    <a:pt x="0" y="3"/>
                  </a:cubicBezTo>
                  <a:cubicBezTo>
                    <a:pt x="5" y="0"/>
                    <a:pt x="10" y="1"/>
                    <a:pt x="15" y="0"/>
                  </a:cubicBezTo>
                  <a:cubicBezTo>
                    <a:pt x="24" y="2"/>
                    <a:pt x="35" y="1"/>
                    <a:pt x="41" y="12"/>
                  </a:cubicBezTo>
                  <a:close/>
                </a:path>
              </a:pathLst>
            </a:custGeom>
            <a:solidFill>
              <a:srgbClr val="EC9AA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9"/>
            <p:cNvSpPr/>
            <p:nvPr/>
          </p:nvSpPr>
          <p:spPr>
            <a:xfrm>
              <a:off x="3610" y="1734"/>
              <a:ext cx="98" cy="38"/>
            </a:xfrm>
            <a:custGeom>
              <a:rect b="b" l="l" r="r" t="t"/>
              <a:pathLst>
                <a:path extrusionOk="0" h="16" w="41">
                  <a:moveTo>
                    <a:pt x="41" y="13"/>
                  </a:moveTo>
                  <a:cubicBezTo>
                    <a:pt x="35" y="12"/>
                    <a:pt x="29" y="12"/>
                    <a:pt x="23" y="12"/>
                  </a:cubicBezTo>
                  <a:cubicBezTo>
                    <a:pt x="17" y="6"/>
                    <a:pt x="2" y="16"/>
                    <a:pt x="0" y="0"/>
                  </a:cubicBezTo>
                  <a:cubicBezTo>
                    <a:pt x="12" y="0"/>
                    <a:pt x="22" y="5"/>
                    <a:pt x="32" y="8"/>
                  </a:cubicBezTo>
                  <a:cubicBezTo>
                    <a:pt x="37" y="6"/>
                    <a:pt x="41" y="6"/>
                    <a:pt x="41" y="13"/>
                  </a:cubicBezTo>
                  <a:close/>
                </a:path>
              </a:pathLst>
            </a:custGeom>
            <a:solidFill>
              <a:srgbClr val="C3737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9"/>
            <p:cNvSpPr/>
            <p:nvPr/>
          </p:nvSpPr>
          <p:spPr>
            <a:xfrm>
              <a:off x="3608" y="1817"/>
              <a:ext cx="78" cy="34"/>
            </a:xfrm>
            <a:custGeom>
              <a:rect b="b" l="l" r="r" t="t"/>
              <a:pathLst>
                <a:path extrusionOk="0" h="14" w="33">
                  <a:moveTo>
                    <a:pt x="17" y="2"/>
                  </a:moveTo>
                  <a:cubicBezTo>
                    <a:pt x="21" y="2"/>
                    <a:pt x="25" y="1"/>
                    <a:pt x="28" y="5"/>
                  </a:cubicBezTo>
                  <a:cubicBezTo>
                    <a:pt x="30" y="8"/>
                    <a:pt x="31" y="11"/>
                    <a:pt x="33" y="14"/>
                  </a:cubicBezTo>
                  <a:cubicBezTo>
                    <a:pt x="33" y="14"/>
                    <a:pt x="33" y="13"/>
                    <a:pt x="33" y="13"/>
                  </a:cubicBezTo>
                  <a:cubicBezTo>
                    <a:pt x="22" y="13"/>
                    <a:pt x="11" y="8"/>
                    <a:pt x="0" y="4"/>
                  </a:cubicBezTo>
                  <a:cubicBezTo>
                    <a:pt x="6" y="0"/>
                    <a:pt x="12" y="3"/>
                    <a:pt x="17" y="2"/>
                  </a:cubicBezTo>
                  <a:close/>
                </a:path>
              </a:pathLst>
            </a:custGeom>
            <a:solidFill>
              <a:srgbClr val="E899A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9"/>
            <p:cNvSpPr/>
            <p:nvPr/>
          </p:nvSpPr>
          <p:spPr>
            <a:xfrm>
              <a:off x="3743" y="1668"/>
              <a:ext cx="95" cy="47"/>
            </a:xfrm>
            <a:custGeom>
              <a:rect b="b" l="l" r="r" t="t"/>
              <a:pathLst>
                <a:path extrusionOk="0" h="20" w="40">
                  <a:moveTo>
                    <a:pt x="0" y="17"/>
                  </a:moveTo>
                  <a:cubicBezTo>
                    <a:pt x="4" y="14"/>
                    <a:pt x="8" y="11"/>
                    <a:pt x="12" y="8"/>
                  </a:cubicBezTo>
                  <a:cubicBezTo>
                    <a:pt x="20" y="6"/>
                    <a:pt x="29" y="6"/>
                    <a:pt x="36" y="0"/>
                  </a:cubicBezTo>
                  <a:cubicBezTo>
                    <a:pt x="37" y="2"/>
                    <a:pt x="39" y="3"/>
                    <a:pt x="40" y="5"/>
                  </a:cubicBezTo>
                  <a:cubicBezTo>
                    <a:pt x="29" y="16"/>
                    <a:pt x="15" y="20"/>
                    <a:pt x="0" y="17"/>
                  </a:cubicBezTo>
                  <a:close/>
                </a:path>
              </a:pathLst>
            </a:custGeom>
            <a:solidFill>
              <a:srgbClr val="C6727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9"/>
            <p:cNvSpPr/>
            <p:nvPr/>
          </p:nvSpPr>
          <p:spPr>
            <a:xfrm>
              <a:off x="3663" y="1782"/>
              <a:ext cx="92" cy="33"/>
            </a:xfrm>
            <a:custGeom>
              <a:rect b="b" l="l" r="r" t="t"/>
              <a:pathLst>
                <a:path extrusionOk="0" h="14" w="39">
                  <a:moveTo>
                    <a:pt x="2" y="1"/>
                  </a:moveTo>
                  <a:cubicBezTo>
                    <a:pt x="5" y="1"/>
                    <a:pt x="7" y="1"/>
                    <a:pt x="10" y="1"/>
                  </a:cubicBezTo>
                  <a:cubicBezTo>
                    <a:pt x="10" y="1"/>
                    <a:pt x="10" y="0"/>
                    <a:pt x="10" y="0"/>
                  </a:cubicBezTo>
                  <a:cubicBezTo>
                    <a:pt x="20" y="5"/>
                    <a:pt x="29" y="9"/>
                    <a:pt x="39" y="14"/>
                  </a:cubicBezTo>
                  <a:cubicBezTo>
                    <a:pt x="26" y="14"/>
                    <a:pt x="14" y="9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EC9B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9"/>
            <p:cNvSpPr/>
            <p:nvPr/>
          </p:nvSpPr>
          <p:spPr>
            <a:xfrm>
              <a:off x="3781" y="1801"/>
              <a:ext cx="92" cy="42"/>
            </a:xfrm>
            <a:custGeom>
              <a:rect b="b" l="l" r="r" t="t"/>
              <a:pathLst>
                <a:path extrusionOk="0" h="18" w="39">
                  <a:moveTo>
                    <a:pt x="12" y="5"/>
                  </a:moveTo>
                  <a:cubicBezTo>
                    <a:pt x="20" y="3"/>
                    <a:pt x="28" y="2"/>
                    <a:pt x="36" y="0"/>
                  </a:cubicBezTo>
                  <a:cubicBezTo>
                    <a:pt x="39" y="5"/>
                    <a:pt x="31" y="5"/>
                    <a:pt x="32" y="9"/>
                  </a:cubicBezTo>
                  <a:cubicBezTo>
                    <a:pt x="32" y="9"/>
                    <a:pt x="32" y="8"/>
                    <a:pt x="32" y="8"/>
                  </a:cubicBezTo>
                  <a:cubicBezTo>
                    <a:pt x="21" y="10"/>
                    <a:pt x="12" y="18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4" y="10"/>
                    <a:pt x="8" y="7"/>
                    <a:pt x="12" y="5"/>
                  </a:cubicBezTo>
                  <a:close/>
                </a:path>
              </a:pathLst>
            </a:custGeom>
            <a:solidFill>
              <a:srgbClr val="E598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9"/>
            <p:cNvSpPr/>
            <p:nvPr/>
          </p:nvSpPr>
          <p:spPr>
            <a:xfrm>
              <a:off x="3779" y="1905"/>
              <a:ext cx="68" cy="26"/>
            </a:xfrm>
            <a:custGeom>
              <a:rect b="b" l="l" r="r" t="t"/>
              <a:pathLst>
                <a:path extrusionOk="0" h="11" w="29">
                  <a:moveTo>
                    <a:pt x="29" y="2"/>
                  </a:moveTo>
                  <a:cubicBezTo>
                    <a:pt x="21" y="6"/>
                    <a:pt x="13" y="11"/>
                    <a:pt x="0" y="10"/>
                  </a:cubicBezTo>
                  <a:cubicBezTo>
                    <a:pt x="11" y="4"/>
                    <a:pt x="19" y="0"/>
                    <a:pt x="29" y="2"/>
                  </a:cubicBezTo>
                  <a:close/>
                </a:path>
              </a:pathLst>
            </a:custGeom>
            <a:solidFill>
              <a:srgbClr val="E89A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9"/>
            <p:cNvSpPr/>
            <p:nvPr/>
          </p:nvSpPr>
          <p:spPr>
            <a:xfrm>
              <a:off x="3601" y="1765"/>
              <a:ext cx="66" cy="29"/>
            </a:xfrm>
            <a:custGeom>
              <a:rect b="b" l="l" r="r" t="t"/>
              <a:pathLst>
                <a:path extrusionOk="0" h="12" w="28">
                  <a:moveTo>
                    <a:pt x="28" y="8"/>
                  </a:moveTo>
                  <a:cubicBezTo>
                    <a:pt x="28" y="9"/>
                    <a:pt x="28" y="10"/>
                    <a:pt x="28" y="11"/>
                  </a:cubicBezTo>
                  <a:cubicBezTo>
                    <a:pt x="17" y="12"/>
                    <a:pt x="8" y="7"/>
                    <a:pt x="0" y="0"/>
                  </a:cubicBezTo>
                  <a:cubicBezTo>
                    <a:pt x="10" y="2"/>
                    <a:pt x="19" y="5"/>
                    <a:pt x="28" y="8"/>
                  </a:cubicBezTo>
                  <a:close/>
                </a:path>
              </a:pathLst>
            </a:custGeom>
            <a:solidFill>
              <a:srgbClr val="EE9DA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9"/>
            <p:cNvSpPr/>
            <p:nvPr/>
          </p:nvSpPr>
          <p:spPr>
            <a:xfrm>
              <a:off x="4094" y="1632"/>
              <a:ext cx="38" cy="102"/>
            </a:xfrm>
            <a:custGeom>
              <a:rect b="b" l="l" r="r" t="t"/>
              <a:pathLst>
                <a:path extrusionOk="0" h="43" w="16">
                  <a:moveTo>
                    <a:pt x="8" y="0"/>
                  </a:moveTo>
                  <a:cubicBezTo>
                    <a:pt x="9" y="2"/>
                    <a:pt x="10" y="5"/>
                    <a:pt x="12" y="8"/>
                  </a:cubicBezTo>
                  <a:cubicBezTo>
                    <a:pt x="13" y="18"/>
                    <a:pt x="15" y="28"/>
                    <a:pt x="16" y="43"/>
                  </a:cubicBezTo>
                  <a:cubicBezTo>
                    <a:pt x="6" y="27"/>
                    <a:pt x="6" y="12"/>
                    <a:pt x="0" y="0"/>
                  </a:cubicBezTo>
                  <a:cubicBezTo>
                    <a:pt x="2" y="0"/>
                    <a:pt x="5" y="0"/>
                    <a:pt x="8" y="0"/>
                  </a:cubicBezTo>
                  <a:close/>
                </a:path>
              </a:pathLst>
            </a:custGeom>
            <a:solidFill>
              <a:srgbClr val="E9D7C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9"/>
            <p:cNvSpPr/>
            <p:nvPr/>
          </p:nvSpPr>
          <p:spPr>
            <a:xfrm>
              <a:off x="5189" y="2619"/>
              <a:ext cx="417" cy="289"/>
            </a:xfrm>
            <a:custGeom>
              <a:rect b="b" l="l" r="r" t="t"/>
              <a:pathLst>
                <a:path extrusionOk="0" h="122" w="176">
                  <a:moveTo>
                    <a:pt x="22" y="35"/>
                  </a:moveTo>
                  <a:cubicBezTo>
                    <a:pt x="31" y="29"/>
                    <a:pt x="27" y="10"/>
                    <a:pt x="44" y="10"/>
                  </a:cubicBezTo>
                  <a:cubicBezTo>
                    <a:pt x="44" y="15"/>
                    <a:pt x="43" y="19"/>
                    <a:pt x="42" y="23"/>
                  </a:cubicBezTo>
                  <a:cubicBezTo>
                    <a:pt x="51" y="1"/>
                    <a:pt x="72" y="4"/>
                    <a:pt x="89" y="0"/>
                  </a:cubicBezTo>
                  <a:cubicBezTo>
                    <a:pt x="92" y="4"/>
                    <a:pt x="89" y="9"/>
                    <a:pt x="88" y="15"/>
                  </a:cubicBezTo>
                  <a:cubicBezTo>
                    <a:pt x="98" y="8"/>
                    <a:pt x="108" y="10"/>
                    <a:pt x="118" y="8"/>
                  </a:cubicBezTo>
                  <a:cubicBezTo>
                    <a:pt x="130" y="12"/>
                    <a:pt x="144" y="14"/>
                    <a:pt x="144" y="32"/>
                  </a:cubicBezTo>
                  <a:cubicBezTo>
                    <a:pt x="144" y="32"/>
                    <a:pt x="146" y="34"/>
                    <a:pt x="146" y="34"/>
                  </a:cubicBezTo>
                  <a:cubicBezTo>
                    <a:pt x="156" y="32"/>
                    <a:pt x="167" y="28"/>
                    <a:pt x="162" y="46"/>
                  </a:cubicBezTo>
                  <a:cubicBezTo>
                    <a:pt x="161" y="49"/>
                    <a:pt x="176" y="44"/>
                    <a:pt x="173" y="56"/>
                  </a:cubicBezTo>
                  <a:cubicBezTo>
                    <a:pt x="169" y="66"/>
                    <a:pt x="158" y="65"/>
                    <a:pt x="150" y="67"/>
                  </a:cubicBezTo>
                  <a:cubicBezTo>
                    <a:pt x="133" y="71"/>
                    <a:pt x="118" y="76"/>
                    <a:pt x="103" y="83"/>
                  </a:cubicBezTo>
                  <a:cubicBezTo>
                    <a:pt x="101" y="85"/>
                    <a:pt x="100" y="85"/>
                    <a:pt x="98" y="86"/>
                  </a:cubicBezTo>
                  <a:cubicBezTo>
                    <a:pt x="93" y="89"/>
                    <a:pt x="87" y="92"/>
                    <a:pt x="82" y="96"/>
                  </a:cubicBezTo>
                  <a:cubicBezTo>
                    <a:pt x="78" y="99"/>
                    <a:pt x="74" y="103"/>
                    <a:pt x="68" y="104"/>
                  </a:cubicBezTo>
                  <a:cubicBezTo>
                    <a:pt x="62" y="106"/>
                    <a:pt x="56" y="109"/>
                    <a:pt x="53" y="101"/>
                  </a:cubicBezTo>
                  <a:cubicBezTo>
                    <a:pt x="50" y="96"/>
                    <a:pt x="54" y="90"/>
                    <a:pt x="58" y="88"/>
                  </a:cubicBezTo>
                  <a:cubicBezTo>
                    <a:pt x="70" y="83"/>
                    <a:pt x="58" y="78"/>
                    <a:pt x="60" y="71"/>
                  </a:cubicBezTo>
                  <a:cubicBezTo>
                    <a:pt x="60" y="87"/>
                    <a:pt x="49" y="98"/>
                    <a:pt x="50" y="112"/>
                  </a:cubicBezTo>
                  <a:cubicBezTo>
                    <a:pt x="51" y="116"/>
                    <a:pt x="47" y="121"/>
                    <a:pt x="41" y="120"/>
                  </a:cubicBezTo>
                  <a:cubicBezTo>
                    <a:pt x="34" y="120"/>
                    <a:pt x="36" y="114"/>
                    <a:pt x="36" y="109"/>
                  </a:cubicBezTo>
                  <a:cubicBezTo>
                    <a:pt x="36" y="91"/>
                    <a:pt x="43" y="73"/>
                    <a:pt x="48" y="56"/>
                  </a:cubicBezTo>
                  <a:cubicBezTo>
                    <a:pt x="49" y="53"/>
                    <a:pt x="50" y="51"/>
                    <a:pt x="50" y="48"/>
                  </a:cubicBezTo>
                  <a:cubicBezTo>
                    <a:pt x="45" y="70"/>
                    <a:pt x="35" y="90"/>
                    <a:pt x="35" y="113"/>
                  </a:cubicBezTo>
                  <a:cubicBezTo>
                    <a:pt x="36" y="118"/>
                    <a:pt x="33" y="122"/>
                    <a:pt x="27" y="122"/>
                  </a:cubicBezTo>
                  <a:cubicBezTo>
                    <a:pt x="22" y="122"/>
                    <a:pt x="19" y="118"/>
                    <a:pt x="19" y="112"/>
                  </a:cubicBezTo>
                  <a:cubicBezTo>
                    <a:pt x="20" y="106"/>
                    <a:pt x="19" y="99"/>
                    <a:pt x="21" y="93"/>
                  </a:cubicBezTo>
                  <a:cubicBezTo>
                    <a:pt x="19" y="98"/>
                    <a:pt x="20" y="103"/>
                    <a:pt x="19" y="108"/>
                  </a:cubicBezTo>
                  <a:cubicBezTo>
                    <a:pt x="19" y="113"/>
                    <a:pt x="18" y="117"/>
                    <a:pt x="12" y="118"/>
                  </a:cubicBezTo>
                  <a:cubicBezTo>
                    <a:pt x="6" y="118"/>
                    <a:pt x="3" y="114"/>
                    <a:pt x="1" y="108"/>
                  </a:cubicBezTo>
                  <a:cubicBezTo>
                    <a:pt x="0" y="101"/>
                    <a:pt x="2" y="94"/>
                    <a:pt x="4" y="87"/>
                  </a:cubicBezTo>
                  <a:cubicBezTo>
                    <a:pt x="8" y="69"/>
                    <a:pt x="8" y="50"/>
                    <a:pt x="22" y="35"/>
                  </a:cubicBezTo>
                  <a:close/>
                </a:path>
              </a:pathLst>
            </a:custGeom>
            <a:solidFill>
              <a:srgbClr val="E9787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9"/>
            <p:cNvSpPr/>
            <p:nvPr/>
          </p:nvSpPr>
          <p:spPr>
            <a:xfrm>
              <a:off x="5136" y="2699"/>
              <a:ext cx="503" cy="247"/>
            </a:xfrm>
            <a:custGeom>
              <a:rect b="b" l="l" r="r" t="t"/>
              <a:pathLst>
                <a:path extrusionOk="0" h="104" w="212">
                  <a:moveTo>
                    <a:pt x="44" y="1"/>
                  </a:moveTo>
                  <a:cubicBezTo>
                    <a:pt x="39" y="22"/>
                    <a:pt x="33" y="43"/>
                    <a:pt x="29" y="65"/>
                  </a:cubicBezTo>
                  <a:cubicBezTo>
                    <a:pt x="27" y="70"/>
                    <a:pt x="25" y="79"/>
                    <a:pt x="33" y="79"/>
                  </a:cubicBezTo>
                  <a:cubicBezTo>
                    <a:pt x="41" y="80"/>
                    <a:pt x="39" y="72"/>
                    <a:pt x="39" y="67"/>
                  </a:cubicBezTo>
                  <a:cubicBezTo>
                    <a:pt x="40" y="59"/>
                    <a:pt x="41" y="52"/>
                    <a:pt x="46" y="45"/>
                  </a:cubicBezTo>
                  <a:cubicBezTo>
                    <a:pt x="51" y="54"/>
                    <a:pt x="43" y="62"/>
                    <a:pt x="44" y="70"/>
                  </a:cubicBezTo>
                  <a:cubicBezTo>
                    <a:pt x="44" y="75"/>
                    <a:pt x="41" y="83"/>
                    <a:pt x="49" y="84"/>
                  </a:cubicBezTo>
                  <a:cubicBezTo>
                    <a:pt x="57" y="84"/>
                    <a:pt x="55" y="77"/>
                    <a:pt x="55" y="72"/>
                  </a:cubicBezTo>
                  <a:cubicBezTo>
                    <a:pt x="58" y="47"/>
                    <a:pt x="65" y="23"/>
                    <a:pt x="77" y="1"/>
                  </a:cubicBezTo>
                  <a:cubicBezTo>
                    <a:pt x="75" y="28"/>
                    <a:pt x="57" y="53"/>
                    <a:pt x="61" y="88"/>
                  </a:cubicBezTo>
                  <a:cubicBezTo>
                    <a:pt x="77" y="67"/>
                    <a:pt x="69" y="38"/>
                    <a:pt x="91" y="24"/>
                  </a:cubicBezTo>
                  <a:cubicBezTo>
                    <a:pt x="95" y="32"/>
                    <a:pt x="69" y="45"/>
                    <a:pt x="97" y="44"/>
                  </a:cubicBezTo>
                  <a:cubicBezTo>
                    <a:pt x="93" y="54"/>
                    <a:pt x="80" y="55"/>
                    <a:pt x="77" y="65"/>
                  </a:cubicBezTo>
                  <a:cubicBezTo>
                    <a:pt x="82" y="71"/>
                    <a:pt x="87" y="64"/>
                    <a:pt x="92" y="65"/>
                  </a:cubicBezTo>
                  <a:cubicBezTo>
                    <a:pt x="94" y="71"/>
                    <a:pt x="95" y="72"/>
                    <a:pt x="99" y="70"/>
                  </a:cubicBezTo>
                  <a:cubicBezTo>
                    <a:pt x="105" y="67"/>
                    <a:pt x="107" y="72"/>
                    <a:pt x="111" y="75"/>
                  </a:cubicBezTo>
                  <a:cubicBezTo>
                    <a:pt x="109" y="69"/>
                    <a:pt x="104" y="64"/>
                    <a:pt x="103" y="57"/>
                  </a:cubicBezTo>
                  <a:cubicBezTo>
                    <a:pt x="107" y="52"/>
                    <a:pt x="113" y="50"/>
                    <a:pt x="119" y="49"/>
                  </a:cubicBezTo>
                  <a:cubicBezTo>
                    <a:pt x="122" y="56"/>
                    <a:pt x="124" y="63"/>
                    <a:pt x="128" y="71"/>
                  </a:cubicBezTo>
                  <a:cubicBezTo>
                    <a:pt x="125" y="63"/>
                    <a:pt x="122" y="56"/>
                    <a:pt x="119" y="49"/>
                  </a:cubicBezTo>
                  <a:cubicBezTo>
                    <a:pt x="131" y="35"/>
                    <a:pt x="149" y="35"/>
                    <a:pt x="165" y="29"/>
                  </a:cubicBezTo>
                  <a:cubicBezTo>
                    <a:pt x="175" y="26"/>
                    <a:pt x="185" y="24"/>
                    <a:pt x="195" y="22"/>
                  </a:cubicBezTo>
                  <a:cubicBezTo>
                    <a:pt x="197" y="24"/>
                    <a:pt x="198" y="26"/>
                    <a:pt x="199" y="29"/>
                  </a:cubicBezTo>
                  <a:cubicBezTo>
                    <a:pt x="199" y="39"/>
                    <a:pt x="206" y="48"/>
                    <a:pt x="208" y="58"/>
                  </a:cubicBezTo>
                  <a:cubicBezTo>
                    <a:pt x="209" y="65"/>
                    <a:pt x="212" y="72"/>
                    <a:pt x="200" y="71"/>
                  </a:cubicBezTo>
                  <a:cubicBezTo>
                    <a:pt x="193" y="64"/>
                    <a:pt x="192" y="55"/>
                    <a:pt x="189" y="47"/>
                  </a:cubicBezTo>
                  <a:cubicBezTo>
                    <a:pt x="189" y="57"/>
                    <a:pt x="197" y="64"/>
                    <a:pt x="200" y="74"/>
                  </a:cubicBezTo>
                  <a:cubicBezTo>
                    <a:pt x="184" y="89"/>
                    <a:pt x="163" y="93"/>
                    <a:pt x="143" y="96"/>
                  </a:cubicBezTo>
                  <a:cubicBezTo>
                    <a:pt x="95" y="104"/>
                    <a:pt x="46" y="101"/>
                    <a:pt x="0" y="81"/>
                  </a:cubicBezTo>
                  <a:cubicBezTo>
                    <a:pt x="1" y="77"/>
                    <a:pt x="2" y="73"/>
                    <a:pt x="3" y="69"/>
                  </a:cubicBezTo>
                  <a:cubicBezTo>
                    <a:pt x="8" y="59"/>
                    <a:pt x="10" y="48"/>
                    <a:pt x="12" y="37"/>
                  </a:cubicBezTo>
                  <a:cubicBezTo>
                    <a:pt x="13" y="33"/>
                    <a:pt x="11" y="25"/>
                    <a:pt x="20" y="26"/>
                  </a:cubicBezTo>
                  <a:cubicBezTo>
                    <a:pt x="27" y="37"/>
                    <a:pt x="19" y="49"/>
                    <a:pt x="20" y="59"/>
                  </a:cubicBezTo>
                  <a:cubicBezTo>
                    <a:pt x="21" y="45"/>
                    <a:pt x="24" y="30"/>
                    <a:pt x="29" y="16"/>
                  </a:cubicBezTo>
                  <a:cubicBezTo>
                    <a:pt x="31" y="9"/>
                    <a:pt x="33" y="0"/>
                    <a:pt x="44" y="1"/>
                  </a:cubicBezTo>
                  <a:close/>
                </a:path>
              </a:pathLst>
            </a:custGeom>
            <a:solidFill>
              <a:srgbClr val="D1616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9"/>
            <p:cNvSpPr/>
            <p:nvPr/>
          </p:nvSpPr>
          <p:spPr>
            <a:xfrm>
              <a:off x="5136" y="2768"/>
              <a:ext cx="505" cy="206"/>
            </a:xfrm>
            <a:custGeom>
              <a:rect b="b" l="l" r="r" t="t"/>
              <a:pathLst>
                <a:path extrusionOk="0" h="87" w="213">
                  <a:moveTo>
                    <a:pt x="199" y="40"/>
                  </a:moveTo>
                  <a:cubicBezTo>
                    <a:pt x="210" y="39"/>
                    <a:pt x="205" y="34"/>
                    <a:pt x="204" y="28"/>
                  </a:cubicBezTo>
                  <a:cubicBezTo>
                    <a:pt x="201" y="19"/>
                    <a:pt x="191" y="11"/>
                    <a:pt x="199" y="0"/>
                  </a:cubicBezTo>
                  <a:cubicBezTo>
                    <a:pt x="213" y="13"/>
                    <a:pt x="212" y="31"/>
                    <a:pt x="211" y="48"/>
                  </a:cubicBezTo>
                  <a:cubicBezTo>
                    <a:pt x="206" y="56"/>
                    <a:pt x="198" y="59"/>
                    <a:pt x="190" y="62"/>
                  </a:cubicBezTo>
                  <a:cubicBezTo>
                    <a:pt x="150" y="79"/>
                    <a:pt x="108" y="87"/>
                    <a:pt x="64" y="79"/>
                  </a:cubicBezTo>
                  <a:cubicBezTo>
                    <a:pt x="45" y="76"/>
                    <a:pt x="24" y="77"/>
                    <a:pt x="8" y="64"/>
                  </a:cubicBezTo>
                  <a:cubicBezTo>
                    <a:pt x="8" y="58"/>
                    <a:pt x="4" y="58"/>
                    <a:pt x="0" y="60"/>
                  </a:cubicBezTo>
                  <a:cubicBezTo>
                    <a:pt x="0" y="57"/>
                    <a:pt x="0" y="55"/>
                    <a:pt x="0" y="52"/>
                  </a:cubicBezTo>
                  <a:cubicBezTo>
                    <a:pt x="39" y="58"/>
                    <a:pt x="78" y="68"/>
                    <a:pt x="118" y="64"/>
                  </a:cubicBezTo>
                  <a:cubicBezTo>
                    <a:pt x="147" y="62"/>
                    <a:pt x="174" y="56"/>
                    <a:pt x="199" y="40"/>
                  </a:cubicBezTo>
                  <a:close/>
                </a:path>
              </a:pathLst>
            </a:custGeom>
            <a:solidFill>
              <a:srgbClr val="E87A7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9"/>
            <p:cNvSpPr/>
            <p:nvPr/>
          </p:nvSpPr>
          <p:spPr>
            <a:xfrm>
              <a:off x="5148" y="2889"/>
              <a:ext cx="488" cy="114"/>
            </a:xfrm>
            <a:custGeom>
              <a:rect b="b" l="l" r="r" t="t"/>
              <a:pathLst>
                <a:path extrusionOk="0" h="48" w="206">
                  <a:moveTo>
                    <a:pt x="14" y="33"/>
                  </a:moveTo>
                  <a:cubicBezTo>
                    <a:pt x="10" y="28"/>
                    <a:pt x="0" y="27"/>
                    <a:pt x="3" y="17"/>
                  </a:cubicBezTo>
                  <a:cubicBezTo>
                    <a:pt x="34" y="20"/>
                    <a:pt x="65" y="29"/>
                    <a:pt x="97" y="27"/>
                  </a:cubicBezTo>
                  <a:cubicBezTo>
                    <a:pt x="128" y="26"/>
                    <a:pt x="157" y="21"/>
                    <a:pt x="186" y="8"/>
                  </a:cubicBezTo>
                  <a:cubicBezTo>
                    <a:pt x="192" y="5"/>
                    <a:pt x="198" y="0"/>
                    <a:pt x="206" y="6"/>
                  </a:cubicBezTo>
                  <a:cubicBezTo>
                    <a:pt x="202" y="17"/>
                    <a:pt x="189" y="18"/>
                    <a:pt x="183" y="25"/>
                  </a:cubicBezTo>
                  <a:cubicBezTo>
                    <a:pt x="182" y="26"/>
                    <a:pt x="181" y="27"/>
                    <a:pt x="181" y="28"/>
                  </a:cubicBezTo>
                  <a:cubicBezTo>
                    <a:pt x="162" y="40"/>
                    <a:pt x="139" y="39"/>
                    <a:pt x="119" y="46"/>
                  </a:cubicBezTo>
                  <a:cubicBezTo>
                    <a:pt x="92" y="48"/>
                    <a:pt x="65" y="48"/>
                    <a:pt x="38" y="43"/>
                  </a:cubicBezTo>
                  <a:cubicBezTo>
                    <a:pt x="29" y="41"/>
                    <a:pt x="21" y="39"/>
                    <a:pt x="14" y="33"/>
                  </a:cubicBezTo>
                  <a:close/>
                </a:path>
              </a:pathLst>
            </a:custGeom>
            <a:solidFill>
              <a:srgbClr val="EA787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9"/>
            <p:cNvSpPr/>
            <p:nvPr/>
          </p:nvSpPr>
          <p:spPr>
            <a:xfrm>
              <a:off x="5172" y="2944"/>
              <a:ext cx="453" cy="104"/>
            </a:xfrm>
            <a:custGeom>
              <a:rect b="b" l="l" r="r" t="t"/>
              <a:pathLst>
                <a:path extrusionOk="0" h="44" w="191">
                  <a:moveTo>
                    <a:pt x="5" y="26"/>
                  </a:moveTo>
                  <a:cubicBezTo>
                    <a:pt x="5" y="22"/>
                    <a:pt x="0" y="18"/>
                    <a:pt x="4" y="14"/>
                  </a:cubicBezTo>
                  <a:cubicBezTo>
                    <a:pt x="13" y="9"/>
                    <a:pt x="20" y="15"/>
                    <a:pt x="27" y="16"/>
                  </a:cubicBezTo>
                  <a:cubicBezTo>
                    <a:pt x="54" y="22"/>
                    <a:pt x="81" y="20"/>
                    <a:pt x="108" y="20"/>
                  </a:cubicBezTo>
                  <a:cubicBezTo>
                    <a:pt x="130" y="14"/>
                    <a:pt x="152" y="12"/>
                    <a:pt x="173" y="2"/>
                  </a:cubicBezTo>
                  <a:cubicBezTo>
                    <a:pt x="173" y="2"/>
                    <a:pt x="173" y="2"/>
                    <a:pt x="173" y="2"/>
                  </a:cubicBezTo>
                  <a:cubicBezTo>
                    <a:pt x="178" y="1"/>
                    <a:pt x="184" y="1"/>
                    <a:pt x="190" y="0"/>
                  </a:cubicBezTo>
                  <a:cubicBezTo>
                    <a:pt x="191" y="8"/>
                    <a:pt x="181" y="8"/>
                    <a:pt x="180" y="14"/>
                  </a:cubicBezTo>
                  <a:cubicBezTo>
                    <a:pt x="177" y="17"/>
                    <a:pt x="174" y="21"/>
                    <a:pt x="170" y="23"/>
                  </a:cubicBezTo>
                  <a:cubicBezTo>
                    <a:pt x="132" y="35"/>
                    <a:pt x="94" y="44"/>
                    <a:pt x="54" y="38"/>
                  </a:cubicBezTo>
                  <a:cubicBezTo>
                    <a:pt x="37" y="36"/>
                    <a:pt x="20" y="36"/>
                    <a:pt x="5" y="26"/>
                  </a:cubicBezTo>
                  <a:close/>
                </a:path>
              </a:pathLst>
            </a:custGeom>
            <a:solidFill>
              <a:srgbClr val="EB797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5231" y="3008"/>
              <a:ext cx="349" cy="111"/>
            </a:xfrm>
            <a:custGeom>
              <a:rect b="b" l="l" r="r" t="t"/>
              <a:pathLst>
                <a:path extrusionOk="0" h="47" w="147">
                  <a:moveTo>
                    <a:pt x="147" y="11"/>
                  </a:moveTo>
                  <a:cubicBezTo>
                    <a:pt x="142" y="11"/>
                    <a:pt x="138" y="14"/>
                    <a:pt x="135" y="19"/>
                  </a:cubicBezTo>
                  <a:cubicBezTo>
                    <a:pt x="134" y="19"/>
                    <a:pt x="133" y="19"/>
                    <a:pt x="131" y="19"/>
                  </a:cubicBezTo>
                  <a:cubicBezTo>
                    <a:pt x="123" y="21"/>
                    <a:pt x="122" y="33"/>
                    <a:pt x="111" y="31"/>
                  </a:cubicBezTo>
                  <a:cubicBezTo>
                    <a:pt x="111" y="31"/>
                    <a:pt x="111" y="31"/>
                    <a:pt x="111" y="31"/>
                  </a:cubicBezTo>
                  <a:cubicBezTo>
                    <a:pt x="107" y="26"/>
                    <a:pt x="104" y="30"/>
                    <a:pt x="101" y="33"/>
                  </a:cubicBezTo>
                  <a:cubicBezTo>
                    <a:pt x="96" y="39"/>
                    <a:pt x="91" y="45"/>
                    <a:pt x="84" y="47"/>
                  </a:cubicBezTo>
                  <a:cubicBezTo>
                    <a:pt x="81" y="47"/>
                    <a:pt x="78" y="47"/>
                    <a:pt x="75" y="47"/>
                  </a:cubicBezTo>
                  <a:cubicBezTo>
                    <a:pt x="74" y="44"/>
                    <a:pt x="74" y="42"/>
                    <a:pt x="76" y="40"/>
                  </a:cubicBezTo>
                  <a:cubicBezTo>
                    <a:pt x="74" y="39"/>
                    <a:pt x="73" y="42"/>
                    <a:pt x="71" y="42"/>
                  </a:cubicBezTo>
                  <a:cubicBezTo>
                    <a:pt x="68" y="44"/>
                    <a:pt x="64" y="46"/>
                    <a:pt x="60" y="44"/>
                  </a:cubicBezTo>
                  <a:cubicBezTo>
                    <a:pt x="59" y="42"/>
                    <a:pt x="60" y="45"/>
                    <a:pt x="59" y="42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0" y="44"/>
                    <a:pt x="61" y="45"/>
                    <a:pt x="61" y="46"/>
                  </a:cubicBezTo>
                  <a:cubicBezTo>
                    <a:pt x="60" y="46"/>
                    <a:pt x="60" y="47"/>
                    <a:pt x="60" y="47"/>
                  </a:cubicBezTo>
                  <a:cubicBezTo>
                    <a:pt x="46" y="44"/>
                    <a:pt x="33" y="42"/>
                    <a:pt x="20" y="39"/>
                  </a:cubicBezTo>
                  <a:cubicBezTo>
                    <a:pt x="22" y="23"/>
                    <a:pt x="1" y="30"/>
                    <a:pt x="0" y="19"/>
                  </a:cubicBezTo>
                  <a:cubicBezTo>
                    <a:pt x="3" y="16"/>
                    <a:pt x="6" y="15"/>
                    <a:pt x="11" y="16"/>
                  </a:cubicBezTo>
                  <a:cubicBezTo>
                    <a:pt x="50" y="20"/>
                    <a:pt x="90" y="16"/>
                    <a:pt x="128" y="5"/>
                  </a:cubicBezTo>
                  <a:cubicBezTo>
                    <a:pt x="134" y="3"/>
                    <a:pt x="141" y="0"/>
                    <a:pt x="147" y="3"/>
                  </a:cubicBezTo>
                  <a:cubicBezTo>
                    <a:pt x="147" y="6"/>
                    <a:pt x="147" y="8"/>
                    <a:pt x="147" y="11"/>
                  </a:cubicBezTo>
                  <a:close/>
                </a:path>
              </a:pathLst>
            </a:custGeom>
            <a:solidFill>
              <a:srgbClr val="CC62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5210" y="2986"/>
              <a:ext cx="405" cy="88"/>
            </a:xfrm>
            <a:custGeom>
              <a:rect b="b" l="l" r="r" t="t"/>
              <a:pathLst>
                <a:path extrusionOk="0" h="37" w="171">
                  <a:moveTo>
                    <a:pt x="156" y="12"/>
                  </a:moveTo>
                  <a:cubicBezTo>
                    <a:pt x="109" y="32"/>
                    <a:pt x="59" y="37"/>
                    <a:pt x="9" y="28"/>
                  </a:cubicBezTo>
                  <a:cubicBezTo>
                    <a:pt x="6" y="24"/>
                    <a:pt x="3" y="20"/>
                    <a:pt x="0" y="16"/>
                  </a:cubicBezTo>
                  <a:cubicBezTo>
                    <a:pt x="17" y="12"/>
                    <a:pt x="33" y="17"/>
                    <a:pt x="49" y="18"/>
                  </a:cubicBezTo>
                  <a:cubicBezTo>
                    <a:pt x="89" y="21"/>
                    <a:pt x="127" y="10"/>
                    <a:pt x="164" y="0"/>
                  </a:cubicBezTo>
                  <a:cubicBezTo>
                    <a:pt x="171" y="10"/>
                    <a:pt x="162" y="10"/>
                    <a:pt x="156" y="12"/>
                  </a:cubicBezTo>
                  <a:close/>
                </a:path>
              </a:pathLst>
            </a:custGeom>
            <a:solidFill>
              <a:srgbClr val="EC787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5155" y="2882"/>
              <a:ext cx="481" cy="83"/>
            </a:xfrm>
            <a:custGeom>
              <a:rect b="b" l="l" r="r" t="t"/>
              <a:pathLst>
                <a:path extrusionOk="0" h="35" w="203">
                  <a:moveTo>
                    <a:pt x="203" y="9"/>
                  </a:moveTo>
                  <a:cubicBezTo>
                    <a:pt x="178" y="13"/>
                    <a:pt x="156" y="26"/>
                    <a:pt x="131" y="29"/>
                  </a:cubicBezTo>
                  <a:cubicBezTo>
                    <a:pt x="86" y="35"/>
                    <a:pt x="43" y="34"/>
                    <a:pt x="0" y="20"/>
                  </a:cubicBezTo>
                  <a:cubicBezTo>
                    <a:pt x="0" y="19"/>
                    <a:pt x="0" y="17"/>
                    <a:pt x="0" y="16"/>
                  </a:cubicBezTo>
                  <a:cubicBezTo>
                    <a:pt x="15" y="19"/>
                    <a:pt x="31" y="21"/>
                    <a:pt x="46" y="24"/>
                  </a:cubicBezTo>
                  <a:cubicBezTo>
                    <a:pt x="98" y="34"/>
                    <a:pt x="147" y="25"/>
                    <a:pt x="193" y="3"/>
                  </a:cubicBezTo>
                  <a:cubicBezTo>
                    <a:pt x="196" y="2"/>
                    <a:pt x="200" y="1"/>
                    <a:pt x="203" y="0"/>
                  </a:cubicBezTo>
                  <a:cubicBezTo>
                    <a:pt x="203" y="3"/>
                    <a:pt x="203" y="6"/>
                    <a:pt x="203" y="9"/>
                  </a:cubicBezTo>
                  <a:close/>
                </a:path>
              </a:pathLst>
            </a:custGeom>
            <a:solidFill>
              <a:srgbClr val="D160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5184" y="2977"/>
              <a:ext cx="415" cy="69"/>
            </a:xfrm>
            <a:custGeom>
              <a:rect b="b" l="l" r="r" t="t"/>
              <a:pathLst>
                <a:path extrusionOk="0" h="29" w="175">
                  <a:moveTo>
                    <a:pt x="175" y="4"/>
                  </a:moveTo>
                  <a:cubicBezTo>
                    <a:pt x="123" y="28"/>
                    <a:pt x="68" y="29"/>
                    <a:pt x="11" y="20"/>
                  </a:cubicBezTo>
                  <a:cubicBezTo>
                    <a:pt x="8" y="19"/>
                    <a:pt x="4" y="18"/>
                    <a:pt x="0" y="16"/>
                  </a:cubicBezTo>
                  <a:cubicBezTo>
                    <a:pt x="0" y="15"/>
                    <a:pt x="0" y="13"/>
                    <a:pt x="0" y="12"/>
                  </a:cubicBezTo>
                  <a:cubicBezTo>
                    <a:pt x="21" y="15"/>
                    <a:pt x="43" y="18"/>
                    <a:pt x="65" y="20"/>
                  </a:cubicBezTo>
                  <a:cubicBezTo>
                    <a:pt x="103" y="22"/>
                    <a:pt x="139" y="11"/>
                    <a:pt x="175" y="0"/>
                  </a:cubicBezTo>
                  <a:cubicBezTo>
                    <a:pt x="175" y="1"/>
                    <a:pt x="175" y="2"/>
                    <a:pt x="175" y="4"/>
                  </a:cubicBezTo>
                  <a:close/>
                </a:path>
              </a:pathLst>
            </a:custGeom>
            <a:solidFill>
              <a:srgbClr val="CE616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9"/>
            <p:cNvSpPr/>
            <p:nvPr/>
          </p:nvSpPr>
          <p:spPr>
            <a:xfrm>
              <a:off x="5155" y="2678"/>
              <a:ext cx="86" cy="204"/>
            </a:xfrm>
            <a:custGeom>
              <a:rect b="b" l="l" r="r" t="t"/>
              <a:pathLst>
                <a:path extrusionOk="0" h="86" w="36">
                  <a:moveTo>
                    <a:pt x="36" y="10"/>
                  </a:moveTo>
                  <a:cubicBezTo>
                    <a:pt x="18" y="27"/>
                    <a:pt x="22" y="52"/>
                    <a:pt x="16" y="73"/>
                  </a:cubicBezTo>
                  <a:cubicBezTo>
                    <a:pt x="14" y="77"/>
                    <a:pt x="17" y="86"/>
                    <a:pt x="9" y="85"/>
                  </a:cubicBezTo>
                  <a:cubicBezTo>
                    <a:pt x="0" y="83"/>
                    <a:pt x="8" y="76"/>
                    <a:pt x="7" y="72"/>
                  </a:cubicBezTo>
                  <a:cubicBezTo>
                    <a:pt x="6" y="59"/>
                    <a:pt x="10" y="47"/>
                    <a:pt x="12" y="35"/>
                  </a:cubicBezTo>
                  <a:cubicBezTo>
                    <a:pt x="18" y="28"/>
                    <a:pt x="14" y="17"/>
                    <a:pt x="20" y="10"/>
                  </a:cubicBezTo>
                  <a:cubicBezTo>
                    <a:pt x="25" y="1"/>
                    <a:pt x="30" y="0"/>
                    <a:pt x="36" y="10"/>
                  </a:cubicBezTo>
                  <a:close/>
                </a:path>
              </a:pathLst>
            </a:custGeom>
            <a:solidFill>
              <a:srgbClr val="E97B7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9"/>
            <p:cNvSpPr/>
            <p:nvPr/>
          </p:nvSpPr>
          <p:spPr>
            <a:xfrm>
              <a:off x="5371" y="2612"/>
              <a:ext cx="97" cy="68"/>
            </a:xfrm>
            <a:custGeom>
              <a:rect b="b" l="l" r="r" t="t"/>
              <a:pathLst>
                <a:path extrusionOk="0" h="29" w="41">
                  <a:moveTo>
                    <a:pt x="41" y="11"/>
                  </a:moveTo>
                  <a:cubicBezTo>
                    <a:pt x="28" y="16"/>
                    <a:pt x="16" y="22"/>
                    <a:pt x="0" y="29"/>
                  </a:cubicBezTo>
                  <a:cubicBezTo>
                    <a:pt x="5" y="19"/>
                    <a:pt x="8" y="11"/>
                    <a:pt x="12" y="3"/>
                  </a:cubicBezTo>
                  <a:cubicBezTo>
                    <a:pt x="23" y="0"/>
                    <a:pt x="30" y="12"/>
                    <a:pt x="41" y="11"/>
                  </a:cubicBezTo>
                  <a:close/>
                </a:path>
              </a:pathLst>
            </a:custGeom>
            <a:solidFill>
              <a:srgbClr val="CF656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3599" y="1917"/>
              <a:ext cx="182" cy="55"/>
            </a:xfrm>
            <a:custGeom>
              <a:rect b="b" l="l" r="r" t="t"/>
              <a:pathLst>
                <a:path extrusionOk="0" h="23" w="77">
                  <a:moveTo>
                    <a:pt x="37" y="8"/>
                  </a:moveTo>
                  <a:cubicBezTo>
                    <a:pt x="49" y="17"/>
                    <a:pt x="65" y="16"/>
                    <a:pt x="77" y="23"/>
                  </a:cubicBezTo>
                  <a:cubicBezTo>
                    <a:pt x="50" y="22"/>
                    <a:pt x="25" y="12"/>
                    <a:pt x="0" y="2"/>
                  </a:cubicBezTo>
                  <a:cubicBezTo>
                    <a:pt x="13" y="0"/>
                    <a:pt x="24" y="9"/>
                    <a:pt x="37" y="8"/>
                  </a:cubicBezTo>
                  <a:close/>
                </a:path>
              </a:pathLst>
            </a:custGeom>
            <a:solidFill>
              <a:srgbClr val="EB9CA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5215" y="1535"/>
              <a:ext cx="61" cy="199"/>
            </a:xfrm>
            <a:custGeom>
              <a:rect b="b" l="l" r="r" t="t"/>
              <a:pathLst>
                <a:path extrusionOk="0" h="84" w="26">
                  <a:moveTo>
                    <a:pt x="14" y="81"/>
                  </a:moveTo>
                  <a:cubicBezTo>
                    <a:pt x="9" y="79"/>
                    <a:pt x="0" y="84"/>
                    <a:pt x="2" y="73"/>
                  </a:cubicBezTo>
                  <a:cubicBezTo>
                    <a:pt x="6" y="51"/>
                    <a:pt x="11" y="30"/>
                    <a:pt x="15" y="8"/>
                  </a:cubicBezTo>
                  <a:cubicBezTo>
                    <a:pt x="16" y="1"/>
                    <a:pt x="21" y="1"/>
                    <a:pt x="26" y="0"/>
                  </a:cubicBezTo>
                  <a:cubicBezTo>
                    <a:pt x="26" y="28"/>
                    <a:pt x="17" y="54"/>
                    <a:pt x="14" y="81"/>
                  </a:cubicBezTo>
                  <a:close/>
                </a:path>
              </a:pathLst>
            </a:custGeom>
            <a:solidFill>
              <a:srgbClr val="F7DBC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5404" y="1538"/>
              <a:ext cx="119" cy="263"/>
            </a:xfrm>
            <a:custGeom>
              <a:rect b="b" l="l" r="r" t="t"/>
              <a:pathLst>
                <a:path extrusionOk="0" h="111" w="50">
                  <a:moveTo>
                    <a:pt x="22" y="107"/>
                  </a:moveTo>
                  <a:cubicBezTo>
                    <a:pt x="20" y="109"/>
                    <a:pt x="17" y="110"/>
                    <a:pt x="14" y="111"/>
                  </a:cubicBezTo>
                  <a:cubicBezTo>
                    <a:pt x="3" y="82"/>
                    <a:pt x="6" y="51"/>
                    <a:pt x="1" y="21"/>
                  </a:cubicBezTo>
                  <a:cubicBezTo>
                    <a:pt x="0" y="14"/>
                    <a:pt x="0" y="6"/>
                    <a:pt x="6" y="0"/>
                  </a:cubicBezTo>
                  <a:cubicBezTo>
                    <a:pt x="8" y="0"/>
                    <a:pt x="9" y="0"/>
                    <a:pt x="11" y="0"/>
                  </a:cubicBezTo>
                  <a:cubicBezTo>
                    <a:pt x="22" y="14"/>
                    <a:pt x="17" y="32"/>
                    <a:pt x="23" y="47"/>
                  </a:cubicBezTo>
                  <a:cubicBezTo>
                    <a:pt x="21" y="54"/>
                    <a:pt x="20" y="60"/>
                    <a:pt x="19" y="67"/>
                  </a:cubicBezTo>
                  <a:cubicBezTo>
                    <a:pt x="19" y="68"/>
                    <a:pt x="20" y="68"/>
                    <a:pt x="21" y="68"/>
                  </a:cubicBezTo>
                  <a:cubicBezTo>
                    <a:pt x="28" y="56"/>
                    <a:pt x="35" y="43"/>
                    <a:pt x="42" y="31"/>
                  </a:cubicBezTo>
                  <a:cubicBezTo>
                    <a:pt x="42" y="31"/>
                    <a:pt x="43" y="32"/>
                    <a:pt x="43" y="32"/>
                  </a:cubicBezTo>
                  <a:cubicBezTo>
                    <a:pt x="50" y="42"/>
                    <a:pt x="42" y="50"/>
                    <a:pt x="39" y="59"/>
                  </a:cubicBezTo>
                  <a:cubicBezTo>
                    <a:pt x="34" y="72"/>
                    <a:pt x="22" y="83"/>
                    <a:pt x="26" y="99"/>
                  </a:cubicBezTo>
                  <a:cubicBezTo>
                    <a:pt x="26" y="103"/>
                    <a:pt x="25" y="105"/>
                    <a:pt x="22" y="107"/>
                  </a:cubicBezTo>
                  <a:close/>
                </a:path>
              </a:pathLst>
            </a:custGeom>
            <a:solidFill>
              <a:srgbClr val="C5944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9"/>
            <p:cNvSpPr/>
            <p:nvPr/>
          </p:nvSpPr>
          <p:spPr>
            <a:xfrm>
              <a:off x="5430" y="1531"/>
              <a:ext cx="64" cy="128"/>
            </a:xfrm>
            <a:custGeom>
              <a:rect b="b" l="l" r="r" t="t"/>
              <a:pathLst>
                <a:path extrusionOk="0" h="54" w="27">
                  <a:moveTo>
                    <a:pt x="12" y="50"/>
                  </a:moveTo>
                  <a:cubicBezTo>
                    <a:pt x="9" y="51"/>
                    <a:pt x="4" y="54"/>
                    <a:pt x="4" y="47"/>
                  </a:cubicBezTo>
                  <a:cubicBezTo>
                    <a:pt x="2" y="32"/>
                    <a:pt x="1" y="18"/>
                    <a:pt x="0" y="3"/>
                  </a:cubicBezTo>
                  <a:cubicBezTo>
                    <a:pt x="10" y="7"/>
                    <a:pt x="27" y="0"/>
                    <a:pt x="27" y="19"/>
                  </a:cubicBezTo>
                  <a:cubicBezTo>
                    <a:pt x="22" y="29"/>
                    <a:pt x="17" y="40"/>
                    <a:pt x="12" y="50"/>
                  </a:cubicBezTo>
                  <a:close/>
                </a:path>
              </a:pathLst>
            </a:custGeom>
            <a:solidFill>
              <a:srgbClr val="F5C06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9"/>
            <p:cNvSpPr/>
            <p:nvPr/>
          </p:nvSpPr>
          <p:spPr>
            <a:xfrm>
              <a:off x="5274" y="1528"/>
              <a:ext cx="85" cy="228"/>
            </a:xfrm>
            <a:custGeom>
              <a:rect b="b" l="l" r="r" t="t"/>
              <a:pathLst>
                <a:path extrusionOk="0" h="96" w="36">
                  <a:moveTo>
                    <a:pt x="15" y="4"/>
                  </a:moveTo>
                  <a:cubicBezTo>
                    <a:pt x="16" y="2"/>
                    <a:pt x="18" y="1"/>
                    <a:pt x="20" y="0"/>
                  </a:cubicBezTo>
                  <a:cubicBezTo>
                    <a:pt x="22" y="1"/>
                    <a:pt x="24" y="2"/>
                    <a:pt x="24" y="4"/>
                  </a:cubicBezTo>
                  <a:cubicBezTo>
                    <a:pt x="27" y="34"/>
                    <a:pt x="36" y="65"/>
                    <a:pt x="28" y="96"/>
                  </a:cubicBezTo>
                  <a:cubicBezTo>
                    <a:pt x="26" y="95"/>
                    <a:pt x="24" y="95"/>
                    <a:pt x="22" y="95"/>
                  </a:cubicBezTo>
                  <a:cubicBezTo>
                    <a:pt x="15" y="91"/>
                    <a:pt x="18" y="81"/>
                    <a:pt x="11" y="75"/>
                  </a:cubicBezTo>
                  <a:cubicBezTo>
                    <a:pt x="8" y="67"/>
                    <a:pt x="14" y="62"/>
                    <a:pt x="16" y="56"/>
                  </a:cubicBezTo>
                  <a:cubicBezTo>
                    <a:pt x="12" y="59"/>
                    <a:pt x="14" y="68"/>
                    <a:pt x="6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0" y="60"/>
                    <a:pt x="6" y="55"/>
                    <a:pt x="7" y="49"/>
                  </a:cubicBezTo>
                  <a:cubicBezTo>
                    <a:pt x="9" y="39"/>
                    <a:pt x="18" y="32"/>
                    <a:pt x="14" y="21"/>
                  </a:cubicBezTo>
                  <a:cubicBezTo>
                    <a:pt x="14" y="20"/>
                    <a:pt x="13" y="20"/>
                    <a:pt x="12" y="19"/>
                  </a:cubicBezTo>
                  <a:cubicBezTo>
                    <a:pt x="10" y="14"/>
                    <a:pt x="10" y="8"/>
                    <a:pt x="15" y="4"/>
                  </a:cubicBezTo>
                  <a:close/>
                </a:path>
              </a:pathLst>
            </a:custGeom>
            <a:solidFill>
              <a:srgbClr val="C5934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5321" y="1521"/>
              <a:ext cx="57" cy="254"/>
            </a:xfrm>
            <a:custGeom>
              <a:rect b="b" l="l" r="r" t="t"/>
              <a:pathLst>
                <a:path extrusionOk="0" h="107" w="24">
                  <a:moveTo>
                    <a:pt x="8" y="99"/>
                  </a:moveTo>
                  <a:cubicBezTo>
                    <a:pt x="6" y="67"/>
                    <a:pt x="3" y="35"/>
                    <a:pt x="0" y="3"/>
                  </a:cubicBezTo>
                  <a:cubicBezTo>
                    <a:pt x="2" y="0"/>
                    <a:pt x="4" y="0"/>
                    <a:pt x="6" y="3"/>
                  </a:cubicBezTo>
                  <a:cubicBezTo>
                    <a:pt x="8" y="5"/>
                    <a:pt x="10" y="7"/>
                    <a:pt x="11" y="9"/>
                  </a:cubicBezTo>
                  <a:cubicBezTo>
                    <a:pt x="15" y="41"/>
                    <a:pt x="24" y="73"/>
                    <a:pt x="14" y="106"/>
                  </a:cubicBezTo>
                  <a:cubicBezTo>
                    <a:pt x="10" y="107"/>
                    <a:pt x="10" y="107"/>
                    <a:pt x="8" y="99"/>
                  </a:cubicBezTo>
                  <a:close/>
                </a:path>
              </a:pathLst>
            </a:custGeom>
            <a:solidFill>
              <a:srgbClr val="F2C07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5340" y="1528"/>
              <a:ext cx="55" cy="259"/>
            </a:xfrm>
            <a:custGeom>
              <a:rect b="b" l="l" r="r" t="t"/>
              <a:pathLst>
                <a:path extrusionOk="0" h="109" w="23">
                  <a:moveTo>
                    <a:pt x="5" y="0"/>
                  </a:moveTo>
                  <a:cubicBezTo>
                    <a:pt x="6" y="0"/>
                    <a:pt x="8" y="0"/>
                    <a:pt x="9" y="0"/>
                  </a:cubicBezTo>
                  <a:cubicBezTo>
                    <a:pt x="14" y="4"/>
                    <a:pt x="15" y="10"/>
                    <a:pt x="16" y="16"/>
                  </a:cubicBezTo>
                  <a:cubicBezTo>
                    <a:pt x="21" y="41"/>
                    <a:pt x="20" y="66"/>
                    <a:pt x="23" y="91"/>
                  </a:cubicBezTo>
                  <a:cubicBezTo>
                    <a:pt x="23" y="95"/>
                    <a:pt x="21" y="100"/>
                    <a:pt x="18" y="103"/>
                  </a:cubicBezTo>
                  <a:cubicBezTo>
                    <a:pt x="12" y="109"/>
                    <a:pt x="13" y="99"/>
                    <a:pt x="10" y="99"/>
                  </a:cubicBezTo>
                  <a:cubicBezTo>
                    <a:pt x="7" y="66"/>
                    <a:pt x="0" y="33"/>
                    <a:pt x="5" y="0"/>
                  </a:cubicBezTo>
                  <a:close/>
                </a:path>
              </a:pathLst>
            </a:custGeom>
            <a:solidFill>
              <a:srgbClr val="F4C07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5390" y="1538"/>
              <a:ext cx="47" cy="263"/>
            </a:xfrm>
            <a:custGeom>
              <a:rect b="b" l="l" r="r" t="t"/>
              <a:pathLst>
                <a:path extrusionOk="0" h="111" w="20">
                  <a:moveTo>
                    <a:pt x="12" y="0"/>
                  </a:moveTo>
                  <a:cubicBezTo>
                    <a:pt x="15" y="37"/>
                    <a:pt x="17" y="74"/>
                    <a:pt x="20" y="111"/>
                  </a:cubicBezTo>
                  <a:cubicBezTo>
                    <a:pt x="19" y="111"/>
                    <a:pt x="18" y="111"/>
                    <a:pt x="17" y="111"/>
                  </a:cubicBezTo>
                  <a:cubicBezTo>
                    <a:pt x="16" y="107"/>
                    <a:pt x="16" y="103"/>
                    <a:pt x="13" y="99"/>
                  </a:cubicBezTo>
                  <a:cubicBezTo>
                    <a:pt x="1" y="87"/>
                    <a:pt x="7" y="72"/>
                    <a:pt x="5" y="58"/>
                  </a:cubicBezTo>
                  <a:cubicBezTo>
                    <a:pt x="1" y="39"/>
                    <a:pt x="0" y="19"/>
                    <a:pt x="5" y="0"/>
                  </a:cubicBezTo>
                  <a:cubicBezTo>
                    <a:pt x="7" y="0"/>
                    <a:pt x="9" y="0"/>
                    <a:pt x="12" y="0"/>
                  </a:cubicBezTo>
                  <a:close/>
                </a:path>
              </a:pathLst>
            </a:custGeom>
            <a:solidFill>
              <a:srgbClr val="F4C27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5366" y="1528"/>
              <a:ext cx="48" cy="266"/>
            </a:xfrm>
            <a:custGeom>
              <a:rect b="b" l="l" r="r" t="t"/>
              <a:pathLst>
                <a:path extrusionOk="0" h="112" w="20">
                  <a:moveTo>
                    <a:pt x="4" y="0"/>
                  </a:moveTo>
                  <a:cubicBezTo>
                    <a:pt x="7" y="0"/>
                    <a:pt x="9" y="1"/>
                    <a:pt x="11" y="4"/>
                  </a:cubicBezTo>
                  <a:cubicBezTo>
                    <a:pt x="17" y="38"/>
                    <a:pt x="20" y="72"/>
                    <a:pt x="19" y="107"/>
                  </a:cubicBezTo>
                  <a:cubicBezTo>
                    <a:pt x="13" y="112"/>
                    <a:pt x="15" y="106"/>
                    <a:pt x="13" y="103"/>
                  </a:cubicBezTo>
                  <a:cubicBezTo>
                    <a:pt x="5" y="84"/>
                    <a:pt x="7" y="63"/>
                    <a:pt x="5" y="43"/>
                  </a:cubicBezTo>
                  <a:cubicBezTo>
                    <a:pt x="4" y="29"/>
                    <a:pt x="0" y="15"/>
                    <a:pt x="4" y="0"/>
                  </a:cubicBezTo>
                  <a:close/>
                </a:path>
              </a:pathLst>
            </a:custGeom>
            <a:solidFill>
              <a:srgbClr val="F7C47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5362" y="1528"/>
              <a:ext cx="35" cy="244"/>
            </a:xfrm>
            <a:custGeom>
              <a:rect b="b" l="l" r="r" t="t"/>
              <a:pathLst>
                <a:path extrusionOk="0" h="103" w="15">
                  <a:moveTo>
                    <a:pt x="6" y="0"/>
                  </a:moveTo>
                  <a:cubicBezTo>
                    <a:pt x="9" y="35"/>
                    <a:pt x="12" y="69"/>
                    <a:pt x="15" y="103"/>
                  </a:cubicBezTo>
                  <a:cubicBezTo>
                    <a:pt x="13" y="103"/>
                    <a:pt x="11" y="103"/>
                    <a:pt x="9" y="103"/>
                  </a:cubicBezTo>
                  <a:cubicBezTo>
                    <a:pt x="6" y="69"/>
                    <a:pt x="3" y="34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solidFill>
              <a:srgbClr val="CB954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5392" y="1538"/>
              <a:ext cx="29" cy="244"/>
            </a:xfrm>
            <a:custGeom>
              <a:rect b="b" l="l" r="r" t="t"/>
              <a:pathLst>
                <a:path extrusionOk="0" h="103" w="12">
                  <a:moveTo>
                    <a:pt x="8" y="103"/>
                  </a:moveTo>
                  <a:cubicBezTo>
                    <a:pt x="5" y="69"/>
                    <a:pt x="3" y="34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8" y="33"/>
                    <a:pt x="12" y="66"/>
                    <a:pt x="12" y="99"/>
                  </a:cubicBezTo>
                  <a:cubicBezTo>
                    <a:pt x="10" y="101"/>
                    <a:pt x="9" y="102"/>
                    <a:pt x="8" y="103"/>
                  </a:cubicBezTo>
                  <a:close/>
                </a:path>
              </a:pathLst>
            </a:custGeom>
            <a:solidFill>
              <a:srgbClr val="CA954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5336" y="1528"/>
              <a:ext cx="28" cy="244"/>
            </a:xfrm>
            <a:custGeom>
              <a:rect b="b" l="l" r="r" t="t"/>
              <a:pathLst>
                <a:path extrusionOk="0" h="103" w="12">
                  <a:moveTo>
                    <a:pt x="7" y="0"/>
                  </a:moveTo>
                  <a:cubicBezTo>
                    <a:pt x="9" y="33"/>
                    <a:pt x="10" y="66"/>
                    <a:pt x="12" y="99"/>
                  </a:cubicBezTo>
                  <a:cubicBezTo>
                    <a:pt x="11" y="100"/>
                    <a:pt x="9" y="102"/>
                    <a:pt x="8" y="103"/>
                  </a:cubicBezTo>
                  <a:cubicBezTo>
                    <a:pt x="6" y="69"/>
                    <a:pt x="3" y="34"/>
                    <a:pt x="0" y="0"/>
                  </a:cubicBezTo>
                  <a:cubicBezTo>
                    <a:pt x="2" y="0"/>
                    <a:pt x="5" y="0"/>
                    <a:pt x="7" y="0"/>
                  </a:cubicBezTo>
                  <a:close/>
                </a:path>
              </a:pathLst>
            </a:custGeom>
            <a:solidFill>
              <a:srgbClr val="C8944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5279" y="1696"/>
              <a:ext cx="47" cy="81"/>
            </a:xfrm>
            <a:custGeom>
              <a:rect b="b" l="l" r="r" t="t"/>
              <a:pathLst>
                <a:path extrusionOk="0" h="34" w="20">
                  <a:moveTo>
                    <a:pt x="11" y="6"/>
                  </a:moveTo>
                  <a:cubicBezTo>
                    <a:pt x="14" y="5"/>
                    <a:pt x="18" y="0"/>
                    <a:pt x="19" y="8"/>
                  </a:cubicBezTo>
                  <a:cubicBezTo>
                    <a:pt x="20" y="13"/>
                    <a:pt x="20" y="19"/>
                    <a:pt x="20" y="24"/>
                  </a:cubicBezTo>
                  <a:cubicBezTo>
                    <a:pt x="19" y="31"/>
                    <a:pt x="14" y="34"/>
                    <a:pt x="9" y="31"/>
                  </a:cubicBezTo>
                  <a:cubicBezTo>
                    <a:pt x="0" y="26"/>
                    <a:pt x="11" y="19"/>
                    <a:pt x="8" y="12"/>
                  </a:cubicBezTo>
                  <a:cubicBezTo>
                    <a:pt x="8" y="9"/>
                    <a:pt x="9" y="7"/>
                    <a:pt x="11" y="6"/>
                  </a:cubicBezTo>
                  <a:close/>
                </a:path>
              </a:pathLst>
            </a:custGeom>
            <a:solidFill>
              <a:srgbClr val="F3C27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5279" y="1649"/>
              <a:ext cx="38" cy="90"/>
            </a:xfrm>
            <a:custGeom>
              <a:rect b="b" l="l" r="r" t="t"/>
              <a:pathLst>
                <a:path extrusionOk="0" h="38" w="16">
                  <a:moveTo>
                    <a:pt x="11" y="26"/>
                  </a:moveTo>
                  <a:cubicBezTo>
                    <a:pt x="10" y="28"/>
                    <a:pt x="9" y="30"/>
                    <a:pt x="8" y="32"/>
                  </a:cubicBezTo>
                  <a:cubicBezTo>
                    <a:pt x="6" y="34"/>
                    <a:pt x="3" y="36"/>
                    <a:pt x="0" y="38"/>
                  </a:cubicBezTo>
                  <a:cubicBezTo>
                    <a:pt x="1" y="30"/>
                    <a:pt x="2" y="24"/>
                    <a:pt x="4" y="17"/>
                  </a:cubicBezTo>
                  <a:cubicBezTo>
                    <a:pt x="7" y="12"/>
                    <a:pt x="10" y="8"/>
                    <a:pt x="16" y="0"/>
                  </a:cubicBezTo>
                  <a:cubicBezTo>
                    <a:pt x="14" y="11"/>
                    <a:pt x="13" y="18"/>
                    <a:pt x="11" y="26"/>
                  </a:cubicBezTo>
                  <a:close/>
                </a:path>
              </a:pathLst>
            </a:custGeom>
            <a:solidFill>
              <a:srgbClr val="F1C07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5257" y="1637"/>
              <a:ext cx="41" cy="93"/>
            </a:xfrm>
            <a:custGeom>
              <a:rect b="b" l="l" r="r" t="t"/>
              <a:pathLst>
                <a:path extrusionOk="0" h="39" w="17">
                  <a:moveTo>
                    <a:pt x="17" y="2"/>
                  </a:moveTo>
                  <a:cubicBezTo>
                    <a:pt x="15" y="8"/>
                    <a:pt x="13" y="15"/>
                    <a:pt x="12" y="22"/>
                  </a:cubicBezTo>
                  <a:cubicBezTo>
                    <a:pt x="8" y="27"/>
                    <a:pt x="5" y="32"/>
                    <a:pt x="1" y="39"/>
                  </a:cubicBezTo>
                  <a:cubicBezTo>
                    <a:pt x="0" y="24"/>
                    <a:pt x="7" y="13"/>
                    <a:pt x="13" y="2"/>
                  </a:cubicBezTo>
                  <a:cubicBezTo>
                    <a:pt x="14" y="0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F2C38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5288" y="1578"/>
              <a:ext cx="36" cy="64"/>
            </a:xfrm>
            <a:custGeom>
              <a:rect b="b" l="l" r="r" t="t"/>
              <a:pathLst>
                <a:path extrusionOk="0" h="27" w="15">
                  <a:moveTo>
                    <a:pt x="4" y="27"/>
                  </a:moveTo>
                  <a:cubicBezTo>
                    <a:pt x="2" y="27"/>
                    <a:pt x="1" y="27"/>
                    <a:pt x="0" y="27"/>
                  </a:cubicBezTo>
                  <a:cubicBezTo>
                    <a:pt x="2" y="18"/>
                    <a:pt x="5" y="9"/>
                    <a:pt x="8" y="0"/>
                  </a:cubicBezTo>
                  <a:cubicBezTo>
                    <a:pt x="15" y="10"/>
                    <a:pt x="8" y="18"/>
                    <a:pt x="4" y="27"/>
                  </a:cubicBezTo>
                  <a:close/>
                </a:path>
              </a:pathLst>
            </a:custGeom>
            <a:solidFill>
              <a:srgbClr val="F2C57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5281" y="1526"/>
              <a:ext cx="28" cy="66"/>
            </a:xfrm>
            <a:custGeom>
              <a:rect b="b" l="l" r="r" t="t"/>
              <a:pathLst>
                <a:path extrusionOk="0" h="28" w="12">
                  <a:moveTo>
                    <a:pt x="12" y="5"/>
                  </a:moveTo>
                  <a:cubicBezTo>
                    <a:pt x="11" y="10"/>
                    <a:pt x="10" y="15"/>
                    <a:pt x="10" y="20"/>
                  </a:cubicBezTo>
                  <a:cubicBezTo>
                    <a:pt x="7" y="21"/>
                    <a:pt x="5" y="28"/>
                    <a:pt x="3" y="23"/>
                  </a:cubicBezTo>
                  <a:cubicBezTo>
                    <a:pt x="0" y="16"/>
                    <a:pt x="6" y="8"/>
                    <a:pt x="8" y="0"/>
                  </a:cubicBezTo>
                  <a:cubicBezTo>
                    <a:pt x="9" y="2"/>
                    <a:pt x="11" y="3"/>
                    <a:pt x="12" y="5"/>
                  </a:cubicBezTo>
                  <a:close/>
                </a:path>
              </a:pathLst>
            </a:custGeom>
            <a:solidFill>
              <a:srgbClr val="F2C07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3620" y="2484"/>
              <a:ext cx="47" cy="66"/>
            </a:xfrm>
            <a:custGeom>
              <a:rect b="b" l="l" r="r" t="t"/>
              <a:pathLst>
                <a:path extrusionOk="0" h="28" w="20">
                  <a:moveTo>
                    <a:pt x="0" y="0"/>
                  </a:moveTo>
                  <a:cubicBezTo>
                    <a:pt x="11" y="7"/>
                    <a:pt x="12" y="20"/>
                    <a:pt x="20" y="28"/>
                  </a:cubicBezTo>
                  <a:cubicBezTo>
                    <a:pt x="5" y="25"/>
                    <a:pt x="4" y="11"/>
                    <a:pt x="0" y="0"/>
                  </a:cubicBezTo>
                  <a:close/>
                </a:path>
              </a:pathLst>
            </a:custGeom>
            <a:solidFill>
              <a:srgbClr val="7E8C7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9"/>
            <p:cNvSpPr/>
            <p:nvPr/>
          </p:nvSpPr>
          <p:spPr>
            <a:xfrm>
              <a:off x="3618" y="1547"/>
              <a:ext cx="154" cy="97"/>
            </a:xfrm>
            <a:custGeom>
              <a:rect b="b" l="l" r="r" t="t"/>
              <a:pathLst>
                <a:path extrusionOk="0" h="41" w="65">
                  <a:moveTo>
                    <a:pt x="49" y="39"/>
                  </a:moveTo>
                  <a:cubicBezTo>
                    <a:pt x="46" y="35"/>
                    <a:pt x="41" y="36"/>
                    <a:pt x="37" y="36"/>
                  </a:cubicBezTo>
                  <a:cubicBezTo>
                    <a:pt x="25" y="31"/>
                    <a:pt x="12" y="29"/>
                    <a:pt x="1" y="23"/>
                  </a:cubicBezTo>
                  <a:cubicBezTo>
                    <a:pt x="0" y="20"/>
                    <a:pt x="2" y="19"/>
                    <a:pt x="4" y="18"/>
                  </a:cubicBezTo>
                  <a:cubicBezTo>
                    <a:pt x="7" y="17"/>
                    <a:pt x="10" y="18"/>
                    <a:pt x="14" y="17"/>
                  </a:cubicBezTo>
                  <a:cubicBezTo>
                    <a:pt x="10" y="18"/>
                    <a:pt x="7" y="18"/>
                    <a:pt x="5" y="15"/>
                  </a:cubicBezTo>
                  <a:cubicBezTo>
                    <a:pt x="3" y="12"/>
                    <a:pt x="3" y="10"/>
                    <a:pt x="5" y="8"/>
                  </a:cubicBezTo>
                  <a:cubicBezTo>
                    <a:pt x="5" y="5"/>
                    <a:pt x="6" y="1"/>
                    <a:pt x="9" y="0"/>
                  </a:cubicBezTo>
                  <a:cubicBezTo>
                    <a:pt x="18" y="3"/>
                    <a:pt x="27" y="8"/>
                    <a:pt x="37" y="7"/>
                  </a:cubicBezTo>
                  <a:cubicBezTo>
                    <a:pt x="37" y="9"/>
                    <a:pt x="37" y="10"/>
                    <a:pt x="37" y="12"/>
                  </a:cubicBezTo>
                  <a:cubicBezTo>
                    <a:pt x="35" y="14"/>
                    <a:pt x="33" y="14"/>
                    <a:pt x="30" y="14"/>
                  </a:cubicBezTo>
                  <a:cubicBezTo>
                    <a:pt x="40" y="16"/>
                    <a:pt x="51" y="17"/>
                    <a:pt x="56" y="28"/>
                  </a:cubicBezTo>
                  <a:cubicBezTo>
                    <a:pt x="56" y="33"/>
                    <a:pt x="62" y="35"/>
                    <a:pt x="65" y="38"/>
                  </a:cubicBezTo>
                  <a:cubicBezTo>
                    <a:pt x="60" y="41"/>
                    <a:pt x="54" y="39"/>
                    <a:pt x="49" y="39"/>
                  </a:cubicBezTo>
                  <a:close/>
                </a:path>
              </a:pathLst>
            </a:custGeom>
            <a:solidFill>
              <a:srgbClr val="E5989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3715" y="1680"/>
              <a:ext cx="147" cy="57"/>
            </a:xfrm>
            <a:custGeom>
              <a:rect b="b" l="l" r="r" t="t"/>
              <a:pathLst>
                <a:path extrusionOk="0" h="24" w="62">
                  <a:moveTo>
                    <a:pt x="12" y="12"/>
                  </a:moveTo>
                  <a:cubicBezTo>
                    <a:pt x="26" y="11"/>
                    <a:pt x="39" y="7"/>
                    <a:pt x="52" y="0"/>
                  </a:cubicBezTo>
                  <a:cubicBezTo>
                    <a:pt x="57" y="1"/>
                    <a:pt x="62" y="3"/>
                    <a:pt x="54" y="7"/>
                  </a:cubicBezTo>
                  <a:cubicBezTo>
                    <a:pt x="43" y="11"/>
                    <a:pt x="30" y="13"/>
                    <a:pt x="20" y="19"/>
                  </a:cubicBezTo>
                  <a:cubicBezTo>
                    <a:pt x="14" y="17"/>
                    <a:pt x="7" y="24"/>
                    <a:pt x="0" y="18"/>
                  </a:cubicBezTo>
                  <a:cubicBezTo>
                    <a:pt x="2" y="12"/>
                    <a:pt x="9" y="15"/>
                    <a:pt x="12" y="12"/>
                  </a:cubicBezTo>
                  <a:close/>
                </a:path>
              </a:pathLst>
            </a:custGeom>
            <a:solidFill>
              <a:srgbClr val="E596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672" y="1571"/>
              <a:ext cx="97" cy="42"/>
            </a:xfrm>
            <a:custGeom>
              <a:rect b="b" l="l" r="r" t="t"/>
              <a:pathLst>
                <a:path extrusionOk="0" h="18" w="41">
                  <a:moveTo>
                    <a:pt x="33" y="18"/>
                  </a:moveTo>
                  <a:cubicBezTo>
                    <a:pt x="21" y="17"/>
                    <a:pt x="15" y="4"/>
                    <a:pt x="0" y="6"/>
                  </a:cubicBezTo>
                  <a:cubicBezTo>
                    <a:pt x="5" y="0"/>
                    <a:pt x="10" y="3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21" y="4"/>
                    <a:pt x="28" y="5"/>
                    <a:pt x="35" y="8"/>
                  </a:cubicBezTo>
                  <a:cubicBezTo>
                    <a:pt x="40" y="10"/>
                    <a:pt x="41" y="13"/>
                    <a:pt x="38" y="17"/>
                  </a:cubicBezTo>
                  <a:cubicBezTo>
                    <a:pt x="37" y="17"/>
                    <a:pt x="35" y="18"/>
                    <a:pt x="33" y="18"/>
                  </a:cubicBezTo>
                  <a:close/>
                </a:path>
              </a:pathLst>
            </a:custGeom>
            <a:solidFill>
              <a:srgbClr val="C46F7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9"/>
            <p:cNvSpPr/>
            <p:nvPr/>
          </p:nvSpPr>
          <p:spPr>
            <a:xfrm>
              <a:off x="3696" y="1547"/>
              <a:ext cx="85" cy="21"/>
            </a:xfrm>
            <a:custGeom>
              <a:rect b="b" l="l" r="r" t="t"/>
              <a:pathLst>
                <a:path extrusionOk="0" h="9" w="36">
                  <a:moveTo>
                    <a:pt x="4" y="4"/>
                  </a:moveTo>
                  <a:cubicBezTo>
                    <a:pt x="3" y="4"/>
                    <a:pt x="3" y="4"/>
                    <a:pt x="2" y="4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12" y="1"/>
                    <a:pt x="24" y="0"/>
                    <a:pt x="36" y="0"/>
                  </a:cubicBezTo>
                  <a:cubicBezTo>
                    <a:pt x="26" y="9"/>
                    <a:pt x="15" y="8"/>
                    <a:pt x="4" y="4"/>
                  </a:cubicBezTo>
                  <a:close/>
                </a:path>
              </a:pathLst>
            </a:custGeom>
            <a:solidFill>
              <a:srgbClr val="E5989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9"/>
            <p:cNvSpPr/>
            <p:nvPr/>
          </p:nvSpPr>
          <p:spPr>
            <a:xfrm>
              <a:off x="3705" y="1573"/>
              <a:ext cx="81" cy="38"/>
            </a:xfrm>
            <a:custGeom>
              <a:rect b="b" l="l" r="r" t="t"/>
              <a:pathLst>
                <a:path extrusionOk="0" h="16" w="34">
                  <a:moveTo>
                    <a:pt x="24" y="16"/>
                  </a:moveTo>
                  <a:cubicBezTo>
                    <a:pt x="21" y="4"/>
                    <a:pt x="6" y="9"/>
                    <a:pt x="0" y="0"/>
                  </a:cubicBezTo>
                  <a:cubicBezTo>
                    <a:pt x="11" y="0"/>
                    <a:pt x="22" y="4"/>
                    <a:pt x="32" y="9"/>
                  </a:cubicBezTo>
                  <a:cubicBezTo>
                    <a:pt x="34" y="11"/>
                    <a:pt x="34" y="14"/>
                    <a:pt x="32" y="16"/>
                  </a:cubicBezTo>
                  <a:cubicBezTo>
                    <a:pt x="29" y="16"/>
                    <a:pt x="27" y="16"/>
                    <a:pt x="24" y="16"/>
                  </a:cubicBezTo>
                  <a:close/>
                </a:path>
              </a:pathLst>
            </a:custGeom>
            <a:solidFill>
              <a:srgbClr val="E5989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3781" y="1592"/>
              <a:ext cx="59" cy="24"/>
            </a:xfrm>
            <a:custGeom>
              <a:rect b="b" l="l" r="r" t="t"/>
              <a:pathLst>
                <a:path extrusionOk="0" h="10" w="25">
                  <a:moveTo>
                    <a:pt x="0" y="8"/>
                  </a:moveTo>
                  <a:cubicBezTo>
                    <a:pt x="0" y="6"/>
                    <a:pt x="0" y="3"/>
                    <a:pt x="0" y="1"/>
                  </a:cubicBezTo>
                  <a:cubicBezTo>
                    <a:pt x="9" y="0"/>
                    <a:pt x="17" y="4"/>
                    <a:pt x="25" y="10"/>
                  </a:cubicBezTo>
                  <a:cubicBezTo>
                    <a:pt x="17" y="10"/>
                    <a:pt x="8" y="9"/>
                    <a:pt x="0" y="8"/>
                  </a:cubicBezTo>
                  <a:close/>
                </a:path>
              </a:pathLst>
            </a:custGeom>
            <a:solidFill>
              <a:srgbClr val="E196A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3653" y="2908"/>
              <a:ext cx="109" cy="178"/>
            </a:xfrm>
            <a:custGeom>
              <a:rect b="b" l="l" r="r" t="t"/>
              <a:pathLst>
                <a:path extrusionOk="0" h="75" w="46">
                  <a:moveTo>
                    <a:pt x="26" y="1"/>
                  </a:moveTo>
                  <a:cubicBezTo>
                    <a:pt x="32" y="20"/>
                    <a:pt x="38" y="39"/>
                    <a:pt x="44" y="58"/>
                  </a:cubicBezTo>
                  <a:cubicBezTo>
                    <a:pt x="46" y="63"/>
                    <a:pt x="46" y="69"/>
                    <a:pt x="40" y="71"/>
                  </a:cubicBezTo>
                  <a:cubicBezTo>
                    <a:pt x="32" y="75"/>
                    <a:pt x="24" y="75"/>
                    <a:pt x="17" y="70"/>
                  </a:cubicBezTo>
                  <a:cubicBezTo>
                    <a:pt x="9" y="64"/>
                    <a:pt x="3" y="56"/>
                    <a:pt x="2" y="45"/>
                  </a:cubicBezTo>
                  <a:cubicBezTo>
                    <a:pt x="1" y="44"/>
                    <a:pt x="0" y="43"/>
                    <a:pt x="1" y="42"/>
                  </a:cubicBezTo>
                  <a:cubicBezTo>
                    <a:pt x="1" y="41"/>
                    <a:pt x="1" y="41"/>
                    <a:pt x="2" y="41"/>
                  </a:cubicBezTo>
                  <a:cubicBezTo>
                    <a:pt x="15" y="40"/>
                    <a:pt x="15" y="60"/>
                    <a:pt x="30" y="59"/>
                  </a:cubicBezTo>
                  <a:cubicBezTo>
                    <a:pt x="33" y="39"/>
                    <a:pt x="14" y="22"/>
                    <a:pt x="21" y="1"/>
                  </a:cubicBezTo>
                  <a:cubicBezTo>
                    <a:pt x="23" y="0"/>
                    <a:pt x="24" y="0"/>
                    <a:pt x="26" y="1"/>
                  </a:cubicBezTo>
                  <a:close/>
                </a:path>
              </a:pathLst>
            </a:custGeom>
            <a:solidFill>
              <a:srgbClr val="C2A17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3603" y="2854"/>
              <a:ext cx="67" cy="161"/>
            </a:xfrm>
            <a:custGeom>
              <a:rect b="b" l="l" r="r" t="t"/>
              <a:pathLst>
                <a:path extrusionOk="0" h="68" w="28">
                  <a:moveTo>
                    <a:pt x="23" y="63"/>
                  </a:moveTo>
                  <a:cubicBezTo>
                    <a:pt x="23" y="65"/>
                    <a:pt x="23" y="67"/>
                    <a:pt x="23" y="68"/>
                  </a:cubicBezTo>
                  <a:cubicBezTo>
                    <a:pt x="13" y="46"/>
                    <a:pt x="0" y="23"/>
                    <a:pt x="23" y="0"/>
                  </a:cubicBezTo>
                  <a:cubicBezTo>
                    <a:pt x="24" y="2"/>
                    <a:pt x="25" y="4"/>
                    <a:pt x="26" y="6"/>
                  </a:cubicBezTo>
                  <a:cubicBezTo>
                    <a:pt x="22" y="20"/>
                    <a:pt x="21" y="34"/>
                    <a:pt x="26" y="48"/>
                  </a:cubicBezTo>
                  <a:cubicBezTo>
                    <a:pt x="27" y="53"/>
                    <a:pt x="28" y="59"/>
                    <a:pt x="23" y="63"/>
                  </a:cubicBezTo>
                  <a:close/>
                </a:path>
              </a:pathLst>
            </a:custGeom>
            <a:solidFill>
              <a:srgbClr val="BF9E7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3658" y="2835"/>
              <a:ext cx="57" cy="75"/>
            </a:xfrm>
            <a:custGeom>
              <a:rect b="b" l="l" r="r" t="t"/>
              <a:pathLst>
                <a:path extrusionOk="0" h="32" w="24">
                  <a:moveTo>
                    <a:pt x="0" y="13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24" y="0"/>
                    <a:pt x="18" y="22"/>
                    <a:pt x="24" y="32"/>
                  </a:cubicBezTo>
                  <a:cubicBezTo>
                    <a:pt x="23" y="32"/>
                    <a:pt x="21" y="32"/>
                    <a:pt x="20" y="32"/>
                  </a:cubicBezTo>
                  <a:cubicBezTo>
                    <a:pt x="11" y="28"/>
                    <a:pt x="8" y="19"/>
                    <a:pt x="0" y="13"/>
                  </a:cubicBezTo>
                  <a:close/>
                </a:path>
              </a:pathLst>
            </a:custGeom>
            <a:solidFill>
              <a:srgbClr val="C5A56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5475" y="2081"/>
              <a:ext cx="71" cy="462"/>
            </a:xfrm>
            <a:custGeom>
              <a:rect b="b" l="l" r="r" t="t"/>
              <a:pathLst>
                <a:path extrusionOk="0" h="195" w="30">
                  <a:moveTo>
                    <a:pt x="28" y="42"/>
                  </a:moveTo>
                  <a:cubicBezTo>
                    <a:pt x="21" y="74"/>
                    <a:pt x="20" y="106"/>
                    <a:pt x="20" y="138"/>
                  </a:cubicBezTo>
                  <a:cubicBezTo>
                    <a:pt x="12" y="152"/>
                    <a:pt x="20" y="170"/>
                    <a:pt x="13" y="184"/>
                  </a:cubicBezTo>
                  <a:cubicBezTo>
                    <a:pt x="11" y="188"/>
                    <a:pt x="12" y="195"/>
                    <a:pt x="5" y="193"/>
                  </a:cubicBezTo>
                  <a:cubicBezTo>
                    <a:pt x="0" y="191"/>
                    <a:pt x="2" y="187"/>
                    <a:pt x="2" y="183"/>
                  </a:cubicBezTo>
                  <a:cubicBezTo>
                    <a:pt x="7" y="126"/>
                    <a:pt x="12" y="69"/>
                    <a:pt x="17" y="12"/>
                  </a:cubicBezTo>
                  <a:cubicBezTo>
                    <a:pt x="17" y="8"/>
                    <a:pt x="15" y="0"/>
                    <a:pt x="22" y="0"/>
                  </a:cubicBezTo>
                  <a:cubicBezTo>
                    <a:pt x="30" y="0"/>
                    <a:pt x="28" y="7"/>
                    <a:pt x="28" y="12"/>
                  </a:cubicBezTo>
                  <a:cubicBezTo>
                    <a:pt x="28" y="22"/>
                    <a:pt x="28" y="32"/>
                    <a:pt x="28" y="42"/>
                  </a:cubicBezTo>
                  <a:close/>
                </a:path>
              </a:pathLst>
            </a:custGeom>
            <a:solidFill>
              <a:srgbClr val="F5C3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4511" y="1853"/>
              <a:ext cx="102" cy="14"/>
            </a:xfrm>
            <a:custGeom>
              <a:rect b="b" l="l" r="r" t="t"/>
              <a:pathLst>
                <a:path extrusionOk="0" h="6" w="43">
                  <a:moveTo>
                    <a:pt x="43" y="6"/>
                  </a:moveTo>
                  <a:cubicBezTo>
                    <a:pt x="29" y="6"/>
                    <a:pt x="14" y="6"/>
                    <a:pt x="0" y="6"/>
                  </a:cubicBezTo>
                  <a:cubicBezTo>
                    <a:pt x="14" y="0"/>
                    <a:pt x="29" y="0"/>
                    <a:pt x="43" y="6"/>
                  </a:cubicBezTo>
                  <a:close/>
                </a:path>
              </a:pathLst>
            </a:custGeom>
            <a:solidFill>
              <a:srgbClr val="F6C9A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5366" y="2185"/>
              <a:ext cx="38" cy="235"/>
            </a:xfrm>
            <a:custGeom>
              <a:rect b="b" l="l" r="r" t="t"/>
              <a:pathLst>
                <a:path extrusionOk="0" h="99" w="16">
                  <a:moveTo>
                    <a:pt x="2" y="62"/>
                  </a:moveTo>
                  <a:cubicBezTo>
                    <a:pt x="4" y="42"/>
                    <a:pt x="0" y="21"/>
                    <a:pt x="4" y="0"/>
                  </a:cubicBezTo>
                  <a:cubicBezTo>
                    <a:pt x="13" y="4"/>
                    <a:pt x="9" y="10"/>
                    <a:pt x="11" y="14"/>
                  </a:cubicBezTo>
                  <a:cubicBezTo>
                    <a:pt x="15" y="43"/>
                    <a:pt x="16" y="71"/>
                    <a:pt x="11" y="99"/>
                  </a:cubicBezTo>
                  <a:cubicBezTo>
                    <a:pt x="3" y="88"/>
                    <a:pt x="10" y="74"/>
                    <a:pt x="2" y="62"/>
                  </a:cubicBezTo>
                  <a:close/>
                </a:path>
              </a:pathLst>
            </a:custGeom>
            <a:solidFill>
              <a:srgbClr val="A697A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5072" y="1791"/>
              <a:ext cx="72" cy="79"/>
            </a:xfrm>
            <a:custGeom>
              <a:rect b="b" l="l" r="r" t="t"/>
              <a:pathLst>
                <a:path extrusionOk="0" h="33" w="30">
                  <a:moveTo>
                    <a:pt x="30" y="17"/>
                  </a:moveTo>
                  <a:cubicBezTo>
                    <a:pt x="29" y="26"/>
                    <a:pt x="26" y="33"/>
                    <a:pt x="15" y="32"/>
                  </a:cubicBezTo>
                  <a:cubicBezTo>
                    <a:pt x="4" y="32"/>
                    <a:pt x="0" y="24"/>
                    <a:pt x="0" y="15"/>
                  </a:cubicBezTo>
                  <a:cubicBezTo>
                    <a:pt x="1" y="7"/>
                    <a:pt x="6" y="0"/>
                    <a:pt x="16" y="1"/>
                  </a:cubicBezTo>
                  <a:cubicBezTo>
                    <a:pt x="25" y="2"/>
                    <a:pt x="30" y="8"/>
                    <a:pt x="30" y="17"/>
                  </a:cubicBezTo>
                  <a:close/>
                </a:path>
              </a:pathLst>
            </a:custGeom>
            <a:solidFill>
              <a:srgbClr val="92A2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5250" y="1917"/>
              <a:ext cx="76" cy="175"/>
            </a:xfrm>
            <a:custGeom>
              <a:rect b="b" l="l" r="r" t="t"/>
              <a:pathLst>
                <a:path extrusionOk="0" h="74" w="32">
                  <a:moveTo>
                    <a:pt x="4" y="58"/>
                  </a:moveTo>
                  <a:cubicBezTo>
                    <a:pt x="6" y="42"/>
                    <a:pt x="9" y="27"/>
                    <a:pt x="12" y="11"/>
                  </a:cubicBezTo>
                  <a:cubicBezTo>
                    <a:pt x="13" y="6"/>
                    <a:pt x="14" y="0"/>
                    <a:pt x="21" y="2"/>
                  </a:cubicBezTo>
                  <a:cubicBezTo>
                    <a:pt x="27" y="3"/>
                    <a:pt x="32" y="8"/>
                    <a:pt x="29" y="15"/>
                  </a:cubicBezTo>
                  <a:cubicBezTo>
                    <a:pt x="25" y="30"/>
                    <a:pt x="21" y="46"/>
                    <a:pt x="16" y="61"/>
                  </a:cubicBezTo>
                  <a:cubicBezTo>
                    <a:pt x="15" y="66"/>
                    <a:pt x="15" y="74"/>
                    <a:pt x="8" y="73"/>
                  </a:cubicBezTo>
                  <a:cubicBezTo>
                    <a:pt x="0" y="72"/>
                    <a:pt x="5" y="63"/>
                    <a:pt x="4" y="58"/>
                  </a:cubicBezTo>
                  <a:close/>
                </a:path>
              </a:pathLst>
            </a:custGeom>
            <a:solidFill>
              <a:srgbClr val="E67B7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5430" y="3050"/>
              <a:ext cx="69" cy="74"/>
            </a:xfrm>
            <a:custGeom>
              <a:rect b="b" l="l" r="r" t="t"/>
              <a:pathLst>
                <a:path extrusionOk="0" h="31" w="29">
                  <a:moveTo>
                    <a:pt x="0" y="29"/>
                  </a:moveTo>
                  <a:cubicBezTo>
                    <a:pt x="6" y="21"/>
                    <a:pt x="13" y="13"/>
                    <a:pt x="20" y="6"/>
                  </a:cubicBezTo>
                  <a:cubicBezTo>
                    <a:pt x="22" y="4"/>
                    <a:pt x="25" y="0"/>
                    <a:pt x="28" y="4"/>
                  </a:cubicBezTo>
                  <a:cubicBezTo>
                    <a:pt x="29" y="6"/>
                    <a:pt x="28" y="10"/>
                    <a:pt x="27" y="13"/>
                  </a:cubicBezTo>
                  <a:cubicBezTo>
                    <a:pt x="18" y="17"/>
                    <a:pt x="13" y="31"/>
                    <a:pt x="0" y="29"/>
                  </a:cubicBezTo>
                  <a:close/>
                </a:path>
              </a:pathLst>
            </a:custGeom>
            <a:solidFill>
              <a:srgbClr val="E07D7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9"/>
            <p:cNvSpPr/>
            <p:nvPr/>
          </p:nvSpPr>
          <p:spPr>
            <a:xfrm>
              <a:off x="5371" y="3072"/>
              <a:ext cx="76" cy="47"/>
            </a:xfrm>
            <a:custGeom>
              <a:rect b="b" l="l" r="r" t="t"/>
              <a:pathLst>
                <a:path extrusionOk="0" h="20" w="32">
                  <a:moveTo>
                    <a:pt x="1" y="20"/>
                  </a:moveTo>
                  <a:cubicBezTo>
                    <a:pt x="1" y="19"/>
                    <a:pt x="1" y="17"/>
                    <a:pt x="1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2" y="16"/>
                    <a:pt x="17" y="2"/>
                    <a:pt x="32" y="0"/>
                  </a:cubicBezTo>
                  <a:cubicBezTo>
                    <a:pt x="25" y="8"/>
                    <a:pt x="21" y="14"/>
                    <a:pt x="16" y="20"/>
                  </a:cubicBezTo>
                  <a:cubicBezTo>
                    <a:pt x="11" y="20"/>
                    <a:pt x="6" y="20"/>
                    <a:pt x="1" y="20"/>
                  </a:cubicBezTo>
                  <a:close/>
                </a:path>
              </a:pathLst>
            </a:custGeom>
            <a:solidFill>
              <a:srgbClr val="EB7A7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9"/>
            <p:cNvSpPr/>
            <p:nvPr/>
          </p:nvSpPr>
          <p:spPr>
            <a:xfrm>
              <a:off x="5494" y="3041"/>
              <a:ext cx="48" cy="62"/>
            </a:xfrm>
            <a:custGeom>
              <a:rect b="b" l="l" r="r" t="t"/>
              <a:pathLst>
                <a:path extrusionOk="0" h="26" w="20">
                  <a:moveTo>
                    <a:pt x="0" y="17"/>
                  </a:moveTo>
                  <a:cubicBezTo>
                    <a:pt x="9" y="16"/>
                    <a:pt x="8" y="0"/>
                    <a:pt x="20" y="5"/>
                  </a:cubicBezTo>
                  <a:cubicBezTo>
                    <a:pt x="15" y="11"/>
                    <a:pt x="15" y="26"/>
                    <a:pt x="0" y="17"/>
                  </a:cubicBezTo>
                  <a:close/>
                </a:path>
              </a:pathLst>
            </a:custGeom>
            <a:solidFill>
              <a:srgbClr val="D6838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4236" y="2967"/>
              <a:ext cx="76" cy="76"/>
            </a:xfrm>
            <a:custGeom>
              <a:rect b="b" l="l" r="r" t="t"/>
              <a:pathLst>
                <a:path extrusionOk="0" h="32" w="32">
                  <a:moveTo>
                    <a:pt x="17" y="32"/>
                  </a:moveTo>
                  <a:cubicBezTo>
                    <a:pt x="7" y="30"/>
                    <a:pt x="0" y="26"/>
                    <a:pt x="0" y="16"/>
                  </a:cubicBezTo>
                  <a:cubicBezTo>
                    <a:pt x="0" y="6"/>
                    <a:pt x="7" y="0"/>
                    <a:pt x="17" y="1"/>
                  </a:cubicBezTo>
                  <a:cubicBezTo>
                    <a:pt x="26" y="2"/>
                    <a:pt x="32" y="8"/>
                    <a:pt x="31" y="17"/>
                  </a:cubicBezTo>
                  <a:cubicBezTo>
                    <a:pt x="31" y="26"/>
                    <a:pt x="25" y="31"/>
                    <a:pt x="17" y="32"/>
                  </a:cubicBezTo>
                  <a:close/>
                </a:path>
              </a:pathLst>
            </a:custGeom>
            <a:solidFill>
              <a:srgbClr val="E5989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3798" y="2801"/>
              <a:ext cx="156" cy="183"/>
            </a:xfrm>
            <a:custGeom>
              <a:rect b="b" l="l" r="r" t="t"/>
              <a:pathLst>
                <a:path extrusionOk="0" h="77" w="66">
                  <a:moveTo>
                    <a:pt x="4" y="11"/>
                  </a:moveTo>
                  <a:cubicBezTo>
                    <a:pt x="7" y="8"/>
                    <a:pt x="10" y="5"/>
                    <a:pt x="12" y="3"/>
                  </a:cubicBezTo>
                  <a:cubicBezTo>
                    <a:pt x="32" y="0"/>
                    <a:pt x="47" y="9"/>
                    <a:pt x="61" y="22"/>
                  </a:cubicBezTo>
                  <a:cubicBezTo>
                    <a:pt x="60" y="38"/>
                    <a:pt x="66" y="54"/>
                    <a:pt x="51" y="67"/>
                  </a:cubicBezTo>
                  <a:cubicBezTo>
                    <a:pt x="40" y="76"/>
                    <a:pt x="30" y="77"/>
                    <a:pt x="22" y="65"/>
                  </a:cubicBezTo>
                  <a:cubicBezTo>
                    <a:pt x="11" y="49"/>
                    <a:pt x="0" y="32"/>
                    <a:pt x="4" y="11"/>
                  </a:cubicBezTo>
                  <a:close/>
                </a:path>
              </a:pathLst>
            </a:custGeom>
            <a:solidFill>
              <a:srgbClr val="EDC98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3639" y="2043"/>
              <a:ext cx="182" cy="30"/>
            </a:xfrm>
            <a:custGeom>
              <a:rect b="b" l="l" r="r" t="t"/>
              <a:pathLst>
                <a:path extrusionOk="0" h="13" w="77">
                  <a:moveTo>
                    <a:pt x="72" y="11"/>
                  </a:moveTo>
                  <a:cubicBezTo>
                    <a:pt x="53" y="11"/>
                    <a:pt x="35" y="11"/>
                    <a:pt x="16" y="10"/>
                  </a:cubicBezTo>
                  <a:cubicBezTo>
                    <a:pt x="10" y="10"/>
                    <a:pt x="2" y="13"/>
                    <a:pt x="0" y="3"/>
                  </a:cubicBezTo>
                  <a:cubicBezTo>
                    <a:pt x="21" y="3"/>
                    <a:pt x="42" y="2"/>
                    <a:pt x="63" y="2"/>
                  </a:cubicBezTo>
                  <a:cubicBezTo>
                    <a:pt x="68" y="2"/>
                    <a:pt x="77" y="0"/>
                    <a:pt x="72" y="11"/>
                  </a:cubicBezTo>
                  <a:close/>
                </a:path>
              </a:pathLst>
            </a:custGeom>
            <a:solidFill>
              <a:srgbClr val="E9C37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4952" y="1715"/>
              <a:ext cx="47" cy="38"/>
            </a:xfrm>
            <a:custGeom>
              <a:rect b="b" l="l" r="r" t="t"/>
              <a:pathLst>
                <a:path extrusionOk="0" h="16" w="20">
                  <a:moveTo>
                    <a:pt x="10" y="16"/>
                  </a:moveTo>
                  <a:cubicBezTo>
                    <a:pt x="4" y="16"/>
                    <a:pt x="1" y="13"/>
                    <a:pt x="0" y="8"/>
                  </a:cubicBezTo>
                  <a:cubicBezTo>
                    <a:pt x="0" y="0"/>
                    <a:pt x="7" y="1"/>
                    <a:pt x="12" y="0"/>
                  </a:cubicBezTo>
                  <a:cubicBezTo>
                    <a:pt x="19" y="0"/>
                    <a:pt x="20" y="4"/>
                    <a:pt x="19" y="9"/>
                  </a:cubicBezTo>
                  <a:cubicBezTo>
                    <a:pt x="19" y="15"/>
                    <a:pt x="15" y="16"/>
                    <a:pt x="10" y="16"/>
                  </a:cubicBezTo>
                  <a:close/>
                </a:path>
              </a:pathLst>
            </a:custGeom>
            <a:solidFill>
              <a:srgbClr val="DAA8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5565" y="1599"/>
              <a:ext cx="76" cy="202"/>
            </a:xfrm>
            <a:custGeom>
              <a:rect b="b" l="l" r="r" t="t"/>
              <a:pathLst>
                <a:path extrusionOk="0" h="85" w="32">
                  <a:moveTo>
                    <a:pt x="19" y="2"/>
                  </a:moveTo>
                  <a:cubicBezTo>
                    <a:pt x="32" y="0"/>
                    <a:pt x="31" y="9"/>
                    <a:pt x="30" y="17"/>
                  </a:cubicBezTo>
                  <a:cubicBezTo>
                    <a:pt x="26" y="37"/>
                    <a:pt x="21" y="56"/>
                    <a:pt x="18" y="76"/>
                  </a:cubicBezTo>
                  <a:cubicBezTo>
                    <a:pt x="17" y="85"/>
                    <a:pt x="13" y="85"/>
                    <a:pt x="6" y="82"/>
                  </a:cubicBezTo>
                  <a:cubicBezTo>
                    <a:pt x="0" y="53"/>
                    <a:pt x="4" y="27"/>
                    <a:pt x="18" y="2"/>
                  </a:cubicBezTo>
                  <a:lnTo>
                    <a:pt x="19" y="2"/>
                  </a:lnTo>
                  <a:close/>
                </a:path>
              </a:pathLst>
            </a:custGeom>
            <a:solidFill>
              <a:srgbClr val="F9DB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5551" y="1573"/>
              <a:ext cx="57" cy="228"/>
            </a:xfrm>
            <a:custGeom>
              <a:rect b="b" l="l" r="r" t="t"/>
              <a:pathLst>
                <a:path extrusionOk="0" h="96" w="24">
                  <a:moveTo>
                    <a:pt x="24" y="13"/>
                  </a:moveTo>
                  <a:cubicBezTo>
                    <a:pt x="22" y="39"/>
                    <a:pt x="12" y="65"/>
                    <a:pt x="12" y="93"/>
                  </a:cubicBezTo>
                  <a:cubicBezTo>
                    <a:pt x="11" y="94"/>
                    <a:pt x="10" y="95"/>
                    <a:pt x="9" y="96"/>
                  </a:cubicBezTo>
                  <a:cubicBezTo>
                    <a:pt x="7" y="91"/>
                    <a:pt x="6" y="85"/>
                    <a:pt x="5" y="80"/>
                  </a:cubicBezTo>
                  <a:cubicBezTo>
                    <a:pt x="8" y="63"/>
                    <a:pt x="8" y="46"/>
                    <a:pt x="5" y="29"/>
                  </a:cubicBezTo>
                  <a:cubicBezTo>
                    <a:pt x="5" y="27"/>
                    <a:pt x="4" y="26"/>
                    <a:pt x="4" y="24"/>
                  </a:cubicBezTo>
                  <a:cubicBezTo>
                    <a:pt x="0" y="13"/>
                    <a:pt x="4" y="5"/>
                    <a:pt x="15" y="0"/>
                  </a:cubicBezTo>
                  <a:cubicBezTo>
                    <a:pt x="21" y="2"/>
                    <a:pt x="20" y="10"/>
                    <a:pt x="24" y="13"/>
                  </a:cubicBezTo>
                  <a:close/>
                </a:path>
              </a:pathLst>
            </a:custGeom>
            <a:solidFill>
              <a:srgbClr val="CD9F6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5182" y="2967"/>
              <a:ext cx="260" cy="31"/>
            </a:xfrm>
            <a:custGeom>
              <a:rect b="b" l="l" r="r" t="t"/>
              <a:pathLst>
                <a:path extrusionOk="0" h="13" w="110">
                  <a:moveTo>
                    <a:pt x="108" y="12"/>
                  </a:moveTo>
                  <a:cubicBezTo>
                    <a:pt x="72" y="13"/>
                    <a:pt x="36" y="13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36" y="6"/>
                    <a:pt x="72" y="10"/>
                    <a:pt x="108" y="8"/>
                  </a:cubicBezTo>
                  <a:cubicBezTo>
                    <a:pt x="109" y="9"/>
                    <a:pt x="110" y="10"/>
                    <a:pt x="109" y="11"/>
                  </a:cubicBezTo>
                  <a:cubicBezTo>
                    <a:pt x="109" y="11"/>
                    <a:pt x="109" y="12"/>
                    <a:pt x="108" y="12"/>
                  </a:cubicBezTo>
                  <a:close/>
                </a:path>
              </a:pathLst>
            </a:custGeom>
            <a:solidFill>
              <a:srgbClr val="CF5B5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5456" y="1559"/>
              <a:ext cx="131" cy="247"/>
            </a:xfrm>
            <a:custGeom>
              <a:rect b="b" l="l" r="r" t="t"/>
              <a:pathLst>
                <a:path extrusionOk="0" h="104" w="55">
                  <a:moveTo>
                    <a:pt x="55" y="6"/>
                  </a:moveTo>
                  <a:cubicBezTo>
                    <a:pt x="47" y="12"/>
                    <a:pt x="47" y="21"/>
                    <a:pt x="44" y="30"/>
                  </a:cubicBezTo>
                  <a:cubicBezTo>
                    <a:pt x="39" y="39"/>
                    <a:pt x="34" y="49"/>
                    <a:pt x="28" y="58"/>
                  </a:cubicBezTo>
                  <a:cubicBezTo>
                    <a:pt x="26" y="66"/>
                    <a:pt x="25" y="75"/>
                    <a:pt x="20" y="82"/>
                  </a:cubicBezTo>
                  <a:cubicBezTo>
                    <a:pt x="19" y="84"/>
                    <a:pt x="18" y="85"/>
                    <a:pt x="16" y="86"/>
                  </a:cubicBezTo>
                  <a:cubicBezTo>
                    <a:pt x="9" y="88"/>
                    <a:pt x="13" y="104"/>
                    <a:pt x="0" y="98"/>
                  </a:cubicBezTo>
                  <a:cubicBezTo>
                    <a:pt x="0" y="95"/>
                    <a:pt x="1" y="92"/>
                    <a:pt x="1" y="89"/>
                  </a:cubicBezTo>
                  <a:cubicBezTo>
                    <a:pt x="0" y="80"/>
                    <a:pt x="5" y="72"/>
                    <a:pt x="10" y="64"/>
                  </a:cubicBezTo>
                  <a:cubicBezTo>
                    <a:pt x="20" y="54"/>
                    <a:pt x="21" y="39"/>
                    <a:pt x="30" y="28"/>
                  </a:cubicBezTo>
                  <a:cubicBezTo>
                    <a:pt x="31" y="27"/>
                    <a:pt x="32" y="27"/>
                    <a:pt x="32" y="27"/>
                  </a:cubicBezTo>
                  <a:cubicBezTo>
                    <a:pt x="38" y="21"/>
                    <a:pt x="42" y="14"/>
                    <a:pt x="45" y="7"/>
                  </a:cubicBezTo>
                  <a:cubicBezTo>
                    <a:pt x="47" y="2"/>
                    <a:pt x="51" y="0"/>
                    <a:pt x="55" y="6"/>
                  </a:cubicBezTo>
                  <a:close/>
                </a:path>
              </a:pathLst>
            </a:custGeom>
            <a:solidFill>
              <a:srgbClr val="F4C37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5437" y="1559"/>
              <a:ext cx="114" cy="211"/>
            </a:xfrm>
            <a:custGeom>
              <a:rect b="b" l="l" r="r" t="t"/>
              <a:pathLst>
                <a:path extrusionOk="0" h="89" w="48">
                  <a:moveTo>
                    <a:pt x="20" y="68"/>
                  </a:moveTo>
                  <a:cubicBezTo>
                    <a:pt x="17" y="75"/>
                    <a:pt x="13" y="82"/>
                    <a:pt x="9" y="89"/>
                  </a:cubicBezTo>
                  <a:cubicBezTo>
                    <a:pt x="0" y="82"/>
                    <a:pt x="7" y="75"/>
                    <a:pt x="9" y="69"/>
                  </a:cubicBezTo>
                  <a:cubicBezTo>
                    <a:pt x="16" y="53"/>
                    <a:pt x="27" y="40"/>
                    <a:pt x="29" y="23"/>
                  </a:cubicBezTo>
                  <a:cubicBezTo>
                    <a:pt x="39" y="18"/>
                    <a:pt x="35" y="4"/>
                    <a:pt x="47" y="0"/>
                  </a:cubicBezTo>
                  <a:cubicBezTo>
                    <a:pt x="48" y="10"/>
                    <a:pt x="38" y="17"/>
                    <a:pt x="40" y="27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2" y="39"/>
                    <a:pt x="27" y="54"/>
                    <a:pt x="20" y="68"/>
                  </a:cubicBezTo>
                  <a:close/>
                </a:path>
              </a:pathLst>
            </a:custGeom>
            <a:solidFill>
              <a:srgbClr val="F5C67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5494" y="1696"/>
              <a:ext cx="64" cy="105"/>
            </a:xfrm>
            <a:custGeom>
              <a:rect b="b" l="l" r="r" t="t"/>
              <a:pathLst>
                <a:path extrusionOk="0" h="44" w="27">
                  <a:moveTo>
                    <a:pt x="0" y="25"/>
                  </a:moveTo>
                  <a:cubicBezTo>
                    <a:pt x="2" y="16"/>
                    <a:pt x="6" y="7"/>
                    <a:pt x="12" y="0"/>
                  </a:cubicBezTo>
                  <a:cubicBezTo>
                    <a:pt x="12" y="4"/>
                    <a:pt x="13" y="7"/>
                    <a:pt x="17" y="9"/>
                  </a:cubicBezTo>
                  <a:cubicBezTo>
                    <a:pt x="27" y="20"/>
                    <a:pt x="22" y="32"/>
                    <a:pt x="20" y="44"/>
                  </a:cubicBezTo>
                  <a:cubicBezTo>
                    <a:pt x="18" y="44"/>
                    <a:pt x="17" y="44"/>
                    <a:pt x="16" y="44"/>
                  </a:cubicBezTo>
                  <a:cubicBezTo>
                    <a:pt x="8" y="44"/>
                    <a:pt x="8" y="39"/>
                    <a:pt x="8" y="34"/>
                  </a:cubicBezTo>
                  <a:cubicBezTo>
                    <a:pt x="7" y="28"/>
                    <a:pt x="4" y="24"/>
                    <a:pt x="0" y="25"/>
                  </a:cubicBezTo>
                  <a:close/>
                </a:path>
              </a:pathLst>
            </a:custGeom>
            <a:solidFill>
              <a:srgbClr val="D29D5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5535" y="1685"/>
              <a:ext cx="16" cy="125"/>
            </a:xfrm>
            <a:custGeom>
              <a:rect b="b" l="l" r="r" t="t"/>
              <a:pathLst>
                <a:path extrusionOk="0" h="53" w="7">
                  <a:moveTo>
                    <a:pt x="3" y="49"/>
                  </a:moveTo>
                  <a:cubicBezTo>
                    <a:pt x="2" y="37"/>
                    <a:pt x="6" y="25"/>
                    <a:pt x="0" y="14"/>
                  </a:cubicBezTo>
                  <a:cubicBezTo>
                    <a:pt x="0" y="9"/>
                    <a:pt x="0" y="4"/>
                    <a:pt x="7" y="0"/>
                  </a:cubicBezTo>
                  <a:cubicBezTo>
                    <a:pt x="7" y="19"/>
                    <a:pt x="7" y="36"/>
                    <a:pt x="7" y="53"/>
                  </a:cubicBezTo>
                  <a:cubicBezTo>
                    <a:pt x="6" y="52"/>
                    <a:pt x="4" y="50"/>
                    <a:pt x="3" y="49"/>
                  </a:cubicBezTo>
                  <a:close/>
                </a:path>
              </a:pathLst>
            </a:custGeom>
            <a:solidFill>
              <a:srgbClr val="F4C4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5563" y="1642"/>
              <a:ext cx="14" cy="121"/>
            </a:xfrm>
            <a:custGeom>
              <a:rect b="b" l="l" r="r" t="t"/>
              <a:pathLst>
                <a:path extrusionOk="0" h="51" w="6">
                  <a:moveTo>
                    <a:pt x="0" y="0"/>
                  </a:moveTo>
                  <a:cubicBezTo>
                    <a:pt x="6" y="17"/>
                    <a:pt x="5" y="34"/>
                    <a:pt x="0" y="51"/>
                  </a:cubicBezTo>
                  <a:cubicBezTo>
                    <a:pt x="0" y="34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F8C98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5490" y="1737"/>
              <a:ext cx="42" cy="78"/>
            </a:xfrm>
            <a:custGeom>
              <a:rect b="b" l="l" r="r" t="t"/>
              <a:pathLst>
                <a:path extrusionOk="0" h="33" w="18">
                  <a:moveTo>
                    <a:pt x="2" y="8"/>
                  </a:moveTo>
                  <a:cubicBezTo>
                    <a:pt x="8" y="8"/>
                    <a:pt x="9" y="3"/>
                    <a:pt x="13" y="0"/>
                  </a:cubicBezTo>
                  <a:cubicBezTo>
                    <a:pt x="17" y="9"/>
                    <a:pt x="11" y="19"/>
                    <a:pt x="18" y="27"/>
                  </a:cubicBezTo>
                  <a:cubicBezTo>
                    <a:pt x="0" y="33"/>
                    <a:pt x="0" y="33"/>
                    <a:pt x="2" y="11"/>
                  </a:cubicBezTo>
                  <a:cubicBezTo>
                    <a:pt x="2" y="10"/>
                    <a:pt x="2" y="9"/>
                    <a:pt x="2" y="8"/>
                  </a:cubicBezTo>
                  <a:close/>
                </a:path>
              </a:pathLst>
            </a:custGeom>
            <a:solidFill>
              <a:srgbClr val="F4C0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3677" y="1495"/>
              <a:ext cx="104" cy="50"/>
            </a:xfrm>
            <a:custGeom>
              <a:rect b="b" l="l" r="r" t="t"/>
              <a:pathLst>
                <a:path extrusionOk="0" h="21" w="44">
                  <a:moveTo>
                    <a:pt x="0" y="14"/>
                  </a:moveTo>
                  <a:cubicBezTo>
                    <a:pt x="13" y="0"/>
                    <a:pt x="38" y="2"/>
                    <a:pt x="44" y="17"/>
                  </a:cubicBezTo>
                  <a:cubicBezTo>
                    <a:pt x="29" y="16"/>
                    <a:pt x="14" y="21"/>
                    <a:pt x="0" y="14"/>
                  </a:cubicBezTo>
                  <a:close/>
                </a:path>
              </a:pathLst>
            </a:custGeom>
            <a:solidFill>
              <a:srgbClr val="E8B78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3608" y="1566"/>
              <a:ext cx="97" cy="71"/>
            </a:xfrm>
            <a:custGeom>
              <a:rect b="b" l="l" r="r" t="t"/>
              <a:pathLst>
                <a:path extrusionOk="0" h="30" w="41">
                  <a:moveTo>
                    <a:pt x="9" y="0"/>
                  </a:moveTo>
                  <a:cubicBezTo>
                    <a:pt x="2" y="4"/>
                    <a:pt x="34" y="10"/>
                    <a:pt x="7" y="13"/>
                  </a:cubicBezTo>
                  <a:cubicBezTo>
                    <a:pt x="19" y="20"/>
                    <a:pt x="32" y="20"/>
                    <a:pt x="41" y="28"/>
                  </a:cubicBezTo>
                  <a:cubicBezTo>
                    <a:pt x="27" y="30"/>
                    <a:pt x="15" y="19"/>
                    <a:pt x="1" y="20"/>
                  </a:cubicBezTo>
                  <a:cubicBezTo>
                    <a:pt x="0" y="12"/>
                    <a:pt x="3" y="5"/>
                    <a:pt x="9" y="0"/>
                  </a:cubicBezTo>
                  <a:close/>
                </a:path>
              </a:pathLst>
            </a:custGeom>
            <a:solidFill>
              <a:srgbClr val="C4737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4390" y="2318"/>
              <a:ext cx="225" cy="206"/>
            </a:xfrm>
            <a:custGeom>
              <a:rect b="b" l="l" r="r" t="t"/>
              <a:pathLst>
                <a:path extrusionOk="0" h="87" w="95">
                  <a:moveTo>
                    <a:pt x="95" y="81"/>
                  </a:moveTo>
                  <a:cubicBezTo>
                    <a:pt x="95" y="83"/>
                    <a:pt x="95" y="85"/>
                    <a:pt x="94" y="87"/>
                  </a:cubicBezTo>
                  <a:cubicBezTo>
                    <a:pt x="77" y="74"/>
                    <a:pt x="64" y="62"/>
                    <a:pt x="70" y="36"/>
                  </a:cubicBezTo>
                  <a:cubicBezTo>
                    <a:pt x="74" y="16"/>
                    <a:pt x="55" y="6"/>
                    <a:pt x="35" y="14"/>
                  </a:cubicBezTo>
                  <a:cubicBezTo>
                    <a:pt x="25" y="18"/>
                    <a:pt x="15" y="28"/>
                    <a:pt x="3" y="18"/>
                  </a:cubicBezTo>
                  <a:cubicBezTo>
                    <a:pt x="0" y="16"/>
                    <a:pt x="1" y="13"/>
                    <a:pt x="3" y="11"/>
                  </a:cubicBezTo>
                  <a:cubicBezTo>
                    <a:pt x="12" y="17"/>
                    <a:pt x="21" y="14"/>
                    <a:pt x="30" y="8"/>
                  </a:cubicBezTo>
                  <a:cubicBezTo>
                    <a:pt x="42" y="0"/>
                    <a:pt x="55" y="0"/>
                    <a:pt x="67" y="9"/>
                  </a:cubicBezTo>
                  <a:cubicBezTo>
                    <a:pt x="78" y="18"/>
                    <a:pt x="81" y="30"/>
                    <a:pt x="76" y="44"/>
                  </a:cubicBezTo>
                  <a:cubicBezTo>
                    <a:pt x="73" y="55"/>
                    <a:pt x="75" y="64"/>
                    <a:pt x="85" y="70"/>
                  </a:cubicBezTo>
                  <a:cubicBezTo>
                    <a:pt x="90" y="72"/>
                    <a:pt x="94" y="75"/>
                    <a:pt x="95" y="81"/>
                  </a:cubicBezTo>
                  <a:close/>
                </a:path>
              </a:pathLst>
            </a:custGeom>
            <a:solidFill>
              <a:srgbClr val="AC7F8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4554" y="2095"/>
              <a:ext cx="82" cy="118"/>
            </a:xfrm>
            <a:custGeom>
              <a:rect b="b" l="l" r="r" t="t"/>
              <a:pathLst>
                <a:path extrusionOk="0" h="50" w="35">
                  <a:moveTo>
                    <a:pt x="18" y="0"/>
                  </a:moveTo>
                  <a:cubicBezTo>
                    <a:pt x="28" y="6"/>
                    <a:pt x="35" y="14"/>
                    <a:pt x="34" y="27"/>
                  </a:cubicBezTo>
                  <a:cubicBezTo>
                    <a:pt x="34" y="35"/>
                    <a:pt x="32" y="43"/>
                    <a:pt x="24" y="46"/>
                  </a:cubicBezTo>
                  <a:cubicBezTo>
                    <a:pt x="15" y="50"/>
                    <a:pt x="7" y="50"/>
                    <a:pt x="2" y="40"/>
                  </a:cubicBezTo>
                  <a:cubicBezTo>
                    <a:pt x="1" y="39"/>
                    <a:pt x="0" y="38"/>
                    <a:pt x="1" y="37"/>
                  </a:cubicBezTo>
                  <a:cubicBezTo>
                    <a:pt x="1" y="36"/>
                    <a:pt x="1" y="35"/>
                    <a:pt x="1" y="35"/>
                  </a:cubicBezTo>
                  <a:cubicBezTo>
                    <a:pt x="21" y="30"/>
                    <a:pt x="21" y="30"/>
                    <a:pt x="15" y="4"/>
                  </a:cubicBezTo>
                  <a:cubicBezTo>
                    <a:pt x="16" y="2"/>
                    <a:pt x="16" y="1"/>
                    <a:pt x="18" y="0"/>
                  </a:cubicBezTo>
                  <a:close/>
                </a:path>
              </a:pathLst>
            </a:custGeom>
            <a:solidFill>
              <a:srgbClr val="A684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4772" y="2180"/>
              <a:ext cx="184" cy="100"/>
            </a:xfrm>
            <a:custGeom>
              <a:rect b="b" l="l" r="r" t="t"/>
              <a:pathLst>
                <a:path extrusionOk="0" h="42" w="78">
                  <a:moveTo>
                    <a:pt x="1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9" y="12"/>
                    <a:pt x="1" y="25"/>
                    <a:pt x="13" y="32"/>
                  </a:cubicBezTo>
                  <a:cubicBezTo>
                    <a:pt x="27" y="40"/>
                    <a:pt x="42" y="36"/>
                    <a:pt x="57" y="35"/>
                  </a:cubicBezTo>
                  <a:cubicBezTo>
                    <a:pt x="64" y="35"/>
                    <a:pt x="71" y="29"/>
                    <a:pt x="78" y="36"/>
                  </a:cubicBezTo>
                  <a:cubicBezTo>
                    <a:pt x="62" y="42"/>
                    <a:pt x="45" y="41"/>
                    <a:pt x="28" y="41"/>
                  </a:cubicBezTo>
                  <a:cubicBezTo>
                    <a:pt x="5" y="40"/>
                    <a:pt x="0" y="34"/>
                    <a:pt x="2" y="10"/>
                  </a:cubicBezTo>
                  <a:cubicBezTo>
                    <a:pt x="2" y="7"/>
                    <a:pt x="1" y="4"/>
                    <a:pt x="1" y="0"/>
                  </a:cubicBezTo>
                  <a:close/>
                </a:path>
              </a:pathLst>
            </a:custGeom>
            <a:solidFill>
              <a:srgbClr val="CD666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527" y="2078"/>
              <a:ext cx="69" cy="112"/>
            </a:xfrm>
            <a:custGeom>
              <a:rect b="b" l="l" r="r" t="t"/>
              <a:pathLst>
                <a:path extrusionOk="0" h="47" w="29">
                  <a:moveTo>
                    <a:pt x="29" y="7"/>
                  </a:moveTo>
                  <a:cubicBezTo>
                    <a:pt x="29" y="8"/>
                    <a:pt x="29" y="10"/>
                    <a:pt x="29" y="12"/>
                  </a:cubicBezTo>
                  <a:cubicBezTo>
                    <a:pt x="15" y="18"/>
                    <a:pt x="19" y="33"/>
                    <a:pt x="13" y="43"/>
                  </a:cubicBezTo>
                  <a:cubicBezTo>
                    <a:pt x="13" y="44"/>
                    <a:pt x="13" y="46"/>
                    <a:pt x="13" y="47"/>
                  </a:cubicBezTo>
                  <a:cubicBezTo>
                    <a:pt x="0" y="37"/>
                    <a:pt x="2" y="24"/>
                    <a:pt x="8" y="12"/>
                  </a:cubicBezTo>
                  <a:cubicBezTo>
                    <a:pt x="11" y="4"/>
                    <a:pt x="20" y="0"/>
                    <a:pt x="29" y="7"/>
                  </a:cubicBezTo>
                  <a:close/>
                </a:path>
              </a:pathLst>
            </a:custGeom>
            <a:solidFill>
              <a:srgbClr val="AD877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4639" y="2019"/>
              <a:ext cx="43" cy="104"/>
            </a:xfrm>
            <a:custGeom>
              <a:rect b="b" l="l" r="r" t="t"/>
              <a:pathLst>
                <a:path extrusionOk="0" h="44" w="18">
                  <a:moveTo>
                    <a:pt x="18" y="0"/>
                  </a:moveTo>
                  <a:cubicBezTo>
                    <a:pt x="13" y="13"/>
                    <a:pt x="13" y="27"/>
                    <a:pt x="14" y="40"/>
                  </a:cubicBezTo>
                  <a:cubicBezTo>
                    <a:pt x="15" y="41"/>
                    <a:pt x="15" y="42"/>
                    <a:pt x="15" y="43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0" y="28"/>
                    <a:pt x="4" y="14"/>
                    <a:pt x="18" y="0"/>
                  </a:cubicBezTo>
                  <a:close/>
                </a:path>
              </a:pathLst>
            </a:custGeom>
            <a:solidFill>
              <a:srgbClr val="D56D6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4345" y="2266"/>
              <a:ext cx="52" cy="94"/>
            </a:xfrm>
            <a:custGeom>
              <a:rect b="b" l="l" r="r" t="t"/>
              <a:pathLst>
                <a:path extrusionOk="0" h="40" w="22">
                  <a:moveTo>
                    <a:pt x="22" y="33"/>
                  </a:moveTo>
                  <a:cubicBezTo>
                    <a:pt x="22" y="35"/>
                    <a:pt x="22" y="38"/>
                    <a:pt x="22" y="40"/>
                  </a:cubicBezTo>
                  <a:cubicBezTo>
                    <a:pt x="0" y="32"/>
                    <a:pt x="11" y="14"/>
                    <a:pt x="10" y="0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11"/>
                    <a:pt x="11" y="24"/>
                    <a:pt x="22" y="33"/>
                  </a:cubicBezTo>
                  <a:close/>
                </a:path>
              </a:pathLst>
            </a:custGeom>
            <a:solidFill>
              <a:srgbClr val="AA808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672" y="2114"/>
              <a:ext cx="76" cy="59"/>
            </a:xfrm>
            <a:custGeom>
              <a:rect b="b" l="l" r="r" t="t"/>
              <a:pathLst>
                <a:path extrusionOk="0" h="25" w="32">
                  <a:moveTo>
                    <a:pt x="0" y="4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9" y="10"/>
                    <a:pt x="25" y="11"/>
                    <a:pt x="32" y="25"/>
                  </a:cubicBezTo>
                  <a:cubicBezTo>
                    <a:pt x="19" y="22"/>
                    <a:pt x="8" y="15"/>
                    <a:pt x="0" y="4"/>
                  </a:cubicBezTo>
                  <a:close/>
                </a:path>
              </a:pathLst>
            </a:custGeom>
            <a:solidFill>
              <a:srgbClr val="D06A6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3762" y="1820"/>
              <a:ext cx="95" cy="31"/>
            </a:xfrm>
            <a:custGeom>
              <a:rect b="b" l="l" r="r" t="t"/>
              <a:pathLst>
                <a:path extrusionOk="0" h="13" w="40">
                  <a:moveTo>
                    <a:pt x="8" y="5"/>
                  </a:moveTo>
                  <a:cubicBezTo>
                    <a:pt x="19" y="3"/>
                    <a:pt x="29" y="2"/>
                    <a:pt x="40" y="0"/>
                  </a:cubicBezTo>
                  <a:cubicBezTo>
                    <a:pt x="28" y="8"/>
                    <a:pt x="14" y="12"/>
                    <a:pt x="0" y="13"/>
                  </a:cubicBezTo>
                  <a:cubicBezTo>
                    <a:pt x="3" y="10"/>
                    <a:pt x="5" y="8"/>
                    <a:pt x="8" y="5"/>
                  </a:cubicBezTo>
                  <a:close/>
                </a:path>
              </a:pathLst>
            </a:custGeom>
            <a:solidFill>
              <a:srgbClr val="C3727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3686" y="1744"/>
              <a:ext cx="102" cy="40"/>
            </a:xfrm>
            <a:custGeom>
              <a:rect b="b" l="l" r="r" t="t"/>
              <a:pathLst>
                <a:path extrusionOk="0" h="17" w="43">
                  <a:moveTo>
                    <a:pt x="9" y="9"/>
                  </a:moveTo>
                  <a:cubicBezTo>
                    <a:pt x="6" y="7"/>
                    <a:pt x="3" y="6"/>
                    <a:pt x="0" y="4"/>
                  </a:cubicBezTo>
                  <a:cubicBezTo>
                    <a:pt x="2" y="3"/>
                    <a:pt x="3" y="2"/>
                    <a:pt x="4" y="0"/>
                  </a:cubicBezTo>
                  <a:cubicBezTo>
                    <a:pt x="15" y="3"/>
                    <a:pt x="25" y="6"/>
                    <a:pt x="36" y="9"/>
                  </a:cubicBezTo>
                  <a:cubicBezTo>
                    <a:pt x="39" y="10"/>
                    <a:pt x="43" y="11"/>
                    <a:pt x="40" y="15"/>
                  </a:cubicBezTo>
                  <a:cubicBezTo>
                    <a:pt x="38" y="17"/>
                    <a:pt x="35" y="16"/>
                    <a:pt x="32" y="17"/>
                  </a:cubicBezTo>
                  <a:cubicBezTo>
                    <a:pt x="24" y="14"/>
                    <a:pt x="17" y="11"/>
                    <a:pt x="9" y="9"/>
                  </a:cubicBezTo>
                  <a:close/>
                </a:path>
              </a:pathLst>
            </a:custGeom>
            <a:solidFill>
              <a:srgbClr val="EB9A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343" y="2835"/>
              <a:ext cx="87" cy="83"/>
            </a:xfrm>
            <a:custGeom>
              <a:rect b="b" l="l" r="r" t="t"/>
              <a:pathLst>
                <a:path extrusionOk="0" h="35" w="37">
                  <a:moveTo>
                    <a:pt x="16" y="0"/>
                  </a:moveTo>
                  <a:cubicBezTo>
                    <a:pt x="23" y="0"/>
                    <a:pt x="25" y="6"/>
                    <a:pt x="26" y="11"/>
                  </a:cubicBezTo>
                  <a:cubicBezTo>
                    <a:pt x="28" y="17"/>
                    <a:pt x="37" y="26"/>
                    <a:pt x="29" y="30"/>
                  </a:cubicBezTo>
                  <a:cubicBezTo>
                    <a:pt x="17" y="35"/>
                    <a:pt x="24" y="19"/>
                    <a:pt x="15" y="16"/>
                  </a:cubicBezTo>
                  <a:cubicBezTo>
                    <a:pt x="11" y="19"/>
                    <a:pt x="22" y="35"/>
                    <a:pt x="9" y="30"/>
                  </a:cubicBezTo>
                  <a:cubicBezTo>
                    <a:pt x="1" y="28"/>
                    <a:pt x="0" y="17"/>
                    <a:pt x="5" y="8"/>
                  </a:cubicBezTo>
                  <a:cubicBezTo>
                    <a:pt x="9" y="5"/>
                    <a:pt x="12" y="3"/>
                    <a:pt x="16" y="0"/>
                  </a:cubicBezTo>
                  <a:close/>
                </a:path>
              </a:pathLst>
            </a:custGeom>
            <a:solidFill>
              <a:srgbClr val="E7797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5402" y="2676"/>
              <a:ext cx="54" cy="23"/>
            </a:xfrm>
            <a:custGeom>
              <a:rect b="b" l="l" r="r" t="t"/>
              <a:pathLst>
                <a:path extrusionOk="0" h="10" w="23">
                  <a:moveTo>
                    <a:pt x="23" y="0"/>
                  </a:moveTo>
                  <a:cubicBezTo>
                    <a:pt x="17" y="8"/>
                    <a:pt x="8" y="8"/>
                    <a:pt x="0" y="10"/>
                  </a:cubicBezTo>
                  <a:cubicBezTo>
                    <a:pt x="6" y="2"/>
                    <a:pt x="15" y="3"/>
                    <a:pt x="23" y="0"/>
                  </a:cubicBezTo>
                  <a:close/>
                </a:path>
              </a:pathLst>
            </a:custGeom>
            <a:solidFill>
              <a:srgbClr val="CF5B5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5480" y="2794"/>
              <a:ext cx="59" cy="86"/>
            </a:xfrm>
            <a:custGeom>
              <a:rect b="b" l="l" r="r" t="t"/>
              <a:pathLst>
                <a:path extrusionOk="0" h="36" w="25">
                  <a:moveTo>
                    <a:pt x="18" y="36"/>
                  </a:moveTo>
                  <a:cubicBezTo>
                    <a:pt x="13" y="35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13" y="1"/>
                    <a:pt x="25" y="28"/>
                    <a:pt x="22" y="33"/>
                  </a:cubicBezTo>
                  <a:cubicBezTo>
                    <a:pt x="21" y="34"/>
                    <a:pt x="19" y="35"/>
                    <a:pt x="18" y="36"/>
                  </a:cubicBezTo>
                  <a:close/>
                </a:path>
              </a:pathLst>
            </a:custGeom>
            <a:solidFill>
              <a:srgbClr val="E9797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4" name="Google Shape;1174;p39"/>
          <p:cNvSpPr/>
          <p:nvPr/>
        </p:nvSpPr>
        <p:spPr>
          <a:xfrm>
            <a:off x="8831263" y="4398963"/>
            <a:ext cx="71438" cy="146050"/>
          </a:xfrm>
          <a:custGeom>
            <a:rect b="b" l="l" r="r" t="t"/>
            <a:pathLst>
              <a:path extrusionOk="0" h="39" w="19">
                <a:moveTo>
                  <a:pt x="19" y="39"/>
                </a:moveTo>
                <a:cubicBezTo>
                  <a:pt x="1" y="35"/>
                  <a:pt x="6" y="17"/>
                  <a:pt x="0" y="6"/>
                </a:cubicBezTo>
                <a:cubicBezTo>
                  <a:pt x="0" y="5"/>
                  <a:pt x="2" y="2"/>
                  <a:pt x="3" y="1"/>
                </a:cubicBezTo>
                <a:cubicBezTo>
                  <a:pt x="6" y="0"/>
                  <a:pt x="9" y="3"/>
                  <a:pt x="10" y="5"/>
                </a:cubicBezTo>
                <a:cubicBezTo>
                  <a:pt x="13" y="16"/>
                  <a:pt x="19" y="27"/>
                  <a:pt x="19" y="39"/>
                </a:cubicBezTo>
                <a:close/>
              </a:path>
            </a:pathLst>
          </a:custGeom>
          <a:solidFill>
            <a:srgbClr val="EC787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39"/>
          <p:cNvSpPr/>
          <p:nvPr/>
        </p:nvSpPr>
        <p:spPr>
          <a:xfrm>
            <a:off x="8740776" y="4413250"/>
            <a:ext cx="112713" cy="153987"/>
          </a:xfrm>
          <a:custGeom>
            <a:rect b="b" l="l" r="r" t="t"/>
            <a:pathLst>
              <a:path extrusionOk="0" h="41" w="30">
                <a:moveTo>
                  <a:pt x="23" y="41"/>
                </a:moveTo>
                <a:cubicBezTo>
                  <a:pt x="18" y="32"/>
                  <a:pt x="14" y="25"/>
                  <a:pt x="12" y="19"/>
                </a:cubicBezTo>
                <a:cubicBezTo>
                  <a:pt x="10" y="14"/>
                  <a:pt x="0" y="7"/>
                  <a:pt x="9" y="3"/>
                </a:cubicBezTo>
                <a:cubicBezTo>
                  <a:pt x="16" y="0"/>
                  <a:pt x="19" y="10"/>
                  <a:pt x="21" y="16"/>
                </a:cubicBezTo>
                <a:cubicBezTo>
                  <a:pt x="25" y="22"/>
                  <a:pt x="30" y="29"/>
                  <a:pt x="23" y="41"/>
                </a:cubicBezTo>
                <a:close/>
              </a:path>
            </a:pathLst>
          </a:custGeom>
          <a:solidFill>
            <a:srgbClr val="EA7A7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39"/>
          <p:cNvSpPr/>
          <p:nvPr/>
        </p:nvSpPr>
        <p:spPr>
          <a:xfrm>
            <a:off x="8647113" y="4462463"/>
            <a:ext cx="79375" cy="123825"/>
          </a:xfrm>
          <a:custGeom>
            <a:rect b="b" l="l" r="r" t="t"/>
            <a:pathLst>
              <a:path extrusionOk="0" h="33" w="21">
                <a:moveTo>
                  <a:pt x="7" y="0"/>
                </a:moveTo>
                <a:cubicBezTo>
                  <a:pt x="15" y="5"/>
                  <a:pt x="16" y="15"/>
                  <a:pt x="20" y="23"/>
                </a:cubicBezTo>
                <a:cubicBezTo>
                  <a:pt x="21" y="26"/>
                  <a:pt x="21" y="33"/>
                  <a:pt x="16" y="32"/>
                </a:cubicBezTo>
                <a:cubicBezTo>
                  <a:pt x="5" y="29"/>
                  <a:pt x="8" y="16"/>
                  <a:pt x="2" y="8"/>
                </a:cubicBezTo>
                <a:cubicBezTo>
                  <a:pt x="0" y="6"/>
                  <a:pt x="2" y="2"/>
                  <a:pt x="7" y="0"/>
                </a:cubicBezTo>
                <a:close/>
              </a:path>
            </a:pathLst>
          </a:custGeom>
          <a:solidFill>
            <a:srgbClr val="EB7B7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39"/>
          <p:cNvSpPr/>
          <p:nvPr/>
        </p:nvSpPr>
        <p:spPr>
          <a:xfrm>
            <a:off x="8589963" y="4470400"/>
            <a:ext cx="76200" cy="131762"/>
          </a:xfrm>
          <a:custGeom>
            <a:rect b="b" l="l" r="r" t="t"/>
            <a:pathLst>
              <a:path extrusionOk="0" h="35" w="20">
                <a:moveTo>
                  <a:pt x="3" y="0"/>
                </a:moveTo>
                <a:cubicBezTo>
                  <a:pt x="14" y="8"/>
                  <a:pt x="20" y="19"/>
                  <a:pt x="18" y="32"/>
                </a:cubicBezTo>
                <a:cubicBezTo>
                  <a:pt x="18" y="33"/>
                  <a:pt x="14" y="35"/>
                  <a:pt x="13" y="34"/>
                </a:cubicBezTo>
                <a:cubicBezTo>
                  <a:pt x="5" y="24"/>
                  <a:pt x="0" y="13"/>
                  <a:pt x="3" y="0"/>
                </a:cubicBezTo>
                <a:close/>
              </a:path>
            </a:pathLst>
          </a:custGeom>
          <a:solidFill>
            <a:srgbClr val="E8787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39"/>
          <p:cNvSpPr/>
          <p:nvPr/>
        </p:nvSpPr>
        <p:spPr>
          <a:xfrm>
            <a:off x="8631238" y="4679950"/>
            <a:ext cx="230188" cy="76200"/>
          </a:xfrm>
          <a:custGeom>
            <a:rect b="b" l="l" r="r" t="t"/>
            <a:pathLst>
              <a:path extrusionOk="0" h="20" w="61">
                <a:moveTo>
                  <a:pt x="0" y="20"/>
                </a:moveTo>
                <a:cubicBezTo>
                  <a:pt x="0" y="19"/>
                  <a:pt x="0" y="17"/>
                  <a:pt x="0" y="16"/>
                </a:cubicBezTo>
                <a:cubicBezTo>
                  <a:pt x="20" y="8"/>
                  <a:pt x="40" y="5"/>
                  <a:pt x="61" y="0"/>
                </a:cubicBezTo>
                <a:cubicBezTo>
                  <a:pt x="43" y="14"/>
                  <a:pt x="21" y="14"/>
                  <a:pt x="0" y="20"/>
                </a:cubicBezTo>
                <a:close/>
              </a:path>
            </a:pathLst>
          </a:custGeom>
          <a:solidFill>
            <a:srgbClr val="CF5D5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39"/>
          <p:cNvSpPr/>
          <p:nvPr/>
        </p:nvSpPr>
        <p:spPr>
          <a:xfrm>
            <a:off x="8493126" y="4872038"/>
            <a:ext cx="74613" cy="65087"/>
          </a:xfrm>
          <a:custGeom>
            <a:rect b="b" l="l" r="r" t="t"/>
            <a:pathLst>
              <a:path extrusionOk="0" h="17" w="20">
                <a:moveTo>
                  <a:pt x="10" y="17"/>
                </a:moveTo>
                <a:cubicBezTo>
                  <a:pt x="1" y="16"/>
                  <a:pt x="0" y="11"/>
                  <a:pt x="3" y="5"/>
                </a:cubicBezTo>
                <a:cubicBezTo>
                  <a:pt x="5" y="1"/>
                  <a:pt x="11" y="0"/>
                  <a:pt x="13" y="3"/>
                </a:cubicBezTo>
                <a:cubicBezTo>
                  <a:pt x="20" y="9"/>
                  <a:pt x="10" y="12"/>
                  <a:pt x="9" y="17"/>
                </a:cubicBezTo>
                <a:cubicBezTo>
                  <a:pt x="9" y="17"/>
                  <a:pt x="10" y="17"/>
                  <a:pt x="10" y="17"/>
                </a:cubicBezTo>
                <a:close/>
              </a:path>
            </a:pathLst>
          </a:custGeom>
          <a:solidFill>
            <a:srgbClr val="E4797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9"/>
          <p:cNvSpPr/>
          <p:nvPr/>
        </p:nvSpPr>
        <p:spPr>
          <a:xfrm>
            <a:off x="6046788" y="4473575"/>
            <a:ext cx="203200" cy="230187"/>
          </a:xfrm>
          <a:custGeom>
            <a:rect b="b" l="l" r="r" t="t"/>
            <a:pathLst>
              <a:path extrusionOk="0" h="61" w="54">
                <a:moveTo>
                  <a:pt x="12" y="31"/>
                </a:moveTo>
                <a:cubicBezTo>
                  <a:pt x="5" y="24"/>
                  <a:pt x="0" y="16"/>
                  <a:pt x="7" y="7"/>
                </a:cubicBezTo>
                <a:cubicBezTo>
                  <a:pt x="13" y="0"/>
                  <a:pt x="23" y="2"/>
                  <a:pt x="31" y="5"/>
                </a:cubicBezTo>
                <a:cubicBezTo>
                  <a:pt x="36" y="7"/>
                  <a:pt x="42" y="11"/>
                  <a:pt x="45" y="15"/>
                </a:cubicBezTo>
                <a:cubicBezTo>
                  <a:pt x="54" y="26"/>
                  <a:pt x="54" y="37"/>
                  <a:pt x="47" y="48"/>
                </a:cubicBezTo>
                <a:cubicBezTo>
                  <a:pt x="43" y="55"/>
                  <a:pt x="38" y="61"/>
                  <a:pt x="30" y="59"/>
                </a:cubicBezTo>
                <a:cubicBezTo>
                  <a:pt x="18" y="54"/>
                  <a:pt x="12" y="44"/>
                  <a:pt x="12" y="31"/>
                </a:cubicBezTo>
                <a:cubicBezTo>
                  <a:pt x="18" y="29"/>
                  <a:pt x="20" y="33"/>
                  <a:pt x="24" y="36"/>
                </a:cubicBezTo>
                <a:cubicBezTo>
                  <a:pt x="27" y="39"/>
                  <a:pt x="29" y="46"/>
                  <a:pt x="34" y="42"/>
                </a:cubicBezTo>
                <a:cubicBezTo>
                  <a:pt x="39" y="40"/>
                  <a:pt x="38" y="34"/>
                  <a:pt x="38" y="30"/>
                </a:cubicBezTo>
                <a:cubicBezTo>
                  <a:pt x="37" y="23"/>
                  <a:pt x="33" y="18"/>
                  <a:pt x="26" y="16"/>
                </a:cubicBezTo>
                <a:cubicBezTo>
                  <a:pt x="20" y="14"/>
                  <a:pt x="17" y="17"/>
                  <a:pt x="16" y="22"/>
                </a:cubicBezTo>
                <a:cubicBezTo>
                  <a:pt x="16" y="26"/>
                  <a:pt x="15" y="29"/>
                  <a:pt x="12" y="31"/>
                </a:cubicBezTo>
                <a:close/>
              </a:path>
            </a:pathLst>
          </a:custGeom>
          <a:solidFill>
            <a:srgbClr val="C3A16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39"/>
          <p:cNvSpPr/>
          <p:nvPr/>
        </p:nvSpPr>
        <p:spPr>
          <a:xfrm>
            <a:off x="8707438" y="2573338"/>
            <a:ext cx="74613" cy="157162"/>
          </a:xfrm>
          <a:custGeom>
            <a:rect b="b" l="l" r="r" t="t"/>
            <a:pathLst>
              <a:path extrusionOk="0" h="42" w="20">
                <a:moveTo>
                  <a:pt x="0" y="42"/>
                </a:moveTo>
                <a:cubicBezTo>
                  <a:pt x="2" y="26"/>
                  <a:pt x="9" y="12"/>
                  <a:pt x="20" y="0"/>
                </a:cubicBezTo>
                <a:cubicBezTo>
                  <a:pt x="17" y="16"/>
                  <a:pt x="11" y="30"/>
                  <a:pt x="0" y="42"/>
                </a:cubicBezTo>
                <a:close/>
              </a:path>
            </a:pathLst>
          </a:custGeom>
          <a:solidFill>
            <a:srgbClr val="C6954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39"/>
          <p:cNvSpPr/>
          <p:nvPr/>
        </p:nvSpPr>
        <p:spPr>
          <a:xfrm>
            <a:off x="7191376" y="3340100"/>
            <a:ext cx="142875" cy="155575"/>
          </a:xfrm>
          <a:custGeom>
            <a:rect b="b" l="l" r="r" t="t"/>
            <a:pathLst>
              <a:path extrusionOk="0" h="41" w="38">
                <a:moveTo>
                  <a:pt x="12" y="32"/>
                </a:moveTo>
                <a:cubicBezTo>
                  <a:pt x="12" y="19"/>
                  <a:pt x="0" y="0"/>
                  <a:pt x="28" y="1"/>
                </a:cubicBezTo>
                <a:cubicBezTo>
                  <a:pt x="29" y="3"/>
                  <a:pt x="31" y="5"/>
                  <a:pt x="32" y="7"/>
                </a:cubicBezTo>
                <a:cubicBezTo>
                  <a:pt x="37" y="15"/>
                  <a:pt x="38" y="24"/>
                  <a:pt x="33" y="31"/>
                </a:cubicBezTo>
                <a:cubicBezTo>
                  <a:pt x="27" y="41"/>
                  <a:pt x="19" y="32"/>
                  <a:pt x="12" y="32"/>
                </a:cubicBezTo>
                <a:close/>
              </a:path>
            </a:pathLst>
          </a:custGeom>
          <a:solidFill>
            <a:srgbClr val="93AA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"/>
          <p:cNvSpPr txBox="1"/>
          <p:nvPr>
            <p:ph idx="1" type="body"/>
          </p:nvPr>
        </p:nvSpPr>
        <p:spPr>
          <a:xfrm>
            <a:off x="1400000" y="880900"/>
            <a:ext cx="4601400" cy="3387600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2700000" dist="19050">
              <a:srgbClr val="655A87">
                <a:alpha val="2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3400"/>
              <a:buNone/>
            </a:pPr>
            <a:r>
              <a:rPr lang="en">
                <a:solidFill>
                  <a:srgbClr val="7758D4"/>
                </a:solidFill>
              </a:rPr>
              <a:t>Quotations are commonly printed as a means of inspiration and to invoke philosophical thoughts from the reader.</a:t>
            </a:r>
            <a:endParaRPr>
              <a:solidFill>
                <a:srgbClr val="7758D4"/>
              </a:solidFill>
            </a:endParaRPr>
          </a:p>
        </p:txBody>
      </p:sp>
      <p:sp>
        <p:nvSpPr>
          <p:cNvPr id="186" name="Google Shape;186;p4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7" name="Google Shape;18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4496" y="1846053"/>
            <a:ext cx="2029274" cy="3024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>
                <a:solidFill>
                  <a:srgbClr val="BB3F7C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Alternative resources</a:t>
            </a:r>
            <a:endParaRPr b="1">
              <a:solidFill>
                <a:srgbClr val="BB3F7C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pic>
        <p:nvPicPr>
          <p:cNvPr id="1188" name="Google Shape;118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440" y="731375"/>
            <a:ext cx="3093750" cy="32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9225" y="1149586"/>
            <a:ext cx="1968750" cy="20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4226" y="1017725"/>
            <a:ext cx="2888809" cy="1608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57975" y="2757714"/>
            <a:ext cx="3278184" cy="204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33161" y="3083250"/>
            <a:ext cx="1280879" cy="178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7524" y="3338117"/>
            <a:ext cx="2484633" cy="1531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41"/>
          <p:cNvGrpSpPr/>
          <p:nvPr/>
        </p:nvGrpSpPr>
        <p:grpSpPr>
          <a:xfrm>
            <a:off x="829359" y="2307635"/>
            <a:ext cx="339235" cy="298186"/>
            <a:chOff x="898875" y="244725"/>
            <a:chExt cx="481800" cy="423500"/>
          </a:xfrm>
        </p:grpSpPr>
        <p:sp>
          <p:nvSpPr>
            <p:cNvPr id="1199" name="Google Shape;1199;p41"/>
            <p:cNvSpPr/>
            <p:nvPr/>
          </p:nvSpPr>
          <p:spPr>
            <a:xfrm>
              <a:off x="1125675" y="470575"/>
              <a:ext cx="28275" cy="28250"/>
            </a:xfrm>
            <a:custGeom>
              <a:rect b="b" l="l" r="r" t="t"/>
              <a:pathLst>
                <a:path extrusionOk="0" h="1130" w="1131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4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898875" y="244725"/>
              <a:ext cx="481800" cy="225875"/>
            </a:xfrm>
            <a:custGeom>
              <a:rect b="b" l="l" r="r" t="t"/>
              <a:pathLst>
                <a:path extrusionOk="0" h="9035" w="19272">
                  <a:moveTo>
                    <a:pt x="2825" y="1130"/>
                  </a:moveTo>
                  <a:cubicBezTo>
                    <a:pt x="3135" y="1130"/>
                    <a:pt x="3388" y="1380"/>
                    <a:pt x="3388" y="1693"/>
                  </a:cubicBezTo>
                  <a:lnTo>
                    <a:pt x="3388" y="2259"/>
                  </a:lnTo>
                  <a:lnTo>
                    <a:pt x="2258" y="2259"/>
                  </a:lnTo>
                  <a:lnTo>
                    <a:pt x="2258" y="1693"/>
                  </a:lnTo>
                  <a:cubicBezTo>
                    <a:pt x="2258" y="1380"/>
                    <a:pt x="2511" y="1130"/>
                    <a:pt x="2825" y="1130"/>
                  </a:cubicBezTo>
                  <a:close/>
                  <a:moveTo>
                    <a:pt x="11894" y="1130"/>
                  </a:moveTo>
                  <a:cubicBezTo>
                    <a:pt x="12208" y="1130"/>
                    <a:pt x="12461" y="1380"/>
                    <a:pt x="12461" y="1693"/>
                  </a:cubicBezTo>
                  <a:lnTo>
                    <a:pt x="12461" y="2259"/>
                  </a:lnTo>
                  <a:lnTo>
                    <a:pt x="6814" y="2259"/>
                  </a:lnTo>
                  <a:lnTo>
                    <a:pt x="6814" y="1693"/>
                  </a:lnTo>
                  <a:cubicBezTo>
                    <a:pt x="6814" y="1380"/>
                    <a:pt x="7064" y="1130"/>
                    <a:pt x="7378" y="1130"/>
                  </a:cubicBezTo>
                  <a:close/>
                  <a:moveTo>
                    <a:pt x="5083" y="4518"/>
                  </a:moveTo>
                  <a:cubicBezTo>
                    <a:pt x="5586" y="4518"/>
                    <a:pt x="5836" y="5123"/>
                    <a:pt x="5480" y="5481"/>
                  </a:cubicBezTo>
                  <a:cubicBezTo>
                    <a:pt x="5366" y="5596"/>
                    <a:pt x="5225" y="5647"/>
                    <a:pt x="5086" y="5647"/>
                  </a:cubicBezTo>
                  <a:cubicBezTo>
                    <a:pt x="4796" y="5647"/>
                    <a:pt x="4517" y="5422"/>
                    <a:pt x="4517" y="5081"/>
                  </a:cubicBezTo>
                  <a:cubicBezTo>
                    <a:pt x="4517" y="4768"/>
                    <a:pt x="4770" y="4518"/>
                    <a:pt x="5083" y="4518"/>
                  </a:cubicBezTo>
                  <a:close/>
                  <a:moveTo>
                    <a:pt x="2825" y="1"/>
                  </a:moveTo>
                  <a:cubicBezTo>
                    <a:pt x="1888" y="1"/>
                    <a:pt x="1129" y="757"/>
                    <a:pt x="1129" y="1693"/>
                  </a:cubicBezTo>
                  <a:lnTo>
                    <a:pt x="1129" y="2362"/>
                  </a:lnTo>
                  <a:cubicBezTo>
                    <a:pt x="455" y="2600"/>
                    <a:pt x="3" y="3235"/>
                    <a:pt x="0" y="3952"/>
                  </a:cubicBezTo>
                  <a:lnTo>
                    <a:pt x="0" y="4518"/>
                  </a:lnTo>
                  <a:lnTo>
                    <a:pt x="1695" y="4518"/>
                  </a:lnTo>
                  <a:cubicBezTo>
                    <a:pt x="2629" y="4518"/>
                    <a:pt x="3388" y="5274"/>
                    <a:pt x="3388" y="6210"/>
                  </a:cubicBezTo>
                  <a:lnTo>
                    <a:pt x="3388" y="9035"/>
                  </a:lnTo>
                  <a:lnTo>
                    <a:pt x="5742" y="9035"/>
                  </a:lnTo>
                  <a:cubicBezTo>
                    <a:pt x="6016" y="7123"/>
                    <a:pt x="7652" y="5647"/>
                    <a:pt x="9636" y="5647"/>
                  </a:cubicBezTo>
                  <a:cubicBezTo>
                    <a:pt x="11620" y="5647"/>
                    <a:pt x="13256" y="7123"/>
                    <a:pt x="13533" y="9035"/>
                  </a:cubicBezTo>
                  <a:lnTo>
                    <a:pt x="15884" y="9035"/>
                  </a:lnTo>
                  <a:lnTo>
                    <a:pt x="15884" y="6210"/>
                  </a:lnTo>
                  <a:cubicBezTo>
                    <a:pt x="15884" y="5274"/>
                    <a:pt x="16643" y="4518"/>
                    <a:pt x="17580" y="4518"/>
                  </a:cubicBezTo>
                  <a:lnTo>
                    <a:pt x="19272" y="4518"/>
                  </a:lnTo>
                  <a:lnTo>
                    <a:pt x="19272" y="3952"/>
                  </a:lnTo>
                  <a:cubicBezTo>
                    <a:pt x="19272" y="3015"/>
                    <a:pt x="18513" y="2259"/>
                    <a:pt x="17580" y="2259"/>
                  </a:cubicBezTo>
                  <a:lnTo>
                    <a:pt x="13590" y="2259"/>
                  </a:lnTo>
                  <a:lnTo>
                    <a:pt x="13590" y="1693"/>
                  </a:lnTo>
                  <a:cubicBezTo>
                    <a:pt x="13587" y="757"/>
                    <a:pt x="12831" y="1"/>
                    <a:pt x="11894" y="1"/>
                  </a:cubicBezTo>
                  <a:lnTo>
                    <a:pt x="7378" y="1"/>
                  </a:lnTo>
                  <a:cubicBezTo>
                    <a:pt x="6441" y="1"/>
                    <a:pt x="5685" y="757"/>
                    <a:pt x="5685" y="1693"/>
                  </a:cubicBezTo>
                  <a:lnTo>
                    <a:pt x="5685" y="2259"/>
                  </a:lnTo>
                  <a:lnTo>
                    <a:pt x="4517" y="2259"/>
                  </a:lnTo>
                  <a:lnTo>
                    <a:pt x="4517" y="1693"/>
                  </a:lnTo>
                  <a:cubicBezTo>
                    <a:pt x="4517" y="757"/>
                    <a:pt x="3758" y="1"/>
                    <a:pt x="2825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324200" y="385900"/>
              <a:ext cx="56475" cy="197625"/>
            </a:xfrm>
            <a:custGeom>
              <a:rect b="b" l="l" r="r" t="t"/>
              <a:pathLst>
                <a:path extrusionOk="0" h="7905" w="2259">
                  <a:moveTo>
                    <a:pt x="567" y="0"/>
                  </a:moveTo>
                  <a:cubicBezTo>
                    <a:pt x="254" y="0"/>
                    <a:pt x="1" y="250"/>
                    <a:pt x="1" y="563"/>
                  </a:cubicBezTo>
                  <a:lnTo>
                    <a:pt x="1" y="7339"/>
                  </a:lnTo>
                  <a:cubicBezTo>
                    <a:pt x="1" y="7652"/>
                    <a:pt x="254" y="7905"/>
                    <a:pt x="567" y="7905"/>
                  </a:cubicBezTo>
                  <a:lnTo>
                    <a:pt x="2259" y="7905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898875" y="385900"/>
              <a:ext cx="56475" cy="197625"/>
            </a:xfrm>
            <a:custGeom>
              <a:rect b="b" l="l" r="r" t="t"/>
              <a:pathLst>
                <a:path extrusionOk="0" h="7905" w="2259">
                  <a:moveTo>
                    <a:pt x="0" y="0"/>
                  </a:moveTo>
                  <a:lnTo>
                    <a:pt x="0" y="7905"/>
                  </a:lnTo>
                  <a:lnTo>
                    <a:pt x="1695" y="7905"/>
                  </a:lnTo>
                  <a:cubicBezTo>
                    <a:pt x="2005" y="7905"/>
                    <a:pt x="2258" y="7652"/>
                    <a:pt x="2258" y="7339"/>
                  </a:cubicBezTo>
                  <a:lnTo>
                    <a:pt x="2258" y="563"/>
                  </a:lnTo>
                  <a:cubicBezTo>
                    <a:pt x="2258" y="250"/>
                    <a:pt x="2005" y="0"/>
                    <a:pt x="1695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1063650" y="414125"/>
              <a:ext cx="146750" cy="141125"/>
            </a:xfrm>
            <a:custGeom>
              <a:rect b="b" l="l" r="r" t="t"/>
              <a:pathLst>
                <a:path extrusionOk="0" h="5645" w="5870">
                  <a:moveTo>
                    <a:pt x="3045" y="1127"/>
                  </a:moveTo>
                  <a:cubicBezTo>
                    <a:pt x="3263" y="1127"/>
                    <a:pt x="3483" y="1169"/>
                    <a:pt x="3692" y="1256"/>
                  </a:cubicBezTo>
                  <a:cubicBezTo>
                    <a:pt x="4325" y="1518"/>
                    <a:pt x="4740" y="2135"/>
                    <a:pt x="4740" y="2822"/>
                  </a:cubicBezTo>
                  <a:cubicBezTo>
                    <a:pt x="4737" y="3758"/>
                    <a:pt x="3981" y="4514"/>
                    <a:pt x="3045" y="4517"/>
                  </a:cubicBezTo>
                  <a:cubicBezTo>
                    <a:pt x="2358" y="4517"/>
                    <a:pt x="1741" y="4102"/>
                    <a:pt x="1479" y="3469"/>
                  </a:cubicBezTo>
                  <a:cubicBezTo>
                    <a:pt x="1217" y="2837"/>
                    <a:pt x="1362" y="2108"/>
                    <a:pt x="1847" y="1623"/>
                  </a:cubicBezTo>
                  <a:cubicBezTo>
                    <a:pt x="2171" y="1299"/>
                    <a:pt x="2604" y="1127"/>
                    <a:pt x="3045" y="1127"/>
                  </a:cubicBezTo>
                  <a:close/>
                  <a:moveTo>
                    <a:pt x="3045" y="0"/>
                  </a:moveTo>
                  <a:cubicBezTo>
                    <a:pt x="1904" y="0"/>
                    <a:pt x="874" y="687"/>
                    <a:pt x="437" y="1741"/>
                  </a:cubicBezTo>
                  <a:cubicBezTo>
                    <a:pt x="1" y="2798"/>
                    <a:pt x="242" y="4011"/>
                    <a:pt x="1049" y="4818"/>
                  </a:cubicBezTo>
                  <a:cubicBezTo>
                    <a:pt x="1588" y="5358"/>
                    <a:pt x="2310" y="5645"/>
                    <a:pt x="3045" y="5645"/>
                  </a:cubicBezTo>
                  <a:cubicBezTo>
                    <a:pt x="3409" y="5645"/>
                    <a:pt x="3776" y="5574"/>
                    <a:pt x="4126" y="5430"/>
                  </a:cubicBezTo>
                  <a:cubicBezTo>
                    <a:pt x="5180" y="4993"/>
                    <a:pt x="5870" y="3963"/>
                    <a:pt x="5870" y="2822"/>
                  </a:cubicBezTo>
                  <a:cubicBezTo>
                    <a:pt x="5867" y="1262"/>
                    <a:pt x="4605" y="0"/>
                    <a:pt x="3045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898875" y="498800"/>
              <a:ext cx="481800" cy="169425"/>
            </a:xfrm>
            <a:custGeom>
              <a:rect b="b" l="l" r="r" t="t"/>
              <a:pathLst>
                <a:path extrusionOk="0" h="6777" w="19272">
                  <a:moveTo>
                    <a:pt x="3388" y="1"/>
                  </a:moveTo>
                  <a:lnTo>
                    <a:pt x="3388" y="2823"/>
                  </a:lnTo>
                  <a:cubicBezTo>
                    <a:pt x="3388" y="3759"/>
                    <a:pt x="2629" y="4515"/>
                    <a:pt x="1695" y="4518"/>
                  </a:cubicBezTo>
                  <a:lnTo>
                    <a:pt x="0" y="4518"/>
                  </a:lnTo>
                  <a:lnTo>
                    <a:pt x="0" y="5081"/>
                  </a:lnTo>
                  <a:cubicBezTo>
                    <a:pt x="0" y="6017"/>
                    <a:pt x="759" y="6773"/>
                    <a:pt x="1695" y="6776"/>
                  </a:cubicBezTo>
                  <a:lnTo>
                    <a:pt x="17580" y="6776"/>
                  </a:lnTo>
                  <a:cubicBezTo>
                    <a:pt x="18513" y="6773"/>
                    <a:pt x="19272" y="6017"/>
                    <a:pt x="19272" y="5081"/>
                  </a:cubicBezTo>
                  <a:lnTo>
                    <a:pt x="19272" y="4518"/>
                  </a:lnTo>
                  <a:lnTo>
                    <a:pt x="17580" y="4518"/>
                  </a:lnTo>
                  <a:cubicBezTo>
                    <a:pt x="16643" y="4515"/>
                    <a:pt x="15884" y="3759"/>
                    <a:pt x="15884" y="2823"/>
                  </a:cubicBezTo>
                  <a:lnTo>
                    <a:pt x="15884" y="1"/>
                  </a:lnTo>
                  <a:lnTo>
                    <a:pt x="13533" y="1"/>
                  </a:lnTo>
                  <a:cubicBezTo>
                    <a:pt x="13256" y="1910"/>
                    <a:pt x="11620" y="3389"/>
                    <a:pt x="9636" y="3389"/>
                  </a:cubicBezTo>
                  <a:cubicBezTo>
                    <a:pt x="7652" y="3389"/>
                    <a:pt x="6016" y="1910"/>
                    <a:pt x="5739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5" name="Google Shape;1205;p41"/>
          <p:cNvGrpSpPr/>
          <p:nvPr/>
        </p:nvGrpSpPr>
        <p:grpSpPr>
          <a:xfrm>
            <a:off x="1267741" y="2287103"/>
            <a:ext cx="298169" cy="339253"/>
            <a:chOff x="1529350" y="258825"/>
            <a:chExt cx="423475" cy="481825"/>
          </a:xfrm>
        </p:grpSpPr>
        <p:sp>
          <p:nvSpPr>
            <p:cNvPr id="1206" name="Google Shape;1206;p41"/>
            <p:cNvSpPr/>
            <p:nvPr/>
          </p:nvSpPr>
          <p:spPr>
            <a:xfrm>
              <a:off x="1585800" y="258825"/>
              <a:ext cx="310650" cy="430550"/>
            </a:xfrm>
            <a:custGeom>
              <a:rect b="b" l="l" r="r" t="t"/>
              <a:pathLst>
                <a:path extrusionOk="0" h="17222" w="12426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1529350" y="583200"/>
              <a:ext cx="423475" cy="157450"/>
            </a:xfrm>
            <a:custGeom>
              <a:rect b="b" l="l" r="r" t="t"/>
              <a:pathLst>
                <a:path extrusionOk="0" h="6298" w="16939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8" name="Google Shape;1208;p41"/>
          <p:cNvGrpSpPr/>
          <p:nvPr/>
        </p:nvGrpSpPr>
        <p:grpSpPr>
          <a:xfrm>
            <a:off x="1660716" y="2367273"/>
            <a:ext cx="340890" cy="178912"/>
            <a:chOff x="2084325" y="363300"/>
            <a:chExt cx="484150" cy="254100"/>
          </a:xfrm>
        </p:grpSpPr>
        <p:sp>
          <p:nvSpPr>
            <p:cNvPr id="1209" name="Google Shape;1209;p41"/>
            <p:cNvSpPr/>
            <p:nvPr/>
          </p:nvSpPr>
          <p:spPr>
            <a:xfrm>
              <a:off x="2084325" y="363300"/>
              <a:ext cx="484150" cy="254100"/>
            </a:xfrm>
            <a:custGeom>
              <a:rect b="b" l="l" r="r" t="t"/>
              <a:pathLst>
                <a:path extrusionOk="0" h="10164" w="19366">
                  <a:moveTo>
                    <a:pt x="9686" y="1128"/>
                  </a:moveTo>
                  <a:cubicBezTo>
                    <a:pt x="10195" y="1128"/>
                    <a:pt x="10707" y="1226"/>
                    <a:pt x="11196" y="1428"/>
                  </a:cubicBezTo>
                  <a:cubicBezTo>
                    <a:pt x="12671" y="2042"/>
                    <a:pt x="13635" y="3482"/>
                    <a:pt x="13635" y="5081"/>
                  </a:cubicBezTo>
                  <a:cubicBezTo>
                    <a:pt x="13632" y="7264"/>
                    <a:pt x="11864" y="9031"/>
                    <a:pt x="9684" y="9034"/>
                  </a:cubicBezTo>
                  <a:cubicBezTo>
                    <a:pt x="8085" y="9034"/>
                    <a:pt x="6643" y="8071"/>
                    <a:pt x="6032" y="6592"/>
                  </a:cubicBezTo>
                  <a:cubicBezTo>
                    <a:pt x="5420" y="5117"/>
                    <a:pt x="5758" y="3415"/>
                    <a:pt x="6887" y="2286"/>
                  </a:cubicBezTo>
                  <a:cubicBezTo>
                    <a:pt x="7645" y="1530"/>
                    <a:pt x="8657" y="1128"/>
                    <a:pt x="9686" y="1128"/>
                  </a:cubicBezTo>
                  <a:close/>
                  <a:moveTo>
                    <a:pt x="9684" y="1"/>
                  </a:moveTo>
                  <a:cubicBezTo>
                    <a:pt x="4502" y="1"/>
                    <a:pt x="361" y="4512"/>
                    <a:pt x="190" y="4704"/>
                  </a:cubicBezTo>
                  <a:cubicBezTo>
                    <a:pt x="0" y="4918"/>
                    <a:pt x="0" y="5243"/>
                    <a:pt x="190" y="5457"/>
                  </a:cubicBezTo>
                  <a:cubicBezTo>
                    <a:pt x="361" y="5650"/>
                    <a:pt x="4502" y="10164"/>
                    <a:pt x="9684" y="10164"/>
                  </a:cubicBezTo>
                  <a:cubicBezTo>
                    <a:pt x="14867" y="10164"/>
                    <a:pt x="19004" y="5650"/>
                    <a:pt x="19176" y="5457"/>
                  </a:cubicBezTo>
                  <a:cubicBezTo>
                    <a:pt x="19365" y="5243"/>
                    <a:pt x="19365" y="4918"/>
                    <a:pt x="19176" y="4704"/>
                  </a:cubicBezTo>
                  <a:cubicBezTo>
                    <a:pt x="19004" y="4512"/>
                    <a:pt x="14867" y="1"/>
                    <a:pt x="9684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2250600" y="419775"/>
              <a:ext cx="145175" cy="141125"/>
            </a:xfrm>
            <a:custGeom>
              <a:rect b="b" l="l" r="r" t="t"/>
              <a:pathLst>
                <a:path extrusionOk="0" h="5645" w="5807">
                  <a:moveTo>
                    <a:pt x="3018" y="0"/>
                  </a:moveTo>
                  <a:cubicBezTo>
                    <a:pt x="1922" y="0"/>
                    <a:pt x="929" y="634"/>
                    <a:pt x="468" y="1626"/>
                  </a:cubicBezTo>
                  <a:cubicBezTo>
                    <a:pt x="1" y="2623"/>
                    <a:pt x="158" y="3797"/>
                    <a:pt x="862" y="4637"/>
                  </a:cubicBezTo>
                  <a:cubicBezTo>
                    <a:pt x="1407" y="5287"/>
                    <a:pt x="2203" y="5645"/>
                    <a:pt x="3025" y="5645"/>
                  </a:cubicBezTo>
                  <a:cubicBezTo>
                    <a:pt x="3270" y="5645"/>
                    <a:pt x="3518" y="5613"/>
                    <a:pt x="3762" y="5547"/>
                  </a:cubicBezTo>
                  <a:cubicBezTo>
                    <a:pt x="4825" y="5258"/>
                    <a:pt x="5620" y="4382"/>
                    <a:pt x="5807" y="3297"/>
                  </a:cubicBezTo>
                  <a:lnTo>
                    <a:pt x="5807" y="3297"/>
                  </a:lnTo>
                  <a:cubicBezTo>
                    <a:pt x="5625" y="3356"/>
                    <a:pt x="5446" y="3383"/>
                    <a:pt x="5272" y="3383"/>
                  </a:cubicBezTo>
                  <a:cubicBezTo>
                    <a:pt x="4356" y="3383"/>
                    <a:pt x="3596" y="2626"/>
                    <a:pt x="3596" y="1692"/>
                  </a:cubicBezTo>
                  <a:cubicBezTo>
                    <a:pt x="3596" y="1147"/>
                    <a:pt x="3861" y="633"/>
                    <a:pt x="4307" y="316"/>
                  </a:cubicBezTo>
                  <a:cubicBezTo>
                    <a:pt x="3913" y="112"/>
                    <a:pt x="3476" y="3"/>
                    <a:pt x="3033" y="0"/>
                  </a:cubicBezTo>
                  <a:cubicBezTo>
                    <a:pt x="3028" y="0"/>
                    <a:pt x="3023" y="0"/>
                    <a:pt x="3018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1" name="Google Shape;1211;p41"/>
          <p:cNvGrpSpPr/>
          <p:nvPr/>
        </p:nvGrpSpPr>
        <p:grpSpPr>
          <a:xfrm>
            <a:off x="2110011" y="2287102"/>
            <a:ext cx="298169" cy="339253"/>
            <a:chOff x="2707500" y="249400"/>
            <a:chExt cx="423475" cy="481825"/>
          </a:xfrm>
        </p:grpSpPr>
        <p:sp>
          <p:nvSpPr>
            <p:cNvPr id="1212" name="Google Shape;1212;p41"/>
            <p:cNvSpPr/>
            <p:nvPr/>
          </p:nvSpPr>
          <p:spPr>
            <a:xfrm>
              <a:off x="2739175" y="420675"/>
              <a:ext cx="360100" cy="310550"/>
            </a:xfrm>
            <a:custGeom>
              <a:rect b="b" l="l" r="r" t="t"/>
              <a:pathLst>
                <a:path extrusionOk="0" h="12422" w="14404">
                  <a:moveTo>
                    <a:pt x="3816" y="1130"/>
                  </a:moveTo>
                  <a:cubicBezTo>
                    <a:pt x="4126" y="1130"/>
                    <a:pt x="4379" y="1382"/>
                    <a:pt x="4379" y="1696"/>
                  </a:cubicBezTo>
                  <a:lnTo>
                    <a:pt x="4379" y="8471"/>
                  </a:lnTo>
                  <a:cubicBezTo>
                    <a:pt x="4379" y="8781"/>
                    <a:pt x="4126" y="9034"/>
                    <a:pt x="3816" y="9034"/>
                  </a:cubicBezTo>
                  <a:cubicBezTo>
                    <a:pt x="3503" y="9034"/>
                    <a:pt x="3250" y="8781"/>
                    <a:pt x="3250" y="8471"/>
                  </a:cubicBezTo>
                  <a:lnTo>
                    <a:pt x="3250" y="1696"/>
                  </a:lnTo>
                  <a:cubicBezTo>
                    <a:pt x="3250" y="1382"/>
                    <a:pt x="3503" y="1130"/>
                    <a:pt x="3816" y="1130"/>
                  </a:cubicBezTo>
                  <a:close/>
                  <a:moveTo>
                    <a:pt x="7204" y="1130"/>
                  </a:moveTo>
                  <a:cubicBezTo>
                    <a:pt x="7514" y="1130"/>
                    <a:pt x="7767" y="1382"/>
                    <a:pt x="7767" y="1696"/>
                  </a:cubicBezTo>
                  <a:lnTo>
                    <a:pt x="7767" y="8471"/>
                  </a:lnTo>
                  <a:cubicBezTo>
                    <a:pt x="7767" y="8781"/>
                    <a:pt x="7514" y="9034"/>
                    <a:pt x="7204" y="9034"/>
                  </a:cubicBezTo>
                  <a:cubicBezTo>
                    <a:pt x="6891" y="9034"/>
                    <a:pt x="6638" y="8781"/>
                    <a:pt x="6638" y="8471"/>
                  </a:cubicBezTo>
                  <a:lnTo>
                    <a:pt x="6638" y="1696"/>
                  </a:lnTo>
                  <a:cubicBezTo>
                    <a:pt x="6638" y="1382"/>
                    <a:pt x="6891" y="1130"/>
                    <a:pt x="7204" y="1130"/>
                  </a:cubicBezTo>
                  <a:close/>
                  <a:moveTo>
                    <a:pt x="10592" y="1130"/>
                  </a:moveTo>
                  <a:cubicBezTo>
                    <a:pt x="10902" y="1130"/>
                    <a:pt x="11155" y="1382"/>
                    <a:pt x="11155" y="1696"/>
                  </a:cubicBezTo>
                  <a:lnTo>
                    <a:pt x="11155" y="8471"/>
                  </a:lnTo>
                  <a:cubicBezTo>
                    <a:pt x="11155" y="8781"/>
                    <a:pt x="10902" y="9034"/>
                    <a:pt x="10592" y="9034"/>
                  </a:cubicBezTo>
                  <a:cubicBezTo>
                    <a:pt x="10278" y="9034"/>
                    <a:pt x="10025" y="8781"/>
                    <a:pt x="10025" y="8471"/>
                  </a:cubicBezTo>
                  <a:lnTo>
                    <a:pt x="10025" y="1696"/>
                  </a:lnTo>
                  <a:cubicBezTo>
                    <a:pt x="10025" y="1382"/>
                    <a:pt x="10278" y="1130"/>
                    <a:pt x="10592" y="1130"/>
                  </a:cubicBezTo>
                  <a:close/>
                  <a:moveTo>
                    <a:pt x="1" y="0"/>
                  </a:moveTo>
                  <a:lnTo>
                    <a:pt x="901" y="10880"/>
                  </a:lnTo>
                  <a:cubicBezTo>
                    <a:pt x="976" y="11754"/>
                    <a:pt x="1705" y="12422"/>
                    <a:pt x="2582" y="12422"/>
                  </a:cubicBezTo>
                  <a:cubicBezTo>
                    <a:pt x="2584" y="12422"/>
                    <a:pt x="2586" y="12422"/>
                    <a:pt x="2588" y="12422"/>
                  </a:cubicBezTo>
                  <a:lnTo>
                    <a:pt x="11817" y="12422"/>
                  </a:lnTo>
                  <a:cubicBezTo>
                    <a:pt x="11819" y="12422"/>
                    <a:pt x="11821" y="12422"/>
                    <a:pt x="11823" y="12422"/>
                  </a:cubicBezTo>
                  <a:cubicBezTo>
                    <a:pt x="12700" y="12422"/>
                    <a:pt x="13431" y="11751"/>
                    <a:pt x="13503" y="10877"/>
                  </a:cubicBezTo>
                  <a:lnTo>
                    <a:pt x="14404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2707500" y="249400"/>
              <a:ext cx="423475" cy="141175"/>
            </a:xfrm>
            <a:custGeom>
              <a:rect b="b" l="l" r="r" t="t"/>
              <a:pathLst>
                <a:path extrusionOk="0" h="5647" w="16939">
                  <a:moveTo>
                    <a:pt x="9600" y="1130"/>
                  </a:moveTo>
                  <a:cubicBezTo>
                    <a:pt x="9910" y="1130"/>
                    <a:pt x="10163" y="1383"/>
                    <a:pt x="10163" y="1696"/>
                  </a:cubicBezTo>
                  <a:lnTo>
                    <a:pt x="10163" y="2259"/>
                  </a:lnTo>
                  <a:lnTo>
                    <a:pt x="6776" y="2259"/>
                  </a:lnTo>
                  <a:lnTo>
                    <a:pt x="6776" y="1696"/>
                  </a:lnTo>
                  <a:cubicBezTo>
                    <a:pt x="6776" y="1383"/>
                    <a:pt x="7029" y="1130"/>
                    <a:pt x="7342" y="1130"/>
                  </a:cubicBezTo>
                  <a:close/>
                  <a:moveTo>
                    <a:pt x="7342" y="1"/>
                  </a:moveTo>
                  <a:cubicBezTo>
                    <a:pt x="6405" y="1"/>
                    <a:pt x="5646" y="760"/>
                    <a:pt x="5646" y="1696"/>
                  </a:cubicBezTo>
                  <a:lnTo>
                    <a:pt x="5646" y="2259"/>
                  </a:lnTo>
                  <a:lnTo>
                    <a:pt x="1696" y="2259"/>
                  </a:lnTo>
                  <a:cubicBezTo>
                    <a:pt x="759" y="2259"/>
                    <a:pt x="0" y="3018"/>
                    <a:pt x="0" y="3954"/>
                  </a:cubicBezTo>
                  <a:lnTo>
                    <a:pt x="0" y="5084"/>
                  </a:lnTo>
                  <a:cubicBezTo>
                    <a:pt x="0" y="5394"/>
                    <a:pt x="253" y="5647"/>
                    <a:pt x="566" y="5647"/>
                  </a:cubicBezTo>
                  <a:lnTo>
                    <a:pt x="16375" y="5647"/>
                  </a:lnTo>
                  <a:cubicBezTo>
                    <a:pt x="16686" y="5647"/>
                    <a:pt x="16939" y="5394"/>
                    <a:pt x="16939" y="5084"/>
                  </a:cubicBezTo>
                  <a:lnTo>
                    <a:pt x="16939" y="3954"/>
                  </a:lnTo>
                  <a:cubicBezTo>
                    <a:pt x="16939" y="3018"/>
                    <a:pt x="16180" y="2259"/>
                    <a:pt x="15246" y="2259"/>
                  </a:cubicBezTo>
                  <a:lnTo>
                    <a:pt x="11292" y="2259"/>
                  </a:lnTo>
                  <a:lnTo>
                    <a:pt x="11292" y="1696"/>
                  </a:lnTo>
                  <a:cubicBezTo>
                    <a:pt x="11292" y="760"/>
                    <a:pt x="10534" y="1"/>
                    <a:pt x="9600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4" name="Google Shape;1214;p41"/>
          <p:cNvGrpSpPr/>
          <p:nvPr/>
        </p:nvGrpSpPr>
        <p:grpSpPr>
          <a:xfrm>
            <a:off x="2523626" y="2287428"/>
            <a:ext cx="305386" cy="338602"/>
            <a:chOff x="3300325" y="249875"/>
            <a:chExt cx="433725" cy="480900"/>
          </a:xfrm>
        </p:grpSpPr>
        <p:sp>
          <p:nvSpPr>
            <p:cNvPr id="1215" name="Google Shape;1215;p41"/>
            <p:cNvSpPr/>
            <p:nvPr/>
          </p:nvSpPr>
          <p:spPr>
            <a:xfrm>
              <a:off x="3610875" y="334550"/>
              <a:ext cx="56475" cy="28250"/>
            </a:xfrm>
            <a:custGeom>
              <a:rect b="b" l="l" r="r" t="t"/>
              <a:pathLst>
                <a:path extrusionOk="0" h="1130" w="2259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1"/>
            <p:cNvSpPr/>
            <p:nvPr/>
          </p:nvSpPr>
          <p:spPr>
            <a:xfrm>
              <a:off x="3467675" y="249875"/>
              <a:ext cx="46400" cy="56475"/>
            </a:xfrm>
            <a:custGeom>
              <a:rect b="b" l="l" r="r" t="t"/>
              <a:pathLst>
                <a:path extrusionOk="0" h="2259" w="1856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3566525" y="249875"/>
              <a:ext cx="46400" cy="56475"/>
            </a:xfrm>
            <a:custGeom>
              <a:rect b="b" l="l" r="r" t="t"/>
              <a:pathLst>
                <a:path extrusionOk="0" h="2259" w="1856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3413250" y="334550"/>
              <a:ext cx="56500" cy="28250"/>
            </a:xfrm>
            <a:custGeom>
              <a:rect b="b" l="l" r="r" t="t"/>
              <a:pathLst>
                <a:path extrusionOk="0" h="1130" w="226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1"/>
            <p:cNvSpPr/>
            <p:nvPr/>
          </p:nvSpPr>
          <p:spPr>
            <a:xfrm>
              <a:off x="3300325" y="476675"/>
              <a:ext cx="84725" cy="254100"/>
            </a:xfrm>
            <a:custGeom>
              <a:rect b="b" l="l" r="r" t="t"/>
              <a:pathLst>
                <a:path extrusionOk="0" h="10164" w="3389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1"/>
            <p:cNvSpPr/>
            <p:nvPr/>
          </p:nvSpPr>
          <p:spPr>
            <a:xfrm>
              <a:off x="3413250" y="335525"/>
              <a:ext cx="320800" cy="395250"/>
            </a:xfrm>
            <a:custGeom>
              <a:rect b="b" l="l" r="r" t="t"/>
              <a:pathLst>
                <a:path extrusionOk="0" h="15810" w="12832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1" name="Google Shape;1221;p41"/>
          <p:cNvGrpSpPr/>
          <p:nvPr/>
        </p:nvGrpSpPr>
        <p:grpSpPr>
          <a:xfrm>
            <a:off x="2912712" y="2287349"/>
            <a:ext cx="352349" cy="338760"/>
            <a:chOff x="3854700" y="249750"/>
            <a:chExt cx="500425" cy="481125"/>
          </a:xfrm>
        </p:grpSpPr>
        <p:sp>
          <p:nvSpPr>
            <p:cNvPr id="1222" name="Google Shape;1222;p41"/>
            <p:cNvSpPr/>
            <p:nvPr/>
          </p:nvSpPr>
          <p:spPr>
            <a:xfrm>
              <a:off x="4206725" y="598350"/>
              <a:ext cx="70775" cy="68025"/>
            </a:xfrm>
            <a:custGeom>
              <a:rect b="b" l="l" r="r" t="t"/>
              <a:pathLst>
                <a:path extrusionOk="0" h="2721" w="2831">
                  <a:moveTo>
                    <a:pt x="622" y="1"/>
                  </a:moveTo>
                  <a:cubicBezTo>
                    <a:pt x="478" y="1"/>
                    <a:pt x="333" y="56"/>
                    <a:pt x="223" y="165"/>
                  </a:cubicBezTo>
                  <a:cubicBezTo>
                    <a:pt x="0" y="388"/>
                    <a:pt x="0" y="744"/>
                    <a:pt x="223" y="966"/>
                  </a:cubicBezTo>
                  <a:lnTo>
                    <a:pt x="1819" y="2562"/>
                  </a:lnTo>
                  <a:cubicBezTo>
                    <a:pt x="1929" y="2668"/>
                    <a:pt x="2070" y="2721"/>
                    <a:pt x="2211" y="2721"/>
                  </a:cubicBezTo>
                  <a:cubicBezTo>
                    <a:pt x="2356" y="2721"/>
                    <a:pt x="2501" y="2665"/>
                    <a:pt x="2611" y="2553"/>
                  </a:cubicBezTo>
                  <a:cubicBezTo>
                    <a:pt x="2828" y="2337"/>
                    <a:pt x="2831" y="1984"/>
                    <a:pt x="2617" y="1764"/>
                  </a:cubicBezTo>
                  <a:lnTo>
                    <a:pt x="1021" y="165"/>
                  </a:lnTo>
                  <a:cubicBezTo>
                    <a:pt x="911" y="56"/>
                    <a:pt x="767" y="1"/>
                    <a:pt x="622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1"/>
            <p:cNvSpPr/>
            <p:nvPr/>
          </p:nvSpPr>
          <p:spPr>
            <a:xfrm>
              <a:off x="4226750" y="538600"/>
              <a:ext cx="91250" cy="48150"/>
            </a:xfrm>
            <a:custGeom>
              <a:rect b="b" l="l" r="r" t="t"/>
              <a:pathLst>
                <a:path extrusionOk="0" h="1926" w="3650">
                  <a:moveTo>
                    <a:pt x="631" y="1"/>
                  </a:moveTo>
                  <a:cubicBezTo>
                    <a:pt x="393" y="1"/>
                    <a:pt x="175" y="151"/>
                    <a:pt x="97" y="387"/>
                  </a:cubicBezTo>
                  <a:cubicBezTo>
                    <a:pt x="0" y="676"/>
                    <a:pt x="151" y="993"/>
                    <a:pt x="440" y="1098"/>
                  </a:cubicBezTo>
                  <a:lnTo>
                    <a:pt x="2837" y="1896"/>
                  </a:lnTo>
                  <a:cubicBezTo>
                    <a:pt x="2896" y="1916"/>
                    <a:pt x="2956" y="1925"/>
                    <a:pt x="3014" y="1925"/>
                  </a:cubicBezTo>
                  <a:cubicBezTo>
                    <a:pt x="3251" y="1925"/>
                    <a:pt x="3471" y="1774"/>
                    <a:pt x="3551" y="1538"/>
                  </a:cubicBezTo>
                  <a:cubicBezTo>
                    <a:pt x="3650" y="1243"/>
                    <a:pt x="3490" y="920"/>
                    <a:pt x="3192" y="824"/>
                  </a:cubicBezTo>
                  <a:lnTo>
                    <a:pt x="798" y="26"/>
                  </a:lnTo>
                  <a:cubicBezTo>
                    <a:pt x="742" y="9"/>
                    <a:pt x="686" y="1"/>
                    <a:pt x="63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1"/>
            <p:cNvSpPr/>
            <p:nvPr/>
          </p:nvSpPr>
          <p:spPr>
            <a:xfrm>
              <a:off x="4146500" y="618325"/>
              <a:ext cx="52050" cy="88650"/>
            </a:xfrm>
            <a:custGeom>
              <a:rect b="b" l="l" r="r" t="t"/>
              <a:pathLst>
                <a:path extrusionOk="0" h="3546" w="2082">
                  <a:moveTo>
                    <a:pt x="632" y="1"/>
                  </a:moveTo>
                  <a:cubicBezTo>
                    <a:pt x="574" y="1"/>
                    <a:pt x="514" y="10"/>
                    <a:pt x="455" y="29"/>
                  </a:cubicBezTo>
                  <a:cubicBezTo>
                    <a:pt x="160" y="128"/>
                    <a:pt x="0" y="447"/>
                    <a:pt x="100" y="746"/>
                  </a:cubicBezTo>
                  <a:lnTo>
                    <a:pt x="898" y="3140"/>
                  </a:lnTo>
                  <a:cubicBezTo>
                    <a:pt x="970" y="3386"/>
                    <a:pt x="1196" y="3546"/>
                    <a:pt x="1439" y="3546"/>
                  </a:cubicBezTo>
                  <a:cubicBezTo>
                    <a:pt x="1498" y="3546"/>
                    <a:pt x="1558" y="3536"/>
                    <a:pt x="1617" y="3516"/>
                  </a:cubicBezTo>
                  <a:cubicBezTo>
                    <a:pt x="1921" y="3417"/>
                    <a:pt x="2081" y="3082"/>
                    <a:pt x="1970" y="2784"/>
                  </a:cubicBezTo>
                  <a:lnTo>
                    <a:pt x="1172" y="387"/>
                  </a:lnTo>
                  <a:cubicBezTo>
                    <a:pt x="1092" y="150"/>
                    <a:pt x="871" y="1"/>
                    <a:pt x="632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1"/>
            <p:cNvSpPr/>
            <p:nvPr/>
          </p:nvSpPr>
          <p:spPr>
            <a:xfrm>
              <a:off x="3927425" y="319075"/>
              <a:ext cx="70650" cy="67850"/>
            </a:xfrm>
            <a:custGeom>
              <a:rect b="b" l="l" r="r" t="t"/>
              <a:pathLst>
                <a:path extrusionOk="0" h="2714" w="2826">
                  <a:moveTo>
                    <a:pt x="621" y="0"/>
                  </a:moveTo>
                  <a:cubicBezTo>
                    <a:pt x="477" y="0"/>
                    <a:pt x="333" y="55"/>
                    <a:pt x="223" y="165"/>
                  </a:cubicBezTo>
                  <a:cubicBezTo>
                    <a:pt x="4" y="385"/>
                    <a:pt x="1" y="737"/>
                    <a:pt x="214" y="957"/>
                  </a:cubicBezTo>
                  <a:lnTo>
                    <a:pt x="1813" y="2556"/>
                  </a:lnTo>
                  <a:cubicBezTo>
                    <a:pt x="1922" y="2661"/>
                    <a:pt x="2062" y="2714"/>
                    <a:pt x="2203" y="2714"/>
                  </a:cubicBezTo>
                  <a:cubicBezTo>
                    <a:pt x="2348" y="2714"/>
                    <a:pt x="2494" y="2658"/>
                    <a:pt x="2605" y="2547"/>
                  </a:cubicBezTo>
                  <a:cubicBezTo>
                    <a:pt x="2822" y="2330"/>
                    <a:pt x="2825" y="1977"/>
                    <a:pt x="2611" y="1755"/>
                  </a:cubicBezTo>
                  <a:lnTo>
                    <a:pt x="1012" y="159"/>
                  </a:lnTo>
                  <a:cubicBezTo>
                    <a:pt x="904" y="53"/>
                    <a:pt x="762" y="0"/>
                    <a:pt x="621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1"/>
            <p:cNvSpPr/>
            <p:nvPr/>
          </p:nvSpPr>
          <p:spPr>
            <a:xfrm>
              <a:off x="4007000" y="279300"/>
              <a:ext cx="51675" cy="88150"/>
            </a:xfrm>
            <a:custGeom>
              <a:rect b="b" l="l" r="r" t="t"/>
              <a:pathLst>
                <a:path extrusionOk="0" h="3526" w="2067">
                  <a:moveTo>
                    <a:pt x="632" y="0"/>
                  </a:moveTo>
                  <a:cubicBezTo>
                    <a:pt x="573" y="0"/>
                    <a:pt x="512" y="10"/>
                    <a:pt x="452" y="30"/>
                  </a:cubicBezTo>
                  <a:cubicBezTo>
                    <a:pt x="160" y="127"/>
                    <a:pt x="0" y="437"/>
                    <a:pt x="91" y="732"/>
                  </a:cubicBezTo>
                  <a:lnTo>
                    <a:pt x="889" y="3126"/>
                  </a:lnTo>
                  <a:cubicBezTo>
                    <a:pt x="964" y="3370"/>
                    <a:pt x="1188" y="3525"/>
                    <a:pt x="1428" y="3525"/>
                  </a:cubicBezTo>
                  <a:cubicBezTo>
                    <a:pt x="1487" y="3525"/>
                    <a:pt x="1547" y="3516"/>
                    <a:pt x="1605" y="3496"/>
                  </a:cubicBezTo>
                  <a:cubicBezTo>
                    <a:pt x="1907" y="3397"/>
                    <a:pt x="2066" y="3069"/>
                    <a:pt x="1961" y="2771"/>
                  </a:cubicBezTo>
                  <a:lnTo>
                    <a:pt x="1160" y="374"/>
                  </a:lnTo>
                  <a:cubicBezTo>
                    <a:pt x="1079" y="144"/>
                    <a:pt x="863" y="0"/>
                    <a:pt x="632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1"/>
            <p:cNvSpPr/>
            <p:nvPr/>
          </p:nvSpPr>
          <p:spPr>
            <a:xfrm>
              <a:off x="3887300" y="398850"/>
              <a:ext cx="91800" cy="48250"/>
            </a:xfrm>
            <a:custGeom>
              <a:rect b="b" l="l" r="r" t="t"/>
              <a:pathLst>
                <a:path extrusionOk="0" h="1930" w="3672">
                  <a:moveTo>
                    <a:pt x="638" y="0"/>
                  </a:moveTo>
                  <a:cubicBezTo>
                    <a:pt x="399" y="0"/>
                    <a:pt x="178" y="150"/>
                    <a:pt x="100" y="385"/>
                  </a:cubicBezTo>
                  <a:cubicBezTo>
                    <a:pt x="1" y="678"/>
                    <a:pt x="154" y="991"/>
                    <a:pt x="443" y="1096"/>
                  </a:cubicBezTo>
                  <a:lnTo>
                    <a:pt x="2840" y="1894"/>
                  </a:lnTo>
                  <a:cubicBezTo>
                    <a:pt x="2905" y="1918"/>
                    <a:pt x="2971" y="1930"/>
                    <a:pt x="3036" y="1930"/>
                  </a:cubicBezTo>
                  <a:cubicBezTo>
                    <a:pt x="3271" y="1930"/>
                    <a:pt x="3492" y="1781"/>
                    <a:pt x="3572" y="1545"/>
                  </a:cubicBezTo>
                  <a:cubicBezTo>
                    <a:pt x="3671" y="1241"/>
                    <a:pt x="3503" y="915"/>
                    <a:pt x="3195" y="825"/>
                  </a:cubicBezTo>
                  <a:lnTo>
                    <a:pt x="802" y="24"/>
                  </a:lnTo>
                  <a:cubicBezTo>
                    <a:pt x="747" y="8"/>
                    <a:pt x="692" y="0"/>
                    <a:pt x="638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1"/>
            <p:cNvSpPr/>
            <p:nvPr/>
          </p:nvSpPr>
          <p:spPr>
            <a:xfrm>
              <a:off x="3854700" y="413675"/>
              <a:ext cx="353475" cy="317200"/>
            </a:xfrm>
            <a:custGeom>
              <a:rect b="b" l="l" r="r" t="t"/>
              <a:pathLst>
                <a:path extrusionOk="0" h="12688" w="14139">
                  <a:moveTo>
                    <a:pt x="12278" y="0"/>
                  </a:moveTo>
                  <a:lnTo>
                    <a:pt x="10639" y="1635"/>
                  </a:lnTo>
                  <a:cubicBezTo>
                    <a:pt x="10811" y="1720"/>
                    <a:pt x="10971" y="1831"/>
                    <a:pt x="11109" y="1964"/>
                  </a:cubicBezTo>
                  <a:cubicBezTo>
                    <a:pt x="11772" y="2623"/>
                    <a:pt x="11772" y="3698"/>
                    <a:pt x="11109" y="4358"/>
                  </a:cubicBezTo>
                  <a:lnTo>
                    <a:pt x="5520" y="9949"/>
                  </a:lnTo>
                  <a:cubicBezTo>
                    <a:pt x="5189" y="10281"/>
                    <a:pt x="4755" y="10446"/>
                    <a:pt x="4322" y="10446"/>
                  </a:cubicBezTo>
                  <a:cubicBezTo>
                    <a:pt x="3889" y="10446"/>
                    <a:pt x="3456" y="10281"/>
                    <a:pt x="3126" y="9949"/>
                  </a:cubicBezTo>
                  <a:cubicBezTo>
                    <a:pt x="2464" y="9287"/>
                    <a:pt x="2464" y="8215"/>
                    <a:pt x="3126" y="7552"/>
                  </a:cubicBezTo>
                  <a:lnTo>
                    <a:pt x="5331" y="5351"/>
                  </a:lnTo>
                  <a:cubicBezTo>
                    <a:pt x="4924" y="4499"/>
                    <a:pt x="4764" y="3554"/>
                    <a:pt x="4867" y="2620"/>
                  </a:cubicBezTo>
                  <a:lnTo>
                    <a:pt x="4867" y="2620"/>
                  </a:lnTo>
                  <a:lnTo>
                    <a:pt x="1527" y="5956"/>
                  </a:lnTo>
                  <a:cubicBezTo>
                    <a:pt x="1" y="7501"/>
                    <a:pt x="7" y="9992"/>
                    <a:pt x="1545" y="11530"/>
                  </a:cubicBezTo>
                  <a:cubicBezTo>
                    <a:pt x="2316" y="12301"/>
                    <a:pt x="3328" y="12687"/>
                    <a:pt x="4340" y="12687"/>
                  </a:cubicBezTo>
                  <a:cubicBezTo>
                    <a:pt x="5344" y="12687"/>
                    <a:pt x="6348" y="12307"/>
                    <a:pt x="7119" y="11545"/>
                  </a:cubicBezTo>
                  <a:lnTo>
                    <a:pt x="12708" y="5956"/>
                  </a:lnTo>
                  <a:cubicBezTo>
                    <a:pt x="13783" y="4878"/>
                    <a:pt x="14139" y="3276"/>
                    <a:pt x="13627" y="1843"/>
                  </a:cubicBezTo>
                  <a:cubicBezTo>
                    <a:pt x="13500" y="1467"/>
                    <a:pt x="13316" y="1114"/>
                    <a:pt x="13076" y="798"/>
                  </a:cubicBezTo>
                  <a:lnTo>
                    <a:pt x="13066" y="807"/>
                  </a:lnTo>
                  <a:cubicBezTo>
                    <a:pt x="12955" y="663"/>
                    <a:pt x="12844" y="503"/>
                    <a:pt x="12708" y="368"/>
                  </a:cubicBezTo>
                  <a:cubicBezTo>
                    <a:pt x="12570" y="235"/>
                    <a:pt x="12428" y="115"/>
                    <a:pt x="12278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1"/>
            <p:cNvSpPr/>
            <p:nvPr/>
          </p:nvSpPr>
          <p:spPr>
            <a:xfrm>
              <a:off x="3996825" y="249750"/>
              <a:ext cx="358300" cy="322025"/>
            </a:xfrm>
            <a:custGeom>
              <a:rect b="b" l="l" r="r" t="t"/>
              <a:pathLst>
                <a:path extrusionOk="0" h="12881" w="14332">
                  <a:moveTo>
                    <a:pt x="9993" y="1"/>
                  </a:moveTo>
                  <a:cubicBezTo>
                    <a:pt x="8989" y="1"/>
                    <a:pt x="7985" y="381"/>
                    <a:pt x="7216" y="1143"/>
                  </a:cubicBezTo>
                  <a:lnTo>
                    <a:pt x="1434" y="6925"/>
                  </a:lnTo>
                  <a:cubicBezTo>
                    <a:pt x="359" y="8003"/>
                    <a:pt x="1" y="9605"/>
                    <a:pt x="516" y="11038"/>
                  </a:cubicBezTo>
                  <a:cubicBezTo>
                    <a:pt x="639" y="11414"/>
                    <a:pt x="826" y="11767"/>
                    <a:pt x="1067" y="12083"/>
                  </a:cubicBezTo>
                  <a:lnTo>
                    <a:pt x="1073" y="12074"/>
                  </a:lnTo>
                  <a:cubicBezTo>
                    <a:pt x="1187" y="12218"/>
                    <a:pt x="1296" y="12378"/>
                    <a:pt x="1434" y="12513"/>
                  </a:cubicBezTo>
                  <a:cubicBezTo>
                    <a:pt x="1570" y="12646"/>
                    <a:pt x="1711" y="12766"/>
                    <a:pt x="1865" y="12881"/>
                  </a:cubicBezTo>
                  <a:lnTo>
                    <a:pt x="3500" y="11243"/>
                  </a:lnTo>
                  <a:cubicBezTo>
                    <a:pt x="3328" y="11158"/>
                    <a:pt x="3169" y="11050"/>
                    <a:pt x="3030" y="10918"/>
                  </a:cubicBezTo>
                  <a:cubicBezTo>
                    <a:pt x="2368" y="10255"/>
                    <a:pt x="2368" y="9183"/>
                    <a:pt x="3030" y="8521"/>
                  </a:cubicBezTo>
                  <a:lnTo>
                    <a:pt x="8812" y="2739"/>
                  </a:lnTo>
                  <a:cubicBezTo>
                    <a:pt x="9143" y="2408"/>
                    <a:pt x="9577" y="2242"/>
                    <a:pt x="10010" y="2242"/>
                  </a:cubicBezTo>
                  <a:cubicBezTo>
                    <a:pt x="10443" y="2242"/>
                    <a:pt x="10876" y="2408"/>
                    <a:pt x="11206" y="2739"/>
                  </a:cubicBezTo>
                  <a:cubicBezTo>
                    <a:pt x="11868" y="3401"/>
                    <a:pt x="11868" y="4473"/>
                    <a:pt x="11206" y="5136"/>
                  </a:cubicBezTo>
                  <a:lnTo>
                    <a:pt x="8812" y="7530"/>
                  </a:lnTo>
                  <a:cubicBezTo>
                    <a:pt x="9215" y="8382"/>
                    <a:pt x="9375" y="9328"/>
                    <a:pt x="9273" y="10261"/>
                  </a:cubicBezTo>
                  <a:lnTo>
                    <a:pt x="12805" y="6732"/>
                  </a:lnTo>
                  <a:cubicBezTo>
                    <a:pt x="14331" y="5187"/>
                    <a:pt x="14325" y="2697"/>
                    <a:pt x="12787" y="1158"/>
                  </a:cubicBezTo>
                  <a:cubicBezTo>
                    <a:pt x="12016" y="387"/>
                    <a:pt x="11004" y="1"/>
                    <a:pt x="9993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0" name="Google Shape;1230;p41"/>
          <p:cNvGrpSpPr/>
          <p:nvPr/>
        </p:nvGrpSpPr>
        <p:grpSpPr>
          <a:xfrm>
            <a:off x="3330701" y="2287349"/>
            <a:ext cx="352349" cy="338760"/>
            <a:chOff x="4447550" y="249750"/>
            <a:chExt cx="500425" cy="481125"/>
          </a:xfrm>
        </p:grpSpPr>
        <p:sp>
          <p:nvSpPr>
            <p:cNvPr id="1231" name="Google Shape;1231;p41"/>
            <p:cNvSpPr/>
            <p:nvPr/>
          </p:nvSpPr>
          <p:spPr>
            <a:xfrm>
              <a:off x="4447550" y="413675"/>
              <a:ext cx="353475" cy="317200"/>
            </a:xfrm>
            <a:custGeom>
              <a:rect b="b" l="l" r="r" t="t"/>
              <a:pathLst>
                <a:path extrusionOk="0" h="12688" w="14139">
                  <a:moveTo>
                    <a:pt x="12274" y="0"/>
                  </a:moveTo>
                  <a:lnTo>
                    <a:pt x="10639" y="1635"/>
                  </a:lnTo>
                  <a:cubicBezTo>
                    <a:pt x="10811" y="1720"/>
                    <a:pt x="10970" y="1831"/>
                    <a:pt x="11109" y="1964"/>
                  </a:cubicBezTo>
                  <a:cubicBezTo>
                    <a:pt x="11771" y="2623"/>
                    <a:pt x="11771" y="3698"/>
                    <a:pt x="11109" y="4358"/>
                  </a:cubicBezTo>
                  <a:lnTo>
                    <a:pt x="5520" y="9949"/>
                  </a:lnTo>
                  <a:cubicBezTo>
                    <a:pt x="5189" y="10281"/>
                    <a:pt x="4755" y="10446"/>
                    <a:pt x="4322" y="10446"/>
                  </a:cubicBezTo>
                  <a:cubicBezTo>
                    <a:pt x="3889" y="10446"/>
                    <a:pt x="3456" y="10281"/>
                    <a:pt x="3126" y="9949"/>
                  </a:cubicBezTo>
                  <a:cubicBezTo>
                    <a:pt x="2463" y="9287"/>
                    <a:pt x="2463" y="8215"/>
                    <a:pt x="3126" y="7552"/>
                  </a:cubicBezTo>
                  <a:lnTo>
                    <a:pt x="5330" y="5351"/>
                  </a:lnTo>
                  <a:cubicBezTo>
                    <a:pt x="4924" y="4499"/>
                    <a:pt x="4764" y="3554"/>
                    <a:pt x="4866" y="2620"/>
                  </a:cubicBezTo>
                  <a:lnTo>
                    <a:pt x="4866" y="2620"/>
                  </a:lnTo>
                  <a:lnTo>
                    <a:pt x="1527" y="5956"/>
                  </a:lnTo>
                  <a:cubicBezTo>
                    <a:pt x="0" y="7501"/>
                    <a:pt x="6" y="9992"/>
                    <a:pt x="1545" y="11530"/>
                  </a:cubicBezTo>
                  <a:cubicBezTo>
                    <a:pt x="2316" y="12301"/>
                    <a:pt x="3327" y="12687"/>
                    <a:pt x="4339" y="12687"/>
                  </a:cubicBezTo>
                  <a:cubicBezTo>
                    <a:pt x="5343" y="12687"/>
                    <a:pt x="6348" y="12307"/>
                    <a:pt x="7119" y="11545"/>
                  </a:cubicBezTo>
                  <a:lnTo>
                    <a:pt x="12708" y="5956"/>
                  </a:lnTo>
                  <a:cubicBezTo>
                    <a:pt x="13783" y="4878"/>
                    <a:pt x="14138" y="3276"/>
                    <a:pt x="13626" y="1843"/>
                  </a:cubicBezTo>
                  <a:cubicBezTo>
                    <a:pt x="13500" y="1467"/>
                    <a:pt x="13316" y="1114"/>
                    <a:pt x="13075" y="798"/>
                  </a:cubicBezTo>
                  <a:lnTo>
                    <a:pt x="13066" y="807"/>
                  </a:lnTo>
                  <a:cubicBezTo>
                    <a:pt x="12952" y="663"/>
                    <a:pt x="12843" y="503"/>
                    <a:pt x="12708" y="368"/>
                  </a:cubicBezTo>
                  <a:cubicBezTo>
                    <a:pt x="12569" y="235"/>
                    <a:pt x="12428" y="115"/>
                    <a:pt x="12274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1"/>
            <p:cNvSpPr/>
            <p:nvPr/>
          </p:nvSpPr>
          <p:spPr>
            <a:xfrm>
              <a:off x="4589675" y="249750"/>
              <a:ext cx="358300" cy="322025"/>
            </a:xfrm>
            <a:custGeom>
              <a:rect b="b" l="l" r="r" t="t"/>
              <a:pathLst>
                <a:path extrusionOk="0" h="12881" w="14332">
                  <a:moveTo>
                    <a:pt x="9992" y="1"/>
                  </a:moveTo>
                  <a:cubicBezTo>
                    <a:pt x="8989" y="1"/>
                    <a:pt x="7985" y="381"/>
                    <a:pt x="7215" y="1143"/>
                  </a:cubicBezTo>
                  <a:lnTo>
                    <a:pt x="1434" y="6925"/>
                  </a:lnTo>
                  <a:cubicBezTo>
                    <a:pt x="359" y="8003"/>
                    <a:pt x="1" y="9605"/>
                    <a:pt x="515" y="11038"/>
                  </a:cubicBezTo>
                  <a:cubicBezTo>
                    <a:pt x="639" y="11414"/>
                    <a:pt x="826" y="11767"/>
                    <a:pt x="1066" y="12083"/>
                  </a:cubicBezTo>
                  <a:lnTo>
                    <a:pt x="1073" y="12074"/>
                  </a:lnTo>
                  <a:cubicBezTo>
                    <a:pt x="1187" y="12218"/>
                    <a:pt x="1295" y="12378"/>
                    <a:pt x="1434" y="12513"/>
                  </a:cubicBezTo>
                  <a:cubicBezTo>
                    <a:pt x="1569" y="12646"/>
                    <a:pt x="1711" y="12766"/>
                    <a:pt x="1864" y="12881"/>
                  </a:cubicBezTo>
                  <a:lnTo>
                    <a:pt x="3500" y="11243"/>
                  </a:lnTo>
                  <a:cubicBezTo>
                    <a:pt x="3328" y="11158"/>
                    <a:pt x="3168" y="11050"/>
                    <a:pt x="3030" y="10918"/>
                  </a:cubicBezTo>
                  <a:cubicBezTo>
                    <a:pt x="2367" y="10255"/>
                    <a:pt x="2367" y="9183"/>
                    <a:pt x="3030" y="8521"/>
                  </a:cubicBezTo>
                  <a:lnTo>
                    <a:pt x="8811" y="2739"/>
                  </a:lnTo>
                  <a:cubicBezTo>
                    <a:pt x="9143" y="2408"/>
                    <a:pt x="9576" y="2242"/>
                    <a:pt x="10010" y="2242"/>
                  </a:cubicBezTo>
                  <a:cubicBezTo>
                    <a:pt x="10443" y="2242"/>
                    <a:pt x="10876" y="2408"/>
                    <a:pt x="11205" y="2739"/>
                  </a:cubicBezTo>
                  <a:cubicBezTo>
                    <a:pt x="11868" y="3401"/>
                    <a:pt x="11868" y="4473"/>
                    <a:pt x="11205" y="5136"/>
                  </a:cubicBezTo>
                  <a:lnTo>
                    <a:pt x="8811" y="7530"/>
                  </a:lnTo>
                  <a:cubicBezTo>
                    <a:pt x="9215" y="8382"/>
                    <a:pt x="9375" y="9328"/>
                    <a:pt x="9272" y="10261"/>
                  </a:cubicBezTo>
                  <a:lnTo>
                    <a:pt x="12804" y="6732"/>
                  </a:lnTo>
                  <a:cubicBezTo>
                    <a:pt x="14331" y="5187"/>
                    <a:pt x="14325" y="2697"/>
                    <a:pt x="12786" y="1158"/>
                  </a:cubicBezTo>
                  <a:cubicBezTo>
                    <a:pt x="12015" y="387"/>
                    <a:pt x="11004" y="1"/>
                    <a:pt x="9992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3" name="Google Shape;1233;p41"/>
          <p:cNvGrpSpPr/>
          <p:nvPr/>
        </p:nvGrpSpPr>
        <p:grpSpPr>
          <a:xfrm>
            <a:off x="3759902" y="2287102"/>
            <a:ext cx="339253" cy="339253"/>
            <a:chOff x="5049725" y="249400"/>
            <a:chExt cx="481825" cy="481825"/>
          </a:xfrm>
        </p:grpSpPr>
        <p:sp>
          <p:nvSpPr>
            <p:cNvPr id="1234" name="Google Shape;1234;p41"/>
            <p:cNvSpPr/>
            <p:nvPr/>
          </p:nvSpPr>
          <p:spPr>
            <a:xfrm>
              <a:off x="5191775" y="560925"/>
              <a:ext cx="197625" cy="170300"/>
            </a:xfrm>
            <a:custGeom>
              <a:rect b="b" l="l" r="r" t="t"/>
              <a:pathLst>
                <a:path extrusionOk="0" h="6812" w="7905">
                  <a:moveTo>
                    <a:pt x="6213" y="1129"/>
                  </a:moveTo>
                  <a:cubicBezTo>
                    <a:pt x="6523" y="1129"/>
                    <a:pt x="6776" y="1379"/>
                    <a:pt x="6776" y="1693"/>
                  </a:cubicBezTo>
                  <a:cubicBezTo>
                    <a:pt x="6776" y="2006"/>
                    <a:pt x="6523" y="2259"/>
                    <a:pt x="6213" y="2259"/>
                  </a:cubicBezTo>
                  <a:lnTo>
                    <a:pt x="1696" y="2259"/>
                  </a:lnTo>
                  <a:cubicBezTo>
                    <a:pt x="1383" y="2259"/>
                    <a:pt x="1130" y="2006"/>
                    <a:pt x="1130" y="1693"/>
                  </a:cubicBezTo>
                  <a:cubicBezTo>
                    <a:pt x="1130" y="1379"/>
                    <a:pt x="1383" y="1129"/>
                    <a:pt x="1696" y="1129"/>
                  </a:cubicBezTo>
                  <a:close/>
                  <a:moveTo>
                    <a:pt x="6213" y="3388"/>
                  </a:moveTo>
                  <a:cubicBezTo>
                    <a:pt x="6523" y="3388"/>
                    <a:pt x="6776" y="3638"/>
                    <a:pt x="6776" y="3951"/>
                  </a:cubicBezTo>
                  <a:cubicBezTo>
                    <a:pt x="6776" y="4264"/>
                    <a:pt x="6523" y="4517"/>
                    <a:pt x="6213" y="4517"/>
                  </a:cubicBezTo>
                  <a:lnTo>
                    <a:pt x="1696" y="4517"/>
                  </a:lnTo>
                  <a:cubicBezTo>
                    <a:pt x="1383" y="4517"/>
                    <a:pt x="1130" y="4264"/>
                    <a:pt x="1130" y="3951"/>
                  </a:cubicBezTo>
                  <a:cubicBezTo>
                    <a:pt x="1130" y="3638"/>
                    <a:pt x="1383" y="3388"/>
                    <a:pt x="1696" y="3388"/>
                  </a:cubicBezTo>
                  <a:close/>
                  <a:moveTo>
                    <a:pt x="0" y="0"/>
                  </a:moveTo>
                  <a:lnTo>
                    <a:pt x="0" y="6249"/>
                  </a:lnTo>
                  <a:cubicBezTo>
                    <a:pt x="0" y="6559"/>
                    <a:pt x="253" y="6812"/>
                    <a:pt x="567" y="6812"/>
                  </a:cubicBezTo>
                  <a:lnTo>
                    <a:pt x="7342" y="6812"/>
                  </a:lnTo>
                  <a:cubicBezTo>
                    <a:pt x="7652" y="6812"/>
                    <a:pt x="7905" y="6559"/>
                    <a:pt x="7905" y="6249"/>
                  </a:cubicBezTo>
                  <a:lnTo>
                    <a:pt x="7905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1"/>
            <p:cNvSpPr/>
            <p:nvPr/>
          </p:nvSpPr>
          <p:spPr>
            <a:xfrm>
              <a:off x="5049725" y="249400"/>
              <a:ext cx="481825" cy="396225"/>
            </a:xfrm>
            <a:custGeom>
              <a:rect b="b" l="l" r="r" t="t"/>
              <a:pathLst>
                <a:path extrusionOk="0" h="15849" w="19273">
                  <a:moveTo>
                    <a:pt x="4553" y="4518"/>
                  </a:moveTo>
                  <a:lnTo>
                    <a:pt x="4553" y="5686"/>
                  </a:lnTo>
                  <a:lnTo>
                    <a:pt x="3424" y="5686"/>
                  </a:lnTo>
                  <a:lnTo>
                    <a:pt x="3424" y="4948"/>
                  </a:lnTo>
                  <a:cubicBezTo>
                    <a:pt x="3424" y="4710"/>
                    <a:pt x="3617" y="4518"/>
                    <a:pt x="3852" y="4518"/>
                  </a:cubicBezTo>
                  <a:close/>
                  <a:moveTo>
                    <a:pt x="15418" y="4518"/>
                  </a:moveTo>
                  <a:cubicBezTo>
                    <a:pt x="15653" y="4518"/>
                    <a:pt x="15845" y="4710"/>
                    <a:pt x="15845" y="4948"/>
                  </a:cubicBezTo>
                  <a:lnTo>
                    <a:pt x="15845" y="5686"/>
                  </a:lnTo>
                  <a:lnTo>
                    <a:pt x="14716" y="5686"/>
                  </a:lnTo>
                  <a:lnTo>
                    <a:pt x="14716" y="4518"/>
                  </a:lnTo>
                  <a:close/>
                  <a:moveTo>
                    <a:pt x="10199" y="1130"/>
                  </a:moveTo>
                  <a:lnTo>
                    <a:pt x="10199" y="3954"/>
                  </a:lnTo>
                  <a:cubicBezTo>
                    <a:pt x="10199" y="4265"/>
                    <a:pt x="10452" y="4518"/>
                    <a:pt x="10765" y="4518"/>
                  </a:cubicBezTo>
                  <a:lnTo>
                    <a:pt x="13587" y="4518"/>
                  </a:lnTo>
                  <a:lnTo>
                    <a:pt x="13587" y="6815"/>
                  </a:lnTo>
                  <a:lnTo>
                    <a:pt x="5682" y="6815"/>
                  </a:lnTo>
                  <a:lnTo>
                    <a:pt x="5682" y="1130"/>
                  </a:lnTo>
                  <a:close/>
                  <a:moveTo>
                    <a:pt x="16412" y="9074"/>
                  </a:moveTo>
                  <a:cubicBezTo>
                    <a:pt x="16722" y="9074"/>
                    <a:pt x="16975" y="9324"/>
                    <a:pt x="16975" y="9637"/>
                  </a:cubicBezTo>
                  <a:cubicBezTo>
                    <a:pt x="16975" y="9950"/>
                    <a:pt x="16722" y="10203"/>
                    <a:pt x="16412" y="10203"/>
                  </a:cubicBezTo>
                  <a:lnTo>
                    <a:pt x="15282" y="10203"/>
                  </a:lnTo>
                  <a:cubicBezTo>
                    <a:pt x="14969" y="10203"/>
                    <a:pt x="14716" y="9950"/>
                    <a:pt x="14716" y="9637"/>
                  </a:cubicBezTo>
                  <a:cubicBezTo>
                    <a:pt x="14716" y="9324"/>
                    <a:pt x="14969" y="9074"/>
                    <a:pt x="15282" y="9074"/>
                  </a:cubicBezTo>
                  <a:close/>
                  <a:moveTo>
                    <a:pt x="10782" y="1"/>
                  </a:moveTo>
                  <a:cubicBezTo>
                    <a:pt x="10776" y="1"/>
                    <a:pt x="10771" y="1"/>
                    <a:pt x="10765" y="1"/>
                  </a:cubicBezTo>
                  <a:lnTo>
                    <a:pt x="5119" y="1"/>
                  </a:lnTo>
                  <a:cubicBezTo>
                    <a:pt x="4806" y="1"/>
                    <a:pt x="4553" y="254"/>
                    <a:pt x="4553" y="567"/>
                  </a:cubicBezTo>
                  <a:lnTo>
                    <a:pt x="4553" y="3388"/>
                  </a:lnTo>
                  <a:lnTo>
                    <a:pt x="3852" y="3388"/>
                  </a:lnTo>
                  <a:cubicBezTo>
                    <a:pt x="2993" y="3388"/>
                    <a:pt x="2295" y="4087"/>
                    <a:pt x="2295" y="4948"/>
                  </a:cubicBezTo>
                  <a:lnTo>
                    <a:pt x="2295" y="5686"/>
                  </a:lnTo>
                  <a:lnTo>
                    <a:pt x="1693" y="5686"/>
                  </a:lnTo>
                  <a:cubicBezTo>
                    <a:pt x="756" y="5686"/>
                    <a:pt x="0" y="6442"/>
                    <a:pt x="0" y="7378"/>
                  </a:cubicBezTo>
                  <a:lnTo>
                    <a:pt x="0" y="14154"/>
                  </a:lnTo>
                  <a:cubicBezTo>
                    <a:pt x="0" y="15090"/>
                    <a:pt x="756" y="15846"/>
                    <a:pt x="1693" y="15849"/>
                  </a:cubicBezTo>
                  <a:lnTo>
                    <a:pt x="4553" y="15849"/>
                  </a:lnTo>
                  <a:lnTo>
                    <a:pt x="4553" y="12461"/>
                  </a:lnTo>
                  <a:lnTo>
                    <a:pt x="3990" y="12461"/>
                  </a:lnTo>
                  <a:cubicBezTo>
                    <a:pt x="3677" y="12461"/>
                    <a:pt x="3424" y="12208"/>
                    <a:pt x="3424" y="11895"/>
                  </a:cubicBezTo>
                  <a:cubicBezTo>
                    <a:pt x="3424" y="11582"/>
                    <a:pt x="3677" y="11332"/>
                    <a:pt x="3990" y="11332"/>
                  </a:cubicBezTo>
                  <a:lnTo>
                    <a:pt x="15282" y="11332"/>
                  </a:lnTo>
                  <a:cubicBezTo>
                    <a:pt x="15593" y="11332"/>
                    <a:pt x="15845" y="11582"/>
                    <a:pt x="15845" y="11895"/>
                  </a:cubicBezTo>
                  <a:cubicBezTo>
                    <a:pt x="15845" y="12208"/>
                    <a:pt x="15593" y="12461"/>
                    <a:pt x="15282" y="12461"/>
                  </a:cubicBezTo>
                  <a:lnTo>
                    <a:pt x="14716" y="12461"/>
                  </a:lnTo>
                  <a:lnTo>
                    <a:pt x="14716" y="15849"/>
                  </a:lnTo>
                  <a:lnTo>
                    <a:pt x="17541" y="15849"/>
                  </a:lnTo>
                  <a:cubicBezTo>
                    <a:pt x="18474" y="15849"/>
                    <a:pt x="19272" y="15087"/>
                    <a:pt x="19272" y="14154"/>
                  </a:cubicBezTo>
                  <a:lnTo>
                    <a:pt x="19272" y="7378"/>
                  </a:lnTo>
                  <a:cubicBezTo>
                    <a:pt x="19272" y="6445"/>
                    <a:pt x="18474" y="5686"/>
                    <a:pt x="17541" y="5686"/>
                  </a:cubicBezTo>
                  <a:lnTo>
                    <a:pt x="16975" y="5686"/>
                  </a:lnTo>
                  <a:lnTo>
                    <a:pt x="16975" y="4948"/>
                  </a:lnTo>
                  <a:cubicBezTo>
                    <a:pt x="16975" y="4087"/>
                    <a:pt x="16276" y="3388"/>
                    <a:pt x="15418" y="3388"/>
                  </a:cubicBezTo>
                  <a:lnTo>
                    <a:pt x="14385" y="3388"/>
                  </a:lnTo>
                  <a:cubicBezTo>
                    <a:pt x="11026" y="30"/>
                    <a:pt x="11079" y="1"/>
                    <a:pt x="10782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6" name="Google Shape;1236;p41"/>
          <p:cNvGrpSpPr/>
          <p:nvPr/>
        </p:nvGrpSpPr>
        <p:grpSpPr>
          <a:xfrm>
            <a:off x="4173843" y="2287102"/>
            <a:ext cx="339253" cy="339253"/>
            <a:chOff x="5660400" y="238125"/>
            <a:chExt cx="481825" cy="481825"/>
          </a:xfrm>
        </p:grpSpPr>
        <p:sp>
          <p:nvSpPr>
            <p:cNvPr id="1237" name="Google Shape;1237;p41"/>
            <p:cNvSpPr/>
            <p:nvPr/>
          </p:nvSpPr>
          <p:spPr>
            <a:xfrm>
              <a:off x="5660400" y="436700"/>
              <a:ext cx="481825" cy="283250"/>
            </a:xfrm>
            <a:custGeom>
              <a:rect b="b" l="l" r="r" t="t"/>
              <a:pathLst>
                <a:path extrusionOk="0" h="11330" w="19273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1"/>
            <p:cNvSpPr/>
            <p:nvPr/>
          </p:nvSpPr>
          <p:spPr>
            <a:xfrm>
              <a:off x="5660400" y="238125"/>
              <a:ext cx="481825" cy="170375"/>
            </a:xfrm>
            <a:custGeom>
              <a:rect b="b" l="l" r="r" t="t"/>
              <a:pathLst>
                <a:path extrusionOk="0" h="6815" w="19273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9" name="Google Shape;1239;p41"/>
          <p:cNvGrpSpPr/>
          <p:nvPr/>
        </p:nvGrpSpPr>
        <p:grpSpPr>
          <a:xfrm>
            <a:off x="4590529" y="2287102"/>
            <a:ext cx="339253" cy="339253"/>
            <a:chOff x="6235400" y="249400"/>
            <a:chExt cx="481825" cy="481825"/>
          </a:xfrm>
        </p:grpSpPr>
        <p:sp>
          <p:nvSpPr>
            <p:cNvPr id="1240" name="Google Shape;1240;p41"/>
            <p:cNvSpPr/>
            <p:nvPr/>
          </p:nvSpPr>
          <p:spPr>
            <a:xfrm>
              <a:off x="6425625" y="482025"/>
              <a:ext cx="177700" cy="135375"/>
            </a:xfrm>
            <a:custGeom>
              <a:rect b="b" l="l" r="r" t="t"/>
              <a:pathLst>
                <a:path extrusionOk="0" h="5415" w="7108">
                  <a:moveTo>
                    <a:pt x="5415" y="0"/>
                  </a:moveTo>
                  <a:lnTo>
                    <a:pt x="1" y="5415"/>
                  </a:lnTo>
                  <a:lnTo>
                    <a:pt x="7107" y="5415"/>
                  </a:lnTo>
                  <a:lnTo>
                    <a:pt x="7107" y="1696"/>
                  </a:lnTo>
                  <a:lnTo>
                    <a:pt x="5415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1"/>
            <p:cNvSpPr/>
            <p:nvPr/>
          </p:nvSpPr>
          <p:spPr>
            <a:xfrm>
              <a:off x="6462150" y="419775"/>
              <a:ext cx="28250" cy="28250"/>
            </a:xfrm>
            <a:custGeom>
              <a:rect b="b" l="l" r="r" t="t"/>
              <a:pathLst>
                <a:path extrusionOk="0" h="1130" w="1130">
                  <a:moveTo>
                    <a:pt x="566" y="0"/>
                  </a:moveTo>
                  <a:cubicBezTo>
                    <a:pt x="253" y="0"/>
                    <a:pt x="0" y="250"/>
                    <a:pt x="0" y="563"/>
                  </a:cubicBezTo>
                  <a:cubicBezTo>
                    <a:pt x="0" y="876"/>
                    <a:pt x="253" y="1129"/>
                    <a:pt x="566" y="1129"/>
                  </a:cubicBezTo>
                  <a:cubicBezTo>
                    <a:pt x="877" y="1129"/>
                    <a:pt x="1130" y="876"/>
                    <a:pt x="1130" y="563"/>
                  </a:cubicBezTo>
                  <a:cubicBezTo>
                    <a:pt x="1130" y="250"/>
                    <a:pt x="877" y="0"/>
                    <a:pt x="566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1"/>
            <p:cNvSpPr/>
            <p:nvPr/>
          </p:nvSpPr>
          <p:spPr>
            <a:xfrm>
              <a:off x="6349225" y="508600"/>
              <a:ext cx="113625" cy="108800"/>
            </a:xfrm>
            <a:custGeom>
              <a:rect b="b" l="l" r="r" t="t"/>
              <a:pathLst>
                <a:path extrusionOk="0" h="4352" w="4545">
                  <a:moveTo>
                    <a:pt x="2858" y="0"/>
                  </a:moveTo>
                  <a:lnTo>
                    <a:pt x="0" y="2623"/>
                  </a:lnTo>
                  <a:lnTo>
                    <a:pt x="0" y="4352"/>
                  </a:lnTo>
                  <a:lnTo>
                    <a:pt x="1461" y="4352"/>
                  </a:lnTo>
                  <a:lnTo>
                    <a:pt x="4544" y="1265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1"/>
            <p:cNvSpPr/>
            <p:nvPr/>
          </p:nvSpPr>
          <p:spPr>
            <a:xfrm>
              <a:off x="6349225" y="363300"/>
              <a:ext cx="254100" cy="172575"/>
            </a:xfrm>
            <a:custGeom>
              <a:rect b="b" l="l" r="r" t="t"/>
              <a:pathLst>
                <a:path extrusionOk="0" h="6903" w="10164">
                  <a:moveTo>
                    <a:pt x="5083" y="1130"/>
                  </a:moveTo>
                  <a:cubicBezTo>
                    <a:pt x="5767" y="1130"/>
                    <a:pt x="6384" y="1542"/>
                    <a:pt x="6646" y="2175"/>
                  </a:cubicBezTo>
                  <a:cubicBezTo>
                    <a:pt x="6908" y="2807"/>
                    <a:pt x="6764" y="3536"/>
                    <a:pt x="6279" y="4021"/>
                  </a:cubicBezTo>
                  <a:cubicBezTo>
                    <a:pt x="5955" y="4345"/>
                    <a:pt x="5521" y="4517"/>
                    <a:pt x="5081" y="4517"/>
                  </a:cubicBezTo>
                  <a:cubicBezTo>
                    <a:pt x="4862" y="4517"/>
                    <a:pt x="4642" y="4475"/>
                    <a:pt x="4433" y="4388"/>
                  </a:cubicBezTo>
                  <a:cubicBezTo>
                    <a:pt x="3801" y="4126"/>
                    <a:pt x="3388" y="3509"/>
                    <a:pt x="3388" y="2822"/>
                  </a:cubicBezTo>
                  <a:cubicBezTo>
                    <a:pt x="3388" y="1886"/>
                    <a:pt x="4147" y="1130"/>
                    <a:pt x="5083" y="1130"/>
                  </a:cubicBezTo>
                  <a:close/>
                  <a:moveTo>
                    <a:pt x="0" y="1"/>
                  </a:moveTo>
                  <a:lnTo>
                    <a:pt x="0" y="6903"/>
                  </a:lnTo>
                  <a:lnTo>
                    <a:pt x="2443" y="4665"/>
                  </a:lnTo>
                  <a:cubicBezTo>
                    <a:pt x="2549" y="4567"/>
                    <a:pt x="2686" y="4517"/>
                    <a:pt x="2824" y="4517"/>
                  </a:cubicBezTo>
                  <a:cubicBezTo>
                    <a:pt x="2943" y="4517"/>
                    <a:pt x="3062" y="4554"/>
                    <a:pt x="3162" y="4629"/>
                  </a:cubicBezTo>
                  <a:lnTo>
                    <a:pt x="5351" y="6270"/>
                  </a:lnTo>
                  <a:lnTo>
                    <a:pt x="8071" y="3551"/>
                  </a:lnTo>
                  <a:cubicBezTo>
                    <a:pt x="8181" y="3441"/>
                    <a:pt x="8325" y="3386"/>
                    <a:pt x="8470" y="3386"/>
                  </a:cubicBezTo>
                  <a:cubicBezTo>
                    <a:pt x="8614" y="3386"/>
                    <a:pt x="8759" y="3441"/>
                    <a:pt x="8869" y="3551"/>
                  </a:cubicBezTo>
                  <a:lnTo>
                    <a:pt x="10163" y="4846"/>
                  </a:lnTo>
                  <a:lnTo>
                    <a:pt x="10163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1"/>
            <p:cNvSpPr/>
            <p:nvPr/>
          </p:nvSpPr>
          <p:spPr>
            <a:xfrm>
              <a:off x="6235400" y="249400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15283" y="3427"/>
                  </a:moveTo>
                  <a:cubicBezTo>
                    <a:pt x="15593" y="3427"/>
                    <a:pt x="15846" y="3677"/>
                    <a:pt x="15846" y="3991"/>
                  </a:cubicBezTo>
                  <a:lnTo>
                    <a:pt x="15846" y="15283"/>
                  </a:lnTo>
                  <a:cubicBezTo>
                    <a:pt x="15846" y="15596"/>
                    <a:pt x="15593" y="15849"/>
                    <a:pt x="15283" y="15849"/>
                  </a:cubicBezTo>
                  <a:lnTo>
                    <a:pt x="3990" y="15849"/>
                  </a:lnTo>
                  <a:cubicBezTo>
                    <a:pt x="3677" y="15849"/>
                    <a:pt x="3424" y="15596"/>
                    <a:pt x="3424" y="15283"/>
                  </a:cubicBezTo>
                  <a:lnTo>
                    <a:pt x="3424" y="3991"/>
                  </a:lnTo>
                  <a:cubicBezTo>
                    <a:pt x="3424" y="3677"/>
                    <a:pt x="3677" y="3427"/>
                    <a:pt x="3990" y="3427"/>
                  </a:cubicBezTo>
                  <a:close/>
                  <a:moveTo>
                    <a:pt x="564" y="1"/>
                  </a:moveTo>
                  <a:cubicBezTo>
                    <a:pt x="250" y="1"/>
                    <a:pt x="0" y="254"/>
                    <a:pt x="0" y="567"/>
                  </a:cubicBezTo>
                  <a:lnTo>
                    <a:pt x="0" y="2861"/>
                  </a:lnTo>
                  <a:cubicBezTo>
                    <a:pt x="0" y="3175"/>
                    <a:pt x="250" y="3427"/>
                    <a:pt x="564" y="3427"/>
                  </a:cubicBezTo>
                  <a:cubicBezTo>
                    <a:pt x="877" y="3427"/>
                    <a:pt x="1127" y="3677"/>
                    <a:pt x="1127" y="3991"/>
                  </a:cubicBezTo>
                  <a:cubicBezTo>
                    <a:pt x="1127" y="4304"/>
                    <a:pt x="877" y="4557"/>
                    <a:pt x="564" y="4557"/>
                  </a:cubicBezTo>
                  <a:cubicBezTo>
                    <a:pt x="250" y="4557"/>
                    <a:pt x="0" y="4807"/>
                    <a:pt x="0" y="5120"/>
                  </a:cubicBezTo>
                  <a:lnTo>
                    <a:pt x="0" y="8507"/>
                  </a:lnTo>
                  <a:cubicBezTo>
                    <a:pt x="0" y="8821"/>
                    <a:pt x="250" y="9074"/>
                    <a:pt x="564" y="9074"/>
                  </a:cubicBezTo>
                  <a:cubicBezTo>
                    <a:pt x="877" y="9074"/>
                    <a:pt x="1127" y="9324"/>
                    <a:pt x="1127" y="9637"/>
                  </a:cubicBezTo>
                  <a:cubicBezTo>
                    <a:pt x="1127" y="9950"/>
                    <a:pt x="877" y="10203"/>
                    <a:pt x="564" y="10203"/>
                  </a:cubicBezTo>
                  <a:cubicBezTo>
                    <a:pt x="250" y="10203"/>
                    <a:pt x="0" y="10453"/>
                    <a:pt x="0" y="10766"/>
                  </a:cubicBezTo>
                  <a:lnTo>
                    <a:pt x="0" y="14154"/>
                  </a:lnTo>
                  <a:cubicBezTo>
                    <a:pt x="0" y="14467"/>
                    <a:pt x="250" y="14720"/>
                    <a:pt x="564" y="14720"/>
                  </a:cubicBezTo>
                  <a:cubicBezTo>
                    <a:pt x="877" y="14720"/>
                    <a:pt x="1127" y="14970"/>
                    <a:pt x="1127" y="15283"/>
                  </a:cubicBezTo>
                  <a:cubicBezTo>
                    <a:pt x="1127" y="15596"/>
                    <a:pt x="877" y="15849"/>
                    <a:pt x="564" y="15849"/>
                  </a:cubicBezTo>
                  <a:cubicBezTo>
                    <a:pt x="250" y="15849"/>
                    <a:pt x="0" y="16099"/>
                    <a:pt x="0" y="16412"/>
                  </a:cubicBezTo>
                  <a:lnTo>
                    <a:pt x="0" y="18710"/>
                  </a:lnTo>
                  <a:cubicBezTo>
                    <a:pt x="0" y="19020"/>
                    <a:pt x="250" y="19273"/>
                    <a:pt x="564" y="19273"/>
                  </a:cubicBezTo>
                  <a:lnTo>
                    <a:pt x="2861" y="19273"/>
                  </a:lnTo>
                  <a:cubicBezTo>
                    <a:pt x="3171" y="19273"/>
                    <a:pt x="3424" y="19020"/>
                    <a:pt x="3424" y="18710"/>
                  </a:cubicBezTo>
                  <a:cubicBezTo>
                    <a:pt x="3424" y="18396"/>
                    <a:pt x="3677" y="18143"/>
                    <a:pt x="3990" y="18143"/>
                  </a:cubicBezTo>
                  <a:cubicBezTo>
                    <a:pt x="4300" y="18143"/>
                    <a:pt x="4553" y="18396"/>
                    <a:pt x="4553" y="18710"/>
                  </a:cubicBezTo>
                  <a:cubicBezTo>
                    <a:pt x="4553" y="19020"/>
                    <a:pt x="4806" y="19273"/>
                    <a:pt x="5120" y="19273"/>
                  </a:cubicBezTo>
                  <a:lnTo>
                    <a:pt x="8507" y="19273"/>
                  </a:lnTo>
                  <a:cubicBezTo>
                    <a:pt x="8817" y="19273"/>
                    <a:pt x="9070" y="19020"/>
                    <a:pt x="9070" y="18710"/>
                  </a:cubicBezTo>
                  <a:cubicBezTo>
                    <a:pt x="9070" y="18396"/>
                    <a:pt x="9323" y="18143"/>
                    <a:pt x="9636" y="18143"/>
                  </a:cubicBezTo>
                  <a:cubicBezTo>
                    <a:pt x="9947" y="18143"/>
                    <a:pt x="10200" y="18396"/>
                    <a:pt x="10200" y="18710"/>
                  </a:cubicBezTo>
                  <a:cubicBezTo>
                    <a:pt x="10200" y="19020"/>
                    <a:pt x="10452" y="19273"/>
                    <a:pt x="10766" y="19273"/>
                  </a:cubicBezTo>
                  <a:lnTo>
                    <a:pt x="14153" y="19273"/>
                  </a:lnTo>
                  <a:cubicBezTo>
                    <a:pt x="14463" y="19273"/>
                    <a:pt x="14716" y="19020"/>
                    <a:pt x="14716" y="18710"/>
                  </a:cubicBezTo>
                  <a:cubicBezTo>
                    <a:pt x="14716" y="18396"/>
                    <a:pt x="14969" y="18143"/>
                    <a:pt x="15283" y="18143"/>
                  </a:cubicBezTo>
                  <a:cubicBezTo>
                    <a:pt x="15593" y="18143"/>
                    <a:pt x="15846" y="18396"/>
                    <a:pt x="15846" y="18710"/>
                  </a:cubicBezTo>
                  <a:cubicBezTo>
                    <a:pt x="15846" y="19020"/>
                    <a:pt x="16099" y="19273"/>
                    <a:pt x="16412" y="19273"/>
                  </a:cubicBezTo>
                  <a:lnTo>
                    <a:pt x="18706" y="19273"/>
                  </a:lnTo>
                  <a:cubicBezTo>
                    <a:pt x="19019" y="19273"/>
                    <a:pt x="19272" y="19020"/>
                    <a:pt x="19272" y="18710"/>
                  </a:cubicBezTo>
                  <a:lnTo>
                    <a:pt x="19272" y="16412"/>
                  </a:lnTo>
                  <a:cubicBezTo>
                    <a:pt x="19272" y="16099"/>
                    <a:pt x="19019" y="15849"/>
                    <a:pt x="18706" y="15849"/>
                  </a:cubicBezTo>
                  <a:cubicBezTo>
                    <a:pt x="18393" y="15849"/>
                    <a:pt x="18143" y="15596"/>
                    <a:pt x="18143" y="15283"/>
                  </a:cubicBezTo>
                  <a:cubicBezTo>
                    <a:pt x="18143" y="14970"/>
                    <a:pt x="18393" y="14720"/>
                    <a:pt x="18706" y="14720"/>
                  </a:cubicBezTo>
                  <a:cubicBezTo>
                    <a:pt x="19019" y="14720"/>
                    <a:pt x="19272" y="14467"/>
                    <a:pt x="19272" y="14154"/>
                  </a:cubicBezTo>
                  <a:lnTo>
                    <a:pt x="19272" y="10766"/>
                  </a:lnTo>
                  <a:cubicBezTo>
                    <a:pt x="19272" y="10453"/>
                    <a:pt x="19019" y="10203"/>
                    <a:pt x="18706" y="10203"/>
                  </a:cubicBezTo>
                  <a:cubicBezTo>
                    <a:pt x="18393" y="10203"/>
                    <a:pt x="18143" y="9950"/>
                    <a:pt x="18143" y="9637"/>
                  </a:cubicBezTo>
                  <a:cubicBezTo>
                    <a:pt x="18143" y="9324"/>
                    <a:pt x="18393" y="9074"/>
                    <a:pt x="18706" y="9074"/>
                  </a:cubicBezTo>
                  <a:cubicBezTo>
                    <a:pt x="19019" y="9074"/>
                    <a:pt x="19272" y="8821"/>
                    <a:pt x="19272" y="8507"/>
                  </a:cubicBezTo>
                  <a:lnTo>
                    <a:pt x="19272" y="5120"/>
                  </a:lnTo>
                  <a:cubicBezTo>
                    <a:pt x="19272" y="4807"/>
                    <a:pt x="19019" y="4557"/>
                    <a:pt x="18706" y="4557"/>
                  </a:cubicBezTo>
                  <a:cubicBezTo>
                    <a:pt x="18393" y="4557"/>
                    <a:pt x="18143" y="4304"/>
                    <a:pt x="18143" y="3991"/>
                  </a:cubicBezTo>
                  <a:cubicBezTo>
                    <a:pt x="18143" y="3677"/>
                    <a:pt x="18393" y="3427"/>
                    <a:pt x="18706" y="3427"/>
                  </a:cubicBezTo>
                  <a:cubicBezTo>
                    <a:pt x="19019" y="3427"/>
                    <a:pt x="19272" y="3175"/>
                    <a:pt x="19272" y="2861"/>
                  </a:cubicBezTo>
                  <a:lnTo>
                    <a:pt x="19272" y="567"/>
                  </a:lnTo>
                  <a:cubicBezTo>
                    <a:pt x="19272" y="254"/>
                    <a:pt x="19019" y="1"/>
                    <a:pt x="18706" y="1"/>
                  </a:cubicBezTo>
                  <a:lnTo>
                    <a:pt x="16412" y="1"/>
                  </a:lnTo>
                  <a:cubicBezTo>
                    <a:pt x="16099" y="1"/>
                    <a:pt x="15846" y="254"/>
                    <a:pt x="15846" y="567"/>
                  </a:cubicBezTo>
                  <a:cubicBezTo>
                    <a:pt x="15846" y="877"/>
                    <a:pt x="15593" y="1130"/>
                    <a:pt x="15283" y="1130"/>
                  </a:cubicBezTo>
                  <a:cubicBezTo>
                    <a:pt x="14969" y="1130"/>
                    <a:pt x="14716" y="877"/>
                    <a:pt x="14716" y="567"/>
                  </a:cubicBezTo>
                  <a:cubicBezTo>
                    <a:pt x="14716" y="254"/>
                    <a:pt x="14463" y="1"/>
                    <a:pt x="14153" y="1"/>
                  </a:cubicBezTo>
                  <a:lnTo>
                    <a:pt x="10766" y="1"/>
                  </a:lnTo>
                  <a:cubicBezTo>
                    <a:pt x="10452" y="1"/>
                    <a:pt x="10200" y="254"/>
                    <a:pt x="10200" y="567"/>
                  </a:cubicBezTo>
                  <a:cubicBezTo>
                    <a:pt x="10200" y="877"/>
                    <a:pt x="9947" y="1130"/>
                    <a:pt x="9636" y="1130"/>
                  </a:cubicBezTo>
                  <a:cubicBezTo>
                    <a:pt x="9323" y="1130"/>
                    <a:pt x="9070" y="877"/>
                    <a:pt x="9070" y="567"/>
                  </a:cubicBezTo>
                  <a:cubicBezTo>
                    <a:pt x="9070" y="254"/>
                    <a:pt x="8817" y="1"/>
                    <a:pt x="8507" y="1"/>
                  </a:cubicBezTo>
                  <a:lnTo>
                    <a:pt x="5120" y="1"/>
                  </a:lnTo>
                  <a:cubicBezTo>
                    <a:pt x="4806" y="1"/>
                    <a:pt x="4553" y="254"/>
                    <a:pt x="4553" y="567"/>
                  </a:cubicBezTo>
                  <a:cubicBezTo>
                    <a:pt x="4553" y="877"/>
                    <a:pt x="4300" y="1130"/>
                    <a:pt x="3990" y="1130"/>
                  </a:cubicBezTo>
                  <a:cubicBezTo>
                    <a:pt x="3677" y="1130"/>
                    <a:pt x="3424" y="877"/>
                    <a:pt x="3424" y="567"/>
                  </a:cubicBezTo>
                  <a:cubicBezTo>
                    <a:pt x="3424" y="254"/>
                    <a:pt x="3171" y="1"/>
                    <a:pt x="286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5" name="Google Shape;1245;p41"/>
          <p:cNvGrpSpPr/>
          <p:nvPr/>
        </p:nvGrpSpPr>
        <p:grpSpPr>
          <a:xfrm>
            <a:off x="828875" y="2731810"/>
            <a:ext cx="340204" cy="298116"/>
            <a:chOff x="899850" y="871450"/>
            <a:chExt cx="483175" cy="423400"/>
          </a:xfrm>
        </p:grpSpPr>
        <p:sp>
          <p:nvSpPr>
            <p:cNvPr id="1246" name="Google Shape;1246;p41"/>
            <p:cNvSpPr/>
            <p:nvPr/>
          </p:nvSpPr>
          <p:spPr>
            <a:xfrm>
              <a:off x="1325175" y="1040825"/>
              <a:ext cx="56425" cy="28275"/>
            </a:xfrm>
            <a:custGeom>
              <a:rect b="b" l="l" r="r" t="t"/>
              <a:pathLst>
                <a:path extrusionOk="0" h="1131" w="2257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1"/>
            <p:cNvSpPr/>
            <p:nvPr/>
          </p:nvSpPr>
          <p:spPr>
            <a:xfrm>
              <a:off x="1323750" y="956100"/>
              <a:ext cx="59275" cy="56525"/>
            </a:xfrm>
            <a:custGeom>
              <a:rect b="b" l="l" r="r" t="t"/>
              <a:pathLst>
                <a:path extrusionOk="0" h="2261" w="2371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1"/>
            <p:cNvSpPr/>
            <p:nvPr/>
          </p:nvSpPr>
          <p:spPr>
            <a:xfrm>
              <a:off x="1323750" y="1097250"/>
              <a:ext cx="59275" cy="56525"/>
            </a:xfrm>
            <a:custGeom>
              <a:rect b="b" l="l" r="r" t="t"/>
              <a:pathLst>
                <a:path extrusionOk="0" h="2261" w="2371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1"/>
            <p:cNvSpPr/>
            <p:nvPr/>
          </p:nvSpPr>
          <p:spPr>
            <a:xfrm>
              <a:off x="899850" y="871450"/>
              <a:ext cx="396150" cy="423400"/>
            </a:xfrm>
            <a:custGeom>
              <a:rect b="b" l="l" r="r" t="t"/>
              <a:pathLst>
                <a:path extrusionOk="0" h="16936" w="15846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0" name="Google Shape;1250;p41"/>
          <p:cNvSpPr/>
          <p:nvPr/>
        </p:nvSpPr>
        <p:spPr>
          <a:xfrm>
            <a:off x="1265674" y="2711214"/>
            <a:ext cx="302200" cy="339253"/>
          </a:xfrm>
          <a:custGeom>
            <a:rect b="b" l="l" r="r" t="t"/>
            <a:pathLst>
              <a:path extrusionOk="0" h="19273" w="17168">
                <a:moveTo>
                  <a:pt x="15361" y="1130"/>
                </a:moveTo>
                <a:cubicBezTo>
                  <a:pt x="15671" y="1130"/>
                  <a:pt x="15924" y="1382"/>
                  <a:pt x="15924" y="1696"/>
                </a:cubicBezTo>
                <a:cubicBezTo>
                  <a:pt x="15924" y="2006"/>
                  <a:pt x="15671" y="2259"/>
                  <a:pt x="15361" y="2259"/>
                </a:cubicBezTo>
                <a:lnTo>
                  <a:pt x="1810" y="2259"/>
                </a:lnTo>
                <a:cubicBezTo>
                  <a:pt x="1497" y="2259"/>
                  <a:pt x="1244" y="2006"/>
                  <a:pt x="1244" y="1696"/>
                </a:cubicBezTo>
                <a:cubicBezTo>
                  <a:pt x="1244" y="1382"/>
                  <a:pt x="1497" y="1130"/>
                  <a:pt x="1810" y="1130"/>
                </a:cubicBezTo>
                <a:close/>
                <a:moveTo>
                  <a:pt x="15361" y="11332"/>
                </a:moveTo>
                <a:cubicBezTo>
                  <a:pt x="15671" y="11332"/>
                  <a:pt x="15924" y="11582"/>
                  <a:pt x="15924" y="11895"/>
                </a:cubicBezTo>
                <a:cubicBezTo>
                  <a:pt x="15924" y="12208"/>
                  <a:pt x="15671" y="12461"/>
                  <a:pt x="15361" y="12461"/>
                </a:cubicBezTo>
                <a:lnTo>
                  <a:pt x="1810" y="12461"/>
                </a:lnTo>
                <a:cubicBezTo>
                  <a:pt x="1497" y="12461"/>
                  <a:pt x="1244" y="12208"/>
                  <a:pt x="1244" y="11895"/>
                </a:cubicBezTo>
                <a:cubicBezTo>
                  <a:pt x="1244" y="11582"/>
                  <a:pt x="1497" y="11332"/>
                  <a:pt x="1810" y="11332"/>
                </a:cubicBezTo>
                <a:close/>
                <a:moveTo>
                  <a:pt x="1804" y="0"/>
                </a:moveTo>
                <a:cubicBezTo>
                  <a:pt x="982" y="0"/>
                  <a:pt x="277" y="593"/>
                  <a:pt x="139" y="1404"/>
                </a:cubicBezTo>
                <a:cubicBezTo>
                  <a:pt x="1" y="2217"/>
                  <a:pt x="467" y="3012"/>
                  <a:pt x="1244" y="3286"/>
                </a:cubicBezTo>
                <a:lnTo>
                  <a:pt x="1244" y="10305"/>
                </a:lnTo>
                <a:cubicBezTo>
                  <a:pt x="570" y="10543"/>
                  <a:pt x="118" y="11178"/>
                  <a:pt x="115" y="11895"/>
                </a:cubicBezTo>
                <a:cubicBezTo>
                  <a:pt x="115" y="12831"/>
                  <a:pt x="874" y="13587"/>
                  <a:pt x="1810" y="13590"/>
                </a:cubicBezTo>
                <a:lnTo>
                  <a:pt x="6752" y="13590"/>
                </a:lnTo>
                <a:lnTo>
                  <a:pt x="2518" y="18333"/>
                </a:lnTo>
                <a:cubicBezTo>
                  <a:pt x="2316" y="18565"/>
                  <a:pt x="2337" y="18914"/>
                  <a:pt x="2566" y="19122"/>
                </a:cubicBezTo>
                <a:cubicBezTo>
                  <a:pt x="2674" y="19218"/>
                  <a:pt x="2809" y="19266"/>
                  <a:pt x="2943" y="19266"/>
                </a:cubicBezTo>
                <a:cubicBezTo>
                  <a:pt x="3095" y="19266"/>
                  <a:pt x="3247" y="19205"/>
                  <a:pt x="3358" y="19086"/>
                </a:cubicBezTo>
                <a:lnTo>
                  <a:pt x="8020" y="13867"/>
                </a:lnTo>
                <a:lnTo>
                  <a:pt x="8020" y="18709"/>
                </a:lnTo>
                <a:cubicBezTo>
                  <a:pt x="8020" y="19019"/>
                  <a:pt x="8273" y="19272"/>
                  <a:pt x="8586" y="19272"/>
                </a:cubicBezTo>
                <a:cubicBezTo>
                  <a:pt x="8896" y="19272"/>
                  <a:pt x="9149" y="19019"/>
                  <a:pt x="9149" y="18709"/>
                </a:cubicBezTo>
                <a:lnTo>
                  <a:pt x="9149" y="13867"/>
                </a:lnTo>
                <a:lnTo>
                  <a:pt x="13810" y="19086"/>
                </a:lnTo>
                <a:cubicBezTo>
                  <a:pt x="13922" y="19203"/>
                  <a:pt x="14072" y="19263"/>
                  <a:pt x="14224" y="19263"/>
                </a:cubicBezTo>
                <a:cubicBezTo>
                  <a:pt x="14359" y="19263"/>
                  <a:pt x="14494" y="19215"/>
                  <a:pt x="14602" y="19119"/>
                </a:cubicBezTo>
                <a:cubicBezTo>
                  <a:pt x="14831" y="18914"/>
                  <a:pt x="14852" y="18562"/>
                  <a:pt x="14650" y="18330"/>
                </a:cubicBezTo>
                <a:lnTo>
                  <a:pt x="10417" y="13590"/>
                </a:lnTo>
                <a:lnTo>
                  <a:pt x="15361" y="13590"/>
                </a:lnTo>
                <a:cubicBezTo>
                  <a:pt x="16183" y="13590"/>
                  <a:pt x="16891" y="12997"/>
                  <a:pt x="17029" y="12184"/>
                </a:cubicBezTo>
                <a:cubicBezTo>
                  <a:pt x="17168" y="11374"/>
                  <a:pt x="16701" y="10579"/>
                  <a:pt x="15924" y="10305"/>
                </a:cubicBezTo>
                <a:lnTo>
                  <a:pt x="15924" y="3286"/>
                </a:lnTo>
                <a:cubicBezTo>
                  <a:pt x="16701" y="3012"/>
                  <a:pt x="17168" y="2217"/>
                  <a:pt x="17029" y="1404"/>
                </a:cubicBezTo>
                <a:cubicBezTo>
                  <a:pt x="16891" y="593"/>
                  <a:pt x="16187" y="0"/>
                  <a:pt x="15367" y="0"/>
                </a:cubicBezTo>
                <a:cubicBezTo>
                  <a:pt x="15365" y="0"/>
                  <a:pt x="15363" y="0"/>
                  <a:pt x="15361" y="0"/>
                </a:cubicBezTo>
                <a:lnTo>
                  <a:pt x="1810" y="0"/>
                </a:lnTo>
                <a:cubicBezTo>
                  <a:pt x="1808" y="0"/>
                  <a:pt x="1806" y="0"/>
                  <a:pt x="1804" y="0"/>
                </a:cubicBezTo>
                <a:close/>
              </a:path>
            </a:pathLst>
          </a:custGeom>
          <a:solidFill>
            <a:srgbClr val="BB3F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1" name="Google Shape;1251;p41"/>
          <p:cNvGrpSpPr/>
          <p:nvPr/>
        </p:nvGrpSpPr>
        <p:grpSpPr>
          <a:xfrm>
            <a:off x="1660875" y="2711232"/>
            <a:ext cx="340573" cy="339271"/>
            <a:chOff x="2085450" y="842250"/>
            <a:chExt cx="483700" cy="481850"/>
          </a:xfrm>
        </p:grpSpPr>
        <p:sp>
          <p:nvSpPr>
            <p:cNvPr id="1252" name="Google Shape;1252;p41"/>
            <p:cNvSpPr/>
            <p:nvPr/>
          </p:nvSpPr>
          <p:spPr>
            <a:xfrm>
              <a:off x="2085525" y="926925"/>
              <a:ext cx="483625" cy="397175"/>
            </a:xfrm>
            <a:custGeom>
              <a:rect b="b" l="l" r="r" t="t"/>
              <a:pathLst>
                <a:path extrusionOk="0" h="15887" w="19345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1"/>
            <p:cNvSpPr/>
            <p:nvPr/>
          </p:nvSpPr>
          <p:spPr>
            <a:xfrm>
              <a:off x="2085450" y="1151875"/>
              <a:ext cx="143650" cy="87575"/>
            </a:xfrm>
            <a:custGeom>
              <a:rect b="b" l="l" r="r" t="t"/>
              <a:pathLst>
                <a:path extrusionOk="0" h="3503" w="5746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1"/>
            <p:cNvSpPr/>
            <p:nvPr/>
          </p:nvSpPr>
          <p:spPr>
            <a:xfrm>
              <a:off x="2274775" y="842250"/>
              <a:ext cx="294375" cy="197650"/>
            </a:xfrm>
            <a:custGeom>
              <a:rect b="b" l="l" r="r" t="t"/>
              <a:pathLst>
                <a:path extrusionOk="0" h="7906" w="11775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5" name="Google Shape;1255;p41"/>
          <p:cNvGrpSpPr/>
          <p:nvPr/>
        </p:nvGrpSpPr>
        <p:grpSpPr>
          <a:xfrm>
            <a:off x="2089443" y="2711241"/>
            <a:ext cx="339306" cy="339253"/>
            <a:chOff x="2685825" y="840375"/>
            <a:chExt cx="481900" cy="481825"/>
          </a:xfrm>
        </p:grpSpPr>
        <p:sp>
          <p:nvSpPr>
            <p:cNvPr id="1256" name="Google Shape;1256;p41"/>
            <p:cNvSpPr/>
            <p:nvPr/>
          </p:nvSpPr>
          <p:spPr>
            <a:xfrm>
              <a:off x="2685825" y="840375"/>
              <a:ext cx="481900" cy="481825"/>
            </a:xfrm>
            <a:custGeom>
              <a:rect b="b" l="l" r="r" t="t"/>
              <a:pathLst>
                <a:path extrusionOk="0" h="19273" w="19276">
                  <a:moveTo>
                    <a:pt x="9600" y="4592"/>
                  </a:moveTo>
                  <a:cubicBezTo>
                    <a:pt x="12403" y="4592"/>
                    <a:pt x="14683" y="6872"/>
                    <a:pt x="14683" y="9675"/>
                  </a:cubicBezTo>
                  <a:cubicBezTo>
                    <a:pt x="14683" y="12476"/>
                    <a:pt x="12403" y="14755"/>
                    <a:pt x="9600" y="14755"/>
                  </a:cubicBezTo>
                  <a:cubicBezTo>
                    <a:pt x="6799" y="14755"/>
                    <a:pt x="4520" y="12476"/>
                    <a:pt x="4520" y="9675"/>
                  </a:cubicBezTo>
                  <a:cubicBezTo>
                    <a:pt x="4520" y="6872"/>
                    <a:pt x="6799" y="4592"/>
                    <a:pt x="9600" y="4592"/>
                  </a:cubicBezTo>
                  <a:close/>
                  <a:moveTo>
                    <a:pt x="8471" y="0"/>
                  </a:moveTo>
                  <a:cubicBezTo>
                    <a:pt x="8212" y="0"/>
                    <a:pt x="7986" y="175"/>
                    <a:pt x="7923" y="428"/>
                  </a:cubicBezTo>
                  <a:lnTo>
                    <a:pt x="7691" y="1427"/>
                  </a:lnTo>
                  <a:cubicBezTo>
                    <a:pt x="6778" y="1635"/>
                    <a:pt x="5908" y="1993"/>
                    <a:pt x="5116" y="2490"/>
                  </a:cubicBezTo>
                  <a:lnTo>
                    <a:pt x="4300" y="2002"/>
                  </a:lnTo>
                  <a:cubicBezTo>
                    <a:pt x="4210" y="1949"/>
                    <a:pt x="4110" y="1922"/>
                    <a:pt x="4010" y="1922"/>
                  </a:cubicBezTo>
                  <a:cubicBezTo>
                    <a:pt x="3864" y="1922"/>
                    <a:pt x="3719" y="1978"/>
                    <a:pt x="3611" y="2087"/>
                  </a:cubicBezTo>
                  <a:lnTo>
                    <a:pt x="2015" y="3683"/>
                  </a:lnTo>
                  <a:cubicBezTo>
                    <a:pt x="1831" y="3866"/>
                    <a:pt x="1798" y="4153"/>
                    <a:pt x="1930" y="4372"/>
                  </a:cubicBezTo>
                  <a:lnTo>
                    <a:pt x="2418" y="5188"/>
                  </a:lnTo>
                  <a:cubicBezTo>
                    <a:pt x="1921" y="5980"/>
                    <a:pt x="1563" y="6851"/>
                    <a:pt x="1355" y="7766"/>
                  </a:cubicBezTo>
                  <a:lnTo>
                    <a:pt x="431" y="7995"/>
                  </a:lnTo>
                  <a:cubicBezTo>
                    <a:pt x="178" y="8058"/>
                    <a:pt x="0" y="8284"/>
                    <a:pt x="3" y="8546"/>
                  </a:cubicBezTo>
                  <a:lnTo>
                    <a:pt x="3" y="10804"/>
                  </a:lnTo>
                  <a:cubicBezTo>
                    <a:pt x="0" y="11060"/>
                    <a:pt x="178" y="11286"/>
                    <a:pt x="428" y="11349"/>
                  </a:cubicBezTo>
                  <a:lnTo>
                    <a:pt x="1352" y="11581"/>
                  </a:lnTo>
                  <a:cubicBezTo>
                    <a:pt x="1560" y="12494"/>
                    <a:pt x="1921" y="13364"/>
                    <a:pt x="2418" y="14159"/>
                  </a:cubicBezTo>
                  <a:lnTo>
                    <a:pt x="1927" y="14972"/>
                  </a:lnTo>
                  <a:cubicBezTo>
                    <a:pt x="1795" y="15195"/>
                    <a:pt x="1831" y="15478"/>
                    <a:pt x="2012" y="15662"/>
                  </a:cubicBezTo>
                  <a:lnTo>
                    <a:pt x="3611" y="17261"/>
                  </a:lnTo>
                  <a:cubicBezTo>
                    <a:pt x="3720" y="17368"/>
                    <a:pt x="3864" y="17424"/>
                    <a:pt x="4011" y="17424"/>
                  </a:cubicBezTo>
                  <a:cubicBezTo>
                    <a:pt x="4110" y="17424"/>
                    <a:pt x="4210" y="17398"/>
                    <a:pt x="4300" y="17345"/>
                  </a:cubicBezTo>
                  <a:lnTo>
                    <a:pt x="5113" y="16854"/>
                  </a:lnTo>
                  <a:cubicBezTo>
                    <a:pt x="5908" y="17351"/>
                    <a:pt x="6778" y="17712"/>
                    <a:pt x="7691" y="17920"/>
                  </a:cubicBezTo>
                  <a:lnTo>
                    <a:pt x="7923" y="18844"/>
                  </a:lnTo>
                  <a:cubicBezTo>
                    <a:pt x="7983" y="19094"/>
                    <a:pt x="8212" y="19272"/>
                    <a:pt x="8471" y="19272"/>
                  </a:cubicBezTo>
                  <a:lnTo>
                    <a:pt x="10729" y="19272"/>
                  </a:lnTo>
                  <a:cubicBezTo>
                    <a:pt x="10988" y="19272"/>
                    <a:pt x="11214" y="19097"/>
                    <a:pt x="11277" y="18844"/>
                  </a:cubicBezTo>
                  <a:lnTo>
                    <a:pt x="11509" y="17920"/>
                  </a:lnTo>
                  <a:cubicBezTo>
                    <a:pt x="12421" y="17712"/>
                    <a:pt x="13292" y="17354"/>
                    <a:pt x="14084" y="16857"/>
                  </a:cubicBezTo>
                  <a:lnTo>
                    <a:pt x="14900" y="17345"/>
                  </a:lnTo>
                  <a:cubicBezTo>
                    <a:pt x="14989" y="17399"/>
                    <a:pt x="15090" y="17425"/>
                    <a:pt x="15190" y="17425"/>
                  </a:cubicBezTo>
                  <a:cubicBezTo>
                    <a:pt x="15336" y="17425"/>
                    <a:pt x="15480" y="17369"/>
                    <a:pt x="15589" y="17261"/>
                  </a:cubicBezTo>
                  <a:lnTo>
                    <a:pt x="17185" y="15665"/>
                  </a:lnTo>
                  <a:cubicBezTo>
                    <a:pt x="17369" y="15481"/>
                    <a:pt x="17402" y="15195"/>
                    <a:pt x="17270" y="14975"/>
                  </a:cubicBezTo>
                  <a:lnTo>
                    <a:pt x="16782" y="14159"/>
                  </a:lnTo>
                  <a:cubicBezTo>
                    <a:pt x="17279" y="13367"/>
                    <a:pt x="17637" y="12497"/>
                    <a:pt x="17845" y="11584"/>
                  </a:cubicBezTo>
                  <a:lnTo>
                    <a:pt x="18844" y="11352"/>
                  </a:lnTo>
                  <a:cubicBezTo>
                    <a:pt x="19097" y="11289"/>
                    <a:pt x="19275" y="11063"/>
                    <a:pt x="19275" y="10804"/>
                  </a:cubicBezTo>
                  <a:lnTo>
                    <a:pt x="19275" y="8546"/>
                  </a:lnTo>
                  <a:cubicBezTo>
                    <a:pt x="19275" y="8287"/>
                    <a:pt x="19097" y="8061"/>
                    <a:pt x="18847" y="7998"/>
                  </a:cubicBezTo>
                  <a:lnTo>
                    <a:pt x="17848" y="7766"/>
                  </a:lnTo>
                  <a:cubicBezTo>
                    <a:pt x="17640" y="6854"/>
                    <a:pt x="17279" y="5983"/>
                    <a:pt x="16782" y="5188"/>
                  </a:cubicBezTo>
                  <a:lnTo>
                    <a:pt x="17273" y="4375"/>
                  </a:lnTo>
                  <a:cubicBezTo>
                    <a:pt x="17405" y="4153"/>
                    <a:pt x="17369" y="3869"/>
                    <a:pt x="17188" y="3686"/>
                  </a:cubicBezTo>
                  <a:lnTo>
                    <a:pt x="15589" y="2090"/>
                  </a:lnTo>
                  <a:cubicBezTo>
                    <a:pt x="15480" y="1980"/>
                    <a:pt x="15335" y="1923"/>
                    <a:pt x="15188" y="1923"/>
                  </a:cubicBezTo>
                  <a:cubicBezTo>
                    <a:pt x="15089" y="1923"/>
                    <a:pt x="14989" y="1949"/>
                    <a:pt x="14900" y="2002"/>
                  </a:cubicBezTo>
                  <a:lnTo>
                    <a:pt x="14087" y="2493"/>
                  </a:lnTo>
                  <a:cubicBezTo>
                    <a:pt x="13292" y="1996"/>
                    <a:pt x="12421" y="1635"/>
                    <a:pt x="11509" y="1427"/>
                  </a:cubicBezTo>
                  <a:lnTo>
                    <a:pt x="11277" y="428"/>
                  </a:lnTo>
                  <a:cubicBezTo>
                    <a:pt x="11217" y="178"/>
                    <a:pt x="10988" y="0"/>
                    <a:pt x="10729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1"/>
            <p:cNvSpPr/>
            <p:nvPr/>
          </p:nvSpPr>
          <p:spPr>
            <a:xfrm>
              <a:off x="2819200" y="983400"/>
              <a:ext cx="205475" cy="197625"/>
            </a:xfrm>
            <a:custGeom>
              <a:rect b="b" l="l" r="r" t="t"/>
              <a:pathLst>
                <a:path extrusionOk="0" h="7905" w="8219">
                  <a:moveTo>
                    <a:pt x="4265" y="1129"/>
                  </a:moveTo>
                  <a:cubicBezTo>
                    <a:pt x="4629" y="1129"/>
                    <a:pt x="4996" y="1199"/>
                    <a:pt x="5346" y="1343"/>
                  </a:cubicBezTo>
                  <a:cubicBezTo>
                    <a:pt x="6400" y="1780"/>
                    <a:pt x="7089" y="2810"/>
                    <a:pt x="7089" y="3954"/>
                  </a:cubicBezTo>
                  <a:cubicBezTo>
                    <a:pt x="7086" y="5511"/>
                    <a:pt x="5825" y="6773"/>
                    <a:pt x="4265" y="6776"/>
                  </a:cubicBezTo>
                  <a:cubicBezTo>
                    <a:pt x="3124" y="6776"/>
                    <a:pt x="2094" y="6089"/>
                    <a:pt x="1657" y="5032"/>
                  </a:cubicBezTo>
                  <a:cubicBezTo>
                    <a:pt x="1221" y="3978"/>
                    <a:pt x="1461" y="2765"/>
                    <a:pt x="2268" y="1958"/>
                  </a:cubicBezTo>
                  <a:cubicBezTo>
                    <a:pt x="2808" y="1416"/>
                    <a:pt x="3530" y="1129"/>
                    <a:pt x="4265" y="1129"/>
                  </a:cubicBezTo>
                  <a:close/>
                  <a:moveTo>
                    <a:pt x="4265" y="0"/>
                  </a:moveTo>
                  <a:cubicBezTo>
                    <a:pt x="2666" y="0"/>
                    <a:pt x="1227" y="964"/>
                    <a:pt x="612" y="2440"/>
                  </a:cubicBezTo>
                  <a:cubicBezTo>
                    <a:pt x="1" y="3918"/>
                    <a:pt x="341" y="5616"/>
                    <a:pt x="1470" y="6749"/>
                  </a:cubicBezTo>
                  <a:cubicBezTo>
                    <a:pt x="2226" y="7504"/>
                    <a:pt x="3237" y="7905"/>
                    <a:pt x="4265" y="7905"/>
                  </a:cubicBezTo>
                  <a:cubicBezTo>
                    <a:pt x="4774" y="7905"/>
                    <a:pt x="5288" y="7806"/>
                    <a:pt x="5777" y="7604"/>
                  </a:cubicBezTo>
                  <a:cubicBezTo>
                    <a:pt x="7255" y="6993"/>
                    <a:pt x="8219" y="5550"/>
                    <a:pt x="8219" y="3954"/>
                  </a:cubicBezTo>
                  <a:cubicBezTo>
                    <a:pt x="8216" y="1771"/>
                    <a:pt x="6448" y="3"/>
                    <a:pt x="4265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41"/>
          <p:cNvGrpSpPr/>
          <p:nvPr/>
        </p:nvGrpSpPr>
        <p:grpSpPr>
          <a:xfrm>
            <a:off x="2501104" y="2710924"/>
            <a:ext cx="350431" cy="339887"/>
            <a:chOff x="3270675" y="841800"/>
            <a:chExt cx="497700" cy="482725"/>
          </a:xfrm>
        </p:grpSpPr>
        <p:sp>
          <p:nvSpPr>
            <p:cNvPr id="1259" name="Google Shape;1259;p41"/>
            <p:cNvSpPr/>
            <p:nvPr/>
          </p:nvSpPr>
          <p:spPr>
            <a:xfrm>
              <a:off x="3270675" y="902000"/>
              <a:ext cx="447125" cy="422525"/>
            </a:xfrm>
            <a:custGeom>
              <a:rect b="b" l="l" r="r" t="t"/>
              <a:pathLst>
                <a:path extrusionOk="0" h="16901" w="17885">
                  <a:moveTo>
                    <a:pt x="3454" y="0"/>
                  </a:moveTo>
                  <a:cubicBezTo>
                    <a:pt x="3343" y="0"/>
                    <a:pt x="3231" y="40"/>
                    <a:pt x="3141" y="122"/>
                  </a:cubicBezTo>
                  <a:cubicBezTo>
                    <a:pt x="1160" y="1940"/>
                    <a:pt x="0" y="4548"/>
                    <a:pt x="0" y="7246"/>
                  </a:cubicBezTo>
                  <a:cubicBezTo>
                    <a:pt x="0" y="12579"/>
                    <a:pt x="4325" y="16900"/>
                    <a:pt x="9657" y="16900"/>
                  </a:cubicBezTo>
                  <a:cubicBezTo>
                    <a:pt x="10907" y="16900"/>
                    <a:pt x="12175" y="16662"/>
                    <a:pt x="13331" y="16178"/>
                  </a:cubicBezTo>
                  <a:cubicBezTo>
                    <a:pt x="15126" y="15434"/>
                    <a:pt x="16659" y="14169"/>
                    <a:pt x="17728" y="12546"/>
                  </a:cubicBezTo>
                  <a:cubicBezTo>
                    <a:pt x="17884" y="12305"/>
                    <a:pt x="17788" y="11983"/>
                    <a:pt x="17526" y="11866"/>
                  </a:cubicBezTo>
                  <a:lnTo>
                    <a:pt x="9158" y="8171"/>
                  </a:lnTo>
                  <a:cubicBezTo>
                    <a:pt x="9016" y="8108"/>
                    <a:pt x="8896" y="8005"/>
                    <a:pt x="8811" y="7876"/>
                  </a:cubicBezTo>
                  <a:lnTo>
                    <a:pt x="8405" y="7246"/>
                  </a:lnTo>
                  <a:lnTo>
                    <a:pt x="3846" y="212"/>
                  </a:lnTo>
                  <a:cubicBezTo>
                    <a:pt x="3756" y="73"/>
                    <a:pt x="3606" y="0"/>
                    <a:pt x="3454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1"/>
            <p:cNvSpPr/>
            <p:nvPr/>
          </p:nvSpPr>
          <p:spPr>
            <a:xfrm>
              <a:off x="3385250" y="841800"/>
              <a:ext cx="279700" cy="220925"/>
            </a:xfrm>
            <a:custGeom>
              <a:rect b="b" l="l" r="r" t="t"/>
              <a:pathLst>
                <a:path extrusionOk="0" h="8837" w="11188">
                  <a:moveTo>
                    <a:pt x="5070" y="0"/>
                  </a:moveTo>
                  <a:cubicBezTo>
                    <a:pt x="3434" y="0"/>
                    <a:pt x="1792" y="415"/>
                    <a:pt x="308" y="1256"/>
                  </a:cubicBezTo>
                  <a:cubicBezTo>
                    <a:pt x="76" y="1388"/>
                    <a:pt x="1" y="1690"/>
                    <a:pt x="148" y="1912"/>
                  </a:cubicBezTo>
                  <a:lnTo>
                    <a:pt x="4532" y="8676"/>
                  </a:lnTo>
                  <a:cubicBezTo>
                    <a:pt x="4601" y="8781"/>
                    <a:pt x="4714" y="8837"/>
                    <a:pt x="4828" y="8837"/>
                  </a:cubicBezTo>
                  <a:cubicBezTo>
                    <a:pt x="4919" y="8837"/>
                    <a:pt x="5010" y="8802"/>
                    <a:pt x="5081" y="8730"/>
                  </a:cubicBezTo>
                  <a:lnTo>
                    <a:pt x="10992" y="2683"/>
                  </a:lnTo>
                  <a:cubicBezTo>
                    <a:pt x="11187" y="2482"/>
                    <a:pt x="11163" y="2156"/>
                    <a:pt x="10940" y="1988"/>
                  </a:cubicBezTo>
                  <a:cubicBezTo>
                    <a:pt x="9218" y="670"/>
                    <a:pt x="7149" y="0"/>
                    <a:pt x="5070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1"/>
            <p:cNvSpPr/>
            <p:nvPr/>
          </p:nvSpPr>
          <p:spPr>
            <a:xfrm>
              <a:off x="3530100" y="924750"/>
              <a:ext cx="238275" cy="250200"/>
            </a:xfrm>
            <a:custGeom>
              <a:rect b="b" l="l" r="r" t="t"/>
              <a:pathLst>
                <a:path extrusionOk="0" h="10008" w="9531">
                  <a:moveTo>
                    <a:pt x="6350" y="1"/>
                  </a:moveTo>
                  <a:cubicBezTo>
                    <a:pt x="6230" y="1"/>
                    <a:pt x="6108" y="47"/>
                    <a:pt x="6017" y="142"/>
                  </a:cubicBezTo>
                  <a:lnTo>
                    <a:pt x="172" y="6123"/>
                  </a:lnTo>
                  <a:cubicBezTo>
                    <a:pt x="0" y="6297"/>
                    <a:pt x="57" y="6589"/>
                    <a:pt x="283" y="6689"/>
                  </a:cubicBezTo>
                  <a:lnTo>
                    <a:pt x="7706" y="9968"/>
                  </a:lnTo>
                  <a:cubicBezTo>
                    <a:pt x="7767" y="9995"/>
                    <a:pt x="7830" y="10007"/>
                    <a:pt x="7893" y="10007"/>
                  </a:cubicBezTo>
                  <a:cubicBezTo>
                    <a:pt x="8082" y="10007"/>
                    <a:pt x="8261" y="9890"/>
                    <a:pt x="8329" y="9700"/>
                  </a:cubicBezTo>
                  <a:cubicBezTo>
                    <a:pt x="9531" y="6463"/>
                    <a:pt x="8913" y="2828"/>
                    <a:pt x="6706" y="169"/>
                  </a:cubicBezTo>
                  <a:cubicBezTo>
                    <a:pt x="6615" y="57"/>
                    <a:pt x="6483" y="1"/>
                    <a:pt x="6350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2" name="Google Shape;1262;p41"/>
          <p:cNvSpPr/>
          <p:nvPr/>
        </p:nvSpPr>
        <p:spPr>
          <a:xfrm>
            <a:off x="2919129" y="2721811"/>
            <a:ext cx="339253" cy="318060"/>
          </a:xfrm>
          <a:custGeom>
            <a:rect b="b" l="l" r="r" t="t"/>
            <a:pathLst>
              <a:path extrusionOk="0" h="18069" w="19273">
                <a:moveTo>
                  <a:pt x="5456" y="7679"/>
                </a:moveTo>
                <a:cubicBezTo>
                  <a:pt x="6294" y="7679"/>
                  <a:pt x="6715" y="8694"/>
                  <a:pt x="6122" y="9284"/>
                </a:cubicBezTo>
                <a:cubicBezTo>
                  <a:pt x="5930" y="9476"/>
                  <a:pt x="5694" y="9562"/>
                  <a:pt x="5462" y="9562"/>
                </a:cubicBezTo>
                <a:cubicBezTo>
                  <a:pt x="4979" y="9562"/>
                  <a:pt x="4517" y="9188"/>
                  <a:pt x="4517" y="8622"/>
                </a:cubicBezTo>
                <a:cubicBezTo>
                  <a:pt x="4517" y="8101"/>
                  <a:pt x="4936" y="7679"/>
                  <a:pt x="5456" y="7679"/>
                </a:cubicBezTo>
                <a:close/>
                <a:moveTo>
                  <a:pt x="9636" y="7679"/>
                </a:moveTo>
                <a:cubicBezTo>
                  <a:pt x="10473" y="7679"/>
                  <a:pt x="10892" y="8694"/>
                  <a:pt x="10299" y="9284"/>
                </a:cubicBezTo>
                <a:cubicBezTo>
                  <a:pt x="10107" y="9476"/>
                  <a:pt x="9872" y="9562"/>
                  <a:pt x="9640" y="9562"/>
                </a:cubicBezTo>
                <a:cubicBezTo>
                  <a:pt x="9157" y="9562"/>
                  <a:pt x="8694" y="9188"/>
                  <a:pt x="8694" y="8622"/>
                </a:cubicBezTo>
                <a:cubicBezTo>
                  <a:pt x="8694" y="8101"/>
                  <a:pt x="9115" y="7679"/>
                  <a:pt x="9636" y="7679"/>
                </a:cubicBezTo>
                <a:close/>
                <a:moveTo>
                  <a:pt x="13813" y="7679"/>
                </a:moveTo>
                <a:cubicBezTo>
                  <a:pt x="14650" y="7679"/>
                  <a:pt x="15071" y="8694"/>
                  <a:pt x="14478" y="9284"/>
                </a:cubicBezTo>
                <a:cubicBezTo>
                  <a:pt x="14286" y="9476"/>
                  <a:pt x="14050" y="9562"/>
                  <a:pt x="13819" y="9562"/>
                </a:cubicBezTo>
                <a:cubicBezTo>
                  <a:pt x="13336" y="9562"/>
                  <a:pt x="12873" y="9188"/>
                  <a:pt x="12873" y="8622"/>
                </a:cubicBezTo>
                <a:cubicBezTo>
                  <a:pt x="12873" y="8101"/>
                  <a:pt x="13292" y="7679"/>
                  <a:pt x="13813" y="7679"/>
                </a:cubicBezTo>
                <a:close/>
                <a:moveTo>
                  <a:pt x="9597" y="1"/>
                </a:moveTo>
                <a:cubicBezTo>
                  <a:pt x="4303" y="1"/>
                  <a:pt x="0" y="3801"/>
                  <a:pt x="0" y="8471"/>
                </a:cubicBezTo>
                <a:cubicBezTo>
                  <a:pt x="0" y="10444"/>
                  <a:pt x="780" y="12356"/>
                  <a:pt x="2201" y="13870"/>
                </a:cubicBezTo>
                <a:cubicBezTo>
                  <a:pt x="2481" y="15033"/>
                  <a:pt x="2138" y="16258"/>
                  <a:pt x="1292" y="17104"/>
                </a:cubicBezTo>
                <a:cubicBezTo>
                  <a:pt x="940" y="17460"/>
                  <a:pt x="1190" y="18068"/>
                  <a:pt x="1692" y="18068"/>
                </a:cubicBezTo>
                <a:cubicBezTo>
                  <a:pt x="3300" y="18065"/>
                  <a:pt x="4845" y="17442"/>
                  <a:pt x="6005" y="16328"/>
                </a:cubicBezTo>
                <a:cubicBezTo>
                  <a:pt x="7150" y="16731"/>
                  <a:pt x="8357" y="16939"/>
                  <a:pt x="9571" y="16939"/>
                </a:cubicBezTo>
                <a:cubicBezTo>
                  <a:pt x="9579" y="16939"/>
                  <a:pt x="9588" y="16939"/>
                  <a:pt x="9597" y="16939"/>
                </a:cubicBezTo>
                <a:cubicBezTo>
                  <a:pt x="14891" y="16939"/>
                  <a:pt x="19272" y="13139"/>
                  <a:pt x="19272" y="8471"/>
                </a:cubicBezTo>
                <a:cubicBezTo>
                  <a:pt x="19272" y="3801"/>
                  <a:pt x="14891" y="1"/>
                  <a:pt x="9597" y="1"/>
                </a:cubicBezTo>
                <a:close/>
              </a:path>
            </a:pathLst>
          </a:custGeom>
          <a:solidFill>
            <a:srgbClr val="BB3F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3" name="Google Shape;1263;p41"/>
          <p:cNvGrpSpPr/>
          <p:nvPr/>
        </p:nvGrpSpPr>
        <p:grpSpPr>
          <a:xfrm>
            <a:off x="3337249" y="2731783"/>
            <a:ext cx="339253" cy="298169"/>
            <a:chOff x="4467200" y="877100"/>
            <a:chExt cx="481825" cy="423475"/>
          </a:xfrm>
        </p:grpSpPr>
        <p:sp>
          <p:nvSpPr>
            <p:cNvPr id="1264" name="Google Shape;1264;p41"/>
            <p:cNvSpPr/>
            <p:nvPr/>
          </p:nvSpPr>
          <p:spPr>
            <a:xfrm>
              <a:off x="4467200" y="1018225"/>
              <a:ext cx="481825" cy="282350"/>
            </a:xfrm>
            <a:custGeom>
              <a:rect b="b" l="l" r="r" t="t"/>
              <a:pathLst>
                <a:path extrusionOk="0" h="11294" w="19273">
                  <a:moveTo>
                    <a:pt x="10723" y="2257"/>
                  </a:moveTo>
                  <a:cubicBezTo>
                    <a:pt x="11013" y="2257"/>
                    <a:pt x="11292" y="2483"/>
                    <a:pt x="11292" y="2823"/>
                  </a:cubicBezTo>
                  <a:cubicBezTo>
                    <a:pt x="11292" y="3136"/>
                    <a:pt x="11039" y="3389"/>
                    <a:pt x="10729" y="3389"/>
                  </a:cubicBezTo>
                  <a:cubicBezTo>
                    <a:pt x="10223" y="3389"/>
                    <a:pt x="9973" y="2781"/>
                    <a:pt x="10329" y="2423"/>
                  </a:cubicBezTo>
                  <a:cubicBezTo>
                    <a:pt x="10443" y="2308"/>
                    <a:pt x="10585" y="2257"/>
                    <a:pt x="10723" y="2257"/>
                  </a:cubicBezTo>
                  <a:close/>
                  <a:moveTo>
                    <a:pt x="14755" y="3389"/>
                  </a:moveTo>
                  <a:lnTo>
                    <a:pt x="14755" y="7906"/>
                  </a:lnTo>
                  <a:lnTo>
                    <a:pt x="13551" y="7906"/>
                  </a:lnTo>
                  <a:lnTo>
                    <a:pt x="13551" y="3389"/>
                  </a:lnTo>
                  <a:close/>
                  <a:moveTo>
                    <a:pt x="5083" y="2822"/>
                  </a:moveTo>
                  <a:cubicBezTo>
                    <a:pt x="5189" y="2822"/>
                    <a:pt x="5297" y="2853"/>
                    <a:pt x="5396" y="2920"/>
                  </a:cubicBezTo>
                  <a:lnTo>
                    <a:pt x="8784" y="5178"/>
                  </a:lnTo>
                  <a:cubicBezTo>
                    <a:pt x="9118" y="5401"/>
                    <a:pt x="9118" y="5892"/>
                    <a:pt x="8784" y="6117"/>
                  </a:cubicBezTo>
                  <a:lnTo>
                    <a:pt x="5396" y="8376"/>
                  </a:lnTo>
                  <a:cubicBezTo>
                    <a:pt x="5297" y="8442"/>
                    <a:pt x="5189" y="8472"/>
                    <a:pt x="5084" y="8472"/>
                  </a:cubicBezTo>
                  <a:cubicBezTo>
                    <a:pt x="4790" y="8472"/>
                    <a:pt x="4517" y="8239"/>
                    <a:pt x="4517" y="7906"/>
                  </a:cubicBezTo>
                  <a:lnTo>
                    <a:pt x="4517" y="3389"/>
                  </a:lnTo>
                  <a:cubicBezTo>
                    <a:pt x="4517" y="3057"/>
                    <a:pt x="4789" y="2822"/>
                    <a:pt x="5083" y="2822"/>
                  </a:cubicBezTo>
                  <a:close/>
                  <a:moveTo>
                    <a:pt x="18711" y="1"/>
                  </a:moveTo>
                  <a:cubicBezTo>
                    <a:pt x="18601" y="1"/>
                    <a:pt x="18491" y="33"/>
                    <a:pt x="18396" y="95"/>
                  </a:cubicBezTo>
                  <a:lnTo>
                    <a:pt x="15150" y="2260"/>
                  </a:lnTo>
                  <a:lnTo>
                    <a:pt x="13551" y="2260"/>
                  </a:lnTo>
                  <a:lnTo>
                    <a:pt x="13551" y="1694"/>
                  </a:lnTo>
                  <a:cubicBezTo>
                    <a:pt x="13548" y="926"/>
                    <a:pt x="13027" y="255"/>
                    <a:pt x="12283" y="62"/>
                  </a:cubicBezTo>
                  <a:cubicBezTo>
                    <a:pt x="11527" y="774"/>
                    <a:pt x="10560" y="1128"/>
                    <a:pt x="9594" y="1128"/>
                  </a:cubicBezTo>
                  <a:cubicBezTo>
                    <a:pt x="8599" y="1128"/>
                    <a:pt x="7604" y="752"/>
                    <a:pt x="6842" y="2"/>
                  </a:cubicBezTo>
                  <a:lnTo>
                    <a:pt x="6712" y="2"/>
                  </a:lnTo>
                  <a:cubicBezTo>
                    <a:pt x="5950" y="753"/>
                    <a:pt x="4955" y="1131"/>
                    <a:pt x="3959" y="1131"/>
                  </a:cubicBezTo>
                  <a:cubicBezTo>
                    <a:pt x="2993" y="1131"/>
                    <a:pt x="2026" y="775"/>
                    <a:pt x="1271" y="62"/>
                  </a:cubicBezTo>
                  <a:cubicBezTo>
                    <a:pt x="524" y="255"/>
                    <a:pt x="3" y="923"/>
                    <a:pt x="0" y="1694"/>
                  </a:cubicBezTo>
                  <a:lnTo>
                    <a:pt x="0" y="9598"/>
                  </a:lnTo>
                  <a:cubicBezTo>
                    <a:pt x="0" y="10535"/>
                    <a:pt x="759" y="11291"/>
                    <a:pt x="1696" y="11294"/>
                  </a:cubicBezTo>
                  <a:lnTo>
                    <a:pt x="11859" y="11294"/>
                  </a:lnTo>
                  <a:cubicBezTo>
                    <a:pt x="12792" y="11294"/>
                    <a:pt x="13551" y="10535"/>
                    <a:pt x="13551" y="9598"/>
                  </a:cubicBezTo>
                  <a:lnTo>
                    <a:pt x="13551" y="9035"/>
                  </a:lnTo>
                  <a:lnTo>
                    <a:pt x="15150" y="9035"/>
                  </a:lnTo>
                  <a:lnTo>
                    <a:pt x="18396" y="11197"/>
                  </a:lnTo>
                  <a:cubicBezTo>
                    <a:pt x="18494" y="11263"/>
                    <a:pt x="18602" y="11293"/>
                    <a:pt x="18707" y="11293"/>
                  </a:cubicBezTo>
                  <a:cubicBezTo>
                    <a:pt x="19000" y="11293"/>
                    <a:pt x="19272" y="11060"/>
                    <a:pt x="19272" y="10728"/>
                  </a:cubicBezTo>
                  <a:lnTo>
                    <a:pt x="19272" y="565"/>
                  </a:lnTo>
                  <a:cubicBezTo>
                    <a:pt x="19272" y="357"/>
                    <a:pt x="19158" y="164"/>
                    <a:pt x="18977" y="68"/>
                  </a:cubicBezTo>
                  <a:cubicBezTo>
                    <a:pt x="18894" y="23"/>
                    <a:pt x="18802" y="1"/>
                    <a:pt x="1871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1"/>
            <p:cNvSpPr/>
            <p:nvPr/>
          </p:nvSpPr>
          <p:spPr>
            <a:xfrm>
              <a:off x="4608425" y="1129300"/>
              <a:ext cx="45125" cy="60175"/>
            </a:xfrm>
            <a:custGeom>
              <a:rect b="b" l="l" r="r" t="t"/>
              <a:pathLst>
                <a:path extrusionOk="0" h="2407" w="1805">
                  <a:moveTo>
                    <a:pt x="0" y="0"/>
                  </a:moveTo>
                  <a:lnTo>
                    <a:pt x="0" y="2406"/>
                  </a:lnTo>
                  <a:lnTo>
                    <a:pt x="1804" y="1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1"/>
            <p:cNvSpPr/>
            <p:nvPr/>
          </p:nvSpPr>
          <p:spPr>
            <a:xfrm>
              <a:off x="4495500" y="877100"/>
              <a:ext cx="141175" cy="141175"/>
            </a:xfrm>
            <a:custGeom>
              <a:rect b="b" l="l" r="r" t="t"/>
              <a:pathLst>
                <a:path extrusionOk="0" h="5647" w="5647">
                  <a:moveTo>
                    <a:pt x="2822" y="1"/>
                  </a:moveTo>
                  <a:cubicBezTo>
                    <a:pt x="1262" y="1"/>
                    <a:pt x="0" y="1262"/>
                    <a:pt x="0" y="2822"/>
                  </a:cubicBezTo>
                  <a:cubicBezTo>
                    <a:pt x="0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1"/>
            <p:cNvSpPr/>
            <p:nvPr/>
          </p:nvSpPr>
          <p:spPr>
            <a:xfrm>
              <a:off x="4636650" y="877100"/>
              <a:ext cx="141175" cy="141175"/>
            </a:xfrm>
            <a:custGeom>
              <a:rect b="b" l="l" r="r" t="t"/>
              <a:pathLst>
                <a:path extrusionOk="0" h="5647" w="5647">
                  <a:moveTo>
                    <a:pt x="2822" y="1"/>
                  </a:moveTo>
                  <a:cubicBezTo>
                    <a:pt x="1262" y="1"/>
                    <a:pt x="1" y="1262"/>
                    <a:pt x="1" y="2822"/>
                  </a:cubicBezTo>
                  <a:cubicBezTo>
                    <a:pt x="1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41"/>
          <p:cNvGrpSpPr/>
          <p:nvPr/>
        </p:nvGrpSpPr>
        <p:grpSpPr>
          <a:xfrm>
            <a:off x="3752140" y="2711232"/>
            <a:ext cx="354778" cy="339271"/>
            <a:chOff x="5045500" y="842250"/>
            <a:chExt cx="503875" cy="481850"/>
          </a:xfrm>
        </p:grpSpPr>
        <p:sp>
          <p:nvSpPr>
            <p:cNvPr id="1269" name="Google Shape;1269;p41"/>
            <p:cNvSpPr/>
            <p:nvPr/>
          </p:nvSpPr>
          <p:spPr>
            <a:xfrm>
              <a:off x="5045500" y="842250"/>
              <a:ext cx="503875" cy="481850"/>
            </a:xfrm>
            <a:custGeom>
              <a:rect b="b" l="l" r="r" t="t"/>
              <a:pathLst>
                <a:path extrusionOk="0" h="19274" w="20155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1"/>
            <p:cNvSpPr/>
            <p:nvPr/>
          </p:nvSpPr>
          <p:spPr>
            <a:xfrm>
              <a:off x="5221050" y="898625"/>
              <a:ext cx="254100" cy="254100"/>
            </a:xfrm>
            <a:custGeom>
              <a:rect b="b" l="l" r="r" t="t"/>
              <a:pathLst>
                <a:path extrusionOk="0" h="10164" w="10164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1" name="Google Shape;1271;p41"/>
          <p:cNvGrpSpPr/>
          <p:nvPr/>
        </p:nvGrpSpPr>
        <p:grpSpPr>
          <a:xfrm>
            <a:off x="4174987" y="2737451"/>
            <a:ext cx="336965" cy="286833"/>
            <a:chOff x="5645200" y="879425"/>
            <a:chExt cx="478575" cy="407375"/>
          </a:xfrm>
        </p:grpSpPr>
        <p:sp>
          <p:nvSpPr>
            <p:cNvPr id="1272" name="Google Shape;1272;p41"/>
            <p:cNvSpPr/>
            <p:nvPr/>
          </p:nvSpPr>
          <p:spPr>
            <a:xfrm>
              <a:off x="6004200" y="1075025"/>
              <a:ext cx="86075" cy="93450"/>
            </a:xfrm>
            <a:custGeom>
              <a:rect b="b" l="l" r="r" t="t"/>
              <a:pathLst>
                <a:path extrusionOk="0" h="3738" w="3443">
                  <a:moveTo>
                    <a:pt x="1" y="0"/>
                  </a:moveTo>
                  <a:lnTo>
                    <a:pt x="1" y="3737"/>
                  </a:lnTo>
                  <a:lnTo>
                    <a:pt x="1907" y="3737"/>
                  </a:lnTo>
                  <a:cubicBezTo>
                    <a:pt x="2157" y="3737"/>
                    <a:pt x="2377" y="3574"/>
                    <a:pt x="2449" y="3334"/>
                  </a:cubicBezTo>
                  <a:lnTo>
                    <a:pt x="3443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1"/>
            <p:cNvSpPr/>
            <p:nvPr/>
          </p:nvSpPr>
          <p:spPr>
            <a:xfrm>
              <a:off x="5880900" y="953275"/>
              <a:ext cx="95100" cy="93525"/>
            </a:xfrm>
            <a:custGeom>
              <a:rect b="b" l="l" r="r" t="t"/>
              <a:pathLst>
                <a:path extrusionOk="0" h="3741" w="3804">
                  <a:moveTo>
                    <a:pt x="0" y="1"/>
                  </a:moveTo>
                  <a:lnTo>
                    <a:pt x="0" y="3741"/>
                  </a:lnTo>
                  <a:lnTo>
                    <a:pt x="3804" y="3741"/>
                  </a:lnTo>
                  <a:lnTo>
                    <a:pt x="3804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1"/>
            <p:cNvSpPr/>
            <p:nvPr/>
          </p:nvSpPr>
          <p:spPr>
            <a:xfrm>
              <a:off x="6004200" y="953275"/>
              <a:ext cx="119575" cy="93525"/>
            </a:xfrm>
            <a:custGeom>
              <a:rect b="b" l="l" r="r" t="t"/>
              <a:pathLst>
                <a:path extrusionOk="0" h="3741" w="4783">
                  <a:moveTo>
                    <a:pt x="1" y="1"/>
                  </a:moveTo>
                  <a:lnTo>
                    <a:pt x="1" y="3741"/>
                  </a:lnTo>
                  <a:lnTo>
                    <a:pt x="3777" y="3741"/>
                  </a:lnTo>
                  <a:lnTo>
                    <a:pt x="4674" y="727"/>
                  </a:lnTo>
                  <a:cubicBezTo>
                    <a:pt x="4783" y="365"/>
                    <a:pt x="4512" y="1"/>
                    <a:pt x="4132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1"/>
            <p:cNvSpPr/>
            <p:nvPr/>
          </p:nvSpPr>
          <p:spPr>
            <a:xfrm>
              <a:off x="5880900" y="1075025"/>
              <a:ext cx="95100" cy="93450"/>
            </a:xfrm>
            <a:custGeom>
              <a:rect b="b" l="l" r="r" t="t"/>
              <a:pathLst>
                <a:path extrusionOk="0" h="3738" w="3804">
                  <a:moveTo>
                    <a:pt x="0" y="0"/>
                  </a:moveTo>
                  <a:lnTo>
                    <a:pt x="0" y="3737"/>
                  </a:lnTo>
                  <a:lnTo>
                    <a:pt x="3804" y="3737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1"/>
            <p:cNvSpPr/>
            <p:nvPr/>
          </p:nvSpPr>
          <p:spPr>
            <a:xfrm>
              <a:off x="5645200" y="879425"/>
              <a:ext cx="207500" cy="167375"/>
            </a:xfrm>
            <a:custGeom>
              <a:rect b="b" l="l" r="r" t="t"/>
              <a:pathLst>
                <a:path extrusionOk="0" h="6695" w="8300">
                  <a:moveTo>
                    <a:pt x="563" y="1"/>
                  </a:moveTo>
                  <a:cubicBezTo>
                    <a:pt x="253" y="1"/>
                    <a:pt x="0" y="254"/>
                    <a:pt x="0" y="564"/>
                  </a:cubicBezTo>
                  <a:cubicBezTo>
                    <a:pt x="0" y="877"/>
                    <a:pt x="253" y="1130"/>
                    <a:pt x="563" y="1130"/>
                  </a:cubicBezTo>
                  <a:lnTo>
                    <a:pt x="2403" y="1130"/>
                  </a:lnTo>
                  <a:lnTo>
                    <a:pt x="3159" y="3672"/>
                  </a:lnTo>
                  <a:cubicBezTo>
                    <a:pt x="3162" y="3678"/>
                    <a:pt x="3162" y="3687"/>
                    <a:pt x="3165" y="3696"/>
                  </a:cubicBezTo>
                  <a:lnTo>
                    <a:pt x="4059" y="6695"/>
                  </a:lnTo>
                  <a:lnTo>
                    <a:pt x="8299" y="6695"/>
                  </a:lnTo>
                  <a:lnTo>
                    <a:pt x="8299" y="2955"/>
                  </a:lnTo>
                  <a:lnTo>
                    <a:pt x="4123" y="2955"/>
                  </a:lnTo>
                  <a:lnTo>
                    <a:pt x="3364" y="404"/>
                  </a:lnTo>
                  <a:cubicBezTo>
                    <a:pt x="3295" y="163"/>
                    <a:pt x="3072" y="1"/>
                    <a:pt x="2822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1"/>
            <p:cNvSpPr/>
            <p:nvPr/>
          </p:nvSpPr>
          <p:spPr>
            <a:xfrm>
              <a:off x="5722500" y="1075025"/>
              <a:ext cx="370875" cy="211775"/>
            </a:xfrm>
            <a:custGeom>
              <a:rect b="b" l="l" r="r" t="t"/>
              <a:pathLst>
                <a:path extrusionOk="0" h="8471" w="14835">
                  <a:moveTo>
                    <a:pt x="1305" y="0"/>
                  </a:moveTo>
                  <a:lnTo>
                    <a:pt x="2082" y="2614"/>
                  </a:lnTo>
                  <a:cubicBezTo>
                    <a:pt x="901" y="2701"/>
                    <a:pt x="1" y="3704"/>
                    <a:pt x="40" y="4887"/>
                  </a:cubicBezTo>
                  <a:cubicBezTo>
                    <a:pt x="82" y="6071"/>
                    <a:pt x="1049" y="7010"/>
                    <a:pt x="2232" y="7019"/>
                  </a:cubicBezTo>
                  <a:lnTo>
                    <a:pt x="2795" y="7019"/>
                  </a:lnTo>
                  <a:cubicBezTo>
                    <a:pt x="3045" y="7878"/>
                    <a:pt x="3834" y="8471"/>
                    <a:pt x="4731" y="8471"/>
                  </a:cubicBezTo>
                  <a:cubicBezTo>
                    <a:pt x="5629" y="8471"/>
                    <a:pt x="6418" y="7878"/>
                    <a:pt x="6671" y="7019"/>
                  </a:cubicBezTo>
                  <a:lnTo>
                    <a:pt x="9667" y="7019"/>
                  </a:lnTo>
                  <a:cubicBezTo>
                    <a:pt x="9917" y="7878"/>
                    <a:pt x="10709" y="8471"/>
                    <a:pt x="11606" y="8471"/>
                  </a:cubicBezTo>
                  <a:cubicBezTo>
                    <a:pt x="12500" y="8471"/>
                    <a:pt x="13292" y="7878"/>
                    <a:pt x="13542" y="7019"/>
                  </a:cubicBezTo>
                  <a:lnTo>
                    <a:pt x="14271" y="7019"/>
                  </a:lnTo>
                  <a:cubicBezTo>
                    <a:pt x="14581" y="7019"/>
                    <a:pt x="14834" y="6766"/>
                    <a:pt x="14834" y="6453"/>
                  </a:cubicBezTo>
                  <a:cubicBezTo>
                    <a:pt x="14834" y="6140"/>
                    <a:pt x="14581" y="5890"/>
                    <a:pt x="14271" y="5890"/>
                  </a:cubicBezTo>
                  <a:lnTo>
                    <a:pt x="13542" y="5890"/>
                  </a:lnTo>
                  <a:cubicBezTo>
                    <a:pt x="13292" y="5029"/>
                    <a:pt x="12500" y="4436"/>
                    <a:pt x="11606" y="4436"/>
                  </a:cubicBezTo>
                  <a:cubicBezTo>
                    <a:pt x="10709" y="4436"/>
                    <a:pt x="9917" y="5029"/>
                    <a:pt x="9667" y="5890"/>
                  </a:cubicBezTo>
                  <a:lnTo>
                    <a:pt x="6671" y="5890"/>
                  </a:lnTo>
                  <a:cubicBezTo>
                    <a:pt x="6418" y="5029"/>
                    <a:pt x="5629" y="4436"/>
                    <a:pt x="4731" y="4436"/>
                  </a:cubicBezTo>
                  <a:cubicBezTo>
                    <a:pt x="3834" y="4436"/>
                    <a:pt x="3045" y="5029"/>
                    <a:pt x="2792" y="5890"/>
                  </a:cubicBezTo>
                  <a:lnTo>
                    <a:pt x="2232" y="5890"/>
                  </a:lnTo>
                  <a:cubicBezTo>
                    <a:pt x="1639" y="5890"/>
                    <a:pt x="1157" y="5408"/>
                    <a:pt x="1157" y="4815"/>
                  </a:cubicBezTo>
                  <a:cubicBezTo>
                    <a:pt x="1157" y="4219"/>
                    <a:pt x="1639" y="3737"/>
                    <a:pt x="2232" y="3737"/>
                  </a:cubicBezTo>
                  <a:lnTo>
                    <a:pt x="5207" y="3737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8" name="Google Shape;1278;p41"/>
          <p:cNvGrpSpPr/>
          <p:nvPr/>
        </p:nvGrpSpPr>
        <p:grpSpPr>
          <a:xfrm>
            <a:off x="4611062" y="2711241"/>
            <a:ext cx="298186" cy="339253"/>
            <a:chOff x="6264525" y="842250"/>
            <a:chExt cx="423500" cy="481825"/>
          </a:xfrm>
        </p:grpSpPr>
        <p:sp>
          <p:nvSpPr>
            <p:cNvPr id="1279" name="Google Shape;1279;p41"/>
            <p:cNvSpPr/>
            <p:nvPr/>
          </p:nvSpPr>
          <p:spPr>
            <a:xfrm>
              <a:off x="6264525" y="1033450"/>
              <a:ext cx="135300" cy="266450"/>
            </a:xfrm>
            <a:custGeom>
              <a:rect b="b" l="l" r="r" t="t"/>
              <a:pathLst>
                <a:path extrusionOk="0" h="10658" w="5412">
                  <a:moveTo>
                    <a:pt x="1" y="1"/>
                  </a:moveTo>
                  <a:lnTo>
                    <a:pt x="1" y="9932"/>
                  </a:lnTo>
                  <a:cubicBezTo>
                    <a:pt x="1" y="10182"/>
                    <a:pt x="61" y="10429"/>
                    <a:pt x="169" y="10658"/>
                  </a:cubicBezTo>
                  <a:lnTo>
                    <a:pt x="5412" y="54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1"/>
            <p:cNvSpPr/>
            <p:nvPr/>
          </p:nvSpPr>
          <p:spPr>
            <a:xfrm>
              <a:off x="6552700" y="1033450"/>
              <a:ext cx="135325" cy="266450"/>
            </a:xfrm>
            <a:custGeom>
              <a:rect b="b" l="l" r="r" t="t"/>
              <a:pathLst>
                <a:path extrusionOk="0" h="10658" w="5413">
                  <a:moveTo>
                    <a:pt x="5412" y="1"/>
                  </a:moveTo>
                  <a:lnTo>
                    <a:pt x="1" y="5415"/>
                  </a:lnTo>
                  <a:lnTo>
                    <a:pt x="5243" y="10658"/>
                  </a:lnTo>
                  <a:cubicBezTo>
                    <a:pt x="5352" y="10429"/>
                    <a:pt x="5412" y="10182"/>
                    <a:pt x="5412" y="9932"/>
                  </a:cubicBezTo>
                  <a:lnTo>
                    <a:pt x="5412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1"/>
            <p:cNvSpPr/>
            <p:nvPr/>
          </p:nvSpPr>
          <p:spPr>
            <a:xfrm>
              <a:off x="6462150" y="985275"/>
              <a:ext cx="28025" cy="28250"/>
            </a:xfrm>
            <a:custGeom>
              <a:rect b="b" l="l" r="r" t="t"/>
              <a:pathLst>
                <a:path extrusionOk="0" h="1130" w="1121">
                  <a:moveTo>
                    <a:pt x="566" y="1"/>
                  </a:moveTo>
                  <a:cubicBezTo>
                    <a:pt x="253" y="1"/>
                    <a:pt x="0" y="254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955" y="1130"/>
                    <a:pt x="1060" y="862"/>
                    <a:pt x="1120" y="528"/>
                  </a:cubicBezTo>
                  <a:cubicBezTo>
                    <a:pt x="1102" y="233"/>
                    <a:pt x="862" y="4"/>
                    <a:pt x="566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41"/>
            <p:cNvSpPr/>
            <p:nvPr/>
          </p:nvSpPr>
          <p:spPr>
            <a:xfrm>
              <a:off x="6288775" y="1182900"/>
              <a:ext cx="375075" cy="141175"/>
            </a:xfrm>
            <a:custGeom>
              <a:rect b="b" l="l" r="r" t="t"/>
              <a:pathLst>
                <a:path extrusionOk="0" h="5647" w="15003">
                  <a:moveTo>
                    <a:pt x="5475" y="0"/>
                  </a:moveTo>
                  <a:lnTo>
                    <a:pt x="0" y="5478"/>
                  </a:lnTo>
                  <a:cubicBezTo>
                    <a:pt x="226" y="5586"/>
                    <a:pt x="473" y="5646"/>
                    <a:pt x="726" y="5646"/>
                  </a:cubicBezTo>
                  <a:lnTo>
                    <a:pt x="14277" y="5646"/>
                  </a:lnTo>
                  <a:cubicBezTo>
                    <a:pt x="14527" y="5646"/>
                    <a:pt x="14774" y="5586"/>
                    <a:pt x="15002" y="5478"/>
                  </a:cubicBezTo>
                  <a:lnTo>
                    <a:pt x="9525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41"/>
            <p:cNvSpPr/>
            <p:nvPr/>
          </p:nvSpPr>
          <p:spPr>
            <a:xfrm>
              <a:off x="6278675" y="965325"/>
              <a:ext cx="42350" cy="84725"/>
            </a:xfrm>
            <a:custGeom>
              <a:rect b="b" l="l" r="r" t="t"/>
              <a:pathLst>
                <a:path extrusionOk="0" h="3389" w="1694">
                  <a:moveTo>
                    <a:pt x="1693" y="1"/>
                  </a:moveTo>
                  <a:lnTo>
                    <a:pt x="1" y="1693"/>
                  </a:lnTo>
                  <a:lnTo>
                    <a:pt x="1693" y="3388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1"/>
            <p:cNvSpPr/>
            <p:nvPr/>
          </p:nvSpPr>
          <p:spPr>
            <a:xfrm>
              <a:off x="6631525" y="965325"/>
              <a:ext cx="42400" cy="84725"/>
            </a:xfrm>
            <a:custGeom>
              <a:rect b="b" l="l" r="r" t="t"/>
              <a:pathLst>
                <a:path extrusionOk="0" h="3389" w="1696">
                  <a:moveTo>
                    <a:pt x="1" y="1"/>
                  </a:moveTo>
                  <a:lnTo>
                    <a:pt x="1" y="3388"/>
                  </a:lnTo>
                  <a:lnTo>
                    <a:pt x="1696" y="16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1"/>
            <p:cNvSpPr/>
            <p:nvPr/>
          </p:nvSpPr>
          <p:spPr>
            <a:xfrm>
              <a:off x="6349225" y="842250"/>
              <a:ext cx="254100" cy="312425"/>
            </a:xfrm>
            <a:custGeom>
              <a:rect b="b" l="l" r="r" t="t"/>
              <a:pathLst>
                <a:path extrusionOk="0" h="12497" w="10164">
                  <a:moveTo>
                    <a:pt x="5081" y="2333"/>
                  </a:moveTo>
                  <a:cubicBezTo>
                    <a:pt x="5779" y="2333"/>
                    <a:pt x="6477" y="2518"/>
                    <a:pt x="7098" y="2885"/>
                  </a:cubicBezTo>
                  <a:cubicBezTo>
                    <a:pt x="8299" y="3596"/>
                    <a:pt x="9034" y="4891"/>
                    <a:pt x="9034" y="6288"/>
                  </a:cubicBezTo>
                  <a:cubicBezTo>
                    <a:pt x="9034" y="7293"/>
                    <a:pt x="8207" y="7981"/>
                    <a:pt x="7335" y="7981"/>
                  </a:cubicBezTo>
                  <a:cubicBezTo>
                    <a:pt x="6947" y="7981"/>
                    <a:pt x="6550" y="7845"/>
                    <a:pt x="6213" y="7540"/>
                  </a:cubicBezTo>
                  <a:cubicBezTo>
                    <a:pt x="5894" y="7824"/>
                    <a:pt x="5492" y="7968"/>
                    <a:pt x="5089" y="7968"/>
                  </a:cubicBezTo>
                  <a:cubicBezTo>
                    <a:pt x="4739" y="7968"/>
                    <a:pt x="4388" y="7860"/>
                    <a:pt x="4090" y="7640"/>
                  </a:cubicBezTo>
                  <a:cubicBezTo>
                    <a:pt x="3448" y="7170"/>
                    <a:pt x="3222" y="6315"/>
                    <a:pt x="3551" y="5589"/>
                  </a:cubicBezTo>
                  <a:cubicBezTo>
                    <a:pt x="3826" y="4973"/>
                    <a:pt x="4435" y="4593"/>
                    <a:pt x="5087" y="4593"/>
                  </a:cubicBezTo>
                  <a:cubicBezTo>
                    <a:pt x="5205" y="4593"/>
                    <a:pt x="5325" y="4606"/>
                    <a:pt x="5445" y="4632"/>
                  </a:cubicBezTo>
                  <a:cubicBezTo>
                    <a:pt x="6225" y="4800"/>
                    <a:pt x="6779" y="5490"/>
                    <a:pt x="6776" y="6288"/>
                  </a:cubicBezTo>
                  <a:cubicBezTo>
                    <a:pt x="6776" y="6660"/>
                    <a:pt x="7058" y="6846"/>
                    <a:pt x="7340" y="6846"/>
                  </a:cubicBezTo>
                  <a:cubicBezTo>
                    <a:pt x="7623" y="6846"/>
                    <a:pt x="7905" y="6660"/>
                    <a:pt x="7905" y="6288"/>
                  </a:cubicBezTo>
                  <a:cubicBezTo>
                    <a:pt x="7905" y="5288"/>
                    <a:pt x="7378" y="4367"/>
                    <a:pt x="6520" y="3858"/>
                  </a:cubicBezTo>
                  <a:cubicBezTo>
                    <a:pt x="6076" y="3595"/>
                    <a:pt x="5578" y="3463"/>
                    <a:pt x="5080" y="3463"/>
                  </a:cubicBezTo>
                  <a:cubicBezTo>
                    <a:pt x="4614" y="3463"/>
                    <a:pt x="4147" y="3578"/>
                    <a:pt x="3725" y="3810"/>
                  </a:cubicBezTo>
                  <a:cubicBezTo>
                    <a:pt x="2849" y="4288"/>
                    <a:pt x="2295" y="5195"/>
                    <a:pt x="2262" y="6191"/>
                  </a:cubicBezTo>
                  <a:cubicBezTo>
                    <a:pt x="2226" y="7188"/>
                    <a:pt x="2723" y="8128"/>
                    <a:pt x="3563" y="8667"/>
                  </a:cubicBezTo>
                  <a:cubicBezTo>
                    <a:pt x="4023" y="8960"/>
                    <a:pt x="4541" y="9107"/>
                    <a:pt x="5077" y="9107"/>
                  </a:cubicBezTo>
                  <a:cubicBezTo>
                    <a:pt x="5519" y="9107"/>
                    <a:pt x="5973" y="9007"/>
                    <a:pt x="6414" y="8805"/>
                  </a:cubicBezTo>
                  <a:cubicBezTo>
                    <a:pt x="6502" y="8765"/>
                    <a:pt x="6585" y="8746"/>
                    <a:pt x="6664" y="8746"/>
                  </a:cubicBezTo>
                  <a:cubicBezTo>
                    <a:pt x="7191" y="8746"/>
                    <a:pt x="7476" y="9559"/>
                    <a:pt x="6884" y="9832"/>
                  </a:cubicBezTo>
                  <a:cubicBezTo>
                    <a:pt x="6300" y="10100"/>
                    <a:pt x="5685" y="10239"/>
                    <a:pt x="5077" y="10239"/>
                  </a:cubicBezTo>
                  <a:cubicBezTo>
                    <a:pt x="4340" y="10239"/>
                    <a:pt x="3611" y="10036"/>
                    <a:pt x="2954" y="9615"/>
                  </a:cubicBezTo>
                  <a:cubicBezTo>
                    <a:pt x="1777" y="8865"/>
                    <a:pt x="1084" y="7546"/>
                    <a:pt x="1133" y="6152"/>
                  </a:cubicBezTo>
                  <a:cubicBezTo>
                    <a:pt x="1178" y="4755"/>
                    <a:pt x="1958" y="3490"/>
                    <a:pt x="3183" y="2819"/>
                  </a:cubicBezTo>
                  <a:cubicBezTo>
                    <a:pt x="3775" y="2494"/>
                    <a:pt x="4429" y="2333"/>
                    <a:pt x="5081" y="2333"/>
                  </a:cubicBezTo>
                  <a:close/>
                  <a:moveTo>
                    <a:pt x="618" y="0"/>
                  </a:moveTo>
                  <a:cubicBezTo>
                    <a:pt x="277" y="0"/>
                    <a:pt x="0" y="277"/>
                    <a:pt x="0" y="618"/>
                  </a:cubicBezTo>
                  <a:lnTo>
                    <a:pt x="0" y="9441"/>
                  </a:lnTo>
                  <a:lnTo>
                    <a:pt x="3057" y="12497"/>
                  </a:lnTo>
                  <a:lnTo>
                    <a:pt x="7107" y="12497"/>
                  </a:lnTo>
                  <a:lnTo>
                    <a:pt x="10163" y="9441"/>
                  </a:lnTo>
                  <a:lnTo>
                    <a:pt x="10163" y="723"/>
                  </a:lnTo>
                  <a:cubicBezTo>
                    <a:pt x="10163" y="326"/>
                    <a:pt x="9838" y="0"/>
                    <a:pt x="9441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6" name="Google Shape;1286;p41"/>
          <p:cNvGrpSpPr/>
          <p:nvPr/>
        </p:nvGrpSpPr>
        <p:grpSpPr>
          <a:xfrm>
            <a:off x="829350" y="3125895"/>
            <a:ext cx="339253" cy="339253"/>
            <a:chOff x="900750" y="1436075"/>
            <a:chExt cx="481825" cy="481825"/>
          </a:xfrm>
        </p:grpSpPr>
        <p:sp>
          <p:nvSpPr>
            <p:cNvPr id="1287" name="Google Shape;1287;p41"/>
            <p:cNvSpPr/>
            <p:nvPr/>
          </p:nvSpPr>
          <p:spPr>
            <a:xfrm>
              <a:off x="900750" y="1627500"/>
              <a:ext cx="481825" cy="290400"/>
            </a:xfrm>
            <a:custGeom>
              <a:rect b="b" l="l" r="r" t="t"/>
              <a:pathLst>
                <a:path extrusionOk="0" h="11616" w="19273">
                  <a:moveTo>
                    <a:pt x="0" y="1"/>
                  </a:moveTo>
                  <a:lnTo>
                    <a:pt x="0" y="9920"/>
                  </a:lnTo>
                  <a:cubicBezTo>
                    <a:pt x="0" y="10856"/>
                    <a:pt x="759" y="11612"/>
                    <a:pt x="1696" y="11615"/>
                  </a:cubicBezTo>
                  <a:lnTo>
                    <a:pt x="17580" y="11615"/>
                  </a:lnTo>
                  <a:cubicBezTo>
                    <a:pt x="18513" y="11612"/>
                    <a:pt x="19272" y="10856"/>
                    <a:pt x="19272" y="9920"/>
                  </a:cubicBezTo>
                  <a:lnTo>
                    <a:pt x="19272" y="1"/>
                  </a:lnTo>
                  <a:lnTo>
                    <a:pt x="9977" y="6948"/>
                  </a:lnTo>
                  <a:cubicBezTo>
                    <a:pt x="9877" y="7020"/>
                    <a:pt x="9760" y="7059"/>
                    <a:pt x="9636" y="7059"/>
                  </a:cubicBezTo>
                  <a:cubicBezTo>
                    <a:pt x="9513" y="7059"/>
                    <a:pt x="9395" y="7020"/>
                    <a:pt x="9299" y="69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41"/>
            <p:cNvSpPr/>
            <p:nvPr/>
          </p:nvSpPr>
          <p:spPr>
            <a:xfrm>
              <a:off x="1296950" y="1549900"/>
              <a:ext cx="71550" cy="105850"/>
            </a:xfrm>
            <a:custGeom>
              <a:rect b="b" l="l" r="r" t="t"/>
              <a:pathLst>
                <a:path extrusionOk="0" h="4234" w="2862">
                  <a:moveTo>
                    <a:pt x="0" y="0"/>
                  </a:moveTo>
                  <a:lnTo>
                    <a:pt x="0" y="4234"/>
                  </a:lnTo>
                  <a:lnTo>
                    <a:pt x="2861" y="2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41"/>
            <p:cNvSpPr/>
            <p:nvPr/>
          </p:nvSpPr>
          <p:spPr>
            <a:xfrm>
              <a:off x="914900" y="1549900"/>
              <a:ext cx="71550" cy="105850"/>
            </a:xfrm>
            <a:custGeom>
              <a:rect b="b" l="l" r="r" t="t"/>
              <a:pathLst>
                <a:path extrusionOk="0" h="4234" w="2862">
                  <a:moveTo>
                    <a:pt x="2861" y="0"/>
                  </a:moveTo>
                  <a:lnTo>
                    <a:pt x="0" y="2117"/>
                  </a:lnTo>
                  <a:lnTo>
                    <a:pt x="2861" y="4234"/>
                  </a:lnTo>
                  <a:lnTo>
                    <a:pt x="2861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1"/>
            <p:cNvSpPr/>
            <p:nvPr/>
          </p:nvSpPr>
          <p:spPr>
            <a:xfrm>
              <a:off x="1014650" y="1436075"/>
              <a:ext cx="254100" cy="336150"/>
            </a:xfrm>
            <a:custGeom>
              <a:rect b="b" l="l" r="r" t="t"/>
              <a:pathLst>
                <a:path extrusionOk="0" h="13446" w="10164">
                  <a:moveTo>
                    <a:pt x="8468" y="3424"/>
                  </a:moveTo>
                  <a:cubicBezTo>
                    <a:pt x="8781" y="3424"/>
                    <a:pt x="9031" y="3677"/>
                    <a:pt x="9031" y="3990"/>
                  </a:cubicBezTo>
                  <a:cubicBezTo>
                    <a:pt x="9031" y="4300"/>
                    <a:pt x="8781" y="4553"/>
                    <a:pt x="8468" y="4553"/>
                  </a:cubicBezTo>
                  <a:lnTo>
                    <a:pt x="1693" y="4553"/>
                  </a:lnTo>
                  <a:cubicBezTo>
                    <a:pt x="1379" y="4553"/>
                    <a:pt x="1130" y="4300"/>
                    <a:pt x="1130" y="3990"/>
                  </a:cubicBezTo>
                  <a:cubicBezTo>
                    <a:pt x="1130" y="3677"/>
                    <a:pt x="1379" y="3424"/>
                    <a:pt x="1693" y="3424"/>
                  </a:cubicBezTo>
                  <a:close/>
                  <a:moveTo>
                    <a:pt x="8468" y="5682"/>
                  </a:moveTo>
                  <a:cubicBezTo>
                    <a:pt x="8781" y="5682"/>
                    <a:pt x="9031" y="5935"/>
                    <a:pt x="9031" y="6248"/>
                  </a:cubicBezTo>
                  <a:cubicBezTo>
                    <a:pt x="9031" y="6559"/>
                    <a:pt x="8781" y="6812"/>
                    <a:pt x="8468" y="6812"/>
                  </a:cubicBezTo>
                  <a:lnTo>
                    <a:pt x="1693" y="6812"/>
                  </a:lnTo>
                  <a:cubicBezTo>
                    <a:pt x="1379" y="6812"/>
                    <a:pt x="1130" y="6559"/>
                    <a:pt x="1130" y="6248"/>
                  </a:cubicBezTo>
                  <a:cubicBezTo>
                    <a:pt x="1130" y="5935"/>
                    <a:pt x="1379" y="5682"/>
                    <a:pt x="1693" y="5682"/>
                  </a:cubicBezTo>
                  <a:close/>
                  <a:moveTo>
                    <a:pt x="5080" y="7941"/>
                  </a:moveTo>
                  <a:cubicBezTo>
                    <a:pt x="5393" y="7941"/>
                    <a:pt x="5643" y="8194"/>
                    <a:pt x="5643" y="8507"/>
                  </a:cubicBezTo>
                  <a:cubicBezTo>
                    <a:pt x="5643" y="8817"/>
                    <a:pt x="5393" y="9070"/>
                    <a:pt x="5080" y="9070"/>
                  </a:cubicBezTo>
                  <a:lnTo>
                    <a:pt x="1693" y="9070"/>
                  </a:lnTo>
                  <a:cubicBezTo>
                    <a:pt x="1379" y="9070"/>
                    <a:pt x="1130" y="8817"/>
                    <a:pt x="1130" y="8507"/>
                  </a:cubicBezTo>
                  <a:cubicBezTo>
                    <a:pt x="1130" y="8194"/>
                    <a:pt x="1379" y="7941"/>
                    <a:pt x="1693" y="7941"/>
                  </a:cubicBezTo>
                  <a:close/>
                  <a:moveTo>
                    <a:pt x="563" y="0"/>
                  </a:moveTo>
                  <a:cubicBezTo>
                    <a:pt x="250" y="0"/>
                    <a:pt x="0" y="250"/>
                    <a:pt x="0" y="563"/>
                  </a:cubicBezTo>
                  <a:lnTo>
                    <a:pt x="0" y="9636"/>
                  </a:lnTo>
                  <a:lnTo>
                    <a:pt x="5080" y="13445"/>
                  </a:lnTo>
                  <a:lnTo>
                    <a:pt x="10163" y="9636"/>
                  </a:lnTo>
                  <a:lnTo>
                    <a:pt x="10163" y="563"/>
                  </a:lnTo>
                  <a:cubicBezTo>
                    <a:pt x="10163" y="250"/>
                    <a:pt x="9910" y="0"/>
                    <a:pt x="9597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1" name="Google Shape;1291;p41"/>
          <p:cNvGrpSpPr/>
          <p:nvPr/>
        </p:nvGrpSpPr>
        <p:grpSpPr>
          <a:xfrm>
            <a:off x="1247198" y="3186183"/>
            <a:ext cx="339253" cy="218676"/>
            <a:chOff x="1492675" y="1520750"/>
            <a:chExt cx="481825" cy="310575"/>
          </a:xfrm>
        </p:grpSpPr>
        <p:sp>
          <p:nvSpPr>
            <p:cNvPr id="1292" name="Google Shape;1292;p41"/>
            <p:cNvSpPr/>
            <p:nvPr/>
          </p:nvSpPr>
          <p:spPr>
            <a:xfrm>
              <a:off x="1492675" y="1540400"/>
              <a:ext cx="481825" cy="290925"/>
            </a:xfrm>
            <a:custGeom>
              <a:rect b="b" l="l" r="r" t="t"/>
              <a:pathLst>
                <a:path extrusionOk="0" h="11637" w="19273">
                  <a:moveTo>
                    <a:pt x="266" y="1"/>
                  </a:moveTo>
                  <a:cubicBezTo>
                    <a:pt x="91" y="272"/>
                    <a:pt x="1" y="585"/>
                    <a:pt x="1" y="907"/>
                  </a:cubicBezTo>
                  <a:lnTo>
                    <a:pt x="1" y="9941"/>
                  </a:lnTo>
                  <a:cubicBezTo>
                    <a:pt x="1" y="10877"/>
                    <a:pt x="757" y="11633"/>
                    <a:pt x="1693" y="11636"/>
                  </a:cubicBezTo>
                  <a:lnTo>
                    <a:pt x="17577" y="11636"/>
                  </a:lnTo>
                  <a:cubicBezTo>
                    <a:pt x="18514" y="11633"/>
                    <a:pt x="19270" y="10877"/>
                    <a:pt x="19273" y="9941"/>
                  </a:cubicBezTo>
                  <a:lnTo>
                    <a:pt x="19273" y="907"/>
                  </a:lnTo>
                  <a:cubicBezTo>
                    <a:pt x="19270" y="585"/>
                    <a:pt x="19176" y="272"/>
                    <a:pt x="19005" y="1"/>
                  </a:cubicBezTo>
                  <a:lnTo>
                    <a:pt x="9974" y="7005"/>
                  </a:lnTo>
                  <a:cubicBezTo>
                    <a:pt x="9873" y="7080"/>
                    <a:pt x="9754" y="7118"/>
                    <a:pt x="9635" y="7118"/>
                  </a:cubicBezTo>
                  <a:cubicBezTo>
                    <a:pt x="9516" y="7118"/>
                    <a:pt x="9397" y="7080"/>
                    <a:pt x="9296" y="7005"/>
                  </a:cubicBezTo>
                  <a:lnTo>
                    <a:pt x="266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1"/>
            <p:cNvSpPr/>
            <p:nvPr/>
          </p:nvSpPr>
          <p:spPr>
            <a:xfrm>
              <a:off x="1522575" y="1520750"/>
              <a:ext cx="421975" cy="165800"/>
            </a:xfrm>
            <a:custGeom>
              <a:rect b="b" l="l" r="r" t="t"/>
              <a:pathLst>
                <a:path extrusionOk="0" h="6632" w="16879">
                  <a:moveTo>
                    <a:pt x="497" y="1"/>
                  </a:moveTo>
                  <a:cubicBezTo>
                    <a:pt x="328" y="1"/>
                    <a:pt x="160" y="31"/>
                    <a:pt x="0" y="82"/>
                  </a:cubicBezTo>
                  <a:lnTo>
                    <a:pt x="8441" y="6631"/>
                  </a:lnTo>
                  <a:lnTo>
                    <a:pt x="16878" y="82"/>
                  </a:lnTo>
                  <a:cubicBezTo>
                    <a:pt x="16719" y="31"/>
                    <a:pt x="16550" y="1"/>
                    <a:pt x="1638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4" name="Google Shape;1294;p41"/>
          <p:cNvGrpSpPr/>
          <p:nvPr/>
        </p:nvGrpSpPr>
        <p:grpSpPr>
          <a:xfrm>
            <a:off x="1654995" y="3125877"/>
            <a:ext cx="352332" cy="339288"/>
            <a:chOff x="2071000" y="1435025"/>
            <a:chExt cx="500400" cy="481875"/>
          </a:xfrm>
        </p:grpSpPr>
        <p:sp>
          <p:nvSpPr>
            <p:cNvPr id="1295" name="Google Shape;1295;p41"/>
            <p:cNvSpPr/>
            <p:nvPr/>
          </p:nvSpPr>
          <p:spPr>
            <a:xfrm>
              <a:off x="2425125" y="1718700"/>
              <a:ext cx="146275" cy="141750"/>
            </a:xfrm>
            <a:custGeom>
              <a:rect b="b" l="l" r="r" t="t"/>
              <a:pathLst>
                <a:path extrusionOk="0" h="5670" w="5851">
                  <a:moveTo>
                    <a:pt x="1598" y="0"/>
                  </a:moveTo>
                  <a:cubicBezTo>
                    <a:pt x="1159" y="0"/>
                    <a:pt x="720" y="160"/>
                    <a:pt x="401" y="481"/>
                  </a:cubicBezTo>
                  <a:lnTo>
                    <a:pt x="0" y="879"/>
                  </a:lnTo>
                  <a:lnTo>
                    <a:pt x="4791" y="5669"/>
                  </a:lnTo>
                  <a:lnTo>
                    <a:pt x="5191" y="5272"/>
                  </a:lnTo>
                  <a:cubicBezTo>
                    <a:pt x="5851" y="4610"/>
                    <a:pt x="5851" y="3538"/>
                    <a:pt x="5191" y="2875"/>
                  </a:cubicBezTo>
                  <a:lnTo>
                    <a:pt x="2795" y="481"/>
                  </a:lnTo>
                  <a:cubicBezTo>
                    <a:pt x="2475" y="160"/>
                    <a:pt x="2036" y="0"/>
                    <a:pt x="1598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41"/>
            <p:cNvSpPr/>
            <p:nvPr/>
          </p:nvSpPr>
          <p:spPr>
            <a:xfrm>
              <a:off x="2071000" y="1477850"/>
              <a:ext cx="453125" cy="439050"/>
            </a:xfrm>
            <a:custGeom>
              <a:rect b="b" l="l" r="r" t="t"/>
              <a:pathLst>
                <a:path extrusionOk="0" h="17562" w="18125">
                  <a:moveTo>
                    <a:pt x="2057" y="0"/>
                  </a:moveTo>
                  <a:cubicBezTo>
                    <a:pt x="0" y="2397"/>
                    <a:pt x="81" y="6008"/>
                    <a:pt x="2352" y="8278"/>
                  </a:cubicBezTo>
                  <a:lnTo>
                    <a:pt x="9847" y="15776"/>
                  </a:lnTo>
                  <a:cubicBezTo>
                    <a:pt x="11008" y="16937"/>
                    <a:pt x="12564" y="17561"/>
                    <a:pt x="14149" y="17561"/>
                  </a:cubicBezTo>
                  <a:cubicBezTo>
                    <a:pt x="15535" y="17561"/>
                    <a:pt x="16943" y="17083"/>
                    <a:pt x="18125" y="16068"/>
                  </a:cubicBezTo>
                  <a:lnTo>
                    <a:pt x="13346" y="11289"/>
                  </a:lnTo>
                  <a:cubicBezTo>
                    <a:pt x="13108" y="11473"/>
                    <a:pt x="12823" y="11568"/>
                    <a:pt x="12540" y="11568"/>
                  </a:cubicBezTo>
                  <a:cubicBezTo>
                    <a:pt x="12221" y="11568"/>
                    <a:pt x="11904" y="11448"/>
                    <a:pt x="11660" y="11202"/>
                  </a:cubicBezTo>
                  <a:lnTo>
                    <a:pt x="6926" y="6465"/>
                  </a:lnTo>
                  <a:cubicBezTo>
                    <a:pt x="6462" y="6002"/>
                    <a:pt x="6447" y="5282"/>
                    <a:pt x="6839" y="4779"/>
                  </a:cubicBezTo>
                  <a:lnTo>
                    <a:pt x="2057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41"/>
            <p:cNvSpPr/>
            <p:nvPr/>
          </p:nvSpPr>
          <p:spPr>
            <a:xfrm>
              <a:off x="2141600" y="1435025"/>
              <a:ext cx="146300" cy="141850"/>
            </a:xfrm>
            <a:custGeom>
              <a:rect b="b" l="l" r="r" t="t"/>
              <a:pathLst>
                <a:path extrusionOk="0" h="5674" w="5852">
                  <a:moveTo>
                    <a:pt x="1597" y="1"/>
                  </a:moveTo>
                  <a:cubicBezTo>
                    <a:pt x="1158" y="1"/>
                    <a:pt x="719" y="161"/>
                    <a:pt x="398" y="482"/>
                  </a:cubicBezTo>
                  <a:lnTo>
                    <a:pt x="1" y="882"/>
                  </a:lnTo>
                  <a:lnTo>
                    <a:pt x="4792" y="5673"/>
                  </a:lnTo>
                  <a:lnTo>
                    <a:pt x="5189" y="5273"/>
                  </a:lnTo>
                  <a:cubicBezTo>
                    <a:pt x="5852" y="4610"/>
                    <a:pt x="5852" y="3538"/>
                    <a:pt x="5189" y="2879"/>
                  </a:cubicBezTo>
                  <a:lnTo>
                    <a:pt x="2795" y="482"/>
                  </a:lnTo>
                  <a:cubicBezTo>
                    <a:pt x="2474" y="161"/>
                    <a:pt x="2036" y="1"/>
                    <a:pt x="159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41"/>
          <p:cNvGrpSpPr/>
          <p:nvPr/>
        </p:nvGrpSpPr>
        <p:grpSpPr>
          <a:xfrm>
            <a:off x="2083159" y="3146709"/>
            <a:ext cx="351874" cy="297623"/>
            <a:chOff x="2678350" y="1464650"/>
            <a:chExt cx="499750" cy="422700"/>
          </a:xfrm>
        </p:grpSpPr>
        <p:sp>
          <p:nvSpPr>
            <p:cNvPr id="1299" name="Google Shape;1299;p41"/>
            <p:cNvSpPr/>
            <p:nvPr/>
          </p:nvSpPr>
          <p:spPr>
            <a:xfrm>
              <a:off x="3081050" y="1542700"/>
              <a:ext cx="97050" cy="267350"/>
            </a:xfrm>
            <a:custGeom>
              <a:rect b="b" l="l" r="r" t="t"/>
              <a:pathLst>
                <a:path extrusionOk="0" h="10694" w="3882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41"/>
            <p:cNvSpPr/>
            <p:nvPr/>
          </p:nvSpPr>
          <p:spPr>
            <a:xfrm>
              <a:off x="3041000" y="1582600"/>
              <a:ext cx="75075" cy="187725"/>
            </a:xfrm>
            <a:custGeom>
              <a:rect b="b" l="l" r="r" t="t"/>
              <a:pathLst>
                <a:path extrusionOk="0" h="7509" w="3003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41"/>
            <p:cNvSpPr/>
            <p:nvPr/>
          </p:nvSpPr>
          <p:spPr>
            <a:xfrm>
              <a:off x="2678350" y="1464650"/>
              <a:ext cx="339700" cy="422700"/>
            </a:xfrm>
            <a:custGeom>
              <a:rect b="b" l="l" r="r" t="t"/>
              <a:pathLst>
                <a:path extrusionOk="0" h="16908" w="13588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2" name="Google Shape;1302;p41"/>
          <p:cNvGrpSpPr/>
          <p:nvPr/>
        </p:nvGrpSpPr>
        <p:grpSpPr>
          <a:xfrm>
            <a:off x="2506692" y="3125895"/>
            <a:ext cx="339253" cy="339253"/>
            <a:chOff x="3271200" y="1435075"/>
            <a:chExt cx="481825" cy="481825"/>
          </a:xfrm>
        </p:grpSpPr>
        <p:sp>
          <p:nvSpPr>
            <p:cNvPr id="1303" name="Google Shape;1303;p41"/>
            <p:cNvSpPr/>
            <p:nvPr/>
          </p:nvSpPr>
          <p:spPr>
            <a:xfrm>
              <a:off x="3271200" y="143507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9597" y="2259"/>
                  </a:moveTo>
                  <a:cubicBezTo>
                    <a:pt x="13635" y="2259"/>
                    <a:pt x="17014" y="5545"/>
                    <a:pt x="17014" y="9601"/>
                  </a:cubicBezTo>
                  <a:cubicBezTo>
                    <a:pt x="17014" y="13636"/>
                    <a:pt x="13654" y="17014"/>
                    <a:pt x="9597" y="17014"/>
                  </a:cubicBezTo>
                  <a:cubicBezTo>
                    <a:pt x="5562" y="17014"/>
                    <a:pt x="2259" y="13654"/>
                    <a:pt x="2259" y="9601"/>
                  </a:cubicBezTo>
                  <a:cubicBezTo>
                    <a:pt x="2259" y="5563"/>
                    <a:pt x="5541" y="2259"/>
                    <a:pt x="9597" y="2259"/>
                  </a:cubicBezTo>
                  <a:close/>
                  <a:moveTo>
                    <a:pt x="9597" y="1"/>
                  </a:moveTo>
                  <a:cubicBezTo>
                    <a:pt x="4304" y="1"/>
                    <a:pt x="0" y="4307"/>
                    <a:pt x="0" y="9601"/>
                  </a:cubicBezTo>
                  <a:cubicBezTo>
                    <a:pt x="0" y="14892"/>
                    <a:pt x="4304" y="19273"/>
                    <a:pt x="9597" y="19273"/>
                  </a:cubicBezTo>
                  <a:cubicBezTo>
                    <a:pt x="14891" y="19273"/>
                    <a:pt x="19272" y="14892"/>
                    <a:pt x="19272" y="9601"/>
                  </a:cubicBezTo>
                  <a:cubicBezTo>
                    <a:pt x="19272" y="4307"/>
                    <a:pt x="14891" y="1"/>
                    <a:pt x="959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1"/>
            <p:cNvSpPr/>
            <p:nvPr/>
          </p:nvSpPr>
          <p:spPr>
            <a:xfrm>
              <a:off x="3356575" y="1520525"/>
              <a:ext cx="311000" cy="311025"/>
            </a:xfrm>
            <a:custGeom>
              <a:rect b="b" l="l" r="r" t="t"/>
              <a:pathLst>
                <a:path extrusionOk="0" h="12441" w="12440">
                  <a:moveTo>
                    <a:pt x="8516" y="3359"/>
                  </a:moveTo>
                  <a:cubicBezTo>
                    <a:pt x="8661" y="3359"/>
                    <a:pt x="8805" y="3414"/>
                    <a:pt x="8917" y="3524"/>
                  </a:cubicBezTo>
                  <a:cubicBezTo>
                    <a:pt x="9136" y="3744"/>
                    <a:pt x="9136" y="4102"/>
                    <a:pt x="8917" y="4322"/>
                  </a:cubicBezTo>
                  <a:lnTo>
                    <a:pt x="7056" y="6183"/>
                  </a:lnTo>
                  <a:lnTo>
                    <a:pt x="8917" y="8041"/>
                  </a:lnTo>
                  <a:cubicBezTo>
                    <a:pt x="9326" y="8453"/>
                    <a:pt x="8939" y="9009"/>
                    <a:pt x="8502" y="9009"/>
                  </a:cubicBezTo>
                  <a:cubicBezTo>
                    <a:pt x="8371" y="9009"/>
                    <a:pt x="8235" y="8959"/>
                    <a:pt x="8116" y="8839"/>
                  </a:cubicBezTo>
                  <a:lnTo>
                    <a:pt x="5857" y="6580"/>
                  </a:lnTo>
                  <a:cubicBezTo>
                    <a:pt x="5637" y="6360"/>
                    <a:pt x="5637" y="6002"/>
                    <a:pt x="5857" y="5782"/>
                  </a:cubicBezTo>
                  <a:lnTo>
                    <a:pt x="8116" y="3524"/>
                  </a:lnTo>
                  <a:cubicBezTo>
                    <a:pt x="8227" y="3414"/>
                    <a:pt x="8372" y="3359"/>
                    <a:pt x="8516" y="3359"/>
                  </a:cubicBezTo>
                  <a:close/>
                  <a:moveTo>
                    <a:pt x="5619" y="1"/>
                  </a:moveTo>
                  <a:cubicBezTo>
                    <a:pt x="4367" y="112"/>
                    <a:pt x="3177" y="606"/>
                    <a:pt x="2214" y="1413"/>
                  </a:cubicBezTo>
                  <a:lnTo>
                    <a:pt x="2590" y="1789"/>
                  </a:lnTo>
                  <a:cubicBezTo>
                    <a:pt x="3002" y="2199"/>
                    <a:pt x="2615" y="2757"/>
                    <a:pt x="2178" y="2757"/>
                  </a:cubicBezTo>
                  <a:cubicBezTo>
                    <a:pt x="2047" y="2757"/>
                    <a:pt x="1912" y="2707"/>
                    <a:pt x="1792" y="2587"/>
                  </a:cubicBezTo>
                  <a:lnTo>
                    <a:pt x="1416" y="2211"/>
                  </a:lnTo>
                  <a:cubicBezTo>
                    <a:pt x="609" y="3175"/>
                    <a:pt x="118" y="4364"/>
                    <a:pt x="3" y="5617"/>
                  </a:cubicBezTo>
                  <a:lnTo>
                    <a:pt x="536" y="5617"/>
                  </a:lnTo>
                  <a:cubicBezTo>
                    <a:pt x="1280" y="5617"/>
                    <a:pt x="1283" y="6746"/>
                    <a:pt x="536" y="6746"/>
                  </a:cubicBezTo>
                  <a:lnTo>
                    <a:pt x="0" y="6746"/>
                  </a:lnTo>
                  <a:cubicBezTo>
                    <a:pt x="118" y="8035"/>
                    <a:pt x="627" y="9287"/>
                    <a:pt x="1413" y="10227"/>
                  </a:cubicBezTo>
                  <a:lnTo>
                    <a:pt x="1789" y="9850"/>
                  </a:lnTo>
                  <a:cubicBezTo>
                    <a:pt x="1910" y="9730"/>
                    <a:pt x="2045" y="9679"/>
                    <a:pt x="2176" y="9679"/>
                  </a:cubicBezTo>
                  <a:cubicBezTo>
                    <a:pt x="2613" y="9679"/>
                    <a:pt x="2995" y="10244"/>
                    <a:pt x="2587" y="10651"/>
                  </a:cubicBezTo>
                  <a:lnTo>
                    <a:pt x="2211" y="11028"/>
                  </a:lnTo>
                  <a:cubicBezTo>
                    <a:pt x="3174" y="11832"/>
                    <a:pt x="4364" y="12326"/>
                    <a:pt x="5616" y="12440"/>
                  </a:cubicBezTo>
                  <a:lnTo>
                    <a:pt x="5616" y="11904"/>
                  </a:lnTo>
                  <a:cubicBezTo>
                    <a:pt x="5616" y="11530"/>
                    <a:pt x="5899" y="11343"/>
                    <a:pt x="6182" y="11343"/>
                  </a:cubicBezTo>
                  <a:cubicBezTo>
                    <a:pt x="6464" y="11343"/>
                    <a:pt x="6745" y="11530"/>
                    <a:pt x="6745" y="11904"/>
                  </a:cubicBezTo>
                  <a:lnTo>
                    <a:pt x="6745" y="12440"/>
                  </a:lnTo>
                  <a:cubicBezTo>
                    <a:pt x="8034" y="12323"/>
                    <a:pt x="9287" y="11811"/>
                    <a:pt x="10226" y="11028"/>
                  </a:cubicBezTo>
                  <a:lnTo>
                    <a:pt x="9850" y="10651"/>
                  </a:lnTo>
                  <a:cubicBezTo>
                    <a:pt x="9445" y="10246"/>
                    <a:pt x="9822" y="9678"/>
                    <a:pt x="10259" y="9678"/>
                  </a:cubicBezTo>
                  <a:cubicBezTo>
                    <a:pt x="10390" y="9678"/>
                    <a:pt x="10526" y="9729"/>
                    <a:pt x="10648" y="9850"/>
                  </a:cubicBezTo>
                  <a:lnTo>
                    <a:pt x="11024" y="10227"/>
                  </a:lnTo>
                  <a:cubicBezTo>
                    <a:pt x="11810" y="9287"/>
                    <a:pt x="12319" y="8035"/>
                    <a:pt x="12437" y="6746"/>
                  </a:cubicBezTo>
                  <a:lnTo>
                    <a:pt x="11904" y="6746"/>
                  </a:lnTo>
                  <a:cubicBezTo>
                    <a:pt x="11160" y="6746"/>
                    <a:pt x="11157" y="5617"/>
                    <a:pt x="11904" y="5617"/>
                  </a:cubicBezTo>
                  <a:lnTo>
                    <a:pt x="12440" y="5617"/>
                  </a:lnTo>
                  <a:cubicBezTo>
                    <a:pt x="12325" y="4364"/>
                    <a:pt x="11834" y="3175"/>
                    <a:pt x="11027" y="2211"/>
                  </a:cubicBezTo>
                  <a:lnTo>
                    <a:pt x="10651" y="2587"/>
                  </a:lnTo>
                  <a:cubicBezTo>
                    <a:pt x="10529" y="2709"/>
                    <a:pt x="10392" y="2760"/>
                    <a:pt x="10261" y="2760"/>
                  </a:cubicBezTo>
                  <a:cubicBezTo>
                    <a:pt x="9823" y="2760"/>
                    <a:pt x="9443" y="2197"/>
                    <a:pt x="9853" y="1789"/>
                  </a:cubicBezTo>
                  <a:lnTo>
                    <a:pt x="10232" y="1413"/>
                  </a:lnTo>
                  <a:cubicBezTo>
                    <a:pt x="9290" y="627"/>
                    <a:pt x="8037" y="115"/>
                    <a:pt x="6748" y="1"/>
                  </a:cubicBezTo>
                  <a:lnTo>
                    <a:pt x="6748" y="537"/>
                  </a:lnTo>
                  <a:cubicBezTo>
                    <a:pt x="6748" y="909"/>
                    <a:pt x="6466" y="1096"/>
                    <a:pt x="6183" y="1096"/>
                  </a:cubicBezTo>
                  <a:cubicBezTo>
                    <a:pt x="5901" y="1096"/>
                    <a:pt x="5619" y="910"/>
                    <a:pt x="5619" y="537"/>
                  </a:cubicBezTo>
                  <a:lnTo>
                    <a:pt x="5619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5" name="Google Shape;1305;p41"/>
          <p:cNvGrpSpPr/>
          <p:nvPr/>
        </p:nvGrpSpPr>
        <p:grpSpPr>
          <a:xfrm>
            <a:off x="2917165" y="3125877"/>
            <a:ext cx="343442" cy="339288"/>
            <a:chOff x="3858100" y="1435075"/>
            <a:chExt cx="487775" cy="481875"/>
          </a:xfrm>
        </p:grpSpPr>
        <p:sp>
          <p:nvSpPr>
            <p:cNvPr id="1306" name="Google Shape;1306;p41"/>
            <p:cNvSpPr/>
            <p:nvPr/>
          </p:nvSpPr>
          <p:spPr>
            <a:xfrm>
              <a:off x="3858100" y="1868750"/>
              <a:ext cx="55575" cy="48200"/>
            </a:xfrm>
            <a:custGeom>
              <a:rect b="b" l="l" r="r" t="t"/>
              <a:pathLst>
                <a:path extrusionOk="0" h="1928" w="2223">
                  <a:moveTo>
                    <a:pt x="1600" y="0"/>
                  </a:moveTo>
                  <a:cubicBezTo>
                    <a:pt x="1460" y="0"/>
                    <a:pt x="1319" y="53"/>
                    <a:pt x="1211" y="158"/>
                  </a:cubicBezTo>
                  <a:lnTo>
                    <a:pt x="413" y="959"/>
                  </a:lnTo>
                  <a:cubicBezTo>
                    <a:pt x="0" y="1369"/>
                    <a:pt x="388" y="1927"/>
                    <a:pt x="825" y="1927"/>
                  </a:cubicBezTo>
                  <a:cubicBezTo>
                    <a:pt x="956" y="1927"/>
                    <a:pt x="1091" y="1877"/>
                    <a:pt x="1211" y="1757"/>
                  </a:cubicBezTo>
                  <a:lnTo>
                    <a:pt x="2009" y="959"/>
                  </a:lnTo>
                  <a:cubicBezTo>
                    <a:pt x="2222" y="736"/>
                    <a:pt x="2219" y="384"/>
                    <a:pt x="2000" y="167"/>
                  </a:cubicBezTo>
                  <a:cubicBezTo>
                    <a:pt x="1890" y="56"/>
                    <a:pt x="1745" y="0"/>
                    <a:pt x="1600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1"/>
            <p:cNvSpPr/>
            <p:nvPr/>
          </p:nvSpPr>
          <p:spPr>
            <a:xfrm>
              <a:off x="3917950" y="1808500"/>
              <a:ext cx="60350" cy="48525"/>
            </a:xfrm>
            <a:custGeom>
              <a:rect b="b" l="l" r="r" t="t"/>
              <a:pathLst>
                <a:path extrusionOk="0" h="1941" w="2414">
                  <a:moveTo>
                    <a:pt x="1601" y="1"/>
                  </a:moveTo>
                  <a:cubicBezTo>
                    <a:pt x="1470" y="1"/>
                    <a:pt x="1333" y="52"/>
                    <a:pt x="1211" y="174"/>
                  </a:cubicBezTo>
                  <a:lnTo>
                    <a:pt x="413" y="972"/>
                  </a:lnTo>
                  <a:cubicBezTo>
                    <a:pt x="1" y="1384"/>
                    <a:pt x="388" y="1941"/>
                    <a:pt x="824" y="1941"/>
                  </a:cubicBezTo>
                  <a:cubicBezTo>
                    <a:pt x="955" y="1941"/>
                    <a:pt x="1091" y="1890"/>
                    <a:pt x="1211" y="1770"/>
                  </a:cubicBezTo>
                  <a:lnTo>
                    <a:pt x="2009" y="972"/>
                  </a:lnTo>
                  <a:cubicBezTo>
                    <a:pt x="2414" y="569"/>
                    <a:pt x="2037" y="1"/>
                    <a:pt x="160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41"/>
            <p:cNvSpPr/>
            <p:nvPr/>
          </p:nvSpPr>
          <p:spPr>
            <a:xfrm>
              <a:off x="3876450" y="1435075"/>
              <a:ext cx="450375" cy="251250"/>
            </a:xfrm>
            <a:custGeom>
              <a:rect b="b" l="l" r="r" t="t"/>
              <a:pathLst>
                <a:path extrusionOk="0" h="10050" w="18015">
                  <a:moveTo>
                    <a:pt x="18014" y="1"/>
                  </a:moveTo>
                  <a:lnTo>
                    <a:pt x="561" y="4762"/>
                  </a:lnTo>
                  <a:cubicBezTo>
                    <a:pt x="121" y="4882"/>
                    <a:pt x="1" y="5448"/>
                    <a:pt x="350" y="5740"/>
                  </a:cubicBezTo>
                  <a:lnTo>
                    <a:pt x="5584" y="10049"/>
                  </a:lnTo>
                  <a:lnTo>
                    <a:pt x="18014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41"/>
            <p:cNvSpPr/>
            <p:nvPr/>
          </p:nvSpPr>
          <p:spPr>
            <a:xfrm>
              <a:off x="4094925" y="1456025"/>
              <a:ext cx="250950" cy="445250"/>
            </a:xfrm>
            <a:custGeom>
              <a:rect b="b" l="l" r="r" t="t"/>
              <a:pathLst>
                <a:path extrusionOk="0" h="17810" w="10038">
                  <a:moveTo>
                    <a:pt x="10037" y="0"/>
                  </a:moveTo>
                  <a:cubicBezTo>
                    <a:pt x="9890" y="120"/>
                    <a:pt x="118" y="12226"/>
                    <a:pt x="1" y="12370"/>
                  </a:cubicBezTo>
                  <a:lnTo>
                    <a:pt x="4313" y="17604"/>
                  </a:lnTo>
                  <a:cubicBezTo>
                    <a:pt x="4428" y="17744"/>
                    <a:pt x="4587" y="17809"/>
                    <a:pt x="4745" y="17809"/>
                  </a:cubicBezTo>
                  <a:cubicBezTo>
                    <a:pt x="4985" y="17809"/>
                    <a:pt x="5222" y="17659"/>
                    <a:pt x="5294" y="17390"/>
                  </a:cubicBezTo>
                  <a:lnTo>
                    <a:pt x="10037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1"/>
            <p:cNvSpPr/>
            <p:nvPr/>
          </p:nvSpPr>
          <p:spPr>
            <a:xfrm>
              <a:off x="3993575" y="1542825"/>
              <a:ext cx="245025" cy="242525"/>
            </a:xfrm>
            <a:custGeom>
              <a:rect b="b" l="l" r="r" t="t"/>
              <a:pathLst>
                <a:path extrusionOk="0" h="9701" w="9801">
                  <a:moveTo>
                    <a:pt x="9800" y="0"/>
                  </a:moveTo>
                  <a:lnTo>
                    <a:pt x="646" y="7399"/>
                  </a:lnTo>
                  <a:lnTo>
                    <a:pt x="125" y="8955"/>
                  </a:lnTo>
                  <a:cubicBezTo>
                    <a:pt x="1" y="9338"/>
                    <a:pt x="298" y="9700"/>
                    <a:pt x="659" y="9700"/>
                  </a:cubicBezTo>
                  <a:cubicBezTo>
                    <a:pt x="719" y="9700"/>
                    <a:pt x="780" y="9690"/>
                    <a:pt x="842" y="9669"/>
                  </a:cubicBezTo>
                  <a:lnTo>
                    <a:pt x="2398" y="9151"/>
                  </a:lnTo>
                  <a:lnTo>
                    <a:pt x="9800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1" name="Google Shape;1311;p41"/>
          <p:cNvGrpSpPr/>
          <p:nvPr/>
        </p:nvGrpSpPr>
        <p:grpSpPr>
          <a:xfrm>
            <a:off x="3337249" y="3125895"/>
            <a:ext cx="339253" cy="339253"/>
            <a:chOff x="4456875" y="1435075"/>
            <a:chExt cx="481825" cy="481825"/>
          </a:xfrm>
        </p:grpSpPr>
        <p:sp>
          <p:nvSpPr>
            <p:cNvPr id="1312" name="Google Shape;1312;p41"/>
            <p:cNvSpPr/>
            <p:nvPr/>
          </p:nvSpPr>
          <p:spPr>
            <a:xfrm>
              <a:off x="4624975" y="1465275"/>
              <a:ext cx="56650" cy="86000"/>
            </a:xfrm>
            <a:custGeom>
              <a:rect b="b" l="l" r="r" t="t"/>
              <a:pathLst>
                <a:path extrusionOk="0" h="3440" w="2266">
                  <a:moveTo>
                    <a:pt x="2265" y="0"/>
                  </a:moveTo>
                  <a:cubicBezTo>
                    <a:pt x="1413" y="283"/>
                    <a:pt x="618" y="1196"/>
                    <a:pt x="1" y="2575"/>
                  </a:cubicBezTo>
                  <a:cubicBezTo>
                    <a:pt x="263" y="2801"/>
                    <a:pt x="449" y="3105"/>
                    <a:pt x="534" y="3439"/>
                  </a:cubicBezTo>
                  <a:cubicBezTo>
                    <a:pt x="1106" y="3364"/>
                    <a:pt x="1672" y="3322"/>
                    <a:pt x="2265" y="3304"/>
                  </a:cubicBezTo>
                  <a:lnTo>
                    <a:pt x="2265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1"/>
            <p:cNvSpPr/>
            <p:nvPr/>
          </p:nvSpPr>
          <p:spPr>
            <a:xfrm>
              <a:off x="4615275" y="1797425"/>
              <a:ext cx="66350" cy="89375"/>
            </a:xfrm>
            <a:custGeom>
              <a:rect b="b" l="l" r="r" t="t"/>
              <a:pathLst>
                <a:path extrusionOk="0" h="3575" w="2654">
                  <a:moveTo>
                    <a:pt x="0" y="0"/>
                  </a:moveTo>
                  <a:lnTo>
                    <a:pt x="0" y="0"/>
                  </a:lnTo>
                  <a:cubicBezTo>
                    <a:pt x="618" y="1882"/>
                    <a:pt x="1563" y="3225"/>
                    <a:pt x="2653" y="3574"/>
                  </a:cubicBezTo>
                  <a:lnTo>
                    <a:pt x="2653" y="1316"/>
                  </a:lnTo>
                  <a:cubicBezTo>
                    <a:pt x="2153" y="1135"/>
                    <a:pt x="1768" y="726"/>
                    <a:pt x="1620" y="217"/>
                  </a:cubicBezTo>
                  <a:cubicBezTo>
                    <a:pt x="1057" y="169"/>
                    <a:pt x="518" y="96"/>
                    <a:pt x="0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1"/>
            <p:cNvSpPr/>
            <p:nvPr/>
          </p:nvSpPr>
          <p:spPr>
            <a:xfrm>
              <a:off x="4583125" y="1547250"/>
              <a:ext cx="28250" cy="28250"/>
            </a:xfrm>
            <a:custGeom>
              <a:rect b="b" l="l" r="r" t="t"/>
              <a:pathLst>
                <a:path extrusionOk="0" h="1130" w="1130">
                  <a:moveTo>
                    <a:pt x="567" y="1"/>
                  </a:moveTo>
                  <a:cubicBezTo>
                    <a:pt x="253" y="1"/>
                    <a:pt x="1" y="254"/>
                    <a:pt x="1" y="567"/>
                  </a:cubicBezTo>
                  <a:cubicBezTo>
                    <a:pt x="1" y="880"/>
                    <a:pt x="253" y="1130"/>
                    <a:pt x="567" y="1130"/>
                  </a:cubicBezTo>
                  <a:cubicBezTo>
                    <a:pt x="880" y="1130"/>
                    <a:pt x="1130" y="880"/>
                    <a:pt x="1130" y="567"/>
                  </a:cubicBezTo>
                  <a:cubicBezTo>
                    <a:pt x="1130" y="254"/>
                    <a:pt x="880" y="1"/>
                    <a:pt x="56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1"/>
            <p:cNvSpPr/>
            <p:nvPr/>
          </p:nvSpPr>
          <p:spPr>
            <a:xfrm>
              <a:off x="4597950" y="1576075"/>
              <a:ext cx="83675" cy="87525"/>
            </a:xfrm>
            <a:custGeom>
              <a:rect b="b" l="l" r="r" t="t"/>
              <a:pathLst>
                <a:path extrusionOk="0" h="3501" w="3347">
                  <a:moveTo>
                    <a:pt x="3346" y="1"/>
                  </a:moveTo>
                  <a:cubicBezTo>
                    <a:pt x="2723" y="19"/>
                    <a:pt x="2103" y="73"/>
                    <a:pt x="1485" y="161"/>
                  </a:cubicBezTo>
                  <a:cubicBezTo>
                    <a:pt x="1241" y="654"/>
                    <a:pt x="772" y="998"/>
                    <a:pt x="230" y="1082"/>
                  </a:cubicBezTo>
                  <a:cubicBezTo>
                    <a:pt x="100" y="1817"/>
                    <a:pt x="25" y="2714"/>
                    <a:pt x="1" y="3500"/>
                  </a:cubicBezTo>
                  <a:lnTo>
                    <a:pt x="3346" y="3500"/>
                  </a:lnTo>
                  <a:lnTo>
                    <a:pt x="3346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1"/>
            <p:cNvSpPr/>
            <p:nvPr/>
          </p:nvSpPr>
          <p:spPr>
            <a:xfrm>
              <a:off x="4597650" y="1692175"/>
              <a:ext cx="83975" cy="82450"/>
            </a:xfrm>
            <a:custGeom>
              <a:rect b="b" l="l" r="r" t="t"/>
              <a:pathLst>
                <a:path extrusionOk="0" h="3298" w="3359">
                  <a:moveTo>
                    <a:pt x="1" y="0"/>
                  </a:moveTo>
                  <a:cubicBezTo>
                    <a:pt x="31" y="1003"/>
                    <a:pt x="154" y="2006"/>
                    <a:pt x="371" y="2987"/>
                  </a:cubicBezTo>
                  <a:cubicBezTo>
                    <a:pt x="1031" y="3135"/>
                    <a:pt x="1699" y="3237"/>
                    <a:pt x="2371" y="3298"/>
                  </a:cubicBezTo>
                  <a:cubicBezTo>
                    <a:pt x="2548" y="2855"/>
                    <a:pt x="2910" y="2509"/>
                    <a:pt x="3358" y="2346"/>
                  </a:cubicBezTo>
                  <a:lnTo>
                    <a:pt x="3358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41"/>
            <p:cNvSpPr/>
            <p:nvPr/>
          </p:nvSpPr>
          <p:spPr>
            <a:xfrm>
              <a:off x="4798050" y="1663575"/>
              <a:ext cx="28475" cy="28250"/>
            </a:xfrm>
            <a:custGeom>
              <a:rect b="b" l="l" r="r" t="t"/>
              <a:pathLst>
                <a:path extrusionOk="0" h="1130" w="1139">
                  <a:moveTo>
                    <a:pt x="564" y="0"/>
                  </a:moveTo>
                  <a:cubicBezTo>
                    <a:pt x="254" y="0"/>
                    <a:pt x="1" y="253"/>
                    <a:pt x="1" y="566"/>
                  </a:cubicBezTo>
                  <a:cubicBezTo>
                    <a:pt x="4" y="876"/>
                    <a:pt x="257" y="1129"/>
                    <a:pt x="567" y="1129"/>
                  </a:cubicBezTo>
                  <a:lnTo>
                    <a:pt x="573" y="1129"/>
                  </a:lnTo>
                  <a:cubicBezTo>
                    <a:pt x="886" y="1129"/>
                    <a:pt x="1139" y="876"/>
                    <a:pt x="1139" y="563"/>
                  </a:cubicBezTo>
                  <a:cubicBezTo>
                    <a:pt x="1139" y="253"/>
                    <a:pt x="886" y="0"/>
                    <a:pt x="573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41"/>
            <p:cNvSpPr/>
            <p:nvPr/>
          </p:nvSpPr>
          <p:spPr>
            <a:xfrm>
              <a:off x="4710200" y="1435075"/>
              <a:ext cx="228500" cy="228525"/>
            </a:xfrm>
            <a:custGeom>
              <a:rect b="b" l="l" r="r" t="t"/>
              <a:pathLst>
                <a:path extrusionOk="0" h="9141" w="9140">
                  <a:moveTo>
                    <a:pt x="1" y="1"/>
                  </a:moveTo>
                  <a:lnTo>
                    <a:pt x="1" y="34"/>
                  </a:lnTo>
                  <a:cubicBezTo>
                    <a:pt x="1729" y="377"/>
                    <a:pt x="3313" y="2283"/>
                    <a:pt x="4075" y="5069"/>
                  </a:cubicBezTo>
                  <a:cubicBezTo>
                    <a:pt x="6833" y="5828"/>
                    <a:pt x="8763" y="7406"/>
                    <a:pt x="9107" y="9140"/>
                  </a:cubicBezTo>
                  <a:lnTo>
                    <a:pt x="9140" y="9140"/>
                  </a:lnTo>
                  <a:cubicBezTo>
                    <a:pt x="8854" y="4298"/>
                    <a:pt x="4843" y="284"/>
                    <a:pt x="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1"/>
            <p:cNvSpPr/>
            <p:nvPr/>
          </p:nvSpPr>
          <p:spPr>
            <a:xfrm>
              <a:off x="4819200" y="1593475"/>
              <a:ext cx="89400" cy="70125"/>
            </a:xfrm>
            <a:custGeom>
              <a:rect b="b" l="l" r="r" t="t"/>
              <a:pathLst>
                <a:path extrusionOk="0" h="2805" w="3576">
                  <a:moveTo>
                    <a:pt x="1" y="1"/>
                  </a:moveTo>
                  <a:cubicBezTo>
                    <a:pt x="94" y="519"/>
                    <a:pt x="166" y="1061"/>
                    <a:pt x="215" y="1621"/>
                  </a:cubicBezTo>
                  <a:cubicBezTo>
                    <a:pt x="727" y="1777"/>
                    <a:pt x="1136" y="2301"/>
                    <a:pt x="1317" y="2804"/>
                  </a:cubicBezTo>
                  <a:lnTo>
                    <a:pt x="3575" y="2804"/>
                  </a:lnTo>
                  <a:cubicBezTo>
                    <a:pt x="3223" y="1711"/>
                    <a:pt x="1883" y="621"/>
                    <a:pt x="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1"/>
            <p:cNvSpPr/>
            <p:nvPr/>
          </p:nvSpPr>
          <p:spPr>
            <a:xfrm>
              <a:off x="4819200" y="1692175"/>
              <a:ext cx="89475" cy="66275"/>
            </a:xfrm>
            <a:custGeom>
              <a:rect b="b" l="l" r="r" t="t"/>
              <a:pathLst>
                <a:path extrusionOk="0" h="2651" w="3579">
                  <a:moveTo>
                    <a:pt x="1317" y="0"/>
                  </a:moveTo>
                  <a:cubicBezTo>
                    <a:pt x="1133" y="500"/>
                    <a:pt x="727" y="883"/>
                    <a:pt x="215" y="1033"/>
                  </a:cubicBezTo>
                  <a:cubicBezTo>
                    <a:pt x="166" y="1593"/>
                    <a:pt x="94" y="2132"/>
                    <a:pt x="1" y="2650"/>
                  </a:cubicBezTo>
                  <a:cubicBezTo>
                    <a:pt x="1889" y="2030"/>
                    <a:pt x="3223" y="1078"/>
                    <a:pt x="3578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1"/>
            <p:cNvSpPr/>
            <p:nvPr/>
          </p:nvSpPr>
          <p:spPr>
            <a:xfrm>
              <a:off x="4456875" y="1691800"/>
              <a:ext cx="225125" cy="225100"/>
            </a:xfrm>
            <a:custGeom>
              <a:rect b="b" l="l" r="r" t="t"/>
              <a:pathLst>
                <a:path extrusionOk="0" h="9004" w="9005">
                  <a:moveTo>
                    <a:pt x="1" y="0"/>
                  </a:moveTo>
                  <a:cubicBezTo>
                    <a:pt x="284" y="4839"/>
                    <a:pt x="4162" y="8721"/>
                    <a:pt x="9004" y="9004"/>
                  </a:cubicBezTo>
                  <a:lnTo>
                    <a:pt x="9004" y="8974"/>
                  </a:lnTo>
                  <a:cubicBezTo>
                    <a:pt x="7273" y="8628"/>
                    <a:pt x="5827" y="6697"/>
                    <a:pt x="5066" y="3942"/>
                  </a:cubicBezTo>
                  <a:cubicBezTo>
                    <a:pt x="2283" y="3180"/>
                    <a:pt x="377" y="1726"/>
                    <a:pt x="31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1"/>
            <p:cNvSpPr/>
            <p:nvPr/>
          </p:nvSpPr>
          <p:spPr>
            <a:xfrm>
              <a:off x="4487000" y="1595125"/>
              <a:ext cx="88925" cy="68475"/>
            </a:xfrm>
            <a:custGeom>
              <a:rect b="b" l="l" r="r" t="t"/>
              <a:pathLst>
                <a:path extrusionOk="0" h="2739" w="3557">
                  <a:moveTo>
                    <a:pt x="3397" y="1"/>
                  </a:moveTo>
                  <a:cubicBezTo>
                    <a:pt x="1569" y="636"/>
                    <a:pt x="337" y="1720"/>
                    <a:pt x="0" y="2738"/>
                  </a:cubicBezTo>
                  <a:lnTo>
                    <a:pt x="3313" y="2738"/>
                  </a:lnTo>
                  <a:cubicBezTo>
                    <a:pt x="3337" y="1880"/>
                    <a:pt x="3418" y="913"/>
                    <a:pt x="3556" y="106"/>
                  </a:cubicBezTo>
                  <a:cubicBezTo>
                    <a:pt x="3502" y="73"/>
                    <a:pt x="3448" y="37"/>
                    <a:pt x="339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1"/>
            <p:cNvSpPr/>
            <p:nvPr/>
          </p:nvSpPr>
          <p:spPr>
            <a:xfrm>
              <a:off x="4486925" y="1692175"/>
              <a:ext cx="89450" cy="66350"/>
            </a:xfrm>
            <a:custGeom>
              <a:rect b="b" l="l" r="r" t="t"/>
              <a:pathLst>
                <a:path extrusionOk="0" h="2654" w="3578">
                  <a:moveTo>
                    <a:pt x="0" y="0"/>
                  </a:moveTo>
                  <a:cubicBezTo>
                    <a:pt x="352" y="1078"/>
                    <a:pt x="1689" y="2030"/>
                    <a:pt x="3578" y="2653"/>
                  </a:cubicBezTo>
                  <a:cubicBezTo>
                    <a:pt x="3418" y="1777"/>
                    <a:pt x="3325" y="889"/>
                    <a:pt x="3300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1"/>
            <p:cNvSpPr/>
            <p:nvPr/>
          </p:nvSpPr>
          <p:spPr>
            <a:xfrm>
              <a:off x="4456875" y="1435075"/>
              <a:ext cx="225125" cy="228525"/>
            </a:xfrm>
            <a:custGeom>
              <a:rect b="b" l="l" r="r" t="t"/>
              <a:pathLst>
                <a:path extrusionOk="0" h="9141" w="9005">
                  <a:moveTo>
                    <a:pt x="9004" y="1"/>
                  </a:moveTo>
                  <a:cubicBezTo>
                    <a:pt x="4162" y="284"/>
                    <a:pt x="284" y="4298"/>
                    <a:pt x="1" y="9140"/>
                  </a:cubicBezTo>
                  <a:lnTo>
                    <a:pt x="37" y="9140"/>
                  </a:lnTo>
                  <a:cubicBezTo>
                    <a:pt x="329" y="7686"/>
                    <a:pt x="1747" y="6267"/>
                    <a:pt x="3969" y="5433"/>
                  </a:cubicBezTo>
                  <a:cubicBezTo>
                    <a:pt x="3715" y="4375"/>
                    <a:pt x="4516" y="3361"/>
                    <a:pt x="5602" y="3361"/>
                  </a:cubicBezTo>
                  <a:cubicBezTo>
                    <a:pt x="5607" y="3361"/>
                    <a:pt x="5612" y="3361"/>
                    <a:pt x="5617" y="3361"/>
                  </a:cubicBezTo>
                  <a:cubicBezTo>
                    <a:pt x="5638" y="3361"/>
                    <a:pt x="5656" y="3364"/>
                    <a:pt x="5677" y="3367"/>
                  </a:cubicBezTo>
                  <a:cubicBezTo>
                    <a:pt x="6511" y="1476"/>
                    <a:pt x="7688" y="293"/>
                    <a:pt x="9004" y="31"/>
                  </a:cubicBezTo>
                  <a:lnTo>
                    <a:pt x="9004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41"/>
            <p:cNvSpPr/>
            <p:nvPr/>
          </p:nvSpPr>
          <p:spPr>
            <a:xfrm>
              <a:off x="4710200" y="1691800"/>
              <a:ext cx="228500" cy="225100"/>
            </a:xfrm>
            <a:custGeom>
              <a:rect b="b" l="l" r="r" t="t"/>
              <a:pathLst>
                <a:path extrusionOk="0" h="9004" w="9140">
                  <a:moveTo>
                    <a:pt x="9107" y="0"/>
                  </a:moveTo>
                  <a:cubicBezTo>
                    <a:pt x="8760" y="1726"/>
                    <a:pt x="6857" y="3177"/>
                    <a:pt x="4075" y="3942"/>
                  </a:cubicBezTo>
                  <a:cubicBezTo>
                    <a:pt x="3313" y="6721"/>
                    <a:pt x="1729" y="8628"/>
                    <a:pt x="1" y="8971"/>
                  </a:cubicBezTo>
                  <a:lnTo>
                    <a:pt x="1" y="9004"/>
                  </a:lnTo>
                  <a:cubicBezTo>
                    <a:pt x="4843" y="8721"/>
                    <a:pt x="8854" y="4839"/>
                    <a:pt x="9140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41"/>
            <p:cNvSpPr/>
            <p:nvPr/>
          </p:nvSpPr>
          <p:spPr>
            <a:xfrm>
              <a:off x="4710200" y="1465200"/>
              <a:ext cx="70025" cy="89375"/>
            </a:xfrm>
            <a:custGeom>
              <a:rect b="b" l="l" r="r" t="t"/>
              <a:pathLst>
                <a:path extrusionOk="0" h="3575" w="2801">
                  <a:moveTo>
                    <a:pt x="1" y="0"/>
                  </a:moveTo>
                  <a:lnTo>
                    <a:pt x="1" y="3298"/>
                  </a:lnTo>
                  <a:cubicBezTo>
                    <a:pt x="937" y="3328"/>
                    <a:pt x="1961" y="3421"/>
                    <a:pt x="2801" y="3575"/>
                  </a:cubicBezTo>
                  <a:cubicBezTo>
                    <a:pt x="2181" y="1687"/>
                    <a:pt x="1082" y="350"/>
                    <a:pt x="1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1"/>
            <p:cNvSpPr/>
            <p:nvPr/>
          </p:nvSpPr>
          <p:spPr>
            <a:xfrm>
              <a:off x="4710200" y="1575850"/>
              <a:ext cx="86150" cy="87750"/>
            </a:xfrm>
            <a:custGeom>
              <a:rect b="b" l="l" r="r" t="t"/>
              <a:pathLst>
                <a:path extrusionOk="0" h="3510" w="3446">
                  <a:moveTo>
                    <a:pt x="1" y="1"/>
                  </a:moveTo>
                  <a:lnTo>
                    <a:pt x="1" y="3509"/>
                  </a:lnTo>
                  <a:lnTo>
                    <a:pt x="2494" y="3509"/>
                  </a:lnTo>
                  <a:cubicBezTo>
                    <a:pt x="2656" y="3054"/>
                    <a:pt x="3003" y="2554"/>
                    <a:pt x="3445" y="2374"/>
                  </a:cubicBezTo>
                  <a:cubicBezTo>
                    <a:pt x="3385" y="1702"/>
                    <a:pt x="3283" y="1034"/>
                    <a:pt x="3135" y="374"/>
                  </a:cubicBezTo>
                  <a:cubicBezTo>
                    <a:pt x="2208" y="167"/>
                    <a:pt x="1063" y="37"/>
                    <a:pt x="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1"/>
            <p:cNvSpPr/>
            <p:nvPr/>
          </p:nvSpPr>
          <p:spPr>
            <a:xfrm>
              <a:off x="4710200" y="1797500"/>
              <a:ext cx="70025" cy="89375"/>
            </a:xfrm>
            <a:custGeom>
              <a:rect b="b" l="l" r="r" t="t"/>
              <a:pathLst>
                <a:path extrusionOk="0" h="3575" w="2801">
                  <a:moveTo>
                    <a:pt x="2801" y="0"/>
                  </a:moveTo>
                  <a:lnTo>
                    <a:pt x="2801" y="0"/>
                  </a:lnTo>
                  <a:cubicBezTo>
                    <a:pt x="2283" y="93"/>
                    <a:pt x="1609" y="166"/>
                    <a:pt x="1048" y="214"/>
                  </a:cubicBezTo>
                  <a:cubicBezTo>
                    <a:pt x="892" y="726"/>
                    <a:pt x="503" y="1135"/>
                    <a:pt x="1" y="1316"/>
                  </a:cubicBezTo>
                  <a:lnTo>
                    <a:pt x="1" y="3574"/>
                  </a:lnTo>
                  <a:cubicBezTo>
                    <a:pt x="1082" y="3222"/>
                    <a:pt x="2181" y="1885"/>
                    <a:pt x="2801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1"/>
            <p:cNvSpPr/>
            <p:nvPr/>
          </p:nvSpPr>
          <p:spPr>
            <a:xfrm>
              <a:off x="4681975" y="1776400"/>
              <a:ext cx="28250" cy="28350"/>
            </a:xfrm>
            <a:custGeom>
              <a:rect b="b" l="l" r="r" t="t"/>
              <a:pathLst>
                <a:path extrusionOk="0" h="1134" w="113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lnTo>
                    <a:pt x="0" y="567"/>
                  </a:lnTo>
                  <a:cubicBezTo>
                    <a:pt x="0" y="567"/>
                    <a:pt x="0" y="570"/>
                    <a:pt x="0" y="570"/>
                  </a:cubicBezTo>
                  <a:cubicBezTo>
                    <a:pt x="0" y="880"/>
                    <a:pt x="253" y="1133"/>
                    <a:pt x="566" y="1133"/>
                  </a:cubicBezTo>
                  <a:cubicBezTo>
                    <a:pt x="877" y="1133"/>
                    <a:pt x="1130" y="880"/>
                    <a:pt x="1130" y="570"/>
                  </a:cubicBezTo>
                  <a:cubicBezTo>
                    <a:pt x="1130" y="570"/>
                    <a:pt x="1130" y="567"/>
                    <a:pt x="1130" y="567"/>
                  </a:cubicBezTo>
                  <a:lnTo>
                    <a:pt x="1130" y="564"/>
                  </a:lnTo>
                  <a:cubicBezTo>
                    <a:pt x="1130" y="251"/>
                    <a:pt x="877" y="1"/>
                    <a:pt x="566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1"/>
            <p:cNvSpPr/>
            <p:nvPr/>
          </p:nvSpPr>
          <p:spPr>
            <a:xfrm>
              <a:off x="4710200" y="1692175"/>
              <a:ext cx="86150" cy="82450"/>
            </a:xfrm>
            <a:custGeom>
              <a:rect b="b" l="l" r="r" t="t"/>
              <a:pathLst>
                <a:path extrusionOk="0" h="3298" w="3446">
                  <a:moveTo>
                    <a:pt x="1" y="0"/>
                  </a:moveTo>
                  <a:lnTo>
                    <a:pt x="1" y="2346"/>
                  </a:lnTo>
                  <a:cubicBezTo>
                    <a:pt x="455" y="2506"/>
                    <a:pt x="820" y="2852"/>
                    <a:pt x="1003" y="3298"/>
                  </a:cubicBezTo>
                  <a:cubicBezTo>
                    <a:pt x="1702" y="3234"/>
                    <a:pt x="2506" y="3129"/>
                    <a:pt x="3135" y="2987"/>
                  </a:cubicBezTo>
                  <a:cubicBezTo>
                    <a:pt x="3283" y="2328"/>
                    <a:pt x="3385" y="1660"/>
                    <a:pt x="3445" y="985"/>
                  </a:cubicBezTo>
                  <a:cubicBezTo>
                    <a:pt x="3003" y="807"/>
                    <a:pt x="2656" y="449"/>
                    <a:pt x="2494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1" name="Google Shape;1331;p41"/>
          <p:cNvGrpSpPr/>
          <p:nvPr/>
        </p:nvGrpSpPr>
        <p:grpSpPr>
          <a:xfrm>
            <a:off x="3758239" y="3125886"/>
            <a:ext cx="342580" cy="339271"/>
            <a:chOff x="5049725" y="1435050"/>
            <a:chExt cx="486550" cy="481850"/>
          </a:xfrm>
        </p:grpSpPr>
        <p:sp>
          <p:nvSpPr>
            <p:cNvPr id="1332" name="Google Shape;1332;p41"/>
            <p:cNvSpPr/>
            <p:nvPr/>
          </p:nvSpPr>
          <p:spPr>
            <a:xfrm>
              <a:off x="5136300" y="1519775"/>
              <a:ext cx="310550" cy="310550"/>
            </a:xfrm>
            <a:custGeom>
              <a:rect b="b" l="l" r="r" t="t"/>
              <a:pathLst>
                <a:path extrusionOk="0" h="12422" w="12422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1"/>
            <p:cNvSpPr/>
            <p:nvPr/>
          </p:nvSpPr>
          <p:spPr>
            <a:xfrm>
              <a:off x="5184925" y="1576250"/>
              <a:ext cx="205475" cy="197625"/>
            </a:xfrm>
            <a:custGeom>
              <a:rect b="b" l="l" r="r" t="t"/>
              <a:pathLst>
                <a:path extrusionOk="0" h="7905" w="8219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1"/>
            <p:cNvSpPr/>
            <p:nvPr/>
          </p:nvSpPr>
          <p:spPr>
            <a:xfrm>
              <a:off x="5049725" y="143507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1"/>
            <p:cNvSpPr/>
            <p:nvPr/>
          </p:nvSpPr>
          <p:spPr>
            <a:xfrm>
              <a:off x="5245825" y="1435050"/>
              <a:ext cx="290450" cy="282350"/>
            </a:xfrm>
            <a:custGeom>
              <a:rect b="b" l="l" r="r" t="t"/>
              <a:pathLst>
                <a:path extrusionOk="0" h="11294" w="11618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1"/>
          <p:cNvGrpSpPr/>
          <p:nvPr/>
        </p:nvGrpSpPr>
        <p:grpSpPr>
          <a:xfrm>
            <a:off x="4173790" y="3125895"/>
            <a:ext cx="339359" cy="339253"/>
            <a:chOff x="5642475" y="1435075"/>
            <a:chExt cx="481975" cy="481825"/>
          </a:xfrm>
        </p:grpSpPr>
        <p:sp>
          <p:nvSpPr>
            <p:cNvPr id="1337" name="Google Shape;1337;p41"/>
            <p:cNvSpPr/>
            <p:nvPr/>
          </p:nvSpPr>
          <p:spPr>
            <a:xfrm>
              <a:off x="5642475" y="1435075"/>
              <a:ext cx="481975" cy="340675"/>
            </a:xfrm>
            <a:custGeom>
              <a:rect b="b" l="l" r="r" t="t"/>
              <a:pathLst>
                <a:path extrusionOk="0" h="13627" w="19279">
                  <a:moveTo>
                    <a:pt x="2262" y="2259"/>
                  </a:moveTo>
                  <a:cubicBezTo>
                    <a:pt x="2883" y="2259"/>
                    <a:pt x="3428" y="2765"/>
                    <a:pt x="3428" y="3389"/>
                  </a:cubicBezTo>
                  <a:lnTo>
                    <a:pt x="3428" y="7342"/>
                  </a:lnTo>
                  <a:cubicBezTo>
                    <a:pt x="3428" y="7366"/>
                    <a:pt x="3434" y="7394"/>
                    <a:pt x="3434" y="7418"/>
                  </a:cubicBezTo>
                  <a:lnTo>
                    <a:pt x="1636" y="6246"/>
                  </a:lnTo>
                  <a:cubicBezTo>
                    <a:pt x="1320" y="6035"/>
                    <a:pt x="1130" y="5683"/>
                    <a:pt x="1133" y="5304"/>
                  </a:cubicBezTo>
                  <a:lnTo>
                    <a:pt x="1133" y="3389"/>
                  </a:lnTo>
                  <a:cubicBezTo>
                    <a:pt x="1133" y="2765"/>
                    <a:pt x="1636" y="2259"/>
                    <a:pt x="2262" y="2259"/>
                  </a:cubicBezTo>
                  <a:close/>
                  <a:moveTo>
                    <a:pt x="17017" y="2259"/>
                  </a:moveTo>
                  <a:cubicBezTo>
                    <a:pt x="17641" y="2259"/>
                    <a:pt x="18147" y="2765"/>
                    <a:pt x="18147" y="3389"/>
                  </a:cubicBezTo>
                  <a:lnTo>
                    <a:pt x="18147" y="5307"/>
                  </a:lnTo>
                  <a:cubicBezTo>
                    <a:pt x="18147" y="5683"/>
                    <a:pt x="17957" y="6035"/>
                    <a:pt x="17644" y="6246"/>
                  </a:cubicBezTo>
                  <a:lnTo>
                    <a:pt x="15843" y="7421"/>
                  </a:lnTo>
                  <a:cubicBezTo>
                    <a:pt x="15843" y="7394"/>
                    <a:pt x="15849" y="7369"/>
                    <a:pt x="15849" y="7342"/>
                  </a:cubicBezTo>
                  <a:lnTo>
                    <a:pt x="15849" y="3389"/>
                  </a:lnTo>
                  <a:cubicBezTo>
                    <a:pt x="15849" y="2765"/>
                    <a:pt x="16394" y="2259"/>
                    <a:pt x="17017" y="2259"/>
                  </a:cubicBezTo>
                  <a:close/>
                  <a:moveTo>
                    <a:pt x="9638" y="2284"/>
                  </a:moveTo>
                  <a:cubicBezTo>
                    <a:pt x="9845" y="2284"/>
                    <a:pt x="10051" y="2381"/>
                    <a:pt x="10146" y="2576"/>
                  </a:cubicBezTo>
                  <a:lnTo>
                    <a:pt x="10883" y="4069"/>
                  </a:lnTo>
                  <a:lnTo>
                    <a:pt x="12534" y="4310"/>
                  </a:lnTo>
                  <a:cubicBezTo>
                    <a:pt x="12994" y="4376"/>
                    <a:pt x="13181" y="4945"/>
                    <a:pt x="12847" y="5274"/>
                  </a:cubicBezTo>
                  <a:lnTo>
                    <a:pt x="11651" y="6439"/>
                  </a:lnTo>
                  <a:lnTo>
                    <a:pt x="11934" y="8080"/>
                  </a:lnTo>
                  <a:cubicBezTo>
                    <a:pt x="11996" y="8445"/>
                    <a:pt x="11705" y="8742"/>
                    <a:pt x="11376" y="8742"/>
                  </a:cubicBezTo>
                  <a:cubicBezTo>
                    <a:pt x="11290" y="8742"/>
                    <a:pt x="11201" y="8721"/>
                    <a:pt x="11115" y="8676"/>
                  </a:cubicBezTo>
                  <a:lnTo>
                    <a:pt x="9637" y="7899"/>
                  </a:lnTo>
                  <a:lnTo>
                    <a:pt x="8161" y="8676"/>
                  </a:lnTo>
                  <a:cubicBezTo>
                    <a:pt x="8076" y="8721"/>
                    <a:pt x="7987" y="8742"/>
                    <a:pt x="7900" y="8742"/>
                  </a:cubicBezTo>
                  <a:cubicBezTo>
                    <a:pt x="7571" y="8742"/>
                    <a:pt x="7280" y="8445"/>
                    <a:pt x="7342" y="8080"/>
                  </a:cubicBezTo>
                  <a:lnTo>
                    <a:pt x="7625" y="6439"/>
                  </a:lnTo>
                  <a:lnTo>
                    <a:pt x="6430" y="5271"/>
                  </a:lnTo>
                  <a:cubicBezTo>
                    <a:pt x="6279" y="5120"/>
                    <a:pt x="6222" y="4897"/>
                    <a:pt x="6288" y="4692"/>
                  </a:cubicBezTo>
                  <a:cubicBezTo>
                    <a:pt x="6355" y="4488"/>
                    <a:pt x="6532" y="4340"/>
                    <a:pt x="6743" y="4310"/>
                  </a:cubicBezTo>
                  <a:lnTo>
                    <a:pt x="8393" y="4069"/>
                  </a:lnTo>
                  <a:lnTo>
                    <a:pt x="9131" y="2576"/>
                  </a:lnTo>
                  <a:cubicBezTo>
                    <a:pt x="9226" y="2381"/>
                    <a:pt x="9432" y="2284"/>
                    <a:pt x="9638" y="2284"/>
                  </a:cubicBezTo>
                  <a:close/>
                  <a:moveTo>
                    <a:pt x="3994" y="1"/>
                  </a:moveTo>
                  <a:cubicBezTo>
                    <a:pt x="3681" y="1"/>
                    <a:pt x="3428" y="254"/>
                    <a:pt x="3428" y="567"/>
                  </a:cubicBezTo>
                  <a:lnTo>
                    <a:pt x="3428" y="1443"/>
                  </a:lnTo>
                  <a:cubicBezTo>
                    <a:pt x="3072" y="1242"/>
                    <a:pt x="2669" y="1133"/>
                    <a:pt x="2262" y="1130"/>
                  </a:cubicBezTo>
                  <a:cubicBezTo>
                    <a:pt x="1013" y="1130"/>
                    <a:pt x="4" y="2142"/>
                    <a:pt x="4" y="3389"/>
                  </a:cubicBezTo>
                  <a:lnTo>
                    <a:pt x="4" y="5307"/>
                  </a:lnTo>
                  <a:cubicBezTo>
                    <a:pt x="1" y="6060"/>
                    <a:pt x="380" y="6767"/>
                    <a:pt x="1010" y="7186"/>
                  </a:cubicBezTo>
                  <a:lnTo>
                    <a:pt x="3681" y="8941"/>
                  </a:lnTo>
                  <a:cubicBezTo>
                    <a:pt x="3690" y="8947"/>
                    <a:pt x="3702" y="8944"/>
                    <a:pt x="3714" y="8950"/>
                  </a:cubicBezTo>
                  <a:cubicBezTo>
                    <a:pt x="4129" y="10107"/>
                    <a:pt x="5006" y="11037"/>
                    <a:pt x="6297" y="11642"/>
                  </a:cubicBezTo>
                  <a:cubicBezTo>
                    <a:pt x="7137" y="12034"/>
                    <a:pt x="7692" y="12817"/>
                    <a:pt x="7866" y="13627"/>
                  </a:cubicBezTo>
                  <a:lnTo>
                    <a:pt x="11386" y="13627"/>
                  </a:lnTo>
                  <a:cubicBezTo>
                    <a:pt x="11504" y="12844"/>
                    <a:pt x="11949" y="12067"/>
                    <a:pt x="12648" y="11676"/>
                  </a:cubicBezTo>
                  <a:cubicBezTo>
                    <a:pt x="14003" y="10908"/>
                    <a:pt x="15027" y="10101"/>
                    <a:pt x="15521" y="8965"/>
                  </a:cubicBezTo>
                  <a:cubicBezTo>
                    <a:pt x="15545" y="8953"/>
                    <a:pt x="15575" y="8956"/>
                    <a:pt x="15599" y="8941"/>
                  </a:cubicBezTo>
                  <a:lnTo>
                    <a:pt x="18273" y="7186"/>
                  </a:lnTo>
                  <a:cubicBezTo>
                    <a:pt x="18899" y="6767"/>
                    <a:pt x="19279" y="6063"/>
                    <a:pt x="19279" y="5307"/>
                  </a:cubicBezTo>
                  <a:lnTo>
                    <a:pt x="19279" y="3389"/>
                  </a:lnTo>
                  <a:cubicBezTo>
                    <a:pt x="19276" y="2142"/>
                    <a:pt x="18267" y="1130"/>
                    <a:pt x="17020" y="1130"/>
                  </a:cubicBezTo>
                  <a:cubicBezTo>
                    <a:pt x="16611" y="1133"/>
                    <a:pt x="16207" y="1242"/>
                    <a:pt x="15852" y="1443"/>
                  </a:cubicBezTo>
                  <a:lnTo>
                    <a:pt x="15852" y="567"/>
                  </a:lnTo>
                  <a:cubicBezTo>
                    <a:pt x="15852" y="254"/>
                    <a:pt x="15599" y="1"/>
                    <a:pt x="15289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1"/>
            <p:cNvSpPr/>
            <p:nvPr/>
          </p:nvSpPr>
          <p:spPr>
            <a:xfrm>
              <a:off x="5756375" y="1803975"/>
              <a:ext cx="254100" cy="112925"/>
            </a:xfrm>
            <a:custGeom>
              <a:rect b="b" l="l" r="r" t="t"/>
              <a:pathLst>
                <a:path extrusionOk="0" h="4517" w="10164">
                  <a:moveTo>
                    <a:pt x="2259" y="0"/>
                  </a:moveTo>
                  <a:cubicBezTo>
                    <a:pt x="1636" y="0"/>
                    <a:pt x="1130" y="506"/>
                    <a:pt x="1130" y="1129"/>
                  </a:cubicBezTo>
                  <a:lnTo>
                    <a:pt x="1130" y="1695"/>
                  </a:lnTo>
                  <a:lnTo>
                    <a:pt x="2825" y="1695"/>
                  </a:lnTo>
                  <a:cubicBezTo>
                    <a:pt x="3136" y="1695"/>
                    <a:pt x="3389" y="1945"/>
                    <a:pt x="3389" y="2258"/>
                  </a:cubicBezTo>
                  <a:cubicBezTo>
                    <a:pt x="3389" y="2572"/>
                    <a:pt x="3136" y="2825"/>
                    <a:pt x="2825" y="2825"/>
                  </a:cubicBezTo>
                  <a:lnTo>
                    <a:pt x="567" y="2825"/>
                  </a:lnTo>
                  <a:cubicBezTo>
                    <a:pt x="254" y="2825"/>
                    <a:pt x="1" y="3075"/>
                    <a:pt x="1" y="3388"/>
                  </a:cubicBezTo>
                  <a:lnTo>
                    <a:pt x="1" y="3954"/>
                  </a:lnTo>
                  <a:cubicBezTo>
                    <a:pt x="1" y="4264"/>
                    <a:pt x="254" y="4517"/>
                    <a:pt x="567" y="4517"/>
                  </a:cubicBezTo>
                  <a:lnTo>
                    <a:pt x="9601" y="4517"/>
                  </a:lnTo>
                  <a:cubicBezTo>
                    <a:pt x="9911" y="4517"/>
                    <a:pt x="10164" y="4264"/>
                    <a:pt x="10164" y="3954"/>
                  </a:cubicBezTo>
                  <a:lnTo>
                    <a:pt x="10164" y="3388"/>
                  </a:lnTo>
                  <a:cubicBezTo>
                    <a:pt x="10164" y="3075"/>
                    <a:pt x="9911" y="2825"/>
                    <a:pt x="9601" y="2825"/>
                  </a:cubicBezTo>
                  <a:lnTo>
                    <a:pt x="7342" y="2825"/>
                  </a:lnTo>
                  <a:cubicBezTo>
                    <a:pt x="7029" y="2825"/>
                    <a:pt x="6776" y="2572"/>
                    <a:pt x="6776" y="2258"/>
                  </a:cubicBezTo>
                  <a:cubicBezTo>
                    <a:pt x="6776" y="1945"/>
                    <a:pt x="7029" y="1695"/>
                    <a:pt x="7342" y="1695"/>
                  </a:cubicBezTo>
                  <a:lnTo>
                    <a:pt x="9035" y="1695"/>
                  </a:lnTo>
                  <a:lnTo>
                    <a:pt x="9035" y="1129"/>
                  </a:lnTo>
                  <a:cubicBezTo>
                    <a:pt x="9035" y="506"/>
                    <a:pt x="8529" y="0"/>
                    <a:pt x="7905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1"/>
            <p:cNvSpPr/>
            <p:nvPr/>
          </p:nvSpPr>
          <p:spPr>
            <a:xfrm>
              <a:off x="5843400" y="1537550"/>
              <a:ext cx="79975" cy="76125"/>
            </a:xfrm>
            <a:custGeom>
              <a:rect b="b" l="l" r="r" t="t"/>
              <a:pathLst>
                <a:path extrusionOk="0" h="3045" w="3199">
                  <a:moveTo>
                    <a:pt x="1603" y="0"/>
                  </a:moveTo>
                  <a:lnTo>
                    <a:pt x="1238" y="738"/>
                  </a:lnTo>
                  <a:cubicBezTo>
                    <a:pt x="1157" y="904"/>
                    <a:pt x="998" y="1018"/>
                    <a:pt x="814" y="1045"/>
                  </a:cubicBezTo>
                  <a:lnTo>
                    <a:pt x="1" y="1163"/>
                  </a:lnTo>
                  <a:lnTo>
                    <a:pt x="588" y="1735"/>
                  </a:lnTo>
                  <a:cubicBezTo>
                    <a:pt x="721" y="1864"/>
                    <a:pt x="784" y="2051"/>
                    <a:pt x="751" y="2235"/>
                  </a:cubicBezTo>
                  <a:lnTo>
                    <a:pt x="612" y="3045"/>
                  </a:lnTo>
                  <a:lnTo>
                    <a:pt x="1338" y="2662"/>
                  </a:lnTo>
                  <a:cubicBezTo>
                    <a:pt x="1421" y="2619"/>
                    <a:pt x="1511" y="2597"/>
                    <a:pt x="1601" y="2597"/>
                  </a:cubicBezTo>
                  <a:cubicBezTo>
                    <a:pt x="1691" y="2597"/>
                    <a:pt x="1781" y="2619"/>
                    <a:pt x="1862" y="2662"/>
                  </a:cubicBezTo>
                  <a:lnTo>
                    <a:pt x="2588" y="3045"/>
                  </a:lnTo>
                  <a:lnTo>
                    <a:pt x="2452" y="2235"/>
                  </a:lnTo>
                  <a:cubicBezTo>
                    <a:pt x="2419" y="2051"/>
                    <a:pt x="2479" y="1864"/>
                    <a:pt x="2612" y="1735"/>
                  </a:cubicBezTo>
                  <a:lnTo>
                    <a:pt x="3199" y="1163"/>
                  </a:lnTo>
                  <a:lnTo>
                    <a:pt x="2389" y="1045"/>
                  </a:lnTo>
                  <a:cubicBezTo>
                    <a:pt x="2205" y="1018"/>
                    <a:pt x="2045" y="904"/>
                    <a:pt x="1964" y="735"/>
                  </a:cubicBezTo>
                  <a:lnTo>
                    <a:pt x="1603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41"/>
          <p:cNvGrpSpPr/>
          <p:nvPr/>
        </p:nvGrpSpPr>
        <p:grpSpPr>
          <a:xfrm>
            <a:off x="4588276" y="3125886"/>
            <a:ext cx="343759" cy="339271"/>
            <a:chOff x="6232000" y="1435050"/>
            <a:chExt cx="488225" cy="481850"/>
          </a:xfrm>
        </p:grpSpPr>
        <p:sp>
          <p:nvSpPr>
            <p:cNvPr id="1341" name="Google Shape;1341;p41"/>
            <p:cNvSpPr/>
            <p:nvPr/>
          </p:nvSpPr>
          <p:spPr>
            <a:xfrm>
              <a:off x="6578000" y="1463375"/>
              <a:ext cx="83150" cy="78250"/>
            </a:xfrm>
            <a:custGeom>
              <a:rect b="b" l="l" r="r" t="t"/>
              <a:pathLst>
                <a:path extrusionOk="0" h="3130" w="3326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1"/>
            <p:cNvSpPr/>
            <p:nvPr/>
          </p:nvSpPr>
          <p:spPr>
            <a:xfrm>
              <a:off x="6421725" y="1773850"/>
              <a:ext cx="112950" cy="143050"/>
            </a:xfrm>
            <a:custGeom>
              <a:rect b="b" l="l" r="r" t="t"/>
              <a:pathLst>
                <a:path extrusionOk="0" h="5722" w="4518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1"/>
            <p:cNvSpPr/>
            <p:nvPr/>
          </p:nvSpPr>
          <p:spPr>
            <a:xfrm>
              <a:off x="6448975" y="1632700"/>
              <a:ext cx="56475" cy="56475"/>
            </a:xfrm>
            <a:custGeom>
              <a:rect b="b" l="l" r="r" t="t"/>
              <a:pathLst>
                <a:path extrusionOk="0" h="2259" w="2259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1"/>
            <p:cNvSpPr/>
            <p:nvPr/>
          </p:nvSpPr>
          <p:spPr>
            <a:xfrm>
              <a:off x="6232000" y="1435050"/>
              <a:ext cx="488225" cy="237825"/>
            </a:xfrm>
            <a:custGeom>
              <a:rect b="b" l="l" r="r" t="t"/>
              <a:pathLst>
                <a:path extrusionOk="0" h="9513" w="19529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1"/>
            <p:cNvSpPr/>
            <p:nvPr/>
          </p:nvSpPr>
          <p:spPr>
            <a:xfrm>
              <a:off x="6291025" y="1537700"/>
              <a:ext cx="369800" cy="379200"/>
            </a:xfrm>
            <a:custGeom>
              <a:rect b="b" l="l" r="r" t="t"/>
              <a:pathLst>
                <a:path extrusionOk="0" h="15168" w="14792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6" name="Google Shape;1346;p41"/>
          <p:cNvGrpSpPr/>
          <p:nvPr/>
        </p:nvGrpSpPr>
        <p:grpSpPr>
          <a:xfrm>
            <a:off x="849012" y="3539545"/>
            <a:ext cx="299929" cy="337792"/>
            <a:chOff x="924450" y="2028975"/>
            <a:chExt cx="425975" cy="479750"/>
          </a:xfrm>
        </p:grpSpPr>
        <p:sp>
          <p:nvSpPr>
            <p:cNvPr id="1347" name="Google Shape;1347;p41"/>
            <p:cNvSpPr/>
            <p:nvPr/>
          </p:nvSpPr>
          <p:spPr>
            <a:xfrm>
              <a:off x="1035500" y="2028975"/>
              <a:ext cx="314925" cy="153075"/>
            </a:xfrm>
            <a:custGeom>
              <a:rect b="b" l="l" r="r" t="t"/>
              <a:pathLst>
                <a:path extrusionOk="0" h="6123" w="12597">
                  <a:moveTo>
                    <a:pt x="12036" y="0"/>
                  </a:moveTo>
                  <a:cubicBezTo>
                    <a:pt x="11993" y="0"/>
                    <a:pt x="11948" y="5"/>
                    <a:pt x="11904" y="16"/>
                  </a:cubicBezTo>
                  <a:lnTo>
                    <a:pt x="437" y="2696"/>
                  </a:lnTo>
                  <a:cubicBezTo>
                    <a:pt x="181" y="2753"/>
                    <a:pt x="0" y="2982"/>
                    <a:pt x="0" y="3244"/>
                  </a:cubicBezTo>
                  <a:lnTo>
                    <a:pt x="0" y="6123"/>
                  </a:lnTo>
                  <a:lnTo>
                    <a:pt x="12596" y="3181"/>
                  </a:lnTo>
                  <a:lnTo>
                    <a:pt x="12596" y="564"/>
                  </a:lnTo>
                  <a:cubicBezTo>
                    <a:pt x="12596" y="245"/>
                    <a:pt x="12338" y="0"/>
                    <a:pt x="12036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1"/>
            <p:cNvSpPr/>
            <p:nvPr/>
          </p:nvSpPr>
          <p:spPr>
            <a:xfrm>
              <a:off x="1212475" y="2137450"/>
              <a:ext cx="137950" cy="304275"/>
            </a:xfrm>
            <a:custGeom>
              <a:rect b="b" l="l" r="r" t="t"/>
              <a:pathLst>
                <a:path extrusionOk="0" h="12171" w="5518">
                  <a:moveTo>
                    <a:pt x="5517" y="1"/>
                  </a:moveTo>
                  <a:lnTo>
                    <a:pt x="4388" y="266"/>
                  </a:lnTo>
                  <a:lnTo>
                    <a:pt x="4388" y="7345"/>
                  </a:lnTo>
                  <a:cubicBezTo>
                    <a:pt x="3943" y="7029"/>
                    <a:pt x="3410" y="6861"/>
                    <a:pt x="2865" y="6861"/>
                  </a:cubicBezTo>
                  <a:cubicBezTo>
                    <a:pt x="1790" y="6861"/>
                    <a:pt x="823" y="7508"/>
                    <a:pt x="410" y="8499"/>
                  </a:cubicBezTo>
                  <a:cubicBezTo>
                    <a:pt x="1" y="9492"/>
                    <a:pt x="227" y="10634"/>
                    <a:pt x="986" y="11392"/>
                  </a:cubicBezTo>
                  <a:cubicBezTo>
                    <a:pt x="1495" y="11900"/>
                    <a:pt x="2174" y="12170"/>
                    <a:pt x="2865" y="12170"/>
                  </a:cubicBezTo>
                  <a:cubicBezTo>
                    <a:pt x="3207" y="12170"/>
                    <a:pt x="3551" y="12104"/>
                    <a:pt x="3879" y="11968"/>
                  </a:cubicBezTo>
                  <a:cubicBezTo>
                    <a:pt x="4873" y="11558"/>
                    <a:pt x="5517" y="10588"/>
                    <a:pt x="5517" y="9516"/>
                  </a:cubicBezTo>
                  <a:lnTo>
                    <a:pt x="5517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1"/>
            <p:cNvSpPr/>
            <p:nvPr/>
          </p:nvSpPr>
          <p:spPr>
            <a:xfrm>
              <a:off x="924450" y="2204450"/>
              <a:ext cx="139300" cy="304275"/>
            </a:xfrm>
            <a:custGeom>
              <a:rect b="b" l="l" r="r" t="t"/>
              <a:pathLst>
                <a:path extrusionOk="0" h="12171" w="5572">
                  <a:moveTo>
                    <a:pt x="5572" y="1"/>
                  </a:moveTo>
                  <a:lnTo>
                    <a:pt x="4442" y="263"/>
                  </a:lnTo>
                  <a:lnTo>
                    <a:pt x="4442" y="7345"/>
                  </a:lnTo>
                  <a:cubicBezTo>
                    <a:pt x="3982" y="7023"/>
                    <a:pt x="3449" y="6864"/>
                    <a:pt x="2917" y="6864"/>
                  </a:cubicBezTo>
                  <a:cubicBezTo>
                    <a:pt x="2291" y="6864"/>
                    <a:pt x="1668" y="7085"/>
                    <a:pt x="1169" y="7520"/>
                  </a:cubicBezTo>
                  <a:cubicBezTo>
                    <a:pt x="251" y="8327"/>
                    <a:pt x="1" y="9655"/>
                    <a:pt x="564" y="10742"/>
                  </a:cubicBezTo>
                  <a:cubicBezTo>
                    <a:pt x="1030" y="11634"/>
                    <a:pt x="1946" y="12171"/>
                    <a:pt x="2916" y="12171"/>
                  </a:cubicBezTo>
                  <a:cubicBezTo>
                    <a:pt x="3126" y="12171"/>
                    <a:pt x="3338" y="12146"/>
                    <a:pt x="3548" y="12094"/>
                  </a:cubicBezTo>
                  <a:cubicBezTo>
                    <a:pt x="4738" y="11802"/>
                    <a:pt x="5572" y="10739"/>
                    <a:pt x="5572" y="9516"/>
                  </a:cubicBezTo>
                  <a:lnTo>
                    <a:pt x="5572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0" name="Google Shape;1350;p41"/>
          <p:cNvGrpSpPr/>
          <p:nvPr/>
        </p:nvGrpSpPr>
        <p:grpSpPr>
          <a:xfrm>
            <a:off x="1661509" y="3559347"/>
            <a:ext cx="339306" cy="298186"/>
            <a:chOff x="2085450" y="2057100"/>
            <a:chExt cx="481900" cy="423500"/>
          </a:xfrm>
        </p:grpSpPr>
        <p:sp>
          <p:nvSpPr>
            <p:cNvPr id="1351" name="Google Shape;1351;p41"/>
            <p:cNvSpPr/>
            <p:nvPr/>
          </p:nvSpPr>
          <p:spPr>
            <a:xfrm>
              <a:off x="2085450" y="2061650"/>
              <a:ext cx="141250" cy="418950"/>
            </a:xfrm>
            <a:custGeom>
              <a:rect b="b" l="l" r="r" t="t"/>
              <a:pathLst>
                <a:path extrusionOk="0" h="16758" w="5650">
                  <a:moveTo>
                    <a:pt x="4305" y="6452"/>
                  </a:moveTo>
                  <a:cubicBezTo>
                    <a:pt x="4736" y="6452"/>
                    <a:pt x="5115" y="6999"/>
                    <a:pt x="4728" y="7411"/>
                  </a:cubicBezTo>
                  <a:cubicBezTo>
                    <a:pt x="4520" y="7631"/>
                    <a:pt x="4352" y="7887"/>
                    <a:pt x="4228" y="8164"/>
                  </a:cubicBezTo>
                  <a:cubicBezTo>
                    <a:pt x="4120" y="8402"/>
                    <a:pt x="3927" y="8502"/>
                    <a:pt x="3732" y="8502"/>
                  </a:cubicBezTo>
                  <a:cubicBezTo>
                    <a:pt x="3367" y="8502"/>
                    <a:pt x="2999" y="8150"/>
                    <a:pt x="3195" y="7703"/>
                  </a:cubicBezTo>
                  <a:cubicBezTo>
                    <a:pt x="3373" y="7312"/>
                    <a:pt x="3611" y="6951"/>
                    <a:pt x="3903" y="6637"/>
                  </a:cubicBezTo>
                  <a:cubicBezTo>
                    <a:pt x="4027" y="6506"/>
                    <a:pt x="4169" y="6452"/>
                    <a:pt x="4305" y="6452"/>
                  </a:cubicBezTo>
                  <a:close/>
                  <a:moveTo>
                    <a:pt x="2983" y="9449"/>
                  </a:moveTo>
                  <a:cubicBezTo>
                    <a:pt x="3331" y="9449"/>
                    <a:pt x="3684" y="9752"/>
                    <a:pt x="3539" y="10191"/>
                  </a:cubicBezTo>
                  <a:lnTo>
                    <a:pt x="3361" y="10727"/>
                  </a:lnTo>
                  <a:cubicBezTo>
                    <a:pt x="3270" y="10997"/>
                    <a:pt x="3059" y="11113"/>
                    <a:pt x="2845" y="11113"/>
                  </a:cubicBezTo>
                  <a:cubicBezTo>
                    <a:pt x="2498" y="11113"/>
                    <a:pt x="2143" y="10808"/>
                    <a:pt x="2289" y="10368"/>
                  </a:cubicBezTo>
                  <a:lnTo>
                    <a:pt x="2467" y="9832"/>
                  </a:lnTo>
                  <a:cubicBezTo>
                    <a:pt x="2558" y="9564"/>
                    <a:pt x="2770" y="9449"/>
                    <a:pt x="2983" y="9449"/>
                  </a:cubicBezTo>
                  <a:close/>
                  <a:moveTo>
                    <a:pt x="5649" y="1"/>
                  </a:moveTo>
                  <a:lnTo>
                    <a:pt x="356" y="2117"/>
                  </a:lnTo>
                  <a:cubicBezTo>
                    <a:pt x="142" y="2202"/>
                    <a:pt x="3" y="2410"/>
                    <a:pt x="3" y="2641"/>
                  </a:cubicBezTo>
                  <a:lnTo>
                    <a:pt x="3" y="16192"/>
                  </a:lnTo>
                  <a:cubicBezTo>
                    <a:pt x="1" y="16516"/>
                    <a:pt x="265" y="16758"/>
                    <a:pt x="564" y="16758"/>
                  </a:cubicBezTo>
                  <a:cubicBezTo>
                    <a:pt x="634" y="16758"/>
                    <a:pt x="706" y="16745"/>
                    <a:pt x="777" y="16716"/>
                  </a:cubicBezTo>
                  <a:lnTo>
                    <a:pt x="5649" y="14768"/>
                  </a:lnTo>
                  <a:lnTo>
                    <a:pt x="5649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41"/>
            <p:cNvSpPr/>
            <p:nvPr/>
          </p:nvSpPr>
          <p:spPr>
            <a:xfrm>
              <a:off x="2254900" y="2061050"/>
              <a:ext cx="143050" cy="415650"/>
            </a:xfrm>
            <a:custGeom>
              <a:rect b="b" l="l" r="r" t="t"/>
              <a:pathLst>
                <a:path extrusionOk="0" h="16626" w="5722">
                  <a:moveTo>
                    <a:pt x="2504" y="6585"/>
                  </a:moveTo>
                  <a:cubicBezTo>
                    <a:pt x="2647" y="6585"/>
                    <a:pt x="2794" y="6645"/>
                    <a:pt x="2916" y="6788"/>
                  </a:cubicBezTo>
                  <a:cubicBezTo>
                    <a:pt x="3153" y="7068"/>
                    <a:pt x="3349" y="7378"/>
                    <a:pt x="3500" y="7709"/>
                  </a:cubicBezTo>
                  <a:cubicBezTo>
                    <a:pt x="3766" y="8258"/>
                    <a:pt x="3464" y="8654"/>
                    <a:pt x="3096" y="8654"/>
                  </a:cubicBezTo>
                  <a:cubicBezTo>
                    <a:pt x="2878" y="8654"/>
                    <a:pt x="2636" y="8515"/>
                    <a:pt x="2476" y="8185"/>
                  </a:cubicBezTo>
                  <a:cubicBezTo>
                    <a:pt x="2367" y="7947"/>
                    <a:pt x="2226" y="7724"/>
                    <a:pt x="2057" y="7523"/>
                  </a:cubicBezTo>
                  <a:cubicBezTo>
                    <a:pt x="1694" y="7098"/>
                    <a:pt x="2083" y="6585"/>
                    <a:pt x="2504" y="6585"/>
                  </a:cubicBezTo>
                  <a:close/>
                  <a:moveTo>
                    <a:pt x="1" y="0"/>
                  </a:moveTo>
                  <a:lnTo>
                    <a:pt x="1" y="5475"/>
                  </a:lnTo>
                  <a:cubicBezTo>
                    <a:pt x="217" y="5475"/>
                    <a:pt x="434" y="5496"/>
                    <a:pt x="648" y="5532"/>
                  </a:cubicBezTo>
                  <a:cubicBezTo>
                    <a:pt x="1334" y="5657"/>
                    <a:pt x="1201" y="6655"/>
                    <a:pt x="564" y="6655"/>
                  </a:cubicBezTo>
                  <a:cubicBezTo>
                    <a:pt x="525" y="6655"/>
                    <a:pt x="483" y="6651"/>
                    <a:pt x="440" y="6643"/>
                  </a:cubicBezTo>
                  <a:cubicBezTo>
                    <a:pt x="296" y="6622"/>
                    <a:pt x="148" y="6610"/>
                    <a:pt x="1" y="6604"/>
                  </a:cubicBezTo>
                  <a:lnTo>
                    <a:pt x="1" y="14744"/>
                  </a:lnTo>
                  <a:lnTo>
                    <a:pt x="5722" y="16626"/>
                  </a:lnTo>
                  <a:lnTo>
                    <a:pt x="5722" y="10395"/>
                  </a:lnTo>
                  <a:cubicBezTo>
                    <a:pt x="5704" y="10397"/>
                    <a:pt x="5684" y="10397"/>
                    <a:pt x="5661" y="10397"/>
                  </a:cubicBezTo>
                  <a:cubicBezTo>
                    <a:pt x="5400" y="10397"/>
                    <a:pt x="4871" y="10299"/>
                    <a:pt x="4388" y="10085"/>
                  </a:cubicBezTo>
                  <a:cubicBezTo>
                    <a:pt x="3793" y="9819"/>
                    <a:pt x="4068" y="8997"/>
                    <a:pt x="4603" y="8997"/>
                  </a:cubicBezTo>
                  <a:cubicBezTo>
                    <a:pt x="4680" y="8997"/>
                    <a:pt x="4763" y="9014"/>
                    <a:pt x="4849" y="9052"/>
                  </a:cubicBezTo>
                  <a:cubicBezTo>
                    <a:pt x="5123" y="9176"/>
                    <a:pt x="5418" y="9251"/>
                    <a:pt x="5722" y="9275"/>
                  </a:cubicBezTo>
                  <a:lnTo>
                    <a:pt x="5722" y="1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41"/>
            <p:cNvSpPr/>
            <p:nvPr/>
          </p:nvSpPr>
          <p:spPr>
            <a:xfrm>
              <a:off x="2426175" y="2057100"/>
              <a:ext cx="141175" cy="418925"/>
            </a:xfrm>
            <a:custGeom>
              <a:rect b="b" l="l" r="r" t="t"/>
              <a:pathLst>
                <a:path extrusionOk="0" h="16757" w="5647">
                  <a:moveTo>
                    <a:pt x="2800" y="5647"/>
                  </a:moveTo>
                  <a:cubicBezTo>
                    <a:pt x="3154" y="5647"/>
                    <a:pt x="3516" y="5968"/>
                    <a:pt x="3349" y="6410"/>
                  </a:cubicBezTo>
                  <a:lnTo>
                    <a:pt x="3153" y="6937"/>
                  </a:lnTo>
                  <a:cubicBezTo>
                    <a:pt x="3055" y="7196"/>
                    <a:pt x="2850" y="7305"/>
                    <a:pt x="2643" y="7305"/>
                  </a:cubicBezTo>
                  <a:cubicBezTo>
                    <a:pt x="2288" y="7305"/>
                    <a:pt x="1929" y="6984"/>
                    <a:pt x="2096" y="6539"/>
                  </a:cubicBezTo>
                  <a:lnTo>
                    <a:pt x="2295" y="6012"/>
                  </a:lnTo>
                  <a:cubicBezTo>
                    <a:pt x="2390" y="5755"/>
                    <a:pt x="2594" y="5647"/>
                    <a:pt x="2800" y="5647"/>
                  </a:cubicBezTo>
                  <a:close/>
                  <a:moveTo>
                    <a:pt x="1700" y="8178"/>
                  </a:moveTo>
                  <a:cubicBezTo>
                    <a:pt x="2108" y="8178"/>
                    <a:pt x="2500" y="8655"/>
                    <a:pt x="2168" y="9090"/>
                  </a:cubicBezTo>
                  <a:cubicBezTo>
                    <a:pt x="1906" y="9433"/>
                    <a:pt x="1587" y="9725"/>
                    <a:pt x="1226" y="9960"/>
                  </a:cubicBezTo>
                  <a:cubicBezTo>
                    <a:pt x="1118" y="10030"/>
                    <a:pt x="1011" y="10060"/>
                    <a:pt x="911" y="10060"/>
                  </a:cubicBezTo>
                  <a:cubicBezTo>
                    <a:pt x="424" y="10060"/>
                    <a:pt x="97" y="9344"/>
                    <a:pt x="612" y="9012"/>
                  </a:cubicBezTo>
                  <a:cubicBezTo>
                    <a:pt x="867" y="8849"/>
                    <a:pt x="1090" y="8641"/>
                    <a:pt x="1274" y="8403"/>
                  </a:cubicBezTo>
                  <a:cubicBezTo>
                    <a:pt x="1394" y="8244"/>
                    <a:pt x="1548" y="8178"/>
                    <a:pt x="1700" y="8178"/>
                  </a:cubicBezTo>
                  <a:close/>
                  <a:moveTo>
                    <a:pt x="5080" y="0"/>
                  </a:moveTo>
                  <a:cubicBezTo>
                    <a:pt x="5010" y="0"/>
                    <a:pt x="4939" y="13"/>
                    <a:pt x="4869" y="41"/>
                  </a:cubicBezTo>
                  <a:lnTo>
                    <a:pt x="0" y="1989"/>
                  </a:lnTo>
                  <a:lnTo>
                    <a:pt x="0" y="16756"/>
                  </a:lnTo>
                  <a:lnTo>
                    <a:pt x="5291" y="14640"/>
                  </a:lnTo>
                  <a:cubicBezTo>
                    <a:pt x="5505" y="14555"/>
                    <a:pt x="5646" y="14347"/>
                    <a:pt x="5646" y="14116"/>
                  </a:cubicBezTo>
                  <a:lnTo>
                    <a:pt x="5646" y="565"/>
                  </a:lnTo>
                  <a:cubicBezTo>
                    <a:pt x="5644" y="240"/>
                    <a:pt x="5378" y="0"/>
                    <a:pt x="5080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4" name="Google Shape;1354;p41"/>
          <p:cNvGrpSpPr/>
          <p:nvPr/>
        </p:nvGrpSpPr>
        <p:grpSpPr>
          <a:xfrm>
            <a:off x="2089442" y="3582592"/>
            <a:ext cx="339306" cy="251698"/>
            <a:chOff x="2678275" y="2090100"/>
            <a:chExt cx="481900" cy="357475"/>
          </a:xfrm>
        </p:grpSpPr>
        <p:sp>
          <p:nvSpPr>
            <p:cNvPr id="1355" name="Google Shape;1355;p41"/>
            <p:cNvSpPr/>
            <p:nvPr/>
          </p:nvSpPr>
          <p:spPr>
            <a:xfrm>
              <a:off x="2899450" y="2249100"/>
              <a:ext cx="39550" cy="39550"/>
            </a:xfrm>
            <a:custGeom>
              <a:rect b="b" l="l" r="r" t="t"/>
              <a:pathLst>
                <a:path extrusionOk="0" h="1582" w="1582">
                  <a:moveTo>
                    <a:pt x="793" y="1"/>
                  </a:moveTo>
                  <a:cubicBezTo>
                    <a:pt x="356" y="1"/>
                    <a:pt x="1" y="353"/>
                    <a:pt x="1" y="790"/>
                  </a:cubicBezTo>
                  <a:cubicBezTo>
                    <a:pt x="1" y="1226"/>
                    <a:pt x="356" y="1581"/>
                    <a:pt x="793" y="1581"/>
                  </a:cubicBezTo>
                  <a:cubicBezTo>
                    <a:pt x="1227" y="1581"/>
                    <a:pt x="1582" y="1226"/>
                    <a:pt x="1582" y="790"/>
                  </a:cubicBezTo>
                  <a:cubicBezTo>
                    <a:pt x="1582" y="353"/>
                    <a:pt x="1227" y="1"/>
                    <a:pt x="793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1"/>
            <p:cNvSpPr/>
            <p:nvPr/>
          </p:nvSpPr>
          <p:spPr>
            <a:xfrm>
              <a:off x="3092400" y="2249100"/>
              <a:ext cx="39550" cy="39550"/>
            </a:xfrm>
            <a:custGeom>
              <a:rect b="b" l="l" r="r" t="t"/>
              <a:pathLst>
                <a:path extrusionOk="0" h="1582" w="1582">
                  <a:moveTo>
                    <a:pt x="790" y="1"/>
                  </a:moveTo>
                  <a:cubicBezTo>
                    <a:pt x="353" y="1"/>
                    <a:pt x="1" y="353"/>
                    <a:pt x="1" y="790"/>
                  </a:cubicBezTo>
                  <a:cubicBezTo>
                    <a:pt x="1" y="1226"/>
                    <a:pt x="353" y="1581"/>
                    <a:pt x="790" y="1581"/>
                  </a:cubicBezTo>
                  <a:cubicBezTo>
                    <a:pt x="1226" y="1581"/>
                    <a:pt x="1582" y="1226"/>
                    <a:pt x="1582" y="790"/>
                  </a:cubicBezTo>
                  <a:cubicBezTo>
                    <a:pt x="1582" y="353"/>
                    <a:pt x="1226" y="1"/>
                    <a:pt x="790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1"/>
            <p:cNvSpPr/>
            <p:nvPr/>
          </p:nvSpPr>
          <p:spPr>
            <a:xfrm>
              <a:off x="2678350" y="2389425"/>
              <a:ext cx="481825" cy="58150"/>
            </a:xfrm>
            <a:custGeom>
              <a:rect b="b" l="l" r="r" t="t"/>
              <a:pathLst>
                <a:path extrusionOk="0" h="2326" w="19273">
                  <a:moveTo>
                    <a:pt x="1" y="1"/>
                  </a:moveTo>
                  <a:lnTo>
                    <a:pt x="1" y="1759"/>
                  </a:lnTo>
                  <a:cubicBezTo>
                    <a:pt x="1" y="2072"/>
                    <a:pt x="251" y="2325"/>
                    <a:pt x="564" y="2325"/>
                  </a:cubicBezTo>
                  <a:lnTo>
                    <a:pt x="18707" y="2325"/>
                  </a:lnTo>
                  <a:cubicBezTo>
                    <a:pt x="19020" y="2325"/>
                    <a:pt x="19273" y="2072"/>
                    <a:pt x="19273" y="1759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1"/>
            <p:cNvSpPr/>
            <p:nvPr/>
          </p:nvSpPr>
          <p:spPr>
            <a:xfrm>
              <a:off x="2706600" y="2249100"/>
              <a:ext cx="39550" cy="39550"/>
            </a:xfrm>
            <a:custGeom>
              <a:rect b="b" l="l" r="r" t="t"/>
              <a:pathLst>
                <a:path extrusionOk="0" h="1582" w="1582">
                  <a:moveTo>
                    <a:pt x="789" y="1"/>
                  </a:moveTo>
                  <a:cubicBezTo>
                    <a:pt x="352" y="1"/>
                    <a:pt x="0" y="353"/>
                    <a:pt x="0" y="790"/>
                  </a:cubicBezTo>
                  <a:cubicBezTo>
                    <a:pt x="0" y="1226"/>
                    <a:pt x="352" y="1581"/>
                    <a:pt x="789" y="1581"/>
                  </a:cubicBezTo>
                  <a:cubicBezTo>
                    <a:pt x="1226" y="1581"/>
                    <a:pt x="1581" y="1226"/>
                    <a:pt x="1581" y="790"/>
                  </a:cubicBezTo>
                  <a:cubicBezTo>
                    <a:pt x="1581" y="353"/>
                    <a:pt x="1226" y="1"/>
                    <a:pt x="789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1"/>
            <p:cNvSpPr/>
            <p:nvPr/>
          </p:nvSpPr>
          <p:spPr>
            <a:xfrm>
              <a:off x="2678275" y="2090100"/>
              <a:ext cx="481900" cy="271125"/>
            </a:xfrm>
            <a:custGeom>
              <a:rect b="b" l="l" r="r" t="t"/>
              <a:pathLst>
                <a:path extrusionOk="0" h="10845" w="19276">
                  <a:moveTo>
                    <a:pt x="9638" y="5229"/>
                  </a:moveTo>
                  <a:cubicBezTo>
                    <a:pt x="9885" y="5229"/>
                    <a:pt x="10134" y="5277"/>
                    <a:pt x="10372" y="5376"/>
                  </a:cubicBezTo>
                  <a:cubicBezTo>
                    <a:pt x="11091" y="5674"/>
                    <a:pt x="11558" y="6373"/>
                    <a:pt x="11558" y="7150"/>
                  </a:cubicBezTo>
                  <a:cubicBezTo>
                    <a:pt x="11558" y="8209"/>
                    <a:pt x="10697" y="9068"/>
                    <a:pt x="9640" y="9071"/>
                  </a:cubicBezTo>
                  <a:cubicBezTo>
                    <a:pt x="8863" y="9071"/>
                    <a:pt x="8161" y="8601"/>
                    <a:pt x="7866" y="7884"/>
                  </a:cubicBezTo>
                  <a:cubicBezTo>
                    <a:pt x="7568" y="7168"/>
                    <a:pt x="7731" y="6343"/>
                    <a:pt x="8282" y="5791"/>
                  </a:cubicBezTo>
                  <a:cubicBezTo>
                    <a:pt x="8648" y="5425"/>
                    <a:pt x="9139" y="5229"/>
                    <a:pt x="9638" y="5229"/>
                  </a:cubicBezTo>
                  <a:close/>
                  <a:moveTo>
                    <a:pt x="571" y="1"/>
                  </a:moveTo>
                  <a:cubicBezTo>
                    <a:pt x="281" y="1"/>
                    <a:pt x="3" y="226"/>
                    <a:pt x="1" y="567"/>
                  </a:cubicBezTo>
                  <a:lnTo>
                    <a:pt x="1" y="7150"/>
                  </a:lnTo>
                  <a:cubicBezTo>
                    <a:pt x="1" y="6373"/>
                    <a:pt x="471" y="5674"/>
                    <a:pt x="1187" y="5376"/>
                  </a:cubicBezTo>
                  <a:cubicBezTo>
                    <a:pt x="1425" y="5277"/>
                    <a:pt x="1674" y="5229"/>
                    <a:pt x="1921" y="5229"/>
                  </a:cubicBezTo>
                  <a:cubicBezTo>
                    <a:pt x="2420" y="5229"/>
                    <a:pt x="2912" y="5425"/>
                    <a:pt x="3280" y="5791"/>
                  </a:cubicBezTo>
                  <a:cubicBezTo>
                    <a:pt x="3828" y="6343"/>
                    <a:pt x="3994" y="7168"/>
                    <a:pt x="3696" y="7884"/>
                  </a:cubicBezTo>
                  <a:cubicBezTo>
                    <a:pt x="3398" y="8601"/>
                    <a:pt x="2699" y="9071"/>
                    <a:pt x="1922" y="9071"/>
                  </a:cubicBezTo>
                  <a:cubicBezTo>
                    <a:pt x="862" y="9068"/>
                    <a:pt x="4" y="8209"/>
                    <a:pt x="1" y="7150"/>
                  </a:cubicBezTo>
                  <a:lnTo>
                    <a:pt x="1" y="10844"/>
                  </a:lnTo>
                  <a:lnTo>
                    <a:pt x="19276" y="10844"/>
                  </a:lnTo>
                  <a:lnTo>
                    <a:pt x="19276" y="7150"/>
                  </a:lnTo>
                  <a:cubicBezTo>
                    <a:pt x="19276" y="7926"/>
                    <a:pt x="18806" y="8625"/>
                    <a:pt x="18089" y="8923"/>
                  </a:cubicBezTo>
                  <a:cubicBezTo>
                    <a:pt x="17852" y="9022"/>
                    <a:pt x="17603" y="9070"/>
                    <a:pt x="17356" y="9070"/>
                  </a:cubicBezTo>
                  <a:cubicBezTo>
                    <a:pt x="16857" y="9070"/>
                    <a:pt x="16365" y="8874"/>
                    <a:pt x="15997" y="8508"/>
                  </a:cubicBezTo>
                  <a:cubicBezTo>
                    <a:pt x="15449" y="7957"/>
                    <a:pt x="15283" y="7131"/>
                    <a:pt x="15581" y="6415"/>
                  </a:cubicBezTo>
                  <a:cubicBezTo>
                    <a:pt x="15879" y="5698"/>
                    <a:pt x="16578" y="5231"/>
                    <a:pt x="17355" y="5231"/>
                  </a:cubicBezTo>
                  <a:cubicBezTo>
                    <a:pt x="18415" y="5231"/>
                    <a:pt x="19273" y="6090"/>
                    <a:pt x="19276" y="7150"/>
                  </a:cubicBezTo>
                  <a:lnTo>
                    <a:pt x="19276" y="567"/>
                  </a:lnTo>
                  <a:cubicBezTo>
                    <a:pt x="19276" y="341"/>
                    <a:pt x="19137" y="133"/>
                    <a:pt x="18927" y="46"/>
                  </a:cubicBezTo>
                  <a:cubicBezTo>
                    <a:pt x="18857" y="17"/>
                    <a:pt x="18783" y="2"/>
                    <a:pt x="18709" y="2"/>
                  </a:cubicBezTo>
                  <a:cubicBezTo>
                    <a:pt x="18564" y="2"/>
                    <a:pt x="18420" y="58"/>
                    <a:pt x="18312" y="166"/>
                  </a:cubicBezTo>
                  <a:lnTo>
                    <a:pt x="14783" y="3641"/>
                  </a:lnTo>
                  <a:lnTo>
                    <a:pt x="9971" y="112"/>
                  </a:lnTo>
                  <a:cubicBezTo>
                    <a:pt x="9871" y="38"/>
                    <a:pt x="9754" y="1"/>
                    <a:pt x="9636" y="1"/>
                  </a:cubicBezTo>
                  <a:cubicBezTo>
                    <a:pt x="9517" y="1"/>
                    <a:pt x="9397" y="39"/>
                    <a:pt x="9297" y="115"/>
                  </a:cubicBezTo>
                  <a:lnTo>
                    <a:pt x="4656" y="3641"/>
                  </a:lnTo>
                  <a:lnTo>
                    <a:pt x="952" y="154"/>
                  </a:lnTo>
                  <a:cubicBezTo>
                    <a:pt x="840" y="48"/>
                    <a:pt x="704" y="1"/>
                    <a:pt x="57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41"/>
          <p:cNvGrpSpPr/>
          <p:nvPr/>
        </p:nvGrpSpPr>
        <p:grpSpPr>
          <a:xfrm>
            <a:off x="2566646" y="3594790"/>
            <a:ext cx="219345" cy="227301"/>
            <a:chOff x="3357325" y="2093500"/>
            <a:chExt cx="311525" cy="322825"/>
          </a:xfrm>
        </p:grpSpPr>
        <p:sp>
          <p:nvSpPr>
            <p:cNvPr id="1361" name="Google Shape;1361;p41"/>
            <p:cNvSpPr/>
            <p:nvPr/>
          </p:nvSpPr>
          <p:spPr>
            <a:xfrm>
              <a:off x="3357325" y="2210550"/>
              <a:ext cx="85700" cy="205775"/>
            </a:xfrm>
            <a:custGeom>
              <a:rect b="b" l="l" r="r" t="t"/>
              <a:pathLst>
                <a:path extrusionOk="0" h="8231" w="3428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lnTo>
                    <a:pt x="0" y="7664"/>
                  </a:lnTo>
                  <a:cubicBezTo>
                    <a:pt x="0" y="7978"/>
                    <a:pt x="253" y="8231"/>
                    <a:pt x="566" y="8231"/>
                  </a:cubicBezTo>
                  <a:lnTo>
                    <a:pt x="2861" y="8231"/>
                  </a:lnTo>
                  <a:cubicBezTo>
                    <a:pt x="3174" y="8231"/>
                    <a:pt x="3427" y="7978"/>
                    <a:pt x="3427" y="7664"/>
                  </a:cubicBezTo>
                  <a:lnTo>
                    <a:pt x="3427" y="564"/>
                  </a:lnTo>
                  <a:cubicBezTo>
                    <a:pt x="3427" y="251"/>
                    <a:pt x="3174" y="1"/>
                    <a:pt x="286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41"/>
            <p:cNvSpPr/>
            <p:nvPr/>
          </p:nvSpPr>
          <p:spPr>
            <a:xfrm>
              <a:off x="3471225" y="2152075"/>
              <a:ext cx="84725" cy="264250"/>
            </a:xfrm>
            <a:custGeom>
              <a:rect b="b" l="l" r="r" t="t"/>
              <a:pathLst>
                <a:path extrusionOk="0" h="10570" w="3389">
                  <a:moveTo>
                    <a:pt x="563" y="0"/>
                  </a:moveTo>
                  <a:cubicBezTo>
                    <a:pt x="253" y="0"/>
                    <a:pt x="0" y="250"/>
                    <a:pt x="0" y="563"/>
                  </a:cubicBezTo>
                  <a:lnTo>
                    <a:pt x="0" y="10003"/>
                  </a:lnTo>
                  <a:cubicBezTo>
                    <a:pt x="0" y="10317"/>
                    <a:pt x="253" y="10570"/>
                    <a:pt x="563" y="10570"/>
                  </a:cubicBezTo>
                  <a:lnTo>
                    <a:pt x="2822" y="10570"/>
                  </a:lnTo>
                  <a:cubicBezTo>
                    <a:pt x="3135" y="10570"/>
                    <a:pt x="3388" y="10317"/>
                    <a:pt x="3388" y="10003"/>
                  </a:cubicBezTo>
                  <a:lnTo>
                    <a:pt x="3388" y="563"/>
                  </a:lnTo>
                  <a:cubicBezTo>
                    <a:pt x="3388" y="250"/>
                    <a:pt x="3135" y="0"/>
                    <a:pt x="2822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1"/>
            <p:cNvSpPr/>
            <p:nvPr/>
          </p:nvSpPr>
          <p:spPr>
            <a:xfrm>
              <a:off x="3584150" y="2093500"/>
              <a:ext cx="84700" cy="322825"/>
            </a:xfrm>
            <a:custGeom>
              <a:rect b="b" l="l" r="r" t="t"/>
              <a:pathLst>
                <a:path extrusionOk="0" h="12913" w="3388">
                  <a:moveTo>
                    <a:pt x="563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2346"/>
                  </a:lnTo>
                  <a:cubicBezTo>
                    <a:pt x="0" y="12660"/>
                    <a:pt x="253" y="12913"/>
                    <a:pt x="563" y="12913"/>
                  </a:cubicBezTo>
                  <a:lnTo>
                    <a:pt x="2822" y="12913"/>
                  </a:lnTo>
                  <a:cubicBezTo>
                    <a:pt x="3135" y="12913"/>
                    <a:pt x="3388" y="12660"/>
                    <a:pt x="3388" y="12346"/>
                  </a:cubicBezTo>
                  <a:lnTo>
                    <a:pt x="3388" y="566"/>
                  </a:lnTo>
                  <a:cubicBezTo>
                    <a:pt x="3388" y="253"/>
                    <a:pt x="3135" y="0"/>
                    <a:pt x="2822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4" name="Google Shape;1364;p41"/>
          <p:cNvSpPr/>
          <p:nvPr/>
        </p:nvSpPr>
        <p:spPr>
          <a:xfrm>
            <a:off x="2921919" y="3550464"/>
            <a:ext cx="333673" cy="315824"/>
          </a:xfrm>
          <a:custGeom>
            <a:rect b="b" l="l" r="r" t="t"/>
            <a:pathLst>
              <a:path extrusionOk="0" h="17942" w="18956">
                <a:moveTo>
                  <a:pt x="6270" y="9375"/>
                </a:moveTo>
                <a:lnTo>
                  <a:pt x="6267" y="16812"/>
                </a:lnTo>
                <a:lnTo>
                  <a:pt x="1130" y="16812"/>
                </a:lnTo>
                <a:lnTo>
                  <a:pt x="1130" y="13545"/>
                </a:lnTo>
                <a:lnTo>
                  <a:pt x="6270" y="9375"/>
                </a:lnTo>
                <a:close/>
                <a:moveTo>
                  <a:pt x="7399" y="9116"/>
                </a:moveTo>
                <a:lnTo>
                  <a:pt x="12103" y="11534"/>
                </a:lnTo>
                <a:lnTo>
                  <a:pt x="12100" y="16812"/>
                </a:lnTo>
                <a:lnTo>
                  <a:pt x="7399" y="16812"/>
                </a:lnTo>
                <a:lnTo>
                  <a:pt x="7399" y="9116"/>
                </a:lnTo>
                <a:close/>
                <a:moveTo>
                  <a:pt x="564" y="1"/>
                </a:moveTo>
                <a:cubicBezTo>
                  <a:pt x="251" y="1"/>
                  <a:pt x="1" y="254"/>
                  <a:pt x="1" y="564"/>
                </a:cubicBezTo>
                <a:lnTo>
                  <a:pt x="1" y="13274"/>
                </a:lnTo>
                <a:lnTo>
                  <a:pt x="1" y="17376"/>
                </a:lnTo>
                <a:cubicBezTo>
                  <a:pt x="1" y="17689"/>
                  <a:pt x="251" y="17942"/>
                  <a:pt x="564" y="17942"/>
                </a:cubicBezTo>
                <a:lnTo>
                  <a:pt x="18324" y="17942"/>
                </a:lnTo>
                <a:cubicBezTo>
                  <a:pt x="18637" y="17942"/>
                  <a:pt x="18890" y="17689"/>
                  <a:pt x="18890" y="17376"/>
                </a:cubicBezTo>
                <a:cubicBezTo>
                  <a:pt x="18890" y="17062"/>
                  <a:pt x="18637" y="16812"/>
                  <a:pt x="18324" y="16812"/>
                </a:cubicBezTo>
                <a:lnTo>
                  <a:pt x="13232" y="16812"/>
                </a:lnTo>
                <a:lnTo>
                  <a:pt x="13232" y="11425"/>
                </a:lnTo>
                <a:lnTo>
                  <a:pt x="16210" y="8444"/>
                </a:lnTo>
                <a:lnTo>
                  <a:pt x="17400" y="9634"/>
                </a:lnTo>
                <a:cubicBezTo>
                  <a:pt x="17514" y="9748"/>
                  <a:pt x="17656" y="9799"/>
                  <a:pt x="17796" y="9799"/>
                </a:cubicBezTo>
                <a:cubicBezTo>
                  <a:pt x="18059" y="9799"/>
                  <a:pt x="18314" y="9616"/>
                  <a:pt x="18357" y="9317"/>
                </a:cubicBezTo>
                <a:lnTo>
                  <a:pt x="18905" y="5592"/>
                </a:lnTo>
                <a:cubicBezTo>
                  <a:pt x="18955" y="5247"/>
                  <a:pt x="18683" y="4948"/>
                  <a:pt x="18347" y="4948"/>
                </a:cubicBezTo>
                <a:cubicBezTo>
                  <a:pt x="18320" y="4948"/>
                  <a:pt x="18292" y="4950"/>
                  <a:pt x="18264" y="4954"/>
                </a:cubicBezTo>
                <a:lnTo>
                  <a:pt x="14539" y="5502"/>
                </a:lnTo>
                <a:cubicBezTo>
                  <a:pt x="14078" y="5568"/>
                  <a:pt x="13895" y="6132"/>
                  <a:pt x="14223" y="6460"/>
                </a:cubicBezTo>
                <a:lnTo>
                  <a:pt x="15412" y="7649"/>
                </a:lnTo>
                <a:lnTo>
                  <a:pt x="12558" y="10501"/>
                </a:lnTo>
                <a:lnTo>
                  <a:pt x="7092" y="7688"/>
                </a:lnTo>
                <a:lnTo>
                  <a:pt x="7059" y="7673"/>
                </a:lnTo>
                <a:lnTo>
                  <a:pt x="7044" y="7667"/>
                </a:lnTo>
                <a:cubicBezTo>
                  <a:pt x="7032" y="7661"/>
                  <a:pt x="7020" y="7658"/>
                  <a:pt x="7008" y="7655"/>
                </a:cubicBezTo>
                <a:cubicBezTo>
                  <a:pt x="7002" y="7652"/>
                  <a:pt x="6996" y="7649"/>
                  <a:pt x="6990" y="7649"/>
                </a:cubicBezTo>
                <a:lnTo>
                  <a:pt x="6957" y="7640"/>
                </a:lnTo>
                <a:lnTo>
                  <a:pt x="6942" y="7637"/>
                </a:lnTo>
                <a:cubicBezTo>
                  <a:pt x="6926" y="7634"/>
                  <a:pt x="6908" y="7631"/>
                  <a:pt x="6893" y="7628"/>
                </a:cubicBezTo>
                <a:lnTo>
                  <a:pt x="6770" y="7628"/>
                </a:lnTo>
                <a:cubicBezTo>
                  <a:pt x="6758" y="7631"/>
                  <a:pt x="6743" y="7634"/>
                  <a:pt x="6728" y="7637"/>
                </a:cubicBezTo>
                <a:lnTo>
                  <a:pt x="6710" y="7640"/>
                </a:lnTo>
                <a:lnTo>
                  <a:pt x="6680" y="7649"/>
                </a:lnTo>
                <a:lnTo>
                  <a:pt x="6658" y="7652"/>
                </a:lnTo>
                <a:cubicBezTo>
                  <a:pt x="6646" y="7658"/>
                  <a:pt x="6631" y="7664"/>
                  <a:pt x="6616" y="7670"/>
                </a:cubicBezTo>
                <a:cubicBezTo>
                  <a:pt x="6610" y="7670"/>
                  <a:pt x="6607" y="7673"/>
                  <a:pt x="6601" y="7676"/>
                </a:cubicBezTo>
                <a:cubicBezTo>
                  <a:pt x="6595" y="7679"/>
                  <a:pt x="6583" y="7685"/>
                  <a:pt x="6574" y="7688"/>
                </a:cubicBezTo>
                <a:lnTo>
                  <a:pt x="6556" y="7700"/>
                </a:lnTo>
                <a:cubicBezTo>
                  <a:pt x="6547" y="7703"/>
                  <a:pt x="6538" y="7709"/>
                  <a:pt x="6529" y="7715"/>
                </a:cubicBezTo>
                <a:lnTo>
                  <a:pt x="6514" y="7724"/>
                </a:lnTo>
                <a:cubicBezTo>
                  <a:pt x="6502" y="7733"/>
                  <a:pt x="6490" y="7743"/>
                  <a:pt x="6475" y="7752"/>
                </a:cubicBezTo>
                <a:lnTo>
                  <a:pt x="6475" y="7755"/>
                </a:lnTo>
                <a:lnTo>
                  <a:pt x="1130" y="12091"/>
                </a:lnTo>
                <a:lnTo>
                  <a:pt x="1130" y="564"/>
                </a:lnTo>
                <a:cubicBezTo>
                  <a:pt x="1130" y="254"/>
                  <a:pt x="877" y="1"/>
                  <a:pt x="564" y="1"/>
                </a:cubicBezTo>
                <a:close/>
              </a:path>
            </a:pathLst>
          </a:custGeom>
          <a:solidFill>
            <a:srgbClr val="BB3F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5" name="Google Shape;1365;p41"/>
          <p:cNvGrpSpPr/>
          <p:nvPr/>
        </p:nvGrpSpPr>
        <p:grpSpPr>
          <a:xfrm>
            <a:off x="3360836" y="3538814"/>
            <a:ext cx="292078" cy="339253"/>
            <a:chOff x="4492800" y="2027925"/>
            <a:chExt cx="414825" cy="481825"/>
          </a:xfrm>
        </p:grpSpPr>
        <p:sp>
          <p:nvSpPr>
            <p:cNvPr id="1366" name="Google Shape;1366;p41"/>
            <p:cNvSpPr/>
            <p:nvPr/>
          </p:nvSpPr>
          <p:spPr>
            <a:xfrm>
              <a:off x="4492800" y="2027925"/>
              <a:ext cx="54600" cy="481825"/>
            </a:xfrm>
            <a:custGeom>
              <a:rect b="b" l="l" r="r" t="t"/>
              <a:pathLst>
                <a:path extrusionOk="0" h="19273" w="2184">
                  <a:moveTo>
                    <a:pt x="912" y="1"/>
                  </a:moveTo>
                  <a:cubicBezTo>
                    <a:pt x="407" y="1"/>
                    <a:pt x="0" y="407"/>
                    <a:pt x="0" y="913"/>
                  </a:cubicBezTo>
                  <a:lnTo>
                    <a:pt x="0" y="18360"/>
                  </a:lnTo>
                  <a:cubicBezTo>
                    <a:pt x="0" y="18866"/>
                    <a:pt x="407" y="19273"/>
                    <a:pt x="912" y="19273"/>
                  </a:cubicBezTo>
                  <a:lnTo>
                    <a:pt x="1271" y="19273"/>
                  </a:lnTo>
                  <a:cubicBezTo>
                    <a:pt x="1777" y="19273"/>
                    <a:pt x="2183" y="18866"/>
                    <a:pt x="2183" y="18360"/>
                  </a:cubicBezTo>
                  <a:lnTo>
                    <a:pt x="2183" y="913"/>
                  </a:lnTo>
                  <a:cubicBezTo>
                    <a:pt x="2183" y="407"/>
                    <a:pt x="1777" y="1"/>
                    <a:pt x="127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1"/>
            <p:cNvSpPr/>
            <p:nvPr/>
          </p:nvSpPr>
          <p:spPr>
            <a:xfrm>
              <a:off x="4575600" y="2051425"/>
              <a:ext cx="332025" cy="262450"/>
            </a:xfrm>
            <a:custGeom>
              <a:rect b="b" l="l" r="r" t="t"/>
              <a:pathLst>
                <a:path extrusionOk="0" h="10498" w="13281">
                  <a:moveTo>
                    <a:pt x="0" y="0"/>
                  </a:moveTo>
                  <a:lnTo>
                    <a:pt x="0" y="10497"/>
                  </a:lnTo>
                  <a:lnTo>
                    <a:pt x="12485" y="10497"/>
                  </a:lnTo>
                  <a:cubicBezTo>
                    <a:pt x="13006" y="10494"/>
                    <a:pt x="13280" y="9874"/>
                    <a:pt x="12925" y="9488"/>
                  </a:cubicBezTo>
                  <a:lnTo>
                    <a:pt x="9010" y="5249"/>
                  </a:lnTo>
                  <a:lnTo>
                    <a:pt x="12925" y="1006"/>
                  </a:lnTo>
                  <a:cubicBezTo>
                    <a:pt x="13280" y="620"/>
                    <a:pt x="13006" y="0"/>
                    <a:pt x="12485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8" name="Google Shape;1368;p41"/>
          <p:cNvGrpSpPr/>
          <p:nvPr/>
        </p:nvGrpSpPr>
        <p:grpSpPr>
          <a:xfrm>
            <a:off x="3759928" y="3538805"/>
            <a:ext cx="339200" cy="339271"/>
            <a:chOff x="5049725" y="2027900"/>
            <a:chExt cx="481750" cy="481850"/>
          </a:xfrm>
        </p:grpSpPr>
        <p:sp>
          <p:nvSpPr>
            <p:cNvPr id="1369" name="Google Shape;1369;p41"/>
            <p:cNvSpPr/>
            <p:nvPr/>
          </p:nvSpPr>
          <p:spPr>
            <a:xfrm>
              <a:off x="5191775" y="2394925"/>
              <a:ext cx="197625" cy="114825"/>
            </a:xfrm>
            <a:custGeom>
              <a:rect b="b" l="l" r="r" t="t"/>
              <a:pathLst>
                <a:path extrusionOk="0" h="4593" w="7905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1"/>
            <p:cNvSpPr/>
            <p:nvPr/>
          </p:nvSpPr>
          <p:spPr>
            <a:xfrm>
              <a:off x="5113625" y="2027900"/>
              <a:ext cx="347300" cy="338825"/>
            </a:xfrm>
            <a:custGeom>
              <a:rect b="b" l="l" r="r" t="t"/>
              <a:pathLst>
                <a:path extrusionOk="0" h="13553" w="13892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1"/>
            <p:cNvSpPr/>
            <p:nvPr/>
          </p:nvSpPr>
          <p:spPr>
            <a:xfrm>
              <a:off x="5049725" y="2197300"/>
              <a:ext cx="56400" cy="28275"/>
            </a:xfrm>
            <a:custGeom>
              <a:rect b="b" l="l" r="r" t="t"/>
              <a:pathLst>
                <a:path extrusionOk="0" h="1131" w="2256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1"/>
            <p:cNvSpPr/>
            <p:nvPr/>
          </p:nvSpPr>
          <p:spPr>
            <a:xfrm>
              <a:off x="5052575" y="2102800"/>
              <a:ext cx="50850" cy="48075"/>
            </a:xfrm>
            <a:custGeom>
              <a:rect b="b" l="l" r="r" t="t"/>
              <a:pathLst>
                <a:path extrusionOk="0" h="1923" w="2034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41"/>
            <p:cNvSpPr/>
            <p:nvPr/>
          </p:nvSpPr>
          <p:spPr>
            <a:xfrm>
              <a:off x="5052575" y="2272175"/>
              <a:ext cx="50700" cy="47900"/>
            </a:xfrm>
            <a:custGeom>
              <a:rect b="b" l="l" r="r" t="t"/>
              <a:pathLst>
                <a:path extrusionOk="0" h="1916" w="2028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41"/>
            <p:cNvSpPr/>
            <p:nvPr/>
          </p:nvSpPr>
          <p:spPr>
            <a:xfrm>
              <a:off x="5475050" y="2197300"/>
              <a:ext cx="56425" cy="28275"/>
            </a:xfrm>
            <a:custGeom>
              <a:rect b="b" l="l" r="r" t="t"/>
              <a:pathLst>
                <a:path extrusionOk="0" h="1131" w="2257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41"/>
            <p:cNvSpPr/>
            <p:nvPr/>
          </p:nvSpPr>
          <p:spPr>
            <a:xfrm>
              <a:off x="5477925" y="2102800"/>
              <a:ext cx="50675" cy="47900"/>
            </a:xfrm>
            <a:custGeom>
              <a:rect b="b" l="l" r="r" t="t"/>
              <a:pathLst>
                <a:path extrusionOk="0" h="1916" w="2027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41"/>
            <p:cNvSpPr/>
            <p:nvPr/>
          </p:nvSpPr>
          <p:spPr>
            <a:xfrm>
              <a:off x="5477775" y="2272000"/>
              <a:ext cx="50825" cy="48075"/>
            </a:xfrm>
            <a:custGeom>
              <a:rect b="b" l="l" r="r" t="t"/>
              <a:pathLst>
                <a:path extrusionOk="0" h="1923" w="2033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7" name="Google Shape;1377;p41"/>
          <p:cNvGrpSpPr/>
          <p:nvPr/>
        </p:nvGrpSpPr>
        <p:grpSpPr>
          <a:xfrm>
            <a:off x="4233524" y="3538893"/>
            <a:ext cx="219890" cy="339095"/>
            <a:chOff x="5726350" y="2028150"/>
            <a:chExt cx="312300" cy="481600"/>
          </a:xfrm>
        </p:grpSpPr>
        <p:sp>
          <p:nvSpPr>
            <p:cNvPr id="1378" name="Google Shape;1378;p41"/>
            <p:cNvSpPr/>
            <p:nvPr/>
          </p:nvSpPr>
          <p:spPr>
            <a:xfrm>
              <a:off x="5756075" y="2028150"/>
              <a:ext cx="252825" cy="83275"/>
            </a:xfrm>
            <a:custGeom>
              <a:rect b="b" l="l" r="r" t="t"/>
              <a:pathLst>
                <a:path extrusionOk="0" h="3331" w="10113">
                  <a:moveTo>
                    <a:pt x="1639" y="1"/>
                  </a:moveTo>
                  <a:cubicBezTo>
                    <a:pt x="730" y="13"/>
                    <a:pt x="1" y="753"/>
                    <a:pt x="1" y="1666"/>
                  </a:cubicBezTo>
                  <a:cubicBezTo>
                    <a:pt x="1" y="2575"/>
                    <a:pt x="730" y="3316"/>
                    <a:pt x="1639" y="3331"/>
                  </a:cubicBezTo>
                  <a:lnTo>
                    <a:pt x="8474" y="3331"/>
                  </a:lnTo>
                  <a:cubicBezTo>
                    <a:pt x="9384" y="3316"/>
                    <a:pt x="10113" y="2575"/>
                    <a:pt x="10113" y="1666"/>
                  </a:cubicBezTo>
                  <a:cubicBezTo>
                    <a:pt x="10113" y="753"/>
                    <a:pt x="9384" y="13"/>
                    <a:pt x="8474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1"/>
            <p:cNvSpPr/>
            <p:nvPr/>
          </p:nvSpPr>
          <p:spPr>
            <a:xfrm>
              <a:off x="5726350" y="2139650"/>
              <a:ext cx="312300" cy="224425"/>
            </a:xfrm>
            <a:custGeom>
              <a:rect b="b" l="l" r="r" t="t"/>
              <a:pathLst>
                <a:path extrusionOk="0" h="8977" w="12492">
                  <a:moveTo>
                    <a:pt x="2822" y="0"/>
                  </a:moveTo>
                  <a:lnTo>
                    <a:pt x="2822" y="4800"/>
                  </a:lnTo>
                  <a:cubicBezTo>
                    <a:pt x="1527" y="5589"/>
                    <a:pt x="542" y="6797"/>
                    <a:pt x="36" y="8224"/>
                  </a:cubicBezTo>
                  <a:lnTo>
                    <a:pt x="30" y="8233"/>
                  </a:lnTo>
                  <a:cubicBezTo>
                    <a:pt x="27" y="8242"/>
                    <a:pt x="24" y="8254"/>
                    <a:pt x="21" y="8266"/>
                  </a:cubicBezTo>
                  <a:cubicBezTo>
                    <a:pt x="18" y="8278"/>
                    <a:pt x="15" y="8281"/>
                    <a:pt x="15" y="8287"/>
                  </a:cubicBezTo>
                  <a:cubicBezTo>
                    <a:pt x="12" y="8296"/>
                    <a:pt x="9" y="8308"/>
                    <a:pt x="9" y="8317"/>
                  </a:cubicBezTo>
                  <a:cubicBezTo>
                    <a:pt x="6" y="8326"/>
                    <a:pt x="6" y="8335"/>
                    <a:pt x="3" y="8347"/>
                  </a:cubicBezTo>
                  <a:cubicBezTo>
                    <a:pt x="3" y="8356"/>
                    <a:pt x="3" y="8362"/>
                    <a:pt x="3" y="8368"/>
                  </a:cubicBezTo>
                  <a:cubicBezTo>
                    <a:pt x="0" y="8378"/>
                    <a:pt x="3" y="8393"/>
                    <a:pt x="3" y="8405"/>
                  </a:cubicBezTo>
                  <a:cubicBezTo>
                    <a:pt x="3" y="8408"/>
                    <a:pt x="3" y="8411"/>
                    <a:pt x="3" y="8414"/>
                  </a:cubicBezTo>
                  <a:lnTo>
                    <a:pt x="3" y="8426"/>
                  </a:lnTo>
                  <a:cubicBezTo>
                    <a:pt x="3" y="8438"/>
                    <a:pt x="3" y="8450"/>
                    <a:pt x="3" y="8462"/>
                  </a:cubicBezTo>
                  <a:lnTo>
                    <a:pt x="6" y="8483"/>
                  </a:lnTo>
                  <a:cubicBezTo>
                    <a:pt x="6" y="8495"/>
                    <a:pt x="9" y="8504"/>
                    <a:pt x="12" y="8513"/>
                  </a:cubicBezTo>
                  <a:cubicBezTo>
                    <a:pt x="12" y="8525"/>
                    <a:pt x="15" y="8531"/>
                    <a:pt x="15" y="8540"/>
                  </a:cubicBezTo>
                  <a:cubicBezTo>
                    <a:pt x="18" y="8549"/>
                    <a:pt x="21" y="8558"/>
                    <a:pt x="21" y="8564"/>
                  </a:cubicBezTo>
                  <a:cubicBezTo>
                    <a:pt x="24" y="8573"/>
                    <a:pt x="27" y="8585"/>
                    <a:pt x="33" y="8594"/>
                  </a:cubicBezTo>
                  <a:cubicBezTo>
                    <a:pt x="36" y="8606"/>
                    <a:pt x="36" y="8609"/>
                    <a:pt x="40" y="8615"/>
                  </a:cubicBezTo>
                  <a:cubicBezTo>
                    <a:pt x="43" y="8624"/>
                    <a:pt x="49" y="8636"/>
                    <a:pt x="52" y="8646"/>
                  </a:cubicBezTo>
                  <a:cubicBezTo>
                    <a:pt x="58" y="8658"/>
                    <a:pt x="58" y="8661"/>
                    <a:pt x="61" y="8667"/>
                  </a:cubicBezTo>
                  <a:cubicBezTo>
                    <a:pt x="67" y="8673"/>
                    <a:pt x="73" y="8685"/>
                    <a:pt x="76" y="8694"/>
                  </a:cubicBezTo>
                  <a:cubicBezTo>
                    <a:pt x="82" y="8703"/>
                    <a:pt x="85" y="8709"/>
                    <a:pt x="88" y="8715"/>
                  </a:cubicBezTo>
                  <a:cubicBezTo>
                    <a:pt x="94" y="8721"/>
                    <a:pt x="100" y="8730"/>
                    <a:pt x="106" y="8739"/>
                  </a:cubicBezTo>
                  <a:cubicBezTo>
                    <a:pt x="112" y="8748"/>
                    <a:pt x="115" y="8754"/>
                    <a:pt x="121" y="8760"/>
                  </a:cubicBezTo>
                  <a:cubicBezTo>
                    <a:pt x="127" y="8769"/>
                    <a:pt x="133" y="8775"/>
                    <a:pt x="139" y="8781"/>
                  </a:cubicBezTo>
                  <a:cubicBezTo>
                    <a:pt x="145" y="8787"/>
                    <a:pt x="151" y="8796"/>
                    <a:pt x="157" y="8802"/>
                  </a:cubicBezTo>
                  <a:lnTo>
                    <a:pt x="175" y="8820"/>
                  </a:lnTo>
                  <a:cubicBezTo>
                    <a:pt x="181" y="8826"/>
                    <a:pt x="190" y="8832"/>
                    <a:pt x="196" y="8841"/>
                  </a:cubicBezTo>
                  <a:lnTo>
                    <a:pt x="217" y="8856"/>
                  </a:lnTo>
                  <a:lnTo>
                    <a:pt x="238" y="8874"/>
                  </a:lnTo>
                  <a:lnTo>
                    <a:pt x="262" y="8889"/>
                  </a:lnTo>
                  <a:lnTo>
                    <a:pt x="283" y="8901"/>
                  </a:lnTo>
                  <a:lnTo>
                    <a:pt x="314" y="8917"/>
                  </a:lnTo>
                  <a:cubicBezTo>
                    <a:pt x="320" y="8920"/>
                    <a:pt x="326" y="8923"/>
                    <a:pt x="332" y="8926"/>
                  </a:cubicBezTo>
                  <a:cubicBezTo>
                    <a:pt x="341" y="8929"/>
                    <a:pt x="356" y="8938"/>
                    <a:pt x="368" y="8941"/>
                  </a:cubicBezTo>
                  <a:lnTo>
                    <a:pt x="377" y="8947"/>
                  </a:lnTo>
                  <a:lnTo>
                    <a:pt x="386" y="8947"/>
                  </a:lnTo>
                  <a:lnTo>
                    <a:pt x="413" y="8956"/>
                  </a:lnTo>
                  <a:lnTo>
                    <a:pt x="437" y="8962"/>
                  </a:lnTo>
                  <a:lnTo>
                    <a:pt x="461" y="8968"/>
                  </a:lnTo>
                  <a:cubicBezTo>
                    <a:pt x="473" y="8971"/>
                    <a:pt x="485" y="8971"/>
                    <a:pt x="497" y="8974"/>
                  </a:cubicBezTo>
                  <a:lnTo>
                    <a:pt x="512" y="8977"/>
                  </a:lnTo>
                  <a:lnTo>
                    <a:pt x="11928" y="8977"/>
                  </a:lnTo>
                  <a:cubicBezTo>
                    <a:pt x="11946" y="8977"/>
                    <a:pt x="11967" y="8977"/>
                    <a:pt x="11985" y="8974"/>
                  </a:cubicBezTo>
                  <a:lnTo>
                    <a:pt x="11991" y="8974"/>
                  </a:lnTo>
                  <a:cubicBezTo>
                    <a:pt x="12006" y="8974"/>
                    <a:pt x="12021" y="8971"/>
                    <a:pt x="12033" y="8968"/>
                  </a:cubicBezTo>
                  <a:lnTo>
                    <a:pt x="12051" y="8965"/>
                  </a:lnTo>
                  <a:cubicBezTo>
                    <a:pt x="12063" y="8962"/>
                    <a:pt x="12072" y="8959"/>
                    <a:pt x="12085" y="8956"/>
                  </a:cubicBezTo>
                  <a:lnTo>
                    <a:pt x="12106" y="8950"/>
                  </a:lnTo>
                  <a:lnTo>
                    <a:pt x="12118" y="8947"/>
                  </a:lnTo>
                  <a:lnTo>
                    <a:pt x="12130" y="8941"/>
                  </a:lnTo>
                  <a:lnTo>
                    <a:pt x="12160" y="8929"/>
                  </a:lnTo>
                  <a:lnTo>
                    <a:pt x="12184" y="8917"/>
                  </a:lnTo>
                  <a:cubicBezTo>
                    <a:pt x="12193" y="8914"/>
                    <a:pt x="12199" y="8907"/>
                    <a:pt x="12208" y="8904"/>
                  </a:cubicBezTo>
                  <a:cubicBezTo>
                    <a:pt x="12214" y="8898"/>
                    <a:pt x="12226" y="8892"/>
                    <a:pt x="12235" y="8889"/>
                  </a:cubicBezTo>
                  <a:lnTo>
                    <a:pt x="12253" y="8877"/>
                  </a:lnTo>
                  <a:cubicBezTo>
                    <a:pt x="12262" y="8868"/>
                    <a:pt x="12271" y="8862"/>
                    <a:pt x="12280" y="8856"/>
                  </a:cubicBezTo>
                  <a:lnTo>
                    <a:pt x="12295" y="8844"/>
                  </a:lnTo>
                  <a:cubicBezTo>
                    <a:pt x="12304" y="8835"/>
                    <a:pt x="12313" y="8826"/>
                    <a:pt x="12319" y="8820"/>
                  </a:cubicBezTo>
                  <a:lnTo>
                    <a:pt x="12334" y="8805"/>
                  </a:lnTo>
                  <a:cubicBezTo>
                    <a:pt x="12343" y="8796"/>
                    <a:pt x="12349" y="8790"/>
                    <a:pt x="12359" y="8781"/>
                  </a:cubicBezTo>
                  <a:lnTo>
                    <a:pt x="12371" y="8763"/>
                  </a:lnTo>
                  <a:lnTo>
                    <a:pt x="12389" y="8739"/>
                  </a:lnTo>
                  <a:lnTo>
                    <a:pt x="12404" y="8718"/>
                  </a:lnTo>
                  <a:cubicBezTo>
                    <a:pt x="12410" y="8709"/>
                    <a:pt x="12413" y="8703"/>
                    <a:pt x="12419" y="8694"/>
                  </a:cubicBezTo>
                  <a:cubicBezTo>
                    <a:pt x="12422" y="8688"/>
                    <a:pt x="12428" y="8679"/>
                    <a:pt x="12431" y="8670"/>
                  </a:cubicBezTo>
                  <a:cubicBezTo>
                    <a:pt x="12437" y="8661"/>
                    <a:pt x="12440" y="8655"/>
                    <a:pt x="12443" y="8646"/>
                  </a:cubicBezTo>
                  <a:cubicBezTo>
                    <a:pt x="12446" y="8639"/>
                    <a:pt x="12449" y="8627"/>
                    <a:pt x="12455" y="8618"/>
                  </a:cubicBezTo>
                  <a:cubicBezTo>
                    <a:pt x="12458" y="8609"/>
                    <a:pt x="12461" y="8603"/>
                    <a:pt x="12461" y="8594"/>
                  </a:cubicBezTo>
                  <a:cubicBezTo>
                    <a:pt x="12464" y="8588"/>
                    <a:pt x="12467" y="8576"/>
                    <a:pt x="12470" y="8567"/>
                  </a:cubicBezTo>
                  <a:cubicBezTo>
                    <a:pt x="12473" y="8558"/>
                    <a:pt x="12476" y="8549"/>
                    <a:pt x="12479" y="8540"/>
                  </a:cubicBezTo>
                  <a:cubicBezTo>
                    <a:pt x="12479" y="8534"/>
                    <a:pt x="12482" y="8525"/>
                    <a:pt x="12482" y="8516"/>
                  </a:cubicBezTo>
                  <a:cubicBezTo>
                    <a:pt x="12485" y="8507"/>
                    <a:pt x="12485" y="8495"/>
                    <a:pt x="12488" y="8486"/>
                  </a:cubicBezTo>
                  <a:lnTo>
                    <a:pt x="12491" y="8462"/>
                  </a:lnTo>
                  <a:cubicBezTo>
                    <a:pt x="12491" y="8450"/>
                    <a:pt x="12491" y="8438"/>
                    <a:pt x="12491" y="8426"/>
                  </a:cubicBezTo>
                  <a:lnTo>
                    <a:pt x="12491" y="8414"/>
                  </a:lnTo>
                  <a:cubicBezTo>
                    <a:pt x="12491" y="8411"/>
                    <a:pt x="12491" y="8408"/>
                    <a:pt x="12491" y="8405"/>
                  </a:cubicBezTo>
                  <a:lnTo>
                    <a:pt x="12491" y="8371"/>
                  </a:lnTo>
                  <a:cubicBezTo>
                    <a:pt x="12491" y="8359"/>
                    <a:pt x="12491" y="8356"/>
                    <a:pt x="12491" y="8347"/>
                  </a:cubicBezTo>
                  <a:cubicBezTo>
                    <a:pt x="12488" y="8338"/>
                    <a:pt x="12488" y="8329"/>
                    <a:pt x="12485" y="8317"/>
                  </a:cubicBezTo>
                  <a:cubicBezTo>
                    <a:pt x="12482" y="8308"/>
                    <a:pt x="12482" y="8299"/>
                    <a:pt x="12479" y="8290"/>
                  </a:cubicBezTo>
                  <a:cubicBezTo>
                    <a:pt x="12476" y="8278"/>
                    <a:pt x="12476" y="8275"/>
                    <a:pt x="12473" y="8266"/>
                  </a:cubicBezTo>
                  <a:cubicBezTo>
                    <a:pt x="12473" y="8260"/>
                    <a:pt x="12467" y="8245"/>
                    <a:pt x="12464" y="8233"/>
                  </a:cubicBezTo>
                  <a:lnTo>
                    <a:pt x="12461" y="8224"/>
                  </a:lnTo>
                  <a:cubicBezTo>
                    <a:pt x="11955" y="6797"/>
                    <a:pt x="10970" y="5589"/>
                    <a:pt x="9676" y="4803"/>
                  </a:cubicBezTo>
                  <a:lnTo>
                    <a:pt x="9676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1"/>
            <p:cNvSpPr/>
            <p:nvPr/>
          </p:nvSpPr>
          <p:spPr>
            <a:xfrm>
              <a:off x="5842500" y="2392350"/>
              <a:ext cx="79975" cy="117400"/>
            </a:xfrm>
            <a:custGeom>
              <a:rect b="b" l="l" r="r" t="t"/>
              <a:pathLst>
                <a:path extrusionOk="0" h="4696" w="3199">
                  <a:moveTo>
                    <a:pt x="4" y="1"/>
                  </a:moveTo>
                  <a:lnTo>
                    <a:pt x="4" y="1651"/>
                  </a:lnTo>
                  <a:cubicBezTo>
                    <a:pt x="1" y="2591"/>
                    <a:pt x="287" y="3509"/>
                    <a:pt x="820" y="4283"/>
                  </a:cubicBezTo>
                  <a:cubicBezTo>
                    <a:pt x="994" y="4542"/>
                    <a:pt x="1287" y="4696"/>
                    <a:pt x="1600" y="4696"/>
                  </a:cubicBezTo>
                  <a:cubicBezTo>
                    <a:pt x="1913" y="4696"/>
                    <a:pt x="2205" y="4542"/>
                    <a:pt x="2380" y="4283"/>
                  </a:cubicBezTo>
                  <a:cubicBezTo>
                    <a:pt x="2913" y="3509"/>
                    <a:pt x="3199" y="2591"/>
                    <a:pt x="3196" y="1651"/>
                  </a:cubicBezTo>
                  <a:lnTo>
                    <a:pt x="3196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1" name="Google Shape;1381;p41"/>
          <p:cNvGrpSpPr/>
          <p:nvPr/>
        </p:nvGrpSpPr>
        <p:grpSpPr>
          <a:xfrm>
            <a:off x="4593715" y="3542000"/>
            <a:ext cx="332881" cy="332881"/>
            <a:chOff x="6239925" y="2032450"/>
            <a:chExt cx="472775" cy="472775"/>
          </a:xfrm>
        </p:grpSpPr>
        <p:sp>
          <p:nvSpPr>
            <p:cNvPr id="1382" name="Google Shape;1382;p41"/>
            <p:cNvSpPr/>
            <p:nvPr/>
          </p:nvSpPr>
          <p:spPr>
            <a:xfrm>
              <a:off x="6239925" y="2032450"/>
              <a:ext cx="472775" cy="472775"/>
            </a:xfrm>
            <a:custGeom>
              <a:rect b="b" l="l" r="r" t="t"/>
              <a:pathLst>
                <a:path extrusionOk="0" h="18911" w="18911">
                  <a:moveTo>
                    <a:pt x="9455" y="2466"/>
                  </a:moveTo>
                  <a:cubicBezTo>
                    <a:pt x="13307" y="2466"/>
                    <a:pt x="16442" y="5601"/>
                    <a:pt x="16442" y="9456"/>
                  </a:cubicBezTo>
                  <a:cubicBezTo>
                    <a:pt x="16442" y="13310"/>
                    <a:pt x="13307" y="16445"/>
                    <a:pt x="9455" y="16445"/>
                  </a:cubicBezTo>
                  <a:cubicBezTo>
                    <a:pt x="5601" y="16445"/>
                    <a:pt x="2466" y="13310"/>
                    <a:pt x="2466" y="9456"/>
                  </a:cubicBezTo>
                  <a:cubicBezTo>
                    <a:pt x="2466" y="5601"/>
                    <a:pt x="5601" y="2466"/>
                    <a:pt x="9455" y="2466"/>
                  </a:cubicBezTo>
                  <a:close/>
                  <a:moveTo>
                    <a:pt x="9455" y="0"/>
                  </a:moveTo>
                  <a:cubicBezTo>
                    <a:pt x="4228" y="0"/>
                    <a:pt x="0" y="4228"/>
                    <a:pt x="0" y="9456"/>
                  </a:cubicBezTo>
                  <a:cubicBezTo>
                    <a:pt x="0" y="14683"/>
                    <a:pt x="4228" y="18911"/>
                    <a:pt x="9455" y="18911"/>
                  </a:cubicBezTo>
                  <a:cubicBezTo>
                    <a:pt x="14680" y="18911"/>
                    <a:pt x="18911" y="14683"/>
                    <a:pt x="18911" y="9456"/>
                  </a:cubicBezTo>
                  <a:cubicBezTo>
                    <a:pt x="18911" y="4231"/>
                    <a:pt x="14680" y="0"/>
                    <a:pt x="9455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1"/>
            <p:cNvSpPr/>
            <p:nvPr/>
          </p:nvSpPr>
          <p:spPr>
            <a:xfrm>
              <a:off x="6329800" y="2122325"/>
              <a:ext cx="292950" cy="293025"/>
            </a:xfrm>
            <a:custGeom>
              <a:rect b="b" l="l" r="r" t="t"/>
              <a:pathLst>
                <a:path extrusionOk="0" h="11721" w="11718">
                  <a:moveTo>
                    <a:pt x="5860" y="1043"/>
                  </a:moveTo>
                  <a:cubicBezTo>
                    <a:pt x="6171" y="1043"/>
                    <a:pt x="6424" y="1295"/>
                    <a:pt x="6424" y="1609"/>
                  </a:cubicBezTo>
                  <a:lnTo>
                    <a:pt x="6424" y="2542"/>
                  </a:lnTo>
                  <a:cubicBezTo>
                    <a:pt x="7264" y="2792"/>
                    <a:pt x="7839" y="3566"/>
                    <a:pt x="7842" y="4442"/>
                  </a:cubicBezTo>
                  <a:cubicBezTo>
                    <a:pt x="7842" y="4755"/>
                    <a:pt x="7589" y="5008"/>
                    <a:pt x="7276" y="5008"/>
                  </a:cubicBezTo>
                  <a:cubicBezTo>
                    <a:pt x="6966" y="5008"/>
                    <a:pt x="6713" y="4755"/>
                    <a:pt x="6713" y="4442"/>
                  </a:cubicBezTo>
                  <a:cubicBezTo>
                    <a:pt x="6713" y="3929"/>
                    <a:pt x="6292" y="3588"/>
                    <a:pt x="5853" y="3588"/>
                  </a:cubicBezTo>
                  <a:cubicBezTo>
                    <a:pt x="5644" y="3588"/>
                    <a:pt x="5429" y="3666"/>
                    <a:pt x="5255" y="3840"/>
                  </a:cubicBezTo>
                  <a:cubicBezTo>
                    <a:pt x="4719" y="4376"/>
                    <a:pt x="5099" y="5297"/>
                    <a:pt x="5860" y="5297"/>
                  </a:cubicBezTo>
                  <a:cubicBezTo>
                    <a:pt x="5862" y="5297"/>
                    <a:pt x="5865" y="5297"/>
                    <a:pt x="5867" y="5297"/>
                  </a:cubicBezTo>
                  <a:cubicBezTo>
                    <a:pt x="6849" y="5297"/>
                    <a:pt x="7680" y="6019"/>
                    <a:pt x="7821" y="6993"/>
                  </a:cubicBezTo>
                  <a:cubicBezTo>
                    <a:pt x="7962" y="7968"/>
                    <a:pt x="7369" y="8899"/>
                    <a:pt x="6424" y="9179"/>
                  </a:cubicBezTo>
                  <a:lnTo>
                    <a:pt x="6424" y="10115"/>
                  </a:lnTo>
                  <a:cubicBezTo>
                    <a:pt x="6424" y="10426"/>
                    <a:pt x="6171" y="10679"/>
                    <a:pt x="5860" y="10679"/>
                  </a:cubicBezTo>
                  <a:cubicBezTo>
                    <a:pt x="5547" y="10679"/>
                    <a:pt x="5294" y="10426"/>
                    <a:pt x="5294" y="10115"/>
                  </a:cubicBezTo>
                  <a:lnTo>
                    <a:pt x="5294" y="9179"/>
                  </a:lnTo>
                  <a:cubicBezTo>
                    <a:pt x="4454" y="8929"/>
                    <a:pt x="3879" y="8155"/>
                    <a:pt x="3876" y="7279"/>
                  </a:cubicBezTo>
                  <a:cubicBezTo>
                    <a:pt x="3876" y="6966"/>
                    <a:pt x="4129" y="6713"/>
                    <a:pt x="4442" y="6713"/>
                  </a:cubicBezTo>
                  <a:cubicBezTo>
                    <a:pt x="4752" y="6713"/>
                    <a:pt x="5005" y="6966"/>
                    <a:pt x="5005" y="7279"/>
                  </a:cubicBezTo>
                  <a:cubicBezTo>
                    <a:pt x="5005" y="7792"/>
                    <a:pt x="5426" y="8133"/>
                    <a:pt x="5865" y="8133"/>
                  </a:cubicBezTo>
                  <a:cubicBezTo>
                    <a:pt x="6074" y="8133"/>
                    <a:pt x="6288" y="8055"/>
                    <a:pt x="6463" y="7881"/>
                  </a:cubicBezTo>
                  <a:cubicBezTo>
                    <a:pt x="6999" y="7345"/>
                    <a:pt x="6619" y="6427"/>
                    <a:pt x="5860" y="6427"/>
                  </a:cubicBezTo>
                  <a:cubicBezTo>
                    <a:pt x="4873" y="6427"/>
                    <a:pt x="4039" y="5704"/>
                    <a:pt x="3897" y="4728"/>
                  </a:cubicBezTo>
                  <a:cubicBezTo>
                    <a:pt x="3756" y="3753"/>
                    <a:pt x="4349" y="2822"/>
                    <a:pt x="5294" y="2542"/>
                  </a:cubicBezTo>
                  <a:lnTo>
                    <a:pt x="5294" y="1609"/>
                  </a:lnTo>
                  <a:cubicBezTo>
                    <a:pt x="5294" y="1295"/>
                    <a:pt x="5547" y="1043"/>
                    <a:pt x="5860" y="1043"/>
                  </a:cubicBezTo>
                  <a:close/>
                  <a:moveTo>
                    <a:pt x="5860" y="1"/>
                  </a:moveTo>
                  <a:cubicBezTo>
                    <a:pt x="2629" y="1"/>
                    <a:pt x="1" y="2629"/>
                    <a:pt x="1" y="5861"/>
                  </a:cubicBezTo>
                  <a:cubicBezTo>
                    <a:pt x="1" y="9092"/>
                    <a:pt x="2629" y="11720"/>
                    <a:pt x="5860" y="11720"/>
                  </a:cubicBezTo>
                  <a:cubicBezTo>
                    <a:pt x="9088" y="11720"/>
                    <a:pt x="11717" y="9092"/>
                    <a:pt x="11717" y="5861"/>
                  </a:cubicBezTo>
                  <a:cubicBezTo>
                    <a:pt x="11717" y="2629"/>
                    <a:pt x="9088" y="1"/>
                    <a:pt x="5860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4" name="Google Shape;1384;p41"/>
          <p:cNvGrpSpPr/>
          <p:nvPr/>
        </p:nvGrpSpPr>
        <p:grpSpPr>
          <a:xfrm>
            <a:off x="5042807" y="2364092"/>
            <a:ext cx="334641" cy="185425"/>
            <a:chOff x="903075" y="2730000"/>
            <a:chExt cx="475275" cy="263350"/>
          </a:xfrm>
        </p:grpSpPr>
        <p:sp>
          <p:nvSpPr>
            <p:cNvPr id="1385" name="Google Shape;1385;p41"/>
            <p:cNvSpPr/>
            <p:nvPr/>
          </p:nvSpPr>
          <p:spPr>
            <a:xfrm>
              <a:off x="986725" y="2807325"/>
              <a:ext cx="308000" cy="108800"/>
            </a:xfrm>
            <a:custGeom>
              <a:rect b="b" l="l" r="r" t="t"/>
              <a:pathLst>
                <a:path extrusionOk="0" h="4352" w="12320">
                  <a:moveTo>
                    <a:pt x="6161" y="482"/>
                  </a:moveTo>
                  <a:cubicBezTo>
                    <a:pt x="6845" y="482"/>
                    <a:pt x="7462" y="894"/>
                    <a:pt x="7724" y="1527"/>
                  </a:cubicBezTo>
                  <a:cubicBezTo>
                    <a:pt x="7986" y="2159"/>
                    <a:pt x="7838" y="2888"/>
                    <a:pt x="7357" y="3370"/>
                  </a:cubicBezTo>
                  <a:cubicBezTo>
                    <a:pt x="7032" y="3694"/>
                    <a:pt x="6599" y="3866"/>
                    <a:pt x="6158" y="3866"/>
                  </a:cubicBezTo>
                  <a:cubicBezTo>
                    <a:pt x="5940" y="3866"/>
                    <a:pt x="5720" y="3824"/>
                    <a:pt x="5511" y="3737"/>
                  </a:cubicBezTo>
                  <a:cubicBezTo>
                    <a:pt x="4881" y="3475"/>
                    <a:pt x="4469" y="2858"/>
                    <a:pt x="4469" y="2174"/>
                  </a:cubicBezTo>
                  <a:cubicBezTo>
                    <a:pt x="4469" y="1241"/>
                    <a:pt x="5225" y="482"/>
                    <a:pt x="6161" y="482"/>
                  </a:cubicBezTo>
                  <a:close/>
                  <a:moveTo>
                    <a:pt x="1418" y="0"/>
                  </a:moveTo>
                  <a:cubicBezTo>
                    <a:pt x="1220" y="684"/>
                    <a:pt x="684" y="1220"/>
                    <a:pt x="0" y="1415"/>
                  </a:cubicBezTo>
                  <a:lnTo>
                    <a:pt x="0" y="2933"/>
                  </a:lnTo>
                  <a:cubicBezTo>
                    <a:pt x="684" y="3129"/>
                    <a:pt x="1220" y="3665"/>
                    <a:pt x="1418" y="4351"/>
                  </a:cubicBezTo>
                  <a:lnTo>
                    <a:pt x="10904" y="4351"/>
                  </a:lnTo>
                  <a:cubicBezTo>
                    <a:pt x="11100" y="3665"/>
                    <a:pt x="11636" y="3129"/>
                    <a:pt x="12319" y="2933"/>
                  </a:cubicBezTo>
                  <a:lnTo>
                    <a:pt x="12319" y="1415"/>
                  </a:lnTo>
                  <a:cubicBezTo>
                    <a:pt x="11636" y="1220"/>
                    <a:pt x="11100" y="684"/>
                    <a:pt x="10904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1"/>
            <p:cNvSpPr/>
            <p:nvPr/>
          </p:nvSpPr>
          <p:spPr>
            <a:xfrm>
              <a:off x="1126675" y="2847600"/>
              <a:ext cx="28100" cy="28175"/>
            </a:xfrm>
            <a:custGeom>
              <a:rect b="b" l="l" r="r" t="t"/>
              <a:pathLst>
                <a:path extrusionOk="0" h="1127" w="1124">
                  <a:moveTo>
                    <a:pt x="563" y="0"/>
                  </a:moveTo>
                  <a:cubicBezTo>
                    <a:pt x="250" y="0"/>
                    <a:pt x="0" y="253"/>
                    <a:pt x="0" y="563"/>
                  </a:cubicBezTo>
                  <a:cubicBezTo>
                    <a:pt x="0" y="873"/>
                    <a:pt x="250" y="1126"/>
                    <a:pt x="563" y="1126"/>
                  </a:cubicBezTo>
                  <a:cubicBezTo>
                    <a:pt x="873" y="1126"/>
                    <a:pt x="1123" y="873"/>
                    <a:pt x="1123" y="563"/>
                  </a:cubicBezTo>
                  <a:cubicBezTo>
                    <a:pt x="1123" y="253"/>
                    <a:pt x="873" y="0"/>
                    <a:pt x="563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1"/>
            <p:cNvSpPr/>
            <p:nvPr/>
          </p:nvSpPr>
          <p:spPr>
            <a:xfrm>
              <a:off x="903075" y="2730000"/>
              <a:ext cx="475275" cy="263350"/>
            </a:xfrm>
            <a:custGeom>
              <a:rect b="b" l="l" r="r" t="t"/>
              <a:pathLst>
                <a:path extrusionOk="0" h="10534" w="19011">
                  <a:moveTo>
                    <a:pt x="14735" y="1964"/>
                  </a:moveTo>
                  <a:cubicBezTo>
                    <a:pt x="15045" y="1964"/>
                    <a:pt x="15298" y="2217"/>
                    <a:pt x="15298" y="2530"/>
                  </a:cubicBezTo>
                  <a:cubicBezTo>
                    <a:pt x="15298" y="3042"/>
                    <a:pt x="15716" y="3460"/>
                    <a:pt x="16231" y="3460"/>
                  </a:cubicBezTo>
                  <a:cubicBezTo>
                    <a:pt x="16541" y="3460"/>
                    <a:pt x="16794" y="3713"/>
                    <a:pt x="16794" y="4026"/>
                  </a:cubicBezTo>
                  <a:lnTo>
                    <a:pt x="16794" y="6511"/>
                  </a:lnTo>
                  <a:cubicBezTo>
                    <a:pt x="16794" y="6821"/>
                    <a:pt x="16541" y="7074"/>
                    <a:pt x="16231" y="7074"/>
                  </a:cubicBezTo>
                  <a:cubicBezTo>
                    <a:pt x="15716" y="7074"/>
                    <a:pt x="15298" y="7492"/>
                    <a:pt x="15298" y="8007"/>
                  </a:cubicBezTo>
                  <a:cubicBezTo>
                    <a:pt x="15298" y="8318"/>
                    <a:pt x="15045" y="8570"/>
                    <a:pt x="14735" y="8570"/>
                  </a:cubicBezTo>
                  <a:lnTo>
                    <a:pt x="4277" y="8570"/>
                  </a:lnTo>
                  <a:cubicBezTo>
                    <a:pt x="3966" y="8570"/>
                    <a:pt x="3714" y="8318"/>
                    <a:pt x="3714" y="8007"/>
                  </a:cubicBezTo>
                  <a:cubicBezTo>
                    <a:pt x="3714" y="7492"/>
                    <a:pt x="3295" y="7074"/>
                    <a:pt x="2783" y="7074"/>
                  </a:cubicBezTo>
                  <a:cubicBezTo>
                    <a:pt x="2470" y="7074"/>
                    <a:pt x="2217" y="6821"/>
                    <a:pt x="2217" y="6511"/>
                  </a:cubicBezTo>
                  <a:lnTo>
                    <a:pt x="2217" y="4026"/>
                  </a:lnTo>
                  <a:cubicBezTo>
                    <a:pt x="2217" y="3713"/>
                    <a:pt x="2470" y="3460"/>
                    <a:pt x="2783" y="3460"/>
                  </a:cubicBezTo>
                  <a:cubicBezTo>
                    <a:pt x="3295" y="3460"/>
                    <a:pt x="3714" y="3042"/>
                    <a:pt x="3714" y="2530"/>
                  </a:cubicBezTo>
                  <a:cubicBezTo>
                    <a:pt x="3714" y="2217"/>
                    <a:pt x="3966" y="1964"/>
                    <a:pt x="4277" y="1964"/>
                  </a:cubicBezTo>
                  <a:close/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lnTo>
                    <a:pt x="1" y="9968"/>
                  </a:lnTo>
                  <a:cubicBezTo>
                    <a:pt x="1" y="10281"/>
                    <a:pt x="254" y="10534"/>
                    <a:pt x="567" y="10534"/>
                  </a:cubicBezTo>
                  <a:lnTo>
                    <a:pt x="18445" y="10534"/>
                  </a:lnTo>
                  <a:cubicBezTo>
                    <a:pt x="18758" y="10534"/>
                    <a:pt x="19011" y="10281"/>
                    <a:pt x="19011" y="9968"/>
                  </a:cubicBezTo>
                  <a:lnTo>
                    <a:pt x="19011" y="567"/>
                  </a:lnTo>
                  <a:cubicBezTo>
                    <a:pt x="19011" y="253"/>
                    <a:pt x="18758" y="0"/>
                    <a:pt x="18445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8" name="Google Shape;1388;p41"/>
          <p:cNvGrpSpPr/>
          <p:nvPr/>
        </p:nvGrpSpPr>
        <p:grpSpPr>
          <a:xfrm>
            <a:off x="1247198" y="3538814"/>
            <a:ext cx="339253" cy="339253"/>
            <a:chOff x="1492675" y="2027925"/>
            <a:chExt cx="481825" cy="481825"/>
          </a:xfrm>
        </p:grpSpPr>
        <p:sp>
          <p:nvSpPr>
            <p:cNvPr id="1389" name="Google Shape;1389;p41"/>
            <p:cNvSpPr/>
            <p:nvPr/>
          </p:nvSpPr>
          <p:spPr>
            <a:xfrm>
              <a:off x="1719425" y="2170050"/>
              <a:ext cx="28250" cy="28250"/>
            </a:xfrm>
            <a:custGeom>
              <a:rect b="b" l="l" r="r" t="t"/>
              <a:pathLst>
                <a:path extrusionOk="0" h="1130" w="113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1"/>
            <p:cNvSpPr/>
            <p:nvPr/>
          </p:nvSpPr>
          <p:spPr>
            <a:xfrm>
              <a:off x="1832350" y="2254750"/>
              <a:ext cx="28250" cy="28250"/>
            </a:xfrm>
            <a:custGeom>
              <a:rect b="b" l="l" r="r" t="t"/>
              <a:pathLst>
                <a:path extrusionOk="0" h="1130" w="1130">
                  <a:moveTo>
                    <a:pt x="567" y="0"/>
                  </a:moveTo>
                  <a:cubicBezTo>
                    <a:pt x="253" y="0"/>
                    <a:pt x="0" y="250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1"/>
            <p:cNvSpPr/>
            <p:nvPr/>
          </p:nvSpPr>
          <p:spPr>
            <a:xfrm>
              <a:off x="1606500" y="2254750"/>
              <a:ext cx="28250" cy="28250"/>
            </a:xfrm>
            <a:custGeom>
              <a:rect b="b" l="l" r="r" t="t"/>
              <a:pathLst>
                <a:path extrusionOk="0" h="1130" w="1130">
                  <a:moveTo>
                    <a:pt x="567" y="0"/>
                  </a:moveTo>
                  <a:cubicBezTo>
                    <a:pt x="254" y="0"/>
                    <a:pt x="1" y="250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1"/>
            <p:cNvSpPr/>
            <p:nvPr/>
          </p:nvSpPr>
          <p:spPr>
            <a:xfrm>
              <a:off x="1492675" y="2425025"/>
              <a:ext cx="481825" cy="84725"/>
            </a:xfrm>
            <a:custGeom>
              <a:rect b="b" l="l" r="r" t="t"/>
              <a:pathLst>
                <a:path extrusionOk="0" h="3389" w="19273">
                  <a:moveTo>
                    <a:pt x="1" y="1"/>
                  </a:moveTo>
                  <a:lnTo>
                    <a:pt x="1" y="1696"/>
                  </a:lnTo>
                  <a:cubicBezTo>
                    <a:pt x="1" y="2630"/>
                    <a:pt x="757" y="3389"/>
                    <a:pt x="1693" y="3389"/>
                  </a:cubicBezTo>
                  <a:lnTo>
                    <a:pt x="17577" y="3389"/>
                  </a:lnTo>
                  <a:cubicBezTo>
                    <a:pt x="18514" y="3389"/>
                    <a:pt x="19270" y="2630"/>
                    <a:pt x="19273" y="1696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1"/>
            <p:cNvSpPr/>
            <p:nvPr/>
          </p:nvSpPr>
          <p:spPr>
            <a:xfrm>
              <a:off x="1492675" y="2027925"/>
              <a:ext cx="481825" cy="368000"/>
            </a:xfrm>
            <a:custGeom>
              <a:rect b="b" l="l" r="r" t="t"/>
              <a:pathLst>
                <a:path extrusionOk="0" h="14720" w="19273">
                  <a:moveTo>
                    <a:pt x="5120" y="2259"/>
                  </a:moveTo>
                  <a:cubicBezTo>
                    <a:pt x="5430" y="2259"/>
                    <a:pt x="5683" y="2512"/>
                    <a:pt x="5683" y="2825"/>
                  </a:cubicBezTo>
                  <a:lnTo>
                    <a:pt x="5683" y="8047"/>
                  </a:lnTo>
                  <a:cubicBezTo>
                    <a:pt x="6360" y="8281"/>
                    <a:pt x="6812" y="8920"/>
                    <a:pt x="6812" y="9637"/>
                  </a:cubicBezTo>
                  <a:cubicBezTo>
                    <a:pt x="6812" y="10353"/>
                    <a:pt x="6360" y="10992"/>
                    <a:pt x="5683" y="11226"/>
                  </a:cubicBezTo>
                  <a:lnTo>
                    <a:pt x="5683" y="13024"/>
                  </a:lnTo>
                  <a:cubicBezTo>
                    <a:pt x="5683" y="13337"/>
                    <a:pt x="5430" y="13587"/>
                    <a:pt x="5120" y="13587"/>
                  </a:cubicBezTo>
                  <a:cubicBezTo>
                    <a:pt x="4807" y="13587"/>
                    <a:pt x="4554" y="13337"/>
                    <a:pt x="4554" y="13024"/>
                  </a:cubicBezTo>
                  <a:lnTo>
                    <a:pt x="4554" y="11226"/>
                  </a:lnTo>
                  <a:cubicBezTo>
                    <a:pt x="3876" y="10992"/>
                    <a:pt x="3425" y="10353"/>
                    <a:pt x="3425" y="9637"/>
                  </a:cubicBezTo>
                  <a:cubicBezTo>
                    <a:pt x="3425" y="8920"/>
                    <a:pt x="3876" y="8281"/>
                    <a:pt x="4554" y="8047"/>
                  </a:cubicBezTo>
                  <a:lnTo>
                    <a:pt x="4554" y="2825"/>
                  </a:lnTo>
                  <a:cubicBezTo>
                    <a:pt x="4554" y="2512"/>
                    <a:pt x="4807" y="2259"/>
                    <a:pt x="5120" y="2259"/>
                  </a:cubicBezTo>
                  <a:close/>
                  <a:moveTo>
                    <a:pt x="9637" y="2259"/>
                  </a:moveTo>
                  <a:cubicBezTo>
                    <a:pt x="9947" y="2259"/>
                    <a:pt x="10200" y="2512"/>
                    <a:pt x="10200" y="2825"/>
                  </a:cubicBezTo>
                  <a:lnTo>
                    <a:pt x="10200" y="4659"/>
                  </a:lnTo>
                  <a:cubicBezTo>
                    <a:pt x="10877" y="4894"/>
                    <a:pt x="11329" y="5532"/>
                    <a:pt x="11329" y="6249"/>
                  </a:cubicBezTo>
                  <a:cubicBezTo>
                    <a:pt x="11329" y="6966"/>
                    <a:pt x="10877" y="7604"/>
                    <a:pt x="10200" y="7839"/>
                  </a:cubicBezTo>
                  <a:lnTo>
                    <a:pt x="10200" y="13024"/>
                  </a:lnTo>
                  <a:cubicBezTo>
                    <a:pt x="10200" y="13337"/>
                    <a:pt x="9947" y="13587"/>
                    <a:pt x="9637" y="13587"/>
                  </a:cubicBezTo>
                  <a:cubicBezTo>
                    <a:pt x="9324" y="13587"/>
                    <a:pt x="9071" y="13337"/>
                    <a:pt x="9071" y="13024"/>
                  </a:cubicBezTo>
                  <a:lnTo>
                    <a:pt x="9071" y="7839"/>
                  </a:lnTo>
                  <a:cubicBezTo>
                    <a:pt x="8393" y="7604"/>
                    <a:pt x="7941" y="6966"/>
                    <a:pt x="7941" y="6249"/>
                  </a:cubicBezTo>
                  <a:cubicBezTo>
                    <a:pt x="7941" y="5532"/>
                    <a:pt x="8393" y="4894"/>
                    <a:pt x="9071" y="4659"/>
                  </a:cubicBezTo>
                  <a:lnTo>
                    <a:pt x="9071" y="2825"/>
                  </a:lnTo>
                  <a:cubicBezTo>
                    <a:pt x="9071" y="2512"/>
                    <a:pt x="9324" y="2259"/>
                    <a:pt x="9637" y="2259"/>
                  </a:cubicBezTo>
                  <a:close/>
                  <a:moveTo>
                    <a:pt x="14154" y="2259"/>
                  </a:moveTo>
                  <a:cubicBezTo>
                    <a:pt x="14464" y="2259"/>
                    <a:pt x="14717" y="2512"/>
                    <a:pt x="14717" y="2825"/>
                  </a:cubicBezTo>
                  <a:lnTo>
                    <a:pt x="14717" y="8047"/>
                  </a:lnTo>
                  <a:cubicBezTo>
                    <a:pt x="15394" y="8281"/>
                    <a:pt x="15846" y="8920"/>
                    <a:pt x="15846" y="9637"/>
                  </a:cubicBezTo>
                  <a:cubicBezTo>
                    <a:pt x="15846" y="10353"/>
                    <a:pt x="15394" y="10992"/>
                    <a:pt x="14717" y="11226"/>
                  </a:cubicBezTo>
                  <a:lnTo>
                    <a:pt x="14717" y="13024"/>
                  </a:lnTo>
                  <a:cubicBezTo>
                    <a:pt x="14717" y="13337"/>
                    <a:pt x="14464" y="13587"/>
                    <a:pt x="14154" y="13587"/>
                  </a:cubicBezTo>
                  <a:cubicBezTo>
                    <a:pt x="13840" y="13587"/>
                    <a:pt x="13587" y="13337"/>
                    <a:pt x="13587" y="13024"/>
                  </a:cubicBezTo>
                  <a:lnTo>
                    <a:pt x="13587" y="11226"/>
                  </a:lnTo>
                  <a:cubicBezTo>
                    <a:pt x="12910" y="10992"/>
                    <a:pt x="12458" y="10353"/>
                    <a:pt x="12458" y="9637"/>
                  </a:cubicBezTo>
                  <a:cubicBezTo>
                    <a:pt x="12458" y="8920"/>
                    <a:pt x="12910" y="8281"/>
                    <a:pt x="13587" y="8047"/>
                  </a:cubicBezTo>
                  <a:lnTo>
                    <a:pt x="13587" y="2825"/>
                  </a:lnTo>
                  <a:cubicBezTo>
                    <a:pt x="13587" y="2512"/>
                    <a:pt x="13840" y="2259"/>
                    <a:pt x="14154" y="2259"/>
                  </a:cubicBezTo>
                  <a:close/>
                  <a:moveTo>
                    <a:pt x="1693" y="1"/>
                  </a:moveTo>
                  <a:cubicBezTo>
                    <a:pt x="757" y="1"/>
                    <a:pt x="1" y="759"/>
                    <a:pt x="1" y="1696"/>
                  </a:cubicBezTo>
                  <a:lnTo>
                    <a:pt x="1" y="14720"/>
                  </a:lnTo>
                  <a:lnTo>
                    <a:pt x="19273" y="14720"/>
                  </a:lnTo>
                  <a:lnTo>
                    <a:pt x="19273" y="1696"/>
                  </a:lnTo>
                  <a:cubicBezTo>
                    <a:pt x="19270" y="759"/>
                    <a:pt x="18514" y="1"/>
                    <a:pt x="1757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4" name="Google Shape;1394;p41"/>
          <p:cNvGrpSpPr/>
          <p:nvPr/>
        </p:nvGrpSpPr>
        <p:grpSpPr>
          <a:xfrm>
            <a:off x="5473575" y="2287178"/>
            <a:ext cx="339253" cy="339253"/>
            <a:chOff x="1492675" y="2620775"/>
            <a:chExt cx="481825" cy="481825"/>
          </a:xfrm>
        </p:grpSpPr>
        <p:sp>
          <p:nvSpPr>
            <p:cNvPr id="1395" name="Google Shape;1395;p41"/>
            <p:cNvSpPr/>
            <p:nvPr/>
          </p:nvSpPr>
          <p:spPr>
            <a:xfrm>
              <a:off x="1677125" y="2620775"/>
              <a:ext cx="112950" cy="113850"/>
            </a:xfrm>
            <a:custGeom>
              <a:rect b="b" l="l" r="r" t="t"/>
              <a:pathLst>
                <a:path extrusionOk="0" h="4554" w="4518">
                  <a:moveTo>
                    <a:pt x="2259" y="0"/>
                  </a:moveTo>
                  <a:cubicBezTo>
                    <a:pt x="1009" y="0"/>
                    <a:pt x="0" y="1048"/>
                    <a:pt x="0" y="2298"/>
                  </a:cubicBezTo>
                  <a:cubicBezTo>
                    <a:pt x="0" y="3544"/>
                    <a:pt x="1009" y="4553"/>
                    <a:pt x="2259" y="4553"/>
                  </a:cubicBezTo>
                  <a:cubicBezTo>
                    <a:pt x="3505" y="4553"/>
                    <a:pt x="4517" y="3544"/>
                    <a:pt x="4517" y="2298"/>
                  </a:cubicBezTo>
                  <a:cubicBezTo>
                    <a:pt x="4517" y="1048"/>
                    <a:pt x="3505" y="0"/>
                    <a:pt x="2259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1"/>
            <p:cNvSpPr/>
            <p:nvPr/>
          </p:nvSpPr>
          <p:spPr>
            <a:xfrm>
              <a:off x="1492675" y="2734675"/>
              <a:ext cx="481825" cy="367925"/>
            </a:xfrm>
            <a:custGeom>
              <a:rect b="b" l="l" r="r" t="t"/>
              <a:pathLst>
                <a:path extrusionOk="0" h="14717" w="19273">
                  <a:moveTo>
                    <a:pt x="5120" y="4517"/>
                  </a:moveTo>
                  <a:cubicBezTo>
                    <a:pt x="5623" y="4517"/>
                    <a:pt x="5873" y="5122"/>
                    <a:pt x="5517" y="5481"/>
                  </a:cubicBezTo>
                  <a:cubicBezTo>
                    <a:pt x="5403" y="5595"/>
                    <a:pt x="5262" y="5647"/>
                    <a:pt x="5123" y="5647"/>
                  </a:cubicBezTo>
                  <a:cubicBezTo>
                    <a:pt x="4833" y="5647"/>
                    <a:pt x="4554" y="5421"/>
                    <a:pt x="4554" y="5080"/>
                  </a:cubicBezTo>
                  <a:cubicBezTo>
                    <a:pt x="4554" y="4767"/>
                    <a:pt x="4807" y="4517"/>
                    <a:pt x="5120" y="4517"/>
                  </a:cubicBezTo>
                  <a:close/>
                  <a:moveTo>
                    <a:pt x="3991" y="0"/>
                  </a:moveTo>
                  <a:cubicBezTo>
                    <a:pt x="3677" y="0"/>
                    <a:pt x="3425" y="250"/>
                    <a:pt x="3425" y="563"/>
                  </a:cubicBezTo>
                  <a:lnTo>
                    <a:pt x="3425" y="2572"/>
                  </a:lnTo>
                  <a:cubicBezTo>
                    <a:pt x="2455" y="3367"/>
                    <a:pt x="1750" y="4439"/>
                    <a:pt x="1401" y="5646"/>
                  </a:cubicBezTo>
                  <a:lnTo>
                    <a:pt x="564" y="5646"/>
                  </a:lnTo>
                  <a:cubicBezTo>
                    <a:pt x="251" y="5646"/>
                    <a:pt x="1" y="5896"/>
                    <a:pt x="1" y="6209"/>
                  </a:cubicBezTo>
                  <a:lnTo>
                    <a:pt x="1" y="9597"/>
                  </a:lnTo>
                  <a:cubicBezTo>
                    <a:pt x="1" y="9910"/>
                    <a:pt x="251" y="10163"/>
                    <a:pt x="564" y="10163"/>
                  </a:cubicBezTo>
                  <a:lnTo>
                    <a:pt x="1850" y="10163"/>
                  </a:lnTo>
                  <a:cubicBezTo>
                    <a:pt x="2446" y="11322"/>
                    <a:pt x="3391" y="12265"/>
                    <a:pt x="4554" y="12858"/>
                  </a:cubicBezTo>
                  <a:lnTo>
                    <a:pt x="4554" y="14153"/>
                  </a:lnTo>
                  <a:cubicBezTo>
                    <a:pt x="4554" y="14463"/>
                    <a:pt x="4807" y="14716"/>
                    <a:pt x="5120" y="14716"/>
                  </a:cubicBezTo>
                  <a:lnTo>
                    <a:pt x="7378" y="14716"/>
                  </a:lnTo>
                  <a:cubicBezTo>
                    <a:pt x="7688" y="14716"/>
                    <a:pt x="7941" y="14463"/>
                    <a:pt x="7941" y="14153"/>
                  </a:cubicBezTo>
                  <a:lnTo>
                    <a:pt x="7941" y="13551"/>
                  </a:lnTo>
                  <a:lnTo>
                    <a:pt x="11329" y="13551"/>
                  </a:lnTo>
                  <a:lnTo>
                    <a:pt x="11329" y="14153"/>
                  </a:lnTo>
                  <a:cubicBezTo>
                    <a:pt x="11329" y="14463"/>
                    <a:pt x="11582" y="14716"/>
                    <a:pt x="11895" y="14716"/>
                  </a:cubicBezTo>
                  <a:lnTo>
                    <a:pt x="14154" y="14716"/>
                  </a:lnTo>
                  <a:cubicBezTo>
                    <a:pt x="14464" y="14716"/>
                    <a:pt x="14717" y="14463"/>
                    <a:pt x="14717" y="14153"/>
                  </a:cubicBezTo>
                  <a:lnTo>
                    <a:pt x="14717" y="12864"/>
                  </a:lnTo>
                  <a:cubicBezTo>
                    <a:pt x="16647" y="11880"/>
                    <a:pt x="17945" y="9958"/>
                    <a:pt x="18107" y="7808"/>
                  </a:cubicBezTo>
                  <a:cubicBezTo>
                    <a:pt x="18800" y="7582"/>
                    <a:pt x="19270" y="6938"/>
                    <a:pt x="19273" y="6209"/>
                  </a:cubicBezTo>
                  <a:lnTo>
                    <a:pt x="19273" y="5080"/>
                  </a:lnTo>
                  <a:cubicBezTo>
                    <a:pt x="19273" y="4767"/>
                    <a:pt x="19020" y="4517"/>
                    <a:pt x="18707" y="4517"/>
                  </a:cubicBezTo>
                  <a:cubicBezTo>
                    <a:pt x="18393" y="4517"/>
                    <a:pt x="18144" y="4767"/>
                    <a:pt x="18144" y="5080"/>
                  </a:cubicBezTo>
                  <a:lnTo>
                    <a:pt x="18144" y="6209"/>
                  </a:lnTo>
                  <a:cubicBezTo>
                    <a:pt x="18141" y="6300"/>
                    <a:pt x="18116" y="6387"/>
                    <a:pt x="18074" y="6465"/>
                  </a:cubicBezTo>
                  <a:cubicBezTo>
                    <a:pt x="17647" y="3454"/>
                    <a:pt x="15021" y="1129"/>
                    <a:pt x="11895" y="1129"/>
                  </a:cubicBezTo>
                  <a:lnTo>
                    <a:pt x="7378" y="1129"/>
                  </a:lnTo>
                  <a:cubicBezTo>
                    <a:pt x="7020" y="1129"/>
                    <a:pt x="6665" y="1166"/>
                    <a:pt x="6315" y="1232"/>
                  </a:cubicBezTo>
                  <a:cubicBezTo>
                    <a:pt x="5788" y="464"/>
                    <a:pt x="4921" y="3"/>
                    <a:pt x="3991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7" name="Google Shape;1397;p41"/>
          <p:cNvSpPr/>
          <p:nvPr/>
        </p:nvSpPr>
        <p:spPr>
          <a:xfrm>
            <a:off x="5873522" y="2287094"/>
            <a:ext cx="352508" cy="339253"/>
          </a:xfrm>
          <a:custGeom>
            <a:rect b="b" l="l" r="r" t="t"/>
            <a:pathLst>
              <a:path extrusionOk="0" h="19273" w="20026">
                <a:moveTo>
                  <a:pt x="14841" y="2901"/>
                </a:moveTo>
                <a:cubicBezTo>
                  <a:pt x="15282" y="2901"/>
                  <a:pt x="15717" y="3074"/>
                  <a:pt x="16042" y="3397"/>
                </a:cubicBezTo>
                <a:cubicBezTo>
                  <a:pt x="16704" y="4059"/>
                  <a:pt x="16704" y="5131"/>
                  <a:pt x="16042" y="5794"/>
                </a:cubicBezTo>
                <a:cubicBezTo>
                  <a:pt x="15717" y="6118"/>
                  <a:pt x="15284" y="6290"/>
                  <a:pt x="14843" y="6290"/>
                </a:cubicBezTo>
                <a:cubicBezTo>
                  <a:pt x="14625" y="6290"/>
                  <a:pt x="14405" y="6248"/>
                  <a:pt x="14196" y="6161"/>
                </a:cubicBezTo>
                <a:cubicBezTo>
                  <a:pt x="13563" y="5899"/>
                  <a:pt x="13151" y="5282"/>
                  <a:pt x="13151" y="4595"/>
                </a:cubicBezTo>
                <a:cubicBezTo>
                  <a:pt x="13151" y="3912"/>
                  <a:pt x="13563" y="3294"/>
                  <a:pt x="14196" y="3029"/>
                </a:cubicBezTo>
                <a:cubicBezTo>
                  <a:pt x="14404" y="2943"/>
                  <a:pt x="14623" y="2901"/>
                  <a:pt x="14841" y="2901"/>
                </a:cubicBezTo>
                <a:close/>
                <a:moveTo>
                  <a:pt x="10859" y="4837"/>
                </a:moveTo>
                <a:cubicBezTo>
                  <a:pt x="11001" y="4837"/>
                  <a:pt x="11142" y="4890"/>
                  <a:pt x="11251" y="4996"/>
                </a:cubicBezTo>
                <a:lnTo>
                  <a:pt x="12049" y="5794"/>
                </a:lnTo>
                <a:cubicBezTo>
                  <a:pt x="12269" y="6014"/>
                  <a:pt x="12269" y="6372"/>
                  <a:pt x="12049" y="6592"/>
                </a:cubicBezTo>
                <a:cubicBezTo>
                  <a:pt x="11939" y="6702"/>
                  <a:pt x="11794" y="6757"/>
                  <a:pt x="11650" y="6757"/>
                </a:cubicBezTo>
                <a:cubicBezTo>
                  <a:pt x="11505" y="6757"/>
                  <a:pt x="11361" y="6702"/>
                  <a:pt x="11251" y="6592"/>
                </a:cubicBezTo>
                <a:lnTo>
                  <a:pt x="10453" y="5794"/>
                </a:lnTo>
                <a:cubicBezTo>
                  <a:pt x="10239" y="5571"/>
                  <a:pt x="10242" y="5219"/>
                  <a:pt x="10459" y="5002"/>
                </a:cubicBezTo>
                <a:cubicBezTo>
                  <a:pt x="10570" y="4892"/>
                  <a:pt x="10715" y="4837"/>
                  <a:pt x="10859" y="4837"/>
                </a:cubicBezTo>
                <a:close/>
                <a:moveTo>
                  <a:pt x="13255" y="7232"/>
                </a:moveTo>
                <a:cubicBezTo>
                  <a:pt x="13396" y="7232"/>
                  <a:pt x="13538" y="7284"/>
                  <a:pt x="13648" y="7390"/>
                </a:cubicBezTo>
                <a:lnTo>
                  <a:pt x="14446" y="8188"/>
                </a:lnTo>
                <a:cubicBezTo>
                  <a:pt x="14665" y="8411"/>
                  <a:pt x="14665" y="8766"/>
                  <a:pt x="14446" y="8989"/>
                </a:cubicBezTo>
                <a:cubicBezTo>
                  <a:pt x="14336" y="9099"/>
                  <a:pt x="14191" y="9154"/>
                  <a:pt x="14047" y="9154"/>
                </a:cubicBezTo>
                <a:cubicBezTo>
                  <a:pt x="13902" y="9154"/>
                  <a:pt x="13758" y="9099"/>
                  <a:pt x="13648" y="8989"/>
                </a:cubicBezTo>
                <a:lnTo>
                  <a:pt x="12850" y="8188"/>
                </a:lnTo>
                <a:cubicBezTo>
                  <a:pt x="12633" y="7968"/>
                  <a:pt x="12636" y="7616"/>
                  <a:pt x="12856" y="7399"/>
                </a:cubicBezTo>
                <a:cubicBezTo>
                  <a:pt x="12966" y="7287"/>
                  <a:pt x="13110" y="7232"/>
                  <a:pt x="13255" y="7232"/>
                </a:cubicBezTo>
                <a:close/>
                <a:moveTo>
                  <a:pt x="10846" y="8029"/>
                </a:moveTo>
                <a:cubicBezTo>
                  <a:pt x="10991" y="8029"/>
                  <a:pt x="11135" y="8084"/>
                  <a:pt x="11245" y="8194"/>
                </a:cubicBezTo>
                <a:cubicBezTo>
                  <a:pt x="11462" y="8411"/>
                  <a:pt x="11465" y="8763"/>
                  <a:pt x="11251" y="8986"/>
                </a:cubicBezTo>
                <a:lnTo>
                  <a:pt x="11251" y="8989"/>
                </a:lnTo>
                <a:lnTo>
                  <a:pt x="10778" y="9461"/>
                </a:lnTo>
                <a:cubicBezTo>
                  <a:pt x="11088" y="10106"/>
                  <a:pt x="10959" y="10874"/>
                  <a:pt x="10453" y="11383"/>
                </a:cubicBezTo>
                <a:cubicBezTo>
                  <a:pt x="10343" y="11493"/>
                  <a:pt x="10198" y="11548"/>
                  <a:pt x="10054" y="11548"/>
                </a:cubicBezTo>
                <a:cubicBezTo>
                  <a:pt x="9909" y="11548"/>
                  <a:pt x="9765" y="11493"/>
                  <a:pt x="9655" y="11383"/>
                </a:cubicBezTo>
                <a:cubicBezTo>
                  <a:pt x="9435" y="11163"/>
                  <a:pt x="9435" y="10804"/>
                  <a:pt x="9655" y="10585"/>
                </a:cubicBezTo>
                <a:cubicBezTo>
                  <a:pt x="10010" y="10229"/>
                  <a:pt x="9757" y="9621"/>
                  <a:pt x="9254" y="9621"/>
                </a:cubicBezTo>
                <a:cubicBezTo>
                  <a:pt x="8751" y="9621"/>
                  <a:pt x="8498" y="10229"/>
                  <a:pt x="8857" y="10585"/>
                </a:cubicBezTo>
                <a:cubicBezTo>
                  <a:pt x="9441" y="11166"/>
                  <a:pt x="9519" y="12084"/>
                  <a:pt x="9043" y="12756"/>
                </a:cubicBezTo>
                <a:cubicBezTo>
                  <a:pt x="8717" y="13218"/>
                  <a:pt x="8196" y="13472"/>
                  <a:pt x="7661" y="13472"/>
                </a:cubicBezTo>
                <a:cubicBezTo>
                  <a:pt x="7415" y="13472"/>
                  <a:pt x="7167" y="13419"/>
                  <a:pt x="6933" y="13307"/>
                </a:cubicBezTo>
                <a:lnTo>
                  <a:pt x="6460" y="13777"/>
                </a:lnTo>
                <a:cubicBezTo>
                  <a:pt x="6351" y="13882"/>
                  <a:pt x="6210" y="13935"/>
                  <a:pt x="6068" y="13935"/>
                </a:cubicBezTo>
                <a:cubicBezTo>
                  <a:pt x="5924" y="13935"/>
                  <a:pt x="5779" y="13880"/>
                  <a:pt x="5668" y="13771"/>
                </a:cubicBezTo>
                <a:cubicBezTo>
                  <a:pt x="5451" y="13551"/>
                  <a:pt x="5448" y="13198"/>
                  <a:pt x="5662" y="12979"/>
                </a:cubicBezTo>
                <a:lnTo>
                  <a:pt x="6135" y="12506"/>
                </a:lnTo>
                <a:cubicBezTo>
                  <a:pt x="5824" y="11861"/>
                  <a:pt x="5957" y="11091"/>
                  <a:pt x="6460" y="10582"/>
                </a:cubicBezTo>
                <a:cubicBezTo>
                  <a:pt x="6570" y="10476"/>
                  <a:pt x="6711" y="10424"/>
                  <a:pt x="6852" y="10424"/>
                </a:cubicBezTo>
                <a:cubicBezTo>
                  <a:pt x="6997" y="10424"/>
                  <a:pt x="7142" y="10479"/>
                  <a:pt x="7252" y="10591"/>
                </a:cubicBezTo>
                <a:cubicBezTo>
                  <a:pt x="7469" y="10808"/>
                  <a:pt x="7472" y="11160"/>
                  <a:pt x="7258" y="11383"/>
                </a:cubicBezTo>
                <a:cubicBezTo>
                  <a:pt x="6902" y="11738"/>
                  <a:pt x="7155" y="12346"/>
                  <a:pt x="7658" y="12346"/>
                </a:cubicBezTo>
                <a:cubicBezTo>
                  <a:pt x="8161" y="12346"/>
                  <a:pt x="8414" y="11738"/>
                  <a:pt x="8059" y="11383"/>
                </a:cubicBezTo>
                <a:cubicBezTo>
                  <a:pt x="7475" y="10798"/>
                  <a:pt x="7393" y="9883"/>
                  <a:pt x="7869" y="9209"/>
                </a:cubicBezTo>
                <a:cubicBezTo>
                  <a:pt x="8195" y="8749"/>
                  <a:pt x="8716" y="8495"/>
                  <a:pt x="9251" y="8495"/>
                </a:cubicBezTo>
                <a:cubicBezTo>
                  <a:pt x="9497" y="8495"/>
                  <a:pt x="9746" y="8549"/>
                  <a:pt x="9980" y="8660"/>
                </a:cubicBezTo>
                <a:lnTo>
                  <a:pt x="10453" y="8188"/>
                </a:lnTo>
                <a:cubicBezTo>
                  <a:pt x="10563" y="8082"/>
                  <a:pt x="10705" y="8029"/>
                  <a:pt x="10846" y="8029"/>
                </a:cubicBezTo>
                <a:close/>
                <a:moveTo>
                  <a:pt x="13208" y="0"/>
                </a:moveTo>
                <a:cubicBezTo>
                  <a:pt x="11632" y="0"/>
                  <a:pt x="10059" y="597"/>
                  <a:pt x="8857" y="1801"/>
                </a:cubicBezTo>
                <a:lnTo>
                  <a:pt x="8456" y="2201"/>
                </a:lnTo>
                <a:lnTo>
                  <a:pt x="9655" y="3397"/>
                </a:lnTo>
                <a:cubicBezTo>
                  <a:pt x="9869" y="3620"/>
                  <a:pt x="9866" y="3972"/>
                  <a:pt x="9646" y="4189"/>
                </a:cubicBezTo>
                <a:cubicBezTo>
                  <a:pt x="9536" y="4300"/>
                  <a:pt x="9391" y="4356"/>
                  <a:pt x="9246" y="4356"/>
                </a:cubicBezTo>
                <a:cubicBezTo>
                  <a:pt x="9106" y="4356"/>
                  <a:pt x="8965" y="4303"/>
                  <a:pt x="8857" y="4198"/>
                </a:cubicBezTo>
                <a:lnTo>
                  <a:pt x="7658" y="2999"/>
                </a:lnTo>
                <a:lnTo>
                  <a:pt x="663" y="9994"/>
                </a:lnTo>
                <a:cubicBezTo>
                  <a:pt x="1" y="10654"/>
                  <a:pt x="1" y="11726"/>
                  <a:pt x="663" y="12388"/>
                </a:cubicBezTo>
                <a:lnTo>
                  <a:pt x="7053" y="18775"/>
                </a:lnTo>
                <a:cubicBezTo>
                  <a:pt x="7383" y="19107"/>
                  <a:pt x="7816" y="19272"/>
                  <a:pt x="8249" y="19272"/>
                </a:cubicBezTo>
                <a:cubicBezTo>
                  <a:pt x="8682" y="19272"/>
                  <a:pt x="9116" y="19107"/>
                  <a:pt x="9447" y="18775"/>
                </a:cubicBezTo>
                <a:lnTo>
                  <a:pt x="16442" y="11783"/>
                </a:lnTo>
                <a:lnTo>
                  <a:pt x="15244" y="10585"/>
                </a:lnTo>
                <a:cubicBezTo>
                  <a:pt x="15030" y="10362"/>
                  <a:pt x="15033" y="10010"/>
                  <a:pt x="15250" y="9793"/>
                </a:cubicBezTo>
                <a:cubicBezTo>
                  <a:pt x="15361" y="9683"/>
                  <a:pt x="15506" y="9628"/>
                  <a:pt x="15650" y="9628"/>
                </a:cubicBezTo>
                <a:cubicBezTo>
                  <a:pt x="15792" y="9628"/>
                  <a:pt x="15933" y="9681"/>
                  <a:pt x="16042" y="9787"/>
                </a:cubicBezTo>
                <a:lnTo>
                  <a:pt x="17240" y="10982"/>
                </a:lnTo>
                <a:lnTo>
                  <a:pt x="17641" y="10585"/>
                </a:lnTo>
                <a:cubicBezTo>
                  <a:pt x="19923" y="8299"/>
                  <a:pt x="20025" y="4677"/>
                  <a:pt x="17999" y="2240"/>
                </a:cubicBezTo>
                <a:lnTo>
                  <a:pt x="19237" y="1003"/>
                </a:lnTo>
                <a:cubicBezTo>
                  <a:pt x="19456" y="783"/>
                  <a:pt x="19456" y="425"/>
                  <a:pt x="19237" y="205"/>
                </a:cubicBezTo>
                <a:cubicBezTo>
                  <a:pt x="19127" y="95"/>
                  <a:pt x="18982" y="40"/>
                  <a:pt x="18838" y="40"/>
                </a:cubicBezTo>
                <a:cubicBezTo>
                  <a:pt x="18693" y="40"/>
                  <a:pt x="18548" y="95"/>
                  <a:pt x="18439" y="205"/>
                </a:cubicBezTo>
                <a:lnTo>
                  <a:pt x="17198" y="1443"/>
                </a:lnTo>
                <a:cubicBezTo>
                  <a:pt x="16045" y="483"/>
                  <a:pt x="14625" y="0"/>
                  <a:pt x="13208" y="0"/>
                </a:cubicBezTo>
                <a:close/>
              </a:path>
            </a:pathLst>
          </a:custGeom>
          <a:solidFill>
            <a:srgbClr val="BB3F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8" name="Google Shape;1398;p41"/>
          <p:cNvGrpSpPr/>
          <p:nvPr/>
        </p:nvGrpSpPr>
        <p:grpSpPr>
          <a:xfrm>
            <a:off x="6297328" y="2303161"/>
            <a:ext cx="333585" cy="307287"/>
            <a:chOff x="2682350" y="2643425"/>
            <a:chExt cx="473775" cy="436425"/>
          </a:xfrm>
        </p:grpSpPr>
        <p:sp>
          <p:nvSpPr>
            <p:cNvPr id="1399" name="Google Shape;1399;p41"/>
            <p:cNvSpPr/>
            <p:nvPr/>
          </p:nvSpPr>
          <p:spPr>
            <a:xfrm>
              <a:off x="2682350" y="2725775"/>
              <a:ext cx="70175" cy="73425"/>
            </a:xfrm>
            <a:custGeom>
              <a:rect b="b" l="l" r="r" t="t"/>
              <a:pathLst>
                <a:path extrusionOk="0" h="2937" w="2807">
                  <a:moveTo>
                    <a:pt x="1130" y="1"/>
                  </a:moveTo>
                  <a:cubicBezTo>
                    <a:pt x="506" y="1"/>
                    <a:pt x="1" y="504"/>
                    <a:pt x="1" y="1130"/>
                  </a:cubicBezTo>
                  <a:lnTo>
                    <a:pt x="1" y="2937"/>
                  </a:lnTo>
                  <a:lnTo>
                    <a:pt x="1991" y="2937"/>
                  </a:lnTo>
                  <a:cubicBezTo>
                    <a:pt x="2443" y="2937"/>
                    <a:pt x="2807" y="2572"/>
                    <a:pt x="2807" y="2124"/>
                  </a:cubicBezTo>
                  <a:lnTo>
                    <a:pt x="2807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1"/>
            <p:cNvSpPr/>
            <p:nvPr/>
          </p:nvSpPr>
          <p:spPr>
            <a:xfrm>
              <a:off x="2682350" y="3006350"/>
              <a:ext cx="70175" cy="73500"/>
            </a:xfrm>
            <a:custGeom>
              <a:rect b="b" l="l" r="r" t="t"/>
              <a:pathLst>
                <a:path extrusionOk="0" h="2940" w="2807">
                  <a:moveTo>
                    <a:pt x="1" y="1"/>
                  </a:moveTo>
                  <a:lnTo>
                    <a:pt x="1" y="1811"/>
                  </a:lnTo>
                  <a:cubicBezTo>
                    <a:pt x="1" y="2434"/>
                    <a:pt x="506" y="2940"/>
                    <a:pt x="1130" y="2940"/>
                  </a:cubicBezTo>
                  <a:lnTo>
                    <a:pt x="2807" y="2940"/>
                  </a:lnTo>
                  <a:lnTo>
                    <a:pt x="2807" y="817"/>
                  </a:lnTo>
                  <a:cubicBezTo>
                    <a:pt x="2807" y="365"/>
                    <a:pt x="2443" y="4"/>
                    <a:pt x="199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1"/>
            <p:cNvSpPr/>
            <p:nvPr/>
          </p:nvSpPr>
          <p:spPr>
            <a:xfrm>
              <a:off x="3085925" y="2725700"/>
              <a:ext cx="70200" cy="73500"/>
            </a:xfrm>
            <a:custGeom>
              <a:rect b="b" l="l" r="r" t="t"/>
              <a:pathLst>
                <a:path extrusionOk="0" h="2940" w="2808">
                  <a:moveTo>
                    <a:pt x="1" y="1"/>
                  </a:moveTo>
                  <a:lnTo>
                    <a:pt x="1" y="2127"/>
                  </a:lnTo>
                  <a:cubicBezTo>
                    <a:pt x="1" y="2575"/>
                    <a:pt x="365" y="2940"/>
                    <a:pt x="817" y="2940"/>
                  </a:cubicBezTo>
                  <a:lnTo>
                    <a:pt x="2807" y="2940"/>
                  </a:lnTo>
                  <a:lnTo>
                    <a:pt x="2807" y="1130"/>
                  </a:lnTo>
                  <a:cubicBezTo>
                    <a:pt x="2807" y="507"/>
                    <a:pt x="2301" y="1"/>
                    <a:pt x="1678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1"/>
            <p:cNvSpPr/>
            <p:nvPr/>
          </p:nvSpPr>
          <p:spPr>
            <a:xfrm>
              <a:off x="2825150" y="2843075"/>
              <a:ext cx="180700" cy="107375"/>
            </a:xfrm>
            <a:custGeom>
              <a:rect b="b" l="l" r="r" t="t"/>
              <a:pathLst>
                <a:path extrusionOk="0" h="4295" w="7228">
                  <a:moveTo>
                    <a:pt x="5024" y="714"/>
                  </a:moveTo>
                  <a:cubicBezTo>
                    <a:pt x="5337" y="714"/>
                    <a:pt x="5590" y="967"/>
                    <a:pt x="5590" y="1277"/>
                  </a:cubicBezTo>
                  <a:cubicBezTo>
                    <a:pt x="5590" y="1590"/>
                    <a:pt x="5337" y="1843"/>
                    <a:pt x="5024" y="1843"/>
                  </a:cubicBezTo>
                  <a:lnTo>
                    <a:pt x="2503" y="1843"/>
                  </a:lnTo>
                  <a:cubicBezTo>
                    <a:pt x="2190" y="1843"/>
                    <a:pt x="1937" y="1590"/>
                    <a:pt x="1937" y="1277"/>
                  </a:cubicBezTo>
                  <a:cubicBezTo>
                    <a:pt x="1937" y="967"/>
                    <a:pt x="2190" y="714"/>
                    <a:pt x="2503" y="714"/>
                  </a:cubicBezTo>
                  <a:close/>
                  <a:moveTo>
                    <a:pt x="6078" y="2452"/>
                  </a:moveTo>
                  <a:cubicBezTo>
                    <a:pt x="6391" y="2452"/>
                    <a:pt x="6644" y="2704"/>
                    <a:pt x="6644" y="3018"/>
                  </a:cubicBezTo>
                  <a:cubicBezTo>
                    <a:pt x="6644" y="3328"/>
                    <a:pt x="6391" y="3581"/>
                    <a:pt x="6078" y="3581"/>
                  </a:cubicBezTo>
                  <a:lnTo>
                    <a:pt x="1449" y="3581"/>
                  </a:lnTo>
                  <a:cubicBezTo>
                    <a:pt x="1136" y="3581"/>
                    <a:pt x="883" y="3328"/>
                    <a:pt x="883" y="3018"/>
                  </a:cubicBezTo>
                  <a:cubicBezTo>
                    <a:pt x="883" y="2704"/>
                    <a:pt x="1136" y="2452"/>
                    <a:pt x="1449" y="2452"/>
                  </a:cubicBezTo>
                  <a:close/>
                  <a:moveTo>
                    <a:pt x="1" y="0"/>
                  </a:moveTo>
                  <a:lnTo>
                    <a:pt x="1" y="4294"/>
                  </a:lnTo>
                  <a:lnTo>
                    <a:pt x="7228" y="4294"/>
                  </a:lnTo>
                  <a:lnTo>
                    <a:pt x="7228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1"/>
            <p:cNvSpPr/>
            <p:nvPr/>
          </p:nvSpPr>
          <p:spPr>
            <a:xfrm>
              <a:off x="2682350" y="2725700"/>
              <a:ext cx="473775" cy="354150"/>
            </a:xfrm>
            <a:custGeom>
              <a:rect b="b" l="l" r="r" t="t"/>
              <a:pathLst>
                <a:path extrusionOk="0" h="14166" w="18951">
                  <a:moveTo>
                    <a:pt x="13503" y="3566"/>
                  </a:moveTo>
                  <a:cubicBezTo>
                    <a:pt x="13816" y="3566"/>
                    <a:pt x="14069" y="3819"/>
                    <a:pt x="14069" y="4129"/>
                  </a:cubicBezTo>
                  <a:lnTo>
                    <a:pt x="14069" y="9556"/>
                  </a:lnTo>
                  <a:cubicBezTo>
                    <a:pt x="14069" y="9866"/>
                    <a:pt x="13816" y="10119"/>
                    <a:pt x="13503" y="10119"/>
                  </a:cubicBezTo>
                  <a:lnTo>
                    <a:pt x="5147" y="10119"/>
                  </a:lnTo>
                  <a:cubicBezTo>
                    <a:pt x="4834" y="10119"/>
                    <a:pt x="4584" y="9866"/>
                    <a:pt x="4584" y="9556"/>
                  </a:cubicBezTo>
                  <a:lnTo>
                    <a:pt x="4584" y="4129"/>
                  </a:lnTo>
                  <a:cubicBezTo>
                    <a:pt x="4584" y="3819"/>
                    <a:pt x="4834" y="3566"/>
                    <a:pt x="5147" y="3566"/>
                  </a:cubicBezTo>
                  <a:close/>
                  <a:moveTo>
                    <a:pt x="3936" y="1"/>
                  </a:moveTo>
                  <a:lnTo>
                    <a:pt x="3936" y="2127"/>
                  </a:lnTo>
                  <a:cubicBezTo>
                    <a:pt x="3933" y="3199"/>
                    <a:pt x="3066" y="4069"/>
                    <a:pt x="1991" y="4069"/>
                  </a:cubicBezTo>
                  <a:lnTo>
                    <a:pt x="1" y="4069"/>
                  </a:lnTo>
                  <a:lnTo>
                    <a:pt x="1" y="10098"/>
                  </a:lnTo>
                  <a:lnTo>
                    <a:pt x="1991" y="10098"/>
                  </a:lnTo>
                  <a:cubicBezTo>
                    <a:pt x="3066" y="10101"/>
                    <a:pt x="3933" y="10968"/>
                    <a:pt x="3936" y="12043"/>
                  </a:cubicBezTo>
                  <a:lnTo>
                    <a:pt x="3936" y="14166"/>
                  </a:lnTo>
                  <a:lnTo>
                    <a:pt x="15015" y="14166"/>
                  </a:lnTo>
                  <a:lnTo>
                    <a:pt x="15015" y="12043"/>
                  </a:lnTo>
                  <a:cubicBezTo>
                    <a:pt x="15018" y="10968"/>
                    <a:pt x="15885" y="10101"/>
                    <a:pt x="16960" y="10098"/>
                  </a:cubicBezTo>
                  <a:lnTo>
                    <a:pt x="18950" y="10098"/>
                  </a:lnTo>
                  <a:lnTo>
                    <a:pt x="18950" y="4069"/>
                  </a:lnTo>
                  <a:lnTo>
                    <a:pt x="16960" y="4069"/>
                  </a:lnTo>
                  <a:cubicBezTo>
                    <a:pt x="15885" y="4069"/>
                    <a:pt x="15018" y="3199"/>
                    <a:pt x="15015" y="2127"/>
                  </a:cubicBezTo>
                  <a:lnTo>
                    <a:pt x="15015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1"/>
            <p:cNvSpPr/>
            <p:nvPr/>
          </p:nvSpPr>
          <p:spPr>
            <a:xfrm>
              <a:off x="3085925" y="3006350"/>
              <a:ext cx="70200" cy="73500"/>
            </a:xfrm>
            <a:custGeom>
              <a:rect b="b" l="l" r="r" t="t"/>
              <a:pathLst>
                <a:path extrusionOk="0" h="2940" w="2808">
                  <a:moveTo>
                    <a:pt x="817" y="1"/>
                  </a:moveTo>
                  <a:cubicBezTo>
                    <a:pt x="365" y="4"/>
                    <a:pt x="1" y="365"/>
                    <a:pt x="1" y="817"/>
                  </a:cubicBezTo>
                  <a:lnTo>
                    <a:pt x="1" y="2940"/>
                  </a:lnTo>
                  <a:lnTo>
                    <a:pt x="1678" y="2940"/>
                  </a:lnTo>
                  <a:cubicBezTo>
                    <a:pt x="2301" y="2940"/>
                    <a:pt x="2807" y="2434"/>
                    <a:pt x="2807" y="1811"/>
                  </a:cubicBezTo>
                  <a:lnTo>
                    <a:pt x="2807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1"/>
            <p:cNvSpPr/>
            <p:nvPr/>
          </p:nvSpPr>
          <p:spPr>
            <a:xfrm>
              <a:off x="2825450" y="2643425"/>
              <a:ext cx="187550" cy="54075"/>
            </a:xfrm>
            <a:custGeom>
              <a:rect b="b" l="l" r="r" t="t"/>
              <a:pathLst>
                <a:path extrusionOk="0" h="2163" w="7502">
                  <a:moveTo>
                    <a:pt x="1862" y="1"/>
                  </a:moveTo>
                  <a:cubicBezTo>
                    <a:pt x="835" y="4"/>
                    <a:pt x="1" y="835"/>
                    <a:pt x="1" y="1861"/>
                  </a:cubicBezTo>
                  <a:lnTo>
                    <a:pt x="1" y="2163"/>
                  </a:lnTo>
                  <a:lnTo>
                    <a:pt x="1130" y="2163"/>
                  </a:lnTo>
                  <a:lnTo>
                    <a:pt x="1130" y="1861"/>
                  </a:lnTo>
                  <a:cubicBezTo>
                    <a:pt x="1130" y="1458"/>
                    <a:pt x="1458" y="1133"/>
                    <a:pt x="1862" y="1130"/>
                  </a:cubicBezTo>
                  <a:lnTo>
                    <a:pt x="5641" y="1130"/>
                  </a:lnTo>
                  <a:cubicBezTo>
                    <a:pt x="6044" y="1133"/>
                    <a:pt x="6373" y="1458"/>
                    <a:pt x="6373" y="1861"/>
                  </a:cubicBezTo>
                  <a:lnTo>
                    <a:pt x="6373" y="2163"/>
                  </a:lnTo>
                  <a:lnTo>
                    <a:pt x="7502" y="2163"/>
                  </a:lnTo>
                  <a:lnTo>
                    <a:pt x="7502" y="1861"/>
                  </a:lnTo>
                  <a:cubicBezTo>
                    <a:pt x="7502" y="835"/>
                    <a:pt x="6668" y="4"/>
                    <a:pt x="564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6" name="Google Shape;1406;p41"/>
          <p:cNvGrpSpPr/>
          <p:nvPr/>
        </p:nvGrpSpPr>
        <p:grpSpPr>
          <a:xfrm>
            <a:off x="6762818" y="2287178"/>
            <a:ext cx="238531" cy="339253"/>
            <a:chOff x="3342725" y="2620775"/>
            <a:chExt cx="338775" cy="481825"/>
          </a:xfrm>
        </p:grpSpPr>
        <p:sp>
          <p:nvSpPr>
            <p:cNvPr id="1407" name="Google Shape;1407;p41"/>
            <p:cNvSpPr/>
            <p:nvPr/>
          </p:nvSpPr>
          <p:spPr>
            <a:xfrm>
              <a:off x="3342725" y="2620775"/>
              <a:ext cx="338775" cy="56475"/>
            </a:xfrm>
            <a:custGeom>
              <a:rect b="b" l="l" r="r" t="t"/>
              <a:pathLst>
                <a:path extrusionOk="0" h="2259" w="13551">
                  <a:moveTo>
                    <a:pt x="1693" y="0"/>
                  </a:moveTo>
                  <a:cubicBezTo>
                    <a:pt x="756" y="0"/>
                    <a:pt x="0" y="759"/>
                    <a:pt x="0" y="1695"/>
                  </a:cubicBezTo>
                  <a:lnTo>
                    <a:pt x="0" y="2259"/>
                  </a:lnTo>
                  <a:lnTo>
                    <a:pt x="13551" y="2259"/>
                  </a:lnTo>
                  <a:lnTo>
                    <a:pt x="13551" y="1695"/>
                  </a:lnTo>
                  <a:cubicBezTo>
                    <a:pt x="13548" y="759"/>
                    <a:pt x="12792" y="0"/>
                    <a:pt x="11855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1"/>
            <p:cNvSpPr/>
            <p:nvPr/>
          </p:nvSpPr>
          <p:spPr>
            <a:xfrm>
              <a:off x="3342725" y="2705450"/>
              <a:ext cx="338775" cy="284225"/>
            </a:xfrm>
            <a:custGeom>
              <a:rect b="b" l="l" r="r" t="t"/>
              <a:pathLst>
                <a:path extrusionOk="0" h="11369" w="13551">
                  <a:moveTo>
                    <a:pt x="0" y="1"/>
                  </a:moveTo>
                  <a:lnTo>
                    <a:pt x="0" y="11368"/>
                  </a:lnTo>
                  <a:lnTo>
                    <a:pt x="13551" y="11368"/>
                  </a:lnTo>
                  <a:lnTo>
                    <a:pt x="13551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1"/>
            <p:cNvSpPr/>
            <p:nvPr/>
          </p:nvSpPr>
          <p:spPr>
            <a:xfrm>
              <a:off x="3342725" y="3017875"/>
              <a:ext cx="338775" cy="84725"/>
            </a:xfrm>
            <a:custGeom>
              <a:rect b="b" l="l" r="r" t="t"/>
              <a:pathLst>
                <a:path extrusionOk="0" h="3389" w="13551">
                  <a:moveTo>
                    <a:pt x="8224" y="1205"/>
                  </a:moveTo>
                  <a:cubicBezTo>
                    <a:pt x="8534" y="1205"/>
                    <a:pt x="8787" y="1458"/>
                    <a:pt x="8787" y="1771"/>
                  </a:cubicBezTo>
                  <a:cubicBezTo>
                    <a:pt x="8787" y="2081"/>
                    <a:pt x="8534" y="2334"/>
                    <a:pt x="8224" y="2334"/>
                  </a:cubicBezTo>
                  <a:lnTo>
                    <a:pt x="5324" y="2334"/>
                  </a:lnTo>
                  <a:cubicBezTo>
                    <a:pt x="5014" y="2334"/>
                    <a:pt x="4761" y="2081"/>
                    <a:pt x="4761" y="1771"/>
                  </a:cubicBezTo>
                  <a:cubicBezTo>
                    <a:pt x="4761" y="1458"/>
                    <a:pt x="5014" y="1205"/>
                    <a:pt x="5324" y="1205"/>
                  </a:cubicBezTo>
                  <a:close/>
                  <a:moveTo>
                    <a:pt x="0" y="0"/>
                  </a:moveTo>
                  <a:lnTo>
                    <a:pt x="0" y="1696"/>
                  </a:lnTo>
                  <a:cubicBezTo>
                    <a:pt x="0" y="2629"/>
                    <a:pt x="756" y="3388"/>
                    <a:pt x="1693" y="3388"/>
                  </a:cubicBezTo>
                  <a:lnTo>
                    <a:pt x="11855" y="3388"/>
                  </a:lnTo>
                  <a:cubicBezTo>
                    <a:pt x="12792" y="3388"/>
                    <a:pt x="13548" y="2629"/>
                    <a:pt x="13551" y="1696"/>
                  </a:cubicBezTo>
                  <a:lnTo>
                    <a:pt x="13551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0" name="Google Shape;1410;p41"/>
          <p:cNvGrpSpPr/>
          <p:nvPr/>
        </p:nvGrpSpPr>
        <p:grpSpPr>
          <a:xfrm>
            <a:off x="7156568" y="2287178"/>
            <a:ext cx="278296" cy="339253"/>
            <a:chOff x="3907325" y="2620775"/>
            <a:chExt cx="395250" cy="481825"/>
          </a:xfrm>
        </p:grpSpPr>
        <p:sp>
          <p:nvSpPr>
            <p:cNvPr id="1411" name="Google Shape;1411;p41"/>
            <p:cNvSpPr/>
            <p:nvPr/>
          </p:nvSpPr>
          <p:spPr>
            <a:xfrm>
              <a:off x="3907325" y="3016975"/>
              <a:ext cx="74550" cy="56475"/>
            </a:xfrm>
            <a:custGeom>
              <a:rect b="b" l="l" r="r" t="t"/>
              <a:pathLst>
                <a:path extrusionOk="0" h="2259" w="2982">
                  <a:moveTo>
                    <a:pt x="1" y="0"/>
                  </a:moveTo>
                  <a:lnTo>
                    <a:pt x="1" y="563"/>
                  </a:lnTo>
                  <a:cubicBezTo>
                    <a:pt x="1" y="1500"/>
                    <a:pt x="756" y="2256"/>
                    <a:pt x="1693" y="2259"/>
                  </a:cubicBezTo>
                  <a:lnTo>
                    <a:pt x="2982" y="2259"/>
                  </a:lnTo>
                  <a:cubicBezTo>
                    <a:pt x="2711" y="1527"/>
                    <a:pt x="2515" y="768"/>
                    <a:pt x="2401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1"/>
            <p:cNvSpPr/>
            <p:nvPr/>
          </p:nvSpPr>
          <p:spPr>
            <a:xfrm>
              <a:off x="3907325" y="2705450"/>
              <a:ext cx="282325" cy="283325"/>
            </a:xfrm>
            <a:custGeom>
              <a:rect b="b" l="l" r="r" t="t"/>
              <a:pathLst>
                <a:path extrusionOk="0" h="11333" w="11293">
                  <a:moveTo>
                    <a:pt x="1" y="1"/>
                  </a:moveTo>
                  <a:lnTo>
                    <a:pt x="1" y="11332"/>
                  </a:lnTo>
                  <a:lnTo>
                    <a:pt x="2283" y="11332"/>
                  </a:lnTo>
                  <a:cubicBezTo>
                    <a:pt x="2274" y="11142"/>
                    <a:pt x="2259" y="10956"/>
                    <a:pt x="2259" y="10766"/>
                  </a:cubicBezTo>
                  <a:lnTo>
                    <a:pt x="2259" y="9637"/>
                  </a:lnTo>
                  <a:cubicBezTo>
                    <a:pt x="2259" y="8396"/>
                    <a:pt x="2834" y="7249"/>
                    <a:pt x="3834" y="6490"/>
                  </a:cubicBezTo>
                  <a:lnTo>
                    <a:pt x="4517" y="5975"/>
                  </a:lnTo>
                  <a:lnTo>
                    <a:pt x="4517" y="3145"/>
                  </a:lnTo>
                  <a:cubicBezTo>
                    <a:pt x="4517" y="2051"/>
                    <a:pt x="5400" y="1169"/>
                    <a:pt x="6493" y="1169"/>
                  </a:cubicBezTo>
                  <a:cubicBezTo>
                    <a:pt x="7583" y="1169"/>
                    <a:pt x="8468" y="2051"/>
                    <a:pt x="8468" y="3145"/>
                  </a:cubicBezTo>
                  <a:lnTo>
                    <a:pt x="8468" y="3617"/>
                  </a:lnTo>
                  <a:cubicBezTo>
                    <a:pt x="8743" y="3487"/>
                    <a:pt x="9031" y="3426"/>
                    <a:pt x="9314" y="3426"/>
                  </a:cubicBezTo>
                  <a:cubicBezTo>
                    <a:pt x="10141" y="3426"/>
                    <a:pt x="10923" y="3949"/>
                    <a:pt x="11196" y="4795"/>
                  </a:cubicBezTo>
                  <a:cubicBezTo>
                    <a:pt x="11226" y="4780"/>
                    <a:pt x="11260" y="4771"/>
                    <a:pt x="11293" y="4759"/>
                  </a:cubicBezTo>
                  <a:lnTo>
                    <a:pt x="11293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1"/>
            <p:cNvSpPr/>
            <p:nvPr/>
          </p:nvSpPr>
          <p:spPr>
            <a:xfrm>
              <a:off x="3907325" y="2620775"/>
              <a:ext cx="282325" cy="56475"/>
            </a:xfrm>
            <a:custGeom>
              <a:rect b="b" l="l" r="r" t="t"/>
              <a:pathLst>
                <a:path extrusionOk="0" h="2259" w="11293">
                  <a:moveTo>
                    <a:pt x="1693" y="0"/>
                  </a:moveTo>
                  <a:cubicBezTo>
                    <a:pt x="756" y="0"/>
                    <a:pt x="1" y="759"/>
                    <a:pt x="1" y="1695"/>
                  </a:cubicBezTo>
                  <a:lnTo>
                    <a:pt x="1" y="2259"/>
                  </a:lnTo>
                  <a:lnTo>
                    <a:pt x="11293" y="2259"/>
                  </a:lnTo>
                  <a:lnTo>
                    <a:pt x="11293" y="1695"/>
                  </a:lnTo>
                  <a:cubicBezTo>
                    <a:pt x="11290" y="759"/>
                    <a:pt x="10534" y="0"/>
                    <a:pt x="9597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1"/>
            <p:cNvSpPr/>
            <p:nvPr/>
          </p:nvSpPr>
          <p:spPr>
            <a:xfrm>
              <a:off x="3992025" y="2762900"/>
              <a:ext cx="310550" cy="339700"/>
            </a:xfrm>
            <a:custGeom>
              <a:rect b="b" l="l" r="r" t="t"/>
              <a:pathLst>
                <a:path extrusionOk="0" h="13588" w="12422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5" name="Google Shape;1415;p41"/>
          <p:cNvGrpSpPr/>
          <p:nvPr/>
        </p:nvGrpSpPr>
        <p:grpSpPr>
          <a:xfrm>
            <a:off x="7549755" y="2297783"/>
            <a:ext cx="339253" cy="318042"/>
            <a:chOff x="4456875" y="2635825"/>
            <a:chExt cx="481825" cy="451700"/>
          </a:xfrm>
        </p:grpSpPr>
        <p:sp>
          <p:nvSpPr>
            <p:cNvPr id="1416" name="Google Shape;1416;p41"/>
            <p:cNvSpPr/>
            <p:nvPr/>
          </p:nvSpPr>
          <p:spPr>
            <a:xfrm>
              <a:off x="4542475" y="3031050"/>
              <a:ext cx="189725" cy="56475"/>
            </a:xfrm>
            <a:custGeom>
              <a:rect b="b" l="l" r="r" t="t"/>
              <a:pathLst>
                <a:path extrusionOk="0" h="2259" w="7589">
                  <a:moveTo>
                    <a:pt x="2792" y="0"/>
                  </a:moveTo>
                  <a:lnTo>
                    <a:pt x="2415" y="1130"/>
                  </a:lnTo>
                  <a:lnTo>
                    <a:pt x="567" y="1130"/>
                  </a:lnTo>
                  <a:cubicBezTo>
                    <a:pt x="253" y="1130"/>
                    <a:pt x="0" y="1383"/>
                    <a:pt x="0" y="1696"/>
                  </a:cubicBezTo>
                  <a:cubicBezTo>
                    <a:pt x="0" y="2006"/>
                    <a:pt x="253" y="2259"/>
                    <a:pt x="567" y="2259"/>
                  </a:cubicBezTo>
                  <a:lnTo>
                    <a:pt x="7589" y="2259"/>
                  </a:lnTo>
                  <a:cubicBezTo>
                    <a:pt x="7101" y="1831"/>
                    <a:pt x="6821" y="1214"/>
                    <a:pt x="6821" y="567"/>
                  </a:cubicBezTo>
                  <a:lnTo>
                    <a:pt x="6821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1"/>
            <p:cNvSpPr/>
            <p:nvPr/>
          </p:nvSpPr>
          <p:spPr>
            <a:xfrm>
              <a:off x="4456875" y="2946350"/>
              <a:ext cx="256125" cy="56500"/>
            </a:xfrm>
            <a:custGeom>
              <a:rect b="b" l="l" r="r" t="t"/>
              <a:pathLst>
                <a:path extrusionOk="0" h="2260" w="10245">
                  <a:moveTo>
                    <a:pt x="1" y="1"/>
                  </a:moveTo>
                  <a:lnTo>
                    <a:pt x="1" y="567"/>
                  </a:lnTo>
                  <a:cubicBezTo>
                    <a:pt x="1" y="1500"/>
                    <a:pt x="756" y="2259"/>
                    <a:pt x="1693" y="2259"/>
                  </a:cubicBezTo>
                  <a:lnTo>
                    <a:pt x="10245" y="2259"/>
                  </a:lnTo>
                  <a:lnTo>
                    <a:pt x="10245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1"/>
            <p:cNvSpPr/>
            <p:nvPr/>
          </p:nvSpPr>
          <p:spPr>
            <a:xfrm>
              <a:off x="4741225" y="2861675"/>
              <a:ext cx="169400" cy="141175"/>
            </a:xfrm>
            <a:custGeom>
              <a:rect b="b" l="l" r="r" t="t"/>
              <a:pathLst>
                <a:path extrusionOk="0" h="5647" w="6776">
                  <a:moveTo>
                    <a:pt x="0" y="0"/>
                  </a:moveTo>
                  <a:lnTo>
                    <a:pt x="0" y="5646"/>
                  </a:lnTo>
                  <a:lnTo>
                    <a:pt x="6775" y="5646"/>
                  </a:lnTo>
                  <a:lnTo>
                    <a:pt x="6775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1"/>
            <p:cNvSpPr/>
            <p:nvPr/>
          </p:nvSpPr>
          <p:spPr>
            <a:xfrm>
              <a:off x="4741225" y="3031050"/>
              <a:ext cx="169400" cy="42400"/>
            </a:xfrm>
            <a:custGeom>
              <a:rect b="b" l="l" r="r" t="t"/>
              <a:pathLst>
                <a:path extrusionOk="0" h="1696" w="6776">
                  <a:moveTo>
                    <a:pt x="0" y="0"/>
                  </a:moveTo>
                  <a:lnTo>
                    <a:pt x="0" y="567"/>
                  </a:lnTo>
                  <a:cubicBezTo>
                    <a:pt x="0" y="1190"/>
                    <a:pt x="506" y="1696"/>
                    <a:pt x="1129" y="1696"/>
                  </a:cubicBezTo>
                  <a:lnTo>
                    <a:pt x="5646" y="1696"/>
                  </a:lnTo>
                  <a:cubicBezTo>
                    <a:pt x="6270" y="1696"/>
                    <a:pt x="6775" y="1190"/>
                    <a:pt x="6775" y="567"/>
                  </a:cubicBezTo>
                  <a:lnTo>
                    <a:pt x="6775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1"/>
            <p:cNvSpPr/>
            <p:nvPr/>
          </p:nvSpPr>
          <p:spPr>
            <a:xfrm>
              <a:off x="4456875" y="2635825"/>
              <a:ext cx="481825" cy="282325"/>
            </a:xfrm>
            <a:custGeom>
              <a:rect b="b" l="l" r="r" t="t"/>
              <a:pathLst>
                <a:path extrusionOk="0" h="11293" w="19273">
                  <a:moveTo>
                    <a:pt x="1693" y="0"/>
                  </a:moveTo>
                  <a:cubicBezTo>
                    <a:pt x="756" y="0"/>
                    <a:pt x="1" y="759"/>
                    <a:pt x="1" y="1696"/>
                  </a:cubicBezTo>
                  <a:lnTo>
                    <a:pt x="1" y="11293"/>
                  </a:lnTo>
                  <a:lnTo>
                    <a:pt x="10245" y="11293"/>
                  </a:lnTo>
                  <a:lnTo>
                    <a:pt x="10245" y="7342"/>
                  </a:lnTo>
                  <a:cubicBezTo>
                    <a:pt x="10245" y="6092"/>
                    <a:pt x="11257" y="5083"/>
                    <a:pt x="12503" y="5083"/>
                  </a:cubicBezTo>
                  <a:lnTo>
                    <a:pt x="17020" y="5083"/>
                  </a:lnTo>
                  <a:cubicBezTo>
                    <a:pt x="18201" y="5083"/>
                    <a:pt x="19179" y="5993"/>
                    <a:pt x="19273" y="7167"/>
                  </a:cubicBezTo>
                  <a:lnTo>
                    <a:pt x="19273" y="1696"/>
                  </a:lnTo>
                  <a:cubicBezTo>
                    <a:pt x="19270" y="759"/>
                    <a:pt x="18514" y="0"/>
                    <a:pt x="17577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1"/>
            <p:cNvSpPr/>
            <p:nvPr/>
          </p:nvSpPr>
          <p:spPr>
            <a:xfrm>
              <a:off x="4741225" y="2791125"/>
              <a:ext cx="169400" cy="42325"/>
            </a:xfrm>
            <a:custGeom>
              <a:rect b="b" l="l" r="r" t="t"/>
              <a:pathLst>
                <a:path extrusionOk="0" h="1693" w="6776">
                  <a:moveTo>
                    <a:pt x="1129" y="1"/>
                  </a:moveTo>
                  <a:cubicBezTo>
                    <a:pt x="506" y="1"/>
                    <a:pt x="0" y="503"/>
                    <a:pt x="0" y="1130"/>
                  </a:cubicBezTo>
                  <a:lnTo>
                    <a:pt x="0" y="1693"/>
                  </a:lnTo>
                  <a:lnTo>
                    <a:pt x="6775" y="1693"/>
                  </a:lnTo>
                  <a:lnTo>
                    <a:pt x="6775" y="1130"/>
                  </a:lnTo>
                  <a:cubicBezTo>
                    <a:pt x="6775" y="503"/>
                    <a:pt x="6270" y="1"/>
                    <a:pt x="5646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41"/>
          <p:cNvGrpSpPr/>
          <p:nvPr/>
        </p:nvGrpSpPr>
        <p:grpSpPr>
          <a:xfrm>
            <a:off x="7974679" y="2297783"/>
            <a:ext cx="339253" cy="318042"/>
            <a:chOff x="5049725" y="2635825"/>
            <a:chExt cx="481825" cy="451700"/>
          </a:xfrm>
        </p:grpSpPr>
        <p:sp>
          <p:nvSpPr>
            <p:cNvPr id="1423" name="Google Shape;1423;p41"/>
            <p:cNvSpPr/>
            <p:nvPr/>
          </p:nvSpPr>
          <p:spPr>
            <a:xfrm>
              <a:off x="5135325" y="3031050"/>
              <a:ext cx="310550" cy="56475"/>
            </a:xfrm>
            <a:custGeom>
              <a:rect b="b" l="l" r="r" t="t"/>
              <a:pathLst>
                <a:path extrusionOk="0" h="2259" w="12422">
                  <a:moveTo>
                    <a:pt x="2791" y="0"/>
                  </a:moveTo>
                  <a:lnTo>
                    <a:pt x="2415" y="1130"/>
                  </a:lnTo>
                  <a:lnTo>
                    <a:pt x="566" y="1130"/>
                  </a:lnTo>
                  <a:cubicBezTo>
                    <a:pt x="253" y="1130"/>
                    <a:pt x="0" y="1383"/>
                    <a:pt x="0" y="1696"/>
                  </a:cubicBezTo>
                  <a:cubicBezTo>
                    <a:pt x="0" y="2006"/>
                    <a:pt x="253" y="2259"/>
                    <a:pt x="566" y="2259"/>
                  </a:cubicBezTo>
                  <a:lnTo>
                    <a:pt x="11858" y="2259"/>
                  </a:lnTo>
                  <a:cubicBezTo>
                    <a:pt x="12169" y="2259"/>
                    <a:pt x="12421" y="2006"/>
                    <a:pt x="12421" y="1696"/>
                  </a:cubicBezTo>
                  <a:cubicBezTo>
                    <a:pt x="12421" y="1383"/>
                    <a:pt x="12169" y="1130"/>
                    <a:pt x="11858" y="1130"/>
                  </a:cubicBezTo>
                  <a:lnTo>
                    <a:pt x="10006" y="1130"/>
                  </a:lnTo>
                  <a:lnTo>
                    <a:pt x="9630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1"/>
            <p:cNvSpPr/>
            <p:nvPr/>
          </p:nvSpPr>
          <p:spPr>
            <a:xfrm>
              <a:off x="5049725" y="2946350"/>
              <a:ext cx="481825" cy="56500"/>
            </a:xfrm>
            <a:custGeom>
              <a:rect b="b" l="l" r="r" t="t"/>
              <a:pathLst>
                <a:path extrusionOk="0" h="2260" w="19273">
                  <a:moveTo>
                    <a:pt x="0" y="1"/>
                  </a:moveTo>
                  <a:lnTo>
                    <a:pt x="0" y="567"/>
                  </a:lnTo>
                  <a:cubicBezTo>
                    <a:pt x="0" y="1500"/>
                    <a:pt x="756" y="2259"/>
                    <a:pt x="1693" y="2259"/>
                  </a:cubicBezTo>
                  <a:lnTo>
                    <a:pt x="17577" y="2259"/>
                  </a:lnTo>
                  <a:cubicBezTo>
                    <a:pt x="18513" y="2259"/>
                    <a:pt x="19269" y="1500"/>
                    <a:pt x="19272" y="567"/>
                  </a:cubicBezTo>
                  <a:lnTo>
                    <a:pt x="19272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1"/>
            <p:cNvSpPr/>
            <p:nvPr/>
          </p:nvSpPr>
          <p:spPr>
            <a:xfrm>
              <a:off x="5049725" y="2635825"/>
              <a:ext cx="481825" cy="282325"/>
            </a:xfrm>
            <a:custGeom>
              <a:rect b="b" l="l" r="r" t="t"/>
              <a:pathLst>
                <a:path extrusionOk="0" h="11293" w="19273">
                  <a:moveTo>
                    <a:pt x="1693" y="0"/>
                  </a:moveTo>
                  <a:cubicBezTo>
                    <a:pt x="756" y="0"/>
                    <a:pt x="0" y="759"/>
                    <a:pt x="0" y="1696"/>
                  </a:cubicBezTo>
                  <a:lnTo>
                    <a:pt x="0" y="11293"/>
                  </a:lnTo>
                  <a:lnTo>
                    <a:pt x="19272" y="11293"/>
                  </a:lnTo>
                  <a:lnTo>
                    <a:pt x="19272" y="1696"/>
                  </a:lnTo>
                  <a:cubicBezTo>
                    <a:pt x="19269" y="759"/>
                    <a:pt x="18513" y="0"/>
                    <a:pt x="17577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6" name="Google Shape;1426;p41"/>
          <p:cNvGrpSpPr/>
          <p:nvPr/>
        </p:nvGrpSpPr>
        <p:grpSpPr>
          <a:xfrm>
            <a:off x="2375386" y="3952243"/>
            <a:ext cx="338566" cy="338373"/>
            <a:chOff x="5643000" y="2621375"/>
            <a:chExt cx="480850" cy="480575"/>
          </a:xfrm>
        </p:grpSpPr>
        <p:sp>
          <p:nvSpPr>
            <p:cNvPr id="1427" name="Google Shape;1427;p41"/>
            <p:cNvSpPr/>
            <p:nvPr/>
          </p:nvSpPr>
          <p:spPr>
            <a:xfrm>
              <a:off x="5837150" y="2812950"/>
              <a:ext cx="92625" cy="88125"/>
            </a:xfrm>
            <a:custGeom>
              <a:rect b="b" l="l" r="r" t="t"/>
              <a:pathLst>
                <a:path extrusionOk="0" h="3525" w="3705">
                  <a:moveTo>
                    <a:pt x="1853" y="1"/>
                  </a:moveTo>
                  <a:lnTo>
                    <a:pt x="1" y="1347"/>
                  </a:lnTo>
                  <a:lnTo>
                    <a:pt x="706" y="3524"/>
                  </a:lnTo>
                  <a:lnTo>
                    <a:pt x="2997" y="3524"/>
                  </a:lnTo>
                  <a:lnTo>
                    <a:pt x="3705" y="1347"/>
                  </a:lnTo>
                  <a:lnTo>
                    <a:pt x="1853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1"/>
            <p:cNvSpPr/>
            <p:nvPr/>
          </p:nvSpPr>
          <p:spPr>
            <a:xfrm>
              <a:off x="5643000" y="2631975"/>
              <a:ext cx="480850" cy="469975"/>
            </a:xfrm>
            <a:custGeom>
              <a:rect b="b" l="l" r="r" t="t"/>
              <a:pathLst>
                <a:path extrusionOk="0" h="18799" w="19234">
                  <a:moveTo>
                    <a:pt x="9617" y="5978"/>
                  </a:moveTo>
                  <a:cubicBezTo>
                    <a:pt x="9734" y="5978"/>
                    <a:pt x="9851" y="6014"/>
                    <a:pt x="9950" y="6087"/>
                  </a:cubicBezTo>
                  <a:lnTo>
                    <a:pt x="12464" y="7914"/>
                  </a:lnTo>
                  <a:cubicBezTo>
                    <a:pt x="12663" y="8059"/>
                    <a:pt x="12745" y="8312"/>
                    <a:pt x="12669" y="8547"/>
                  </a:cubicBezTo>
                  <a:lnTo>
                    <a:pt x="11709" y="11504"/>
                  </a:lnTo>
                  <a:cubicBezTo>
                    <a:pt x="11633" y="11736"/>
                    <a:pt x="11417" y="11892"/>
                    <a:pt x="11173" y="11892"/>
                  </a:cubicBezTo>
                  <a:lnTo>
                    <a:pt x="8062" y="11892"/>
                  </a:lnTo>
                  <a:cubicBezTo>
                    <a:pt x="7818" y="11892"/>
                    <a:pt x="7601" y="11736"/>
                    <a:pt x="7526" y="11504"/>
                  </a:cubicBezTo>
                  <a:lnTo>
                    <a:pt x="6565" y="8547"/>
                  </a:lnTo>
                  <a:cubicBezTo>
                    <a:pt x="6490" y="8312"/>
                    <a:pt x="6571" y="8059"/>
                    <a:pt x="6770" y="7914"/>
                  </a:cubicBezTo>
                  <a:lnTo>
                    <a:pt x="9285" y="6087"/>
                  </a:lnTo>
                  <a:cubicBezTo>
                    <a:pt x="9384" y="6014"/>
                    <a:pt x="9501" y="5978"/>
                    <a:pt x="9617" y="5978"/>
                  </a:cubicBezTo>
                  <a:close/>
                  <a:moveTo>
                    <a:pt x="6785" y="1"/>
                  </a:moveTo>
                  <a:lnTo>
                    <a:pt x="6785" y="1"/>
                  </a:lnTo>
                  <a:cubicBezTo>
                    <a:pt x="5289" y="462"/>
                    <a:pt x="3928" y="1284"/>
                    <a:pt x="2822" y="2395"/>
                  </a:cubicBezTo>
                  <a:cubicBezTo>
                    <a:pt x="2431" y="2783"/>
                    <a:pt x="2076" y="3208"/>
                    <a:pt x="1756" y="3656"/>
                  </a:cubicBezTo>
                  <a:lnTo>
                    <a:pt x="3072" y="3834"/>
                  </a:lnTo>
                  <a:cubicBezTo>
                    <a:pt x="3289" y="3864"/>
                    <a:pt x="3467" y="4015"/>
                    <a:pt x="3533" y="4220"/>
                  </a:cubicBezTo>
                  <a:lnTo>
                    <a:pt x="4497" y="7177"/>
                  </a:lnTo>
                  <a:cubicBezTo>
                    <a:pt x="4572" y="7408"/>
                    <a:pt x="4488" y="7664"/>
                    <a:pt x="4289" y="7809"/>
                  </a:cubicBezTo>
                  <a:lnTo>
                    <a:pt x="1775" y="9637"/>
                  </a:lnTo>
                  <a:cubicBezTo>
                    <a:pt x="1677" y="9708"/>
                    <a:pt x="1560" y="9743"/>
                    <a:pt x="1444" y="9743"/>
                  </a:cubicBezTo>
                  <a:cubicBezTo>
                    <a:pt x="1351" y="9743"/>
                    <a:pt x="1259" y="9721"/>
                    <a:pt x="1175" y="9676"/>
                  </a:cubicBezTo>
                  <a:lnTo>
                    <a:pt x="7" y="9047"/>
                  </a:lnTo>
                  <a:cubicBezTo>
                    <a:pt x="7" y="9092"/>
                    <a:pt x="7" y="9140"/>
                    <a:pt x="7" y="9188"/>
                  </a:cubicBezTo>
                  <a:cubicBezTo>
                    <a:pt x="1" y="11269"/>
                    <a:pt x="675" y="13292"/>
                    <a:pt x="1925" y="14955"/>
                  </a:cubicBezTo>
                  <a:lnTo>
                    <a:pt x="2500" y="13756"/>
                  </a:lnTo>
                  <a:cubicBezTo>
                    <a:pt x="2594" y="13560"/>
                    <a:pt x="2792" y="13437"/>
                    <a:pt x="3009" y="13437"/>
                  </a:cubicBezTo>
                  <a:lnTo>
                    <a:pt x="6120" y="13437"/>
                  </a:lnTo>
                  <a:cubicBezTo>
                    <a:pt x="6364" y="13437"/>
                    <a:pt x="6580" y="13594"/>
                    <a:pt x="6656" y="13828"/>
                  </a:cubicBezTo>
                  <a:lnTo>
                    <a:pt x="7616" y="16786"/>
                  </a:lnTo>
                  <a:cubicBezTo>
                    <a:pt x="7683" y="16990"/>
                    <a:pt x="7625" y="17216"/>
                    <a:pt x="7469" y="17367"/>
                  </a:cubicBezTo>
                  <a:lnTo>
                    <a:pt x="6508" y="18288"/>
                  </a:lnTo>
                  <a:cubicBezTo>
                    <a:pt x="7515" y="18628"/>
                    <a:pt x="8566" y="18799"/>
                    <a:pt x="9616" y="18799"/>
                  </a:cubicBezTo>
                  <a:cubicBezTo>
                    <a:pt x="10667" y="18799"/>
                    <a:pt x="11718" y="18628"/>
                    <a:pt x="12726" y="18288"/>
                  </a:cubicBezTo>
                  <a:lnTo>
                    <a:pt x="11763" y="17367"/>
                  </a:lnTo>
                  <a:cubicBezTo>
                    <a:pt x="11606" y="17216"/>
                    <a:pt x="11549" y="16990"/>
                    <a:pt x="11615" y="16786"/>
                  </a:cubicBezTo>
                  <a:lnTo>
                    <a:pt x="12576" y="13828"/>
                  </a:lnTo>
                  <a:cubicBezTo>
                    <a:pt x="12651" y="13594"/>
                    <a:pt x="12868" y="13437"/>
                    <a:pt x="13115" y="13437"/>
                  </a:cubicBezTo>
                  <a:lnTo>
                    <a:pt x="16223" y="13437"/>
                  </a:lnTo>
                  <a:cubicBezTo>
                    <a:pt x="16439" y="13437"/>
                    <a:pt x="16638" y="13560"/>
                    <a:pt x="16731" y="13756"/>
                  </a:cubicBezTo>
                  <a:lnTo>
                    <a:pt x="17307" y="14955"/>
                  </a:lnTo>
                  <a:cubicBezTo>
                    <a:pt x="18559" y="13292"/>
                    <a:pt x="19234" y="11269"/>
                    <a:pt x="19228" y="9188"/>
                  </a:cubicBezTo>
                  <a:cubicBezTo>
                    <a:pt x="19228" y="9140"/>
                    <a:pt x="19228" y="9092"/>
                    <a:pt x="19225" y="9044"/>
                  </a:cubicBezTo>
                  <a:lnTo>
                    <a:pt x="18059" y="9673"/>
                  </a:lnTo>
                  <a:cubicBezTo>
                    <a:pt x="17975" y="9719"/>
                    <a:pt x="17883" y="9742"/>
                    <a:pt x="17791" y="9742"/>
                  </a:cubicBezTo>
                  <a:cubicBezTo>
                    <a:pt x="17674" y="9742"/>
                    <a:pt x="17557" y="9705"/>
                    <a:pt x="17457" y="9634"/>
                  </a:cubicBezTo>
                  <a:lnTo>
                    <a:pt x="14943" y="7806"/>
                  </a:lnTo>
                  <a:cubicBezTo>
                    <a:pt x="14744" y="7661"/>
                    <a:pt x="14663" y="7408"/>
                    <a:pt x="14738" y="7174"/>
                  </a:cubicBezTo>
                  <a:lnTo>
                    <a:pt x="15702" y="4220"/>
                  </a:lnTo>
                  <a:cubicBezTo>
                    <a:pt x="15768" y="4012"/>
                    <a:pt x="15945" y="3864"/>
                    <a:pt x="16162" y="3834"/>
                  </a:cubicBezTo>
                  <a:lnTo>
                    <a:pt x="17478" y="3656"/>
                  </a:lnTo>
                  <a:cubicBezTo>
                    <a:pt x="17162" y="3208"/>
                    <a:pt x="16804" y="2783"/>
                    <a:pt x="16415" y="2395"/>
                  </a:cubicBezTo>
                  <a:cubicBezTo>
                    <a:pt x="15307" y="1284"/>
                    <a:pt x="13946" y="462"/>
                    <a:pt x="12449" y="1"/>
                  </a:cubicBezTo>
                  <a:lnTo>
                    <a:pt x="12449" y="1"/>
                  </a:lnTo>
                  <a:lnTo>
                    <a:pt x="12690" y="1311"/>
                  </a:lnTo>
                  <a:cubicBezTo>
                    <a:pt x="12726" y="1524"/>
                    <a:pt x="12642" y="1741"/>
                    <a:pt x="12464" y="1868"/>
                  </a:cubicBezTo>
                  <a:lnTo>
                    <a:pt x="9950" y="3696"/>
                  </a:lnTo>
                  <a:cubicBezTo>
                    <a:pt x="9851" y="3768"/>
                    <a:pt x="9734" y="3804"/>
                    <a:pt x="9618" y="3804"/>
                  </a:cubicBezTo>
                  <a:cubicBezTo>
                    <a:pt x="9501" y="3804"/>
                    <a:pt x="9385" y="3768"/>
                    <a:pt x="9288" y="3696"/>
                  </a:cubicBezTo>
                  <a:lnTo>
                    <a:pt x="6770" y="1868"/>
                  </a:lnTo>
                  <a:cubicBezTo>
                    <a:pt x="6596" y="1741"/>
                    <a:pt x="6508" y="1524"/>
                    <a:pt x="6547" y="1311"/>
                  </a:cubicBezTo>
                  <a:lnTo>
                    <a:pt x="6785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1"/>
            <p:cNvSpPr/>
            <p:nvPr/>
          </p:nvSpPr>
          <p:spPr>
            <a:xfrm>
              <a:off x="6041550" y="2749725"/>
              <a:ext cx="79750" cy="95025"/>
            </a:xfrm>
            <a:custGeom>
              <a:rect b="b" l="l" r="r" t="t"/>
              <a:pathLst>
                <a:path extrusionOk="0" h="3801" w="3190">
                  <a:moveTo>
                    <a:pt x="2184" y="0"/>
                  </a:moveTo>
                  <a:lnTo>
                    <a:pt x="723" y="196"/>
                  </a:lnTo>
                  <a:lnTo>
                    <a:pt x="0" y="2424"/>
                  </a:lnTo>
                  <a:lnTo>
                    <a:pt x="1895" y="3801"/>
                  </a:lnTo>
                  <a:lnTo>
                    <a:pt x="3189" y="3102"/>
                  </a:lnTo>
                  <a:cubicBezTo>
                    <a:pt x="3036" y="2018"/>
                    <a:pt x="2696" y="967"/>
                    <a:pt x="2184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1"/>
            <p:cNvSpPr/>
            <p:nvPr/>
          </p:nvSpPr>
          <p:spPr>
            <a:xfrm>
              <a:off x="5963025" y="2996125"/>
              <a:ext cx="92625" cy="81175"/>
            </a:xfrm>
            <a:custGeom>
              <a:rect b="b" l="l" r="r" t="t"/>
              <a:pathLst>
                <a:path extrusionOk="0" h="3247" w="3705">
                  <a:moveTo>
                    <a:pt x="723" y="0"/>
                  </a:moveTo>
                  <a:lnTo>
                    <a:pt x="1" y="2229"/>
                  </a:lnTo>
                  <a:lnTo>
                    <a:pt x="1067" y="3246"/>
                  </a:lnTo>
                  <a:cubicBezTo>
                    <a:pt x="2009" y="2780"/>
                    <a:pt x="2870" y="2162"/>
                    <a:pt x="3614" y="1416"/>
                  </a:cubicBezTo>
                  <a:cubicBezTo>
                    <a:pt x="3644" y="1388"/>
                    <a:pt x="3674" y="1355"/>
                    <a:pt x="3705" y="1325"/>
                  </a:cubicBezTo>
                  <a:lnTo>
                    <a:pt x="3069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1"/>
            <p:cNvSpPr/>
            <p:nvPr/>
          </p:nvSpPr>
          <p:spPr>
            <a:xfrm>
              <a:off x="5711225" y="2996200"/>
              <a:ext cx="92600" cy="81100"/>
            </a:xfrm>
            <a:custGeom>
              <a:rect b="b" l="l" r="r" t="t"/>
              <a:pathLst>
                <a:path extrusionOk="0" h="3244" w="3704">
                  <a:moveTo>
                    <a:pt x="635" y="0"/>
                  </a:moveTo>
                  <a:lnTo>
                    <a:pt x="0" y="1322"/>
                  </a:lnTo>
                  <a:cubicBezTo>
                    <a:pt x="30" y="1355"/>
                    <a:pt x="60" y="1385"/>
                    <a:pt x="93" y="1416"/>
                  </a:cubicBezTo>
                  <a:cubicBezTo>
                    <a:pt x="834" y="2162"/>
                    <a:pt x="1695" y="2780"/>
                    <a:pt x="2638" y="3243"/>
                  </a:cubicBezTo>
                  <a:lnTo>
                    <a:pt x="3704" y="2229"/>
                  </a:lnTo>
                  <a:lnTo>
                    <a:pt x="2981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1"/>
            <p:cNvSpPr/>
            <p:nvPr/>
          </p:nvSpPr>
          <p:spPr>
            <a:xfrm>
              <a:off x="5645575" y="2749725"/>
              <a:ext cx="79825" cy="95100"/>
            </a:xfrm>
            <a:custGeom>
              <a:rect b="b" l="l" r="r" t="t"/>
              <a:pathLst>
                <a:path extrusionOk="0" h="3804" w="3193">
                  <a:moveTo>
                    <a:pt x="1009" y="0"/>
                  </a:moveTo>
                  <a:cubicBezTo>
                    <a:pt x="497" y="967"/>
                    <a:pt x="154" y="2018"/>
                    <a:pt x="0" y="3105"/>
                  </a:cubicBezTo>
                  <a:lnTo>
                    <a:pt x="1295" y="3804"/>
                  </a:lnTo>
                  <a:lnTo>
                    <a:pt x="3192" y="2424"/>
                  </a:lnTo>
                  <a:lnTo>
                    <a:pt x="2467" y="196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1"/>
            <p:cNvSpPr/>
            <p:nvPr/>
          </p:nvSpPr>
          <p:spPr>
            <a:xfrm>
              <a:off x="5836025" y="2621375"/>
              <a:ext cx="94800" cy="74100"/>
            </a:xfrm>
            <a:custGeom>
              <a:rect b="b" l="l" r="r" t="t"/>
              <a:pathLst>
                <a:path extrusionOk="0" h="2964" w="3792">
                  <a:moveTo>
                    <a:pt x="1897" y="1"/>
                  </a:moveTo>
                  <a:cubicBezTo>
                    <a:pt x="1351" y="1"/>
                    <a:pt x="805" y="47"/>
                    <a:pt x="266" y="139"/>
                  </a:cubicBezTo>
                  <a:lnTo>
                    <a:pt x="1" y="1587"/>
                  </a:lnTo>
                  <a:lnTo>
                    <a:pt x="1898" y="2963"/>
                  </a:lnTo>
                  <a:lnTo>
                    <a:pt x="3792" y="1587"/>
                  </a:lnTo>
                  <a:lnTo>
                    <a:pt x="3530" y="139"/>
                  </a:lnTo>
                  <a:cubicBezTo>
                    <a:pt x="2989" y="47"/>
                    <a:pt x="2443" y="1"/>
                    <a:pt x="189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4" name="Google Shape;1434;p41"/>
          <p:cNvGrpSpPr/>
          <p:nvPr/>
        </p:nvGrpSpPr>
        <p:grpSpPr>
          <a:xfrm>
            <a:off x="4192782" y="3951803"/>
            <a:ext cx="339359" cy="339253"/>
            <a:chOff x="6235250" y="2620775"/>
            <a:chExt cx="481975" cy="481825"/>
          </a:xfrm>
        </p:grpSpPr>
        <p:sp>
          <p:nvSpPr>
            <p:cNvPr id="1435" name="Google Shape;1435;p41"/>
            <p:cNvSpPr/>
            <p:nvPr/>
          </p:nvSpPr>
          <p:spPr>
            <a:xfrm>
              <a:off x="6405675" y="2620775"/>
              <a:ext cx="28275" cy="56475"/>
            </a:xfrm>
            <a:custGeom>
              <a:rect b="b" l="l" r="r" t="t"/>
              <a:pathLst>
                <a:path extrusionOk="0" h="2259" w="1131">
                  <a:moveTo>
                    <a:pt x="567" y="0"/>
                  </a:moveTo>
                  <a:cubicBezTo>
                    <a:pt x="254" y="0"/>
                    <a:pt x="1" y="253"/>
                    <a:pt x="1" y="566"/>
                  </a:cubicBezTo>
                  <a:lnTo>
                    <a:pt x="1" y="1695"/>
                  </a:lnTo>
                  <a:cubicBezTo>
                    <a:pt x="1" y="2006"/>
                    <a:pt x="254" y="2259"/>
                    <a:pt x="567" y="2259"/>
                  </a:cubicBezTo>
                  <a:cubicBezTo>
                    <a:pt x="877" y="2259"/>
                    <a:pt x="1130" y="2006"/>
                    <a:pt x="1130" y="1695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1"/>
            <p:cNvSpPr/>
            <p:nvPr/>
          </p:nvSpPr>
          <p:spPr>
            <a:xfrm>
              <a:off x="6518600" y="2620775"/>
              <a:ext cx="28250" cy="56475"/>
            </a:xfrm>
            <a:custGeom>
              <a:rect b="b" l="l" r="r" t="t"/>
              <a:pathLst>
                <a:path extrusionOk="0" h="2259" w="1130">
                  <a:moveTo>
                    <a:pt x="567" y="0"/>
                  </a:moveTo>
                  <a:cubicBezTo>
                    <a:pt x="254" y="0"/>
                    <a:pt x="1" y="253"/>
                    <a:pt x="1" y="566"/>
                  </a:cubicBezTo>
                  <a:lnTo>
                    <a:pt x="1" y="1695"/>
                  </a:lnTo>
                  <a:cubicBezTo>
                    <a:pt x="1" y="2006"/>
                    <a:pt x="254" y="2259"/>
                    <a:pt x="567" y="2259"/>
                  </a:cubicBezTo>
                  <a:cubicBezTo>
                    <a:pt x="877" y="2259"/>
                    <a:pt x="1130" y="2006"/>
                    <a:pt x="1130" y="1695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1"/>
            <p:cNvSpPr/>
            <p:nvPr/>
          </p:nvSpPr>
          <p:spPr>
            <a:xfrm>
              <a:off x="6603300" y="2649000"/>
              <a:ext cx="28250" cy="56475"/>
            </a:xfrm>
            <a:custGeom>
              <a:rect b="b" l="l" r="r" t="t"/>
              <a:pathLst>
                <a:path extrusionOk="0" h="2259" w="1130">
                  <a:moveTo>
                    <a:pt x="567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696"/>
                  </a:lnTo>
                  <a:cubicBezTo>
                    <a:pt x="0" y="2006"/>
                    <a:pt x="253" y="2259"/>
                    <a:pt x="567" y="2259"/>
                  </a:cubicBezTo>
                  <a:cubicBezTo>
                    <a:pt x="877" y="2259"/>
                    <a:pt x="1130" y="2006"/>
                    <a:pt x="1130" y="1696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1"/>
            <p:cNvSpPr/>
            <p:nvPr/>
          </p:nvSpPr>
          <p:spPr>
            <a:xfrm>
              <a:off x="6321000" y="2649000"/>
              <a:ext cx="28250" cy="56475"/>
            </a:xfrm>
            <a:custGeom>
              <a:rect b="b" l="l" r="r" t="t"/>
              <a:pathLst>
                <a:path extrusionOk="0" h="2259" w="1130">
                  <a:moveTo>
                    <a:pt x="566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696"/>
                  </a:lnTo>
                  <a:cubicBezTo>
                    <a:pt x="0" y="2006"/>
                    <a:pt x="253" y="2259"/>
                    <a:pt x="566" y="2259"/>
                  </a:cubicBezTo>
                  <a:cubicBezTo>
                    <a:pt x="876" y="2259"/>
                    <a:pt x="1129" y="2006"/>
                    <a:pt x="1129" y="1696"/>
                  </a:cubicBezTo>
                  <a:lnTo>
                    <a:pt x="1129" y="566"/>
                  </a:lnTo>
                  <a:cubicBezTo>
                    <a:pt x="1129" y="253"/>
                    <a:pt x="876" y="0"/>
                    <a:pt x="566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1"/>
            <p:cNvSpPr/>
            <p:nvPr/>
          </p:nvSpPr>
          <p:spPr>
            <a:xfrm>
              <a:off x="6235250" y="2677225"/>
              <a:ext cx="481975" cy="425375"/>
            </a:xfrm>
            <a:custGeom>
              <a:rect b="b" l="l" r="r" t="t"/>
              <a:pathLst>
                <a:path extrusionOk="0" h="17015" w="19279">
                  <a:moveTo>
                    <a:pt x="9639" y="1"/>
                  </a:moveTo>
                  <a:cubicBezTo>
                    <a:pt x="9326" y="1"/>
                    <a:pt x="9073" y="254"/>
                    <a:pt x="9073" y="567"/>
                  </a:cubicBezTo>
                  <a:lnTo>
                    <a:pt x="9073" y="1202"/>
                  </a:lnTo>
                  <a:cubicBezTo>
                    <a:pt x="7920" y="1470"/>
                    <a:pt x="6872" y="2548"/>
                    <a:pt x="6252" y="4156"/>
                  </a:cubicBezTo>
                  <a:cubicBezTo>
                    <a:pt x="6164" y="4380"/>
                    <a:pt x="5952" y="4518"/>
                    <a:pt x="5726" y="4518"/>
                  </a:cubicBezTo>
                  <a:cubicBezTo>
                    <a:pt x="5658" y="4518"/>
                    <a:pt x="5588" y="4505"/>
                    <a:pt x="5520" y="4478"/>
                  </a:cubicBezTo>
                  <a:cubicBezTo>
                    <a:pt x="5231" y="4367"/>
                    <a:pt x="5083" y="4042"/>
                    <a:pt x="5198" y="3750"/>
                  </a:cubicBezTo>
                  <a:cubicBezTo>
                    <a:pt x="5532" y="2876"/>
                    <a:pt x="5987" y="2130"/>
                    <a:pt x="6517" y="1536"/>
                  </a:cubicBezTo>
                  <a:lnTo>
                    <a:pt x="6517" y="1536"/>
                  </a:lnTo>
                  <a:cubicBezTo>
                    <a:pt x="2753" y="2527"/>
                    <a:pt x="0" y="5258"/>
                    <a:pt x="0" y="8468"/>
                  </a:cubicBezTo>
                  <a:lnTo>
                    <a:pt x="0" y="9034"/>
                  </a:lnTo>
                  <a:cubicBezTo>
                    <a:pt x="0" y="9347"/>
                    <a:pt x="253" y="9597"/>
                    <a:pt x="564" y="9597"/>
                  </a:cubicBezTo>
                  <a:cubicBezTo>
                    <a:pt x="877" y="9597"/>
                    <a:pt x="1130" y="9347"/>
                    <a:pt x="1130" y="9034"/>
                  </a:cubicBezTo>
                  <a:cubicBezTo>
                    <a:pt x="1130" y="8423"/>
                    <a:pt x="1904" y="7905"/>
                    <a:pt x="2822" y="7905"/>
                  </a:cubicBezTo>
                  <a:cubicBezTo>
                    <a:pt x="3740" y="7905"/>
                    <a:pt x="4553" y="8423"/>
                    <a:pt x="4553" y="9034"/>
                  </a:cubicBezTo>
                  <a:cubicBezTo>
                    <a:pt x="4553" y="9347"/>
                    <a:pt x="4806" y="9597"/>
                    <a:pt x="5120" y="9597"/>
                  </a:cubicBezTo>
                  <a:cubicBezTo>
                    <a:pt x="5430" y="9597"/>
                    <a:pt x="5683" y="9347"/>
                    <a:pt x="5683" y="9034"/>
                  </a:cubicBezTo>
                  <a:cubicBezTo>
                    <a:pt x="5683" y="8423"/>
                    <a:pt x="6460" y="7905"/>
                    <a:pt x="7378" y="7905"/>
                  </a:cubicBezTo>
                  <a:cubicBezTo>
                    <a:pt x="8296" y="7905"/>
                    <a:pt x="9070" y="8423"/>
                    <a:pt x="9070" y="9034"/>
                  </a:cubicBezTo>
                  <a:lnTo>
                    <a:pt x="9070" y="14756"/>
                  </a:lnTo>
                  <a:cubicBezTo>
                    <a:pt x="9070" y="15379"/>
                    <a:pt x="8564" y="15885"/>
                    <a:pt x="7941" y="15885"/>
                  </a:cubicBezTo>
                  <a:cubicBezTo>
                    <a:pt x="7318" y="15885"/>
                    <a:pt x="6812" y="15379"/>
                    <a:pt x="6812" y="14756"/>
                  </a:cubicBezTo>
                  <a:lnTo>
                    <a:pt x="6812" y="14190"/>
                  </a:lnTo>
                  <a:cubicBezTo>
                    <a:pt x="6812" y="13879"/>
                    <a:pt x="6559" y="13626"/>
                    <a:pt x="6249" y="13626"/>
                  </a:cubicBezTo>
                  <a:cubicBezTo>
                    <a:pt x="5936" y="13626"/>
                    <a:pt x="5683" y="13879"/>
                    <a:pt x="5683" y="14190"/>
                  </a:cubicBezTo>
                  <a:lnTo>
                    <a:pt x="5683" y="14756"/>
                  </a:lnTo>
                  <a:cubicBezTo>
                    <a:pt x="5683" y="16002"/>
                    <a:pt x="6694" y="17014"/>
                    <a:pt x="7941" y="17014"/>
                  </a:cubicBezTo>
                  <a:cubicBezTo>
                    <a:pt x="9188" y="17014"/>
                    <a:pt x="10200" y="16002"/>
                    <a:pt x="10200" y="14756"/>
                  </a:cubicBezTo>
                  <a:lnTo>
                    <a:pt x="10200" y="9034"/>
                  </a:lnTo>
                  <a:cubicBezTo>
                    <a:pt x="10200" y="8423"/>
                    <a:pt x="10976" y="7905"/>
                    <a:pt x="11895" y="7905"/>
                  </a:cubicBezTo>
                  <a:cubicBezTo>
                    <a:pt x="12813" y="7905"/>
                    <a:pt x="13587" y="8423"/>
                    <a:pt x="13587" y="9034"/>
                  </a:cubicBezTo>
                  <a:cubicBezTo>
                    <a:pt x="13587" y="9347"/>
                    <a:pt x="13840" y="9597"/>
                    <a:pt x="14153" y="9597"/>
                  </a:cubicBezTo>
                  <a:cubicBezTo>
                    <a:pt x="14463" y="9597"/>
                    <a:pt x="14716" y="9347"/>
                    <a:pt x="14716" y="9034"/>
                  </a:cubicBezTo>
                  <a:cubicBezTo>
                    <a:pt x="14716" y="8423"/>
                    <a:pt x="15529" y="7905"/>
                    <a:pt x="16448" y="7905"/>
                  </a:cubicBezTo>
                  <a:cubicBezTo>
                    <a:pt x="17366" y="7905"/>
                    <a:pt x="18143" y="8423"/>
                    <a:pt x="18143" y="9034"/>
                  </a:cubicBezTo>
                  <a:cubicBezTo>
                    <a:pt x="18143" y="9347"/>
                    <a:pt x="18396" y="9597"/>
                    <a:pt x="18706" y="9597"/>
                  </a:cubicBezTo>
                  <a:cubicBezTo>
                    <a:pt x="19019" y="9597"/>
                    <a:pt x="19272" y="9347"/>
                    <a:pt x="19272" y="9034"/>
                  </a:cubicBezTo>
                  <a:lnTo>
                    <a:pt x="19272" y="8471"/>
                  </a:lnTo>
                  <a:cubicBezTo>
                    <a:pt x="19278" y="5258"/>
                    <a:pt x="16523" y="2527"/>
                    <a:pt x="12759" y="1536"/>
                  </a:cubicBezTo>
                  <a:lnTo>
                    <a:pt x="12759" y="1536"/>
                  </a:lnTo>
                  <a:cubicBezTo>
                    <a:pt x="13292" y="2130"/>
                    <a:pt x="13744" y="2876"/>
                    <a:pt x="14081" y="3750"/>
                  </a:cubicBezTo>
                  <a:cubicBezTo>
                    <a:pt x="14192" y="4042"/>
                    <a:pt x="14048" y="4367"/>
                    <a:pt x="13756" y="4478"/>
                  </a:cubicBezTo>
                  <a:cubicBezTo>
                    <a:pt x="13688" y="4505"/>
                    <a:pt x="13618" y="4518"/>
                    <a:pt x="13550" y="4518"/>
                  </a:cubicBezTo>
                  <a:cubicBezTo>
                    <a:pt x="13324" y="4518"/>
                    <a:pt x="13113" y="4380"/>
                    <a:pt x="13027" y="4156"/>
                  </a:cubicBezTo>
                  <a:cubicBezTo>
                    <a:pt x="12407" y="2548"/>
                    <a:pt x="11359" y="1470"/>
                    <a:pt x="10203" y="1202"/>
                  </a:cubicBezTo>
                  <a:lnTo>
                    <a:pt x="10203" y="567"/>
                  </a:lnTo>
                  <a:cubicBezTo>
                    <a:pt x="10203" y="254"/>
                    <a:pt x="9950" y="1"/>
                    <a:pt x="9639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0" name="Google Shape;1440;p41"/>
          <p:cNvSpPr/>
          <p:nvPr/>
        </p:nvSpPr>
        <p:spPr>
          <a:xfrm>
            <a:off x="5037584" y="2720693"/>
            <a:ext cx="345027" cy="320295"/>
          </a:xfrm>
          <a:custGeom>
            <a:rect b="b" l="l" r="r" t="t"/>
            <a:pathLst>
              <a:path extrusionOk="0" h="18196" w="19601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rgbClr val="BB3F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1" name="Google Shape;1441;p41"/>
          <p:cNvGrpSpPr/>
          <p:nvPr/>
        </p:nvGrpSpPr>
        <p:grpSpPr>
          <a:xfrm>
            <a:off x="5472652" y="2711317"/>
            <a:ext cx="341101" cy="339253"/>
            <a:chOff x="1535000" y="3223325"/>
            <a:chExt cx="484450" cy="481825"/>
          </a:xfrm>
        </p:grpSpPr>
        <p:sp>
          <p:nvSpPr>
            <p:cNvPr id="1442" name="Google Shape;1442;p41"/>
            <p:cNvSpPr/>
            <p:nvPr/>
          </p:nvSpPr>
          <p:spPr>
            <a:xfrm>
              <a:off x="1760150" y="3308225"/>
              <a:ext cx="143825" cy="140600"/>
            </a:xfrm>
            <a:custGeom>
              <a:rect b="b" l="l" r="r" t="t"/>
              <a:pathLst>
                <a:path extrusionOk="0" h="5624" w="5753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4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629" y="3208"/>
                    <a:pt x="5752" y="3012"/>
                    <a:pt x="5752" y="2798"/>
                  </a:cubicBezTo>
                  <a:cubicBezTo>
                    <a:pt x="5752" y="2585"/>
                    <a:pt x="5632" y="2389"/>
                    <a:pt x="5439" y="2295"/>
                  </a:cubicBezTo>
                  <a:lnTo>
                    <a:pt x="4102" y="1627"/>
                  </a:lnTo>
                  <a:lnTo>
                    <a:pt x="3434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1"/>
            <p:cNvSpPr/>
            <p:nvPr/>
          </p:nvSpPr>
          <p:spPr>
            <a:xfrm>
              <a:off x="1873075" y="3421150"/>
              <a:ext cx="146375" cy="140600"/>
            </a:xfrm>
            <a:custGeom>
              <a:rect b="b" l="l" r="r" t="t"/>
              <a:pathLst>
                <a:path extrusionOk="0" h="5624" w="5855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3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854" y="3096"/>
                    <a:pt x="5854" y="2503"/>
                    <a:pt x="5439" y="2295"/>
                  </a:cubicBezTo>
                  <a:lnTo>
                    <a:pt x="4102" y="1627"/>
                  </a:lnTo>
                  <a:lnTo>
                    <a:pt x="3433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1"/>
            <p:cNvSpPr/>
            <p:nvPr/>
          </p:nvSpPr>
          <p:spPr>
            <a:xfrm>
              <a:off x="1535000" y="3223325"/>
              <a:ext cx="406450" cy="481825"/>
            </a:xfrm>
            <a:custGeom>
              <a:rect b="b" l="l" r="r" t="t"/>
              <a:pathLst>
                <a:path extrusionOk="0" h="19273" w="16258">
                  <a:moveTo>
                    <a:pt x="9660" y="0"/>
                  </a:moveTo>
                  <a:cubicBezTo>
                    <a:pt x="4399" y="0"/>
                    <a:pt x="0" y="4351"/>
                    <a:pt x="0" y="9636"/>
                  </a:cubicBezTo>
                  <a:cubicBezTo>
                    <a:pt x="0" y="14927"/>
                    <a:pt x="4381" y="19272"/>
                    <a:pt x="9675" y="19272"/>
                  </a:cubicBezTo>
                  <a:cubicBezTo>
                    <a:pt x="12012" y="19269"/>
                    <a:pt x="14270" y="18411"/>
                    <a:pt x="16023" y="16860"/>
                  </a:cubicBezTo>
                  <a:cubicBezTo>
                    <a:pt x="16195" y="16707"/>
                    <a:pt x="16258" y="16463"/>
                    <a:pt x="16176" y="16243"/>
                  </a:cubicBezTo>
                  <a:cubicBezTo>
                    <a:pt x="16098" y="16026"/>
                    <a:pt x="15893" y="15879"/>
                    <a:pt x="15662" y="15872"/>
                  </a:cubicBezTo>
                  <a:cubicBezTo>
                    <a:pt x="11352" y="15752"/>
                    <a:pt x="7980" y="12250"/>
                    <a:pt x="7980" y="7941"/>
                  </a:cubicBezTo>
                  <a:cubicBezTo>
                    <a:pt x="7974" y="5207"/>
                    <a:pt x="9380" y="2662"/>
                    <a:pt x="11696" y="1211"/>
                  </a:cubicBezTo>
                  <a:cubicBezTo>
                    <a:pt x="12129" y="937"/>
                    <a:pt x="12006" y="274"/>
                    <a:pt x="11503" y="178"/>
                  </a:cubicBezTo>
                  <a:cubicBezTo>
                    <a:pt x="10881" y="58"/>
                    <a:pt x="10265" y="0"/>
                    <a:pt x="9660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5" name="Google Shape;1445;p41"/>
          <p:cNvGrpSpPr/>
          <p:nvPr/>
        </p:nvGrpSpPr>
        <p:grpSpPr>
          <a:xfrm>
            <a:off x="5880219" y="2746618"/>
            <a:ext cx="339253" cy="268649"/>
            <a:chOff x="2085525" y="3263750"/>
            <a:chExt cx="481825" cy="381550"/>
          </a:xfrm>
        </p:grpSpPr>
        <p:sp>
          <p:nvSpPr>
            <p:cNvPr id="1446" name="Google Shape;1446;p41"/>
            <p:cNvSpPr/>
            <p:nvPr/>
          </p:nvSpPr>
          <p:spPr>
            <a:xfrm>
              <a:off x="2320325" y="3263750"/>
              <a:ext cx="227825" cy="141025"/>
            </a:xfrm>
            <a:custGeom>
              <a:rect b="b" l="l" r="r" t="t"/>
              <a:pathLst>
                <a:path extrusionOk="0" h="5641" w="9113">
                  <a:moveTo>
                    <a:pt x="4066" y="0"/>
                  </a:moveTo>
                  <a:cubicBezTo>
                    <a:pt x="2283" y="3"/>
                    <a:pt x="675" y="1081"/>
                    <a:pt x="0" y="2731"/>
                  </a:cubicBezTo>
                  <a:cubicBezTo>
                    <a:pt x="1527" y="2939"/>
                    <a:pt x="2912" y="3734"/>
                    <a:pt x="3861" y="4948"/>
                  </a:cubicBezTo>
                  <a:cubicBezTo>
                    <a:pt x="4331" y="4823"/>
                    <a:pt x="4810" y="4761"/>
                    <a:pt x="5287" y="4761"/>
                  </a:cubicBezTo>
                  <a:cubicBezTo>
                    <a:pt x="6338" y="4761"/>
                    <a:pt x="7378" y="5060"/>
                    <a:pt x="8281" y="5640"/>
                  </a:cubicBezTo>
                  <a:cubicBezTo>
                    <a:pt x="9112" y="2825"/>
                    <a:pt x="7002" y="0"/>
                    <a:pt x="4069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1"/>
            <p:cNvSpPr/>
            <p:nvPr/>
          </p:nvSpPr>
          <p:spPr>
            <a:xfrm>
              <a:off x="2085525" y="3355200"/>
              <a:ext cx="481825" cy="290100"/>
            </a:xfrm>
            <a:custGeom>
              <a:rect b="b" l="l" r="r" t="t"/>
              <a:pathLst>
                <a:path extrusionOk="0" h="11604" w="19273">
                  <a:moveTo>
                    <a:pt x="8620" y="1"/>
                  </a:moveTo>
                  <a:cubicBezTo>
                    <a:pt x="8610" y="1"/>
                    <a:pt x="8599" y="1"/>
                    <a:pt x="8588" y="1"/>
                  </a:cubicBezTo>
                  <a:cubicBezTo>
                    <a:pt x="7468" y="4"/>
                    <a:pt x="6384" y="407"/>
                    <a:pt x="5535" y="1139"/>
                  </a:cubicBezTo>
                  <a:cubicBezTo>
                    <a:pt x="4818" y="1756"/>
                    <a:pt x="4288" y="2563"/>
                    <a:pt x="4005" y="3470"/>
                  </a:cubicBezTo>
                  <a:lnTo>
                    <a:pt x="3891" y="3470"/>
                  </a:lnTo>
                  <a:cubicBezTo>
                    <a:pt x="1747" y="3470"/>
                    <a:pt x="0" y="5295"/>
                    <a:pt x="0" y="7538"/>
                  </a:cubicBezTo>
                  <a:cubicBezTo>
                    <a:pt x="0" y="9781"/>
                    <a:pt x="1744" y="11603"/>
                    <a:pt x="3891" y="11603"/>
                  </a:cubicBezTo>
                  <a:lnTo>
                    <a:pt x="14798" y="11603"/>
                  </a:lnTo>
                  <a:cubicBezTo>
                    <a:pt x="17264" y="11603"/>
                    <a:pt x="19272" y="9504"/>
                    <a:pt x="19272" y="6924"/>
                  </a:cubicBezTo>
                  <a:cubicBezTo>
                    <a:pt x="19272" y="6044"/>
                    <a:pt x="19034" y="5180"/>
                    <a:pt x="18583" y="4427"/>
                  </a:cubicBezTo>
                  <a:cubicBezTo>
                    <a:pt x="18152" y="3705"/>
                    <a:pt x="17529" y="3118"/>
                    <a:pt x="16782" y="2726"/>
                  </a:cubicBezTo>
                  <a:cubicBezTo>
                    <a:pt x="16161" y="2403"/>
                    <a:pt x="15480" y="2241"/>
                    <a:pt x="14799" y="2241"/>
                  </a:cubicBezTo>
                  <a:cubicBezTo>
                    <a:pt x="14135" y="2241"/>
                    <a:pt x="13471" y="2394"/>
                    <a:pt x="12861" y="2702"/>
                  </a:cubicBezTo>
                  <a:cubicBezTo>
                    <a:pt x="12232" y="1443"/>
                    <a:pt x="11118" y="513"/>
                    <a:pt x="9784" y="157"/>
                  </a:cubicBezTo>
                  <a:cubicBezTo>
                    <a:pt x="9403" y="55"/>
                    <a:pt x="9013" y="1"/>
                    <a:pt x="8620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8" name="Google Shape;1448;p41"/>
          <p:cNvSpPr/>
          <p:nvPr/>
        </p:nvSpPr>
        <p:spPr>
          <a:xfrm>
            <a:off x="6294404" y="2778690"/>
            <a:ext cx="339253" cy="204295"/>
          </a:xfrm>
          <a:custGeom>
            <a:rect b="b" l="l" r="r" t="t"/>
            <a:pathLst>
              <a:path extrusionOk="0" h="11606" w="19273">
                <a:moveTo>
                  <a:pt x="8589" y="0"/>
                </a:moveTo>
                <a:cubicBezTo>
                  <a:pt x="7469" y="3"/>
                  <a:pt x="6385" y="407"/>
                  <a:pt x="5536" y="1138"/>
                </a:cubicBezTo>
                <a:cubicBezTo>
                  <a:pt x="4819" y="1759"/>
                  <a:pt x="4289" y="2566"/>
                  <a:pt x="4006" y="3469"/>
                </a:cubicBezTo>
                <a:lnTo>
                  <a:pt x="3891" y="3469"/>
                </a:lnTo>
                <a:cubicBezTo>
                  <a:pt x="1747" y="3469"/>
                  <a:pt x="1" y="5294"/>
                  <a:pt x="1" y="7537"/>
                </a:cubicBezTo>
                <a:cubicBezTo>
                  <a:pt x="1" y="9781"/>
                  <a:pt x="1744" y="11605"/>
                  <a:pt x="3891" y="11605"/>
                </a:cubicBezTo>
                <a:lnTo>
                  <a:pt x="14798" y="11605"/>
                </a:lnTo>
                <a:cubicBezTo>
                  <a:pt x="17264" y="11605"/>
                  <a:pt x="19273" y="9507"/>
                  <a:pt x="19273" y="6923"/>
                </a:cubicBezTo>
                <a:cubicBezTo>
                  <a:pt x="19273" y="6044"/>
                  <a:pt x="19035" y="5182"/>
                  <a:pt x="18583" y="4430"/>
                </a:cubicBezTo>
                <a:cubicBezTo>
                  <a:pt x="18153" y="3707"/>
                  <a:pt x="17529" y="3117"/>
                  <a:pt x="16783" y="2728"/>
                </a:cubicBezTo>
                <a:cubicBezTo>
                  <a:pt x="16161" y="2404"/>
                  <a:pt x="15479" y="2243"/>
                  <a:pt x="14797" y="2243"/>
                </a:cubicBezTo>
                <a:cubicBezTo>
                  <a:pt x="14134" y="2243"/>
                  <a:pt x="13470" y="2395"/>
                  <a:pt x="12862" y="2701"/>
                </a:cubicBezTo>
                <a:cubicBezTo>
                  <a:pt x="12233" y="1442"/>
                  <a:pt x="11118" y="512"/>
                  <a:pt x="9784" y="157"/>
                </a:cubicBezTo>
                <a:cubicBezTo>
                  <a:pt x="9393" y="54"/>
                  <a:pt x="8992" y="0"/>
                  <a:pt x="8589" y="0"/>
                </a:cubicBezTo>
                <a:close/>
              </a:path>
            </a:pathLst>
          </a:custGeom>
          <a:solidFill>
            <a:srgbClr val="BB3F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9" name="Google Shape;1449;p41"/>
          <p:cNvGrpSpPr/>
          <p:nvPr/>
        </p:nvGrpSpPr>
        <p:grpSpPr>
          <a:xfrm>
            <a:off x="6711982" y="2711308"/>
            <a:ext cx="340204" cy="339271"/>
            <a:chOff x="3270450" y="3213625"/>
            <a:chExt cx="483175" cy="481850"/>
          </a:xfrm>
        </p:grpSpPr>
        <p:sp>
          <p:nvSpPr>
            <p:cNvPr id="1450" name="Google Shape;1450;p41"/>
            <p:cNvSpPr/>
            <p:nvPr/>
          </p:nvSpPr>
          <p:spPr>
            <a:xfrm>
              <a:off x="3392550" y="3335025"/>
              <a:ext cx="239050" cy="239050"/>
            </a:xfrm>
            <a:custGeom>
              <a:rect b="b" l="l" r="r" t="t"/>
              <a:pathLst>
                <a:path extrusionOk="0" h="9562" w="9562">
                  <a:moveTo>
                    <a:pt x="4782" y="1"/>
                  </a:moveTo>
                  <a:cubicBezTo>
                    <a:pt x="2142" y="1"/>
                    <a:pt x="1" y="2139"/>
                    <a:pt x="1" y="4780"/>
                  </a:cubicBezTo>
                  <a:cubicBezTo>
                    <a:pt x="1" y="7421"/>
                    <a:pt x="2142" y="9562"/>
                    <a:pt x="4782" y="9562"/>
                  </a:cubicBezTo>
                  <a:cubicBezTo>
                    <a:pt x="7420" y="9562"/>
                    <a:pt x="9561" y="7421"/>
                    <a:pt x="9561" y="4780"/>
                  </a:cubicBezTo>
                  <a:cubicBezTo>
                    <a:pt x="9561" y="2139"/>
                    <a:pt x="7420" y="1"/>
                    <a:pt x="4782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1"/>
            <p:cNvSpPr/>
            <p:nvPr/>
          </p:nvSpPr>
          <p:spPr>
            <a:xfrm>
              <a:off x="3270450" y="3213625"/>
              <a:ext cx="483175" cy="481850"/>
            </a:xfrm>
            <a:custGeom>
              <a:rect b="b" l="l" r="r" t="t"/>
              <a:pathLst>
                <a:path extrusionOk="0" h="19274" w="19327">
                  <a:moveTo>
                    <a:pt x="9666" y="3728"/>
                  </a:moveTo>
                  <a:cubicBezTo>
                    <a:pt x="12925" y="3728"/>
                    <a:pt x="15575" y="6378"/>
                    <a:pt x="15575" y="9636"/>
                  </a:cubicBezTo>
                  <a:cubicBezTo>
                    <a:pt x="15575" y="12894"/>
                    <a:pt x="12925" y="15547"/>
                    <a:pt x="9666" y="15547"/>
                  </a:cubicBezTo>
                  <a:cubicBezTo>
                    <a:pt x="6405" y="15547"/>
                    <a:pt x="3755" y="12894"/>
                    <a:pt x="3755" y="9636"/>
                  </a:cubicBezTo>
                  <a:cubicBezTo>
                    <a:pt x="3755" y="6378"/>
                    <a:pt x="6405" y="3728"/>
                    <a:pt x="9666" y="3728"/>
                  </a:cubicBezTo>
                  <a:close/>
                  <a:moveTo>
                    <a:pt x="9665" y="0"/>
                  </a:moveTo>
                  <a:cubicBezTo>
                    <a:pt x="9575" y="0"/>
                    <a:pt x="9484" y="22"/>
                    <a:pt x="9402" y="66"/>
                  </a:cubicBezTo>
                  <a:lnTo>
                    <a:pt x="7532" y="1054"/>
                  </a:lnTo>
                  <a:lnTo>
                    <a:pt x="5418" y="1054"/>
                  </a:lnTo>
                  <a:cubicBezTo>
                    <a:pt x="5231" y="1054"/>
                    <a:pt x="5056" y="1144"/>
                    <a:pt x="4954" y="1301"/>
                  </a:cubicBezTo>
                  <a:lnTo>
                    <a:pt x="3752" y="3053"/>
                  </a:lnTo>
                  <a:lnTo>
                    <a:pt x="1879" y="4041"/>
                  </a:lnTo>
                  <a:cubicBezTo>
                    <a:pt x="1717" y="4128"/>
                    <a:pt x="1605" y="4288"/>
                    <a:pt x="1584" y="4474"/>
                  </a:cubicBezTo>
                  <a:lnTo>
                    <a:pt x="1328" y="6588"/>
                  </a:lnTo>
                  <a:lnTo>
                    <a:pt x="127" y="8341"/>
                  </a:lnTo>
                  <a:cubicBezTo>
                    <a:pt x="24" y="8491"/>
                    <a:pt x="0" y="8687"/>
                    <a:pt x="67" y="8859"/>
                  </a:cubicBezTo>
                  <a:lnTo>
                    <a:pt x="816" y="10852"/>
                  </a:lnTo>
                  <a:lnTo>
                    <a:pt x="560" y="12966"/>
                  </a:lnTo>
                  <a:cubicBezTo>
                    <a:pt x="536" y="13150"/>
                    <a:pt x="606" y="13334"/>
                    <a:pt x="744" y="13457"/>
                  </a:cubicBezTo>
                  <a:lnTo>
                    <a:pt x="2325" y="14869"/>
                  </a:lnTo>
                  <a:lnTo>
                    <a:pt x="3075" y="16860"/>
                  </a:lnTo>
                  <a:cubicBezTo>
                    <a:pt x="3141" y="17034"/>
                    <a:pt x="3289" y="17164"/>
                    <a:pt x="3466" y="17209"/>
                  </a:cubicBezTo>
                  <a:lnTo>
                    <a:pt x="5520" y="17718"/>
                  </a:lnTo>
                  <a:lnTo>
                    <a:pt x="7101" y="19130"/>
                  </a:lnTo>
                  <a:cubicBezTo>
                    <a:pt x="7205" y="19223"/>
                    <a:pt x="7340" y="19273"/>
                    <a:pt x="7477" y="19273"/>
                  </a:cubicBezTo>
                  <a:cubicBezTo>
                    <a:pt x="7523" y="19273"/>
                    <a:pt x="7568" y="19268"/>
                    <a:pt x="7613" y="19257"/>
                  </a:cubicBezTo>
                  <a:lnTo>
                    <a:pt x="9666" y="18745"/>
                  </a:lnTo>
                  <a:lnTo>
                    <a:pt x="11717" y="19254"/>
                  </a:lnTo>
                  <a:cubicBezTo>
                    <a:pt x="11759" y="19266"/>
                    <a:pt x="11807" y="19272"/>
                    <a:pt x="11853" y="19272"/>
                  </a:cubicBezTo>
                  <a:cubicBezTo>
                    <a:pt x="11991" y="19272"/>
                    <a:pt x="12124" y="19221"/>
                    <a:pt x="12229" y="19127"/>
                  </a:cubicBezTo>
                  <a:lnTo>
                    <a:pt x="13810" y="17715"/>
                  </a:lnTo>
                  <a:lnTo>
                    <a:pt x="15861" y="17206"/>
                  </a:lnTo>
                  <a:cubicBezTo>
                    <a:pt x="16041" y="17161"/>
                    <a:pt x="16186" y="17031"/>
                    <a:pt x="16252" y="16857"/>
                  </a:cubicBezTo>
                  <a:lnTo>
                    <a:pt x="17002" y="14866"/>
                  </a:lnTo>
                  <a:lnTo>
                    <a:pt x="18583" y="13454"/>
                  </a:lnTo>
                  <a:cubicBezTo>
                    <a:pt x="18721" y="13331"/>
                    <a:pt x="18791" y="13147"/>
                    <a:pt x="18766" y="12963"/>
                  </a:cubicBezTo>
                  <a:lnTo>
                    <a:pt x="18514" y="10849"/>
                  </a:lnTo>
                  <a:lnTo>
                    <a:pt x="19263" y="8856"/>
                  </a:lnTo>
                  <a:cubicBezTo>
                    <a:pt x="19327" y="8684"/>
                    <a:pt x="19306" y="8491"/>
                    <a:pt x="19200" y="8338"/>
                  </a:cubicBezTo>
                  <a:lnTo>
                    <a:pt x="18002" y="6588"/>
                  </a:lnTo>
                  <a:lnTo>
                    <a:pt x="17746" y="4471"/>
                  </a:lnTo>
                  <a:cubicBezTo>
                    <a:pt x="17725" y="4288"/>
                    <a:pt x="17613" y="4128"/>
                    <a:pt x="17451" y="4041"/>
                  </a:cubicBezTo>
                  <a:lnTo>
                    <a:pt x="15578" y="3050"/>
                  </a:lnTo>
                  <a:lnTo>
                    <a:pt x="14379" y="1298"/>
                  </a:lnTo>
                  <a:cubicBezTo>
                    <a:pt x="14274" y="1144"/>
                    <a:pt x="14099" y="1054"/>
                    <a:pt x="13912" y="1054"/>
                  </a:cubicBezTo>
                  <a:lnTo>
                    <a:pt x="11798" y="1054"/>
                  </a:lnTo>
                  <a:lnTo>
                    <a:pt x="9928" y="66"/>
                  </a:lnTo>
                  <a:cubicBezTo>
                    <a:pt x="9846" y="22"/>
                    <a:pt x="9755" y="0"/>
                    <a:pt x="9665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2" name="Google Shape;1452;p41"/>
          <p:cNvGrpSpPr/>
          <p:nvPr/>
        </p:nvGrpSpPr>
        <p:grpSpPr>
          <a:xfrm>
            <a:off x="7211250" y="2711317"/>
            <a:ext cx="168931" cy="339253"/>
            <a:chOff x="3984950" y="3213600"/>
            <a:chExt cx="239925" cy="481825"/>
          </a:xfrm>
        </p:grpSpPr>
        <p:sp>
          <p:nvSpPr>
            <p:cNvPr id="1453" name="Google Shape;1453;p41"/>
            <p:cNvSpPr/>
            <p:nvPr/>
          </p:nvSpPr>
          <p:spPr>
            <a:xfrm>
              <a:off x="3984950" y="3213600"/>
              <a:ext cx="239925" cy="481825"/>
            </a:xfrm>
            <a:custGeom>
              <a:rect b="b" l="l" r="r" t="t"/>
              <a:pathLst>
                <a:path extrusionOk="0" h="19273" w="9597">
                  <a:moveTo>
                    <a:pt x="4800" y="3355"/>
                  </a:moveTo>
                  <a:cubicBezTo>
                    <a:pt x="5110" y="3355"/>
                    <a:pt x="5363" y="3608"/>
                    <a:pt x="5363" y="3918"/>
                  </a:cubicBezTo>
                  <a:lnTo>
                    <a:pt x="5363" y="12121"/>
                  </a:lnTo>
                  <a:cubicBezTo>
                    <a:pt x="6556" y="12407"/>
                    <a:pt x="7345" y="13542"/>
                    <a:pt x="7203" y="14759"/>
                  </a:cubicBezTo>
                  <a:cubicBezTo>
                    <a:pt x="7059" y="15978"/>
                    <a:pt x="6026" y="16897"/>
                    <a:pt x="4800" y="16897"/>
                  </a:cubicBezTo>
                  <a:cubicBezTo>
                    <a:pt x="3571" y="16897"/>
                    <a:pt x="2539" y="15978"/>
                    <a:pt x="2394" y="14759"/>
                  </a:cubicBezTo>
                  <a:cubicBezTo>
                    <a:pt x="2253" y="13542"/>
                    <a:pt x="3042" y="12407"/>
                    <a:pt x="4234" y="12121"/>
                  </a:cubicBezTo>
                  <a:lnTo>
                    <a:pt x="4234" y="3918"/>
                  </a:lnTo>
                  <a:cubicBezTo>
                    <a:pt x="4234" y="3608"/>
                    <a:pt x="4487" y="3355"/>
                    <a:pt x="4800" y="3355"/>
                  </a:cubicBezTo>
                  <a:close/>
                  <a:moveTo>
                    <a:pt x="4800" y="1"/>
                  </a:moveTo>
                  <a:cubicBezTo>
                    <a:pt x="3219" y="1"/>
                    <a:pt x="1939" y="1281"/>
                    <a:pt x="1939" y="2861"/>
                  </a:cubicBezTo>
                  <a:lnTo>
                    <a:pt x="1939" y="10567"/>
                  </a:lnTo>
                  <a:cubicBezTo>
                    <a:pt x="723" y="11501"/>
                    <a:pt x="9" y="12943"/>
                    <a:pt x="0" y="14476"/>
                  </a:cubicBezTo>
                  <a:cubicBezTo>
                    <a:pt x="0" y="17123"/>
                    <a:pt x="2150" y="19273"/>
                    <a:pt x="4800" y="19273"/>
                  </a:cubicBezTo>
                  <a:cubicBezTo>
                    <a:pt x="7450" y="19273"/>
                    <a:pt x="9597" y="17123"/>
                    <a:pt x="9597" y="14476"/>
                  </a:cubicBezTo>
                  <a:cubicBezTo>
                    <a:pt x="9597" y="13651"/>
                    <a:pt x="9395" y="12844"/>
                    <a:pt x="9007" y="12118"/>
                  </a:cubicBezTo>
                  <a:cubicBezTo>
                    <a:pt x="8679" y="11510"/>
                    <a:pt x="8221" y="10980"/>
                    <a:pt x="7664" y="10567"/>
                  </a:cubicBezTo>
                  <a:lnTo>
                    <a:pt x="7661" y="2861"/>
                  </a:lnTo>
                  <a:cubicBezTo>
                    <a:pt x="7661" y="1281"/>
                    <a:pt x="6378" y="1"/>
                    <a:pt x="4800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1"/>
            <p:cNvSpPr/>
            <p:nvPr/>
          </p:nvSpPr>
          <p:spPr>
            <a:xfrm>
              <a:off x="4072650" y="3543175"/>
              <a:ext cx="64525" cy="64625"/>
            </a:xfrm>
            <a:custGeom>
              <a:rect b="b" l="l" r="r" t="t"/>
              <a:pathLst>
                <a:path extrusionOk="0" h="2585" w="2581">
                  <a:moveTo>
                    <a:pt x="1292" y="1"/>
                  </a:moveTo>
                  <a:cubicBezTo>
                    <a:pt x="578" y="1"/>
                    <a:pt x="0" y="579"/>
                    <a:pt x="0" y="1293"/>
                  </a:cubicBezTo>
                  <a:cubicBezTo>
                    <a:pt x="0" y="2006"/>
                    <a:pt x="578" y="2585"/>
                    <a:pt x="1292" y="2585"/>
                  </a:cubicBezTo>
                  <a:cubicBezTo>
                    <a:pt x="2003" y="2585"/>
                    <a:pt x="2581" y="2006"/>
                    <a:pt x="2581" y="1293"/>
                  </a:cubicBezTo>
                  <a:cubicBezTo>
                    <a:pt x="2581" y="579"/>
                    <a:pt x="2003" y="1"/>
                    <a:pt x="1292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55" name="Google Shape;1455;p41"/>
          <p:cNvSpPr/>
          <p:nvPr/>
        </p:nvSpPr>
        <p:spPr>
          <a:xfrm>
            <a:off x="7549578" y="2711214"/>
            <a:ext cx="339306" cy="339253"/>
          </a:xfrm>
          <a:custGeom>
            <a:rect b="b" l="l" r="r" t="t"/>
            <a:pathLst>
              <a:path extrusionOk="0" h="19273" w="19276">
                <a:moveTo>
                  <a:pt x="9640" y="5686"/>
                </a:moveTo>
                <a:cubicBezTo>
                  <a:pt x="11236" y="5686"/>
                  <a:pt x="12678" y="6647"/>
                  <a:pt x="13289" y="8125"/>
                </a:cubicBezTo>
                <a:cubicBezTo>
                  <a:pt x="13901" y="9601"/>
                  <a:pt x="13563" y="11302"/>
                  <a:pt x="12434" y="12431"/>
                </a:cubicBezTo>
                <a:cubicBezTo>
                  <a:pt x="11676" y="13187"/>
                  <a:pt x="10664" y="13590"/>
                  <a:pt x="9635" y="13590"/>
                </a:cubicBezTo>
                <a:cubicBezTo>
                  <a:pt x="9126" y="13590"/>
                  <a:pt x="8614" y="13491"/>
                  <a:pt x="8125" y="13289"/>
                </a:cubicBezTo>
                <a:cubicBezTo>
                  <a:pt x="6649" y="12675"/>
                  <a:pt x="5686" y="11236"/>
                  <a:pt x="5686" y="9637"/>
                </a:cubicBezTo>
                <a:cubicBezTo>
                  <a:pt x="5689" y="7454"/>
                  <a:pt x="7457" y="5686"/>
                  <a:pt x="9640" y="5686"/>
                </a:cubicBezTo>
                <a:close/>
                <a:moveTo>
                  <a:pt x="9640" y="1"/>
                </a:moveTo>
                <a:cubicBezTo>
                  <a:pt x="8297" y="1"/>
                  <a:pt x="7068" y="748"/>
                  <a:pt x="6451" y="1940"/>
                </a:cubicBezTo>
                <a:cubicBezTo>
                  <a:pt x="6093" y="1826"/>
                  <a:pt x="5726" y="1771"/>
                  <a:pt x="5363" y="1771"/>
                </a:cubicBezTo>
                <a:cubicBezTo>
                  <a:pt x="4425" y="1771"/>
                  <a:pt x="3509" y="2139"/>
                  <a:pt x="2825" y="2822"/>
                </a:cubicBezTo>
                <a:cubicBezTo>
                  <a:pt x="1877" y="3771"/>
                  <a:pt x="1536" y="5168"/>
                  <a:pt x="1940" y="6448"/>
                </a:cubicBezTo>
                <a:cubicBezTo>
                  <a:pt x="750" y="7065"/>
                  <a:pt x="1" y="8297"/>
                  <a:pt x="1" y="9637"/>
                </a:cubicBezTo>
                <a:cubicBezTo>
                  <a:pt x="1" y="10977"/>
                  <a:pt x="750" y="12208"/>
                  <a:pt x="1940" y="12826"/>
                </a:cubicBezTo>
                <a:cubicBezTo>
                  <a:pt x="1536" y="14105"/>
                  <a:pt x="1877" y="15503"/>
                  <a:pt x="2825" y="16451"/>
                </a:cubicBezTo>
                <a:cubicBezTo>
                  <a:pt x="3510" y="17136"/>
                  <a:pt x="4428" y="17504"/>
                  <a:pt x="5367" y="17504"/>
                </a:cubicBezTo>
                <a:cubicBezTo>
                  <a:pt x="5729" y="17504"/>
                  <a:pt x="6095" y="17449"/>
                  <a:pt x="6451" y="17337"/>
                </a:cubicBezTo>
                <a:cubicBezTo>
                  <a:pt x="7068" y="18526"/>
                  <a:pt x="8297" y="19273"/>
                  <a:pt x="9640" y="19273"/>
                </a:cubicBezTo>
                <a:cubicBezTo>
                  <a:pt x="10980" y="19273"/>
                  <a:pt x="12208" y="18526"/>
                  <a:pt x="12826" y="17337"/>
                </a:cubicBezTo>
                <a:cubicBezTo>
                  <a:pt x="13182" y="17449"/>
                  <a:pt x="13547" y="17504"/>
                  <a:pt x="13909" y="17504"/>
                </a:cubicBezTo>
                <a:cubicBezTo>
                  <a:pt x="14848" y="17504"/>
                  <a:pt x="15767" y="17136"/>
                  <a:pt x="16451" y="16451"/>
                </a:cubicBezTo>
                <a:cubicBezTo>
                  <a:pt x="17400" y="15503"/>
                  <a:pt x="17740" y="14105"/>
                  <a:pt x="17336" y="12826"/>
                </a:cubicBezTo>
                <a:cubicBezTo>
                  <a:pt x="18526" y="12208"/>
                  <a:pt x="19276" y="10977"/>
                  <a:pt x="19276" y="9637"/>
                </a:cubicBezTo>
                <a:cubicBezTo>
                  <a:pt x="19276" y="8297"/>
                  <a:pt x="18526" y="7065"/>
                  <a:pt x="17336" y="6448"/>
                </a:cubicBezTo>
                <a:cubicBezTo>
                  <a:pt x="17740" y="5168"/>
                  <a:pt x="17400" y="3771"/>
                  <a:pt x="16451" y="2822"/>
                </a:cubicBezTo>
                <a:cubicBezTo>
                  <a:pt x="15768" y="2139"/>
                  <a:pt x="14851" y="1771"/>
                  <a:pt x="13914" y="1771"/>
                </a:cubicBezTo>
                <a:cubicBezTo>
                  <a:pt x="13550" y="1771"/>
                  <a:pt x="13183" y="1826"/>
                  <a:pt x="12826" y="1940"/>
                </a:cubicBezTo>
                <a:cubicBezTo>
                  <a:pt x="12208" y="748"/>
                  <a:pt x="10980" y="1"/>
                  <a:pt x="9640" y="1"/>
                </a:cubicBezTo>
                <a:close/>
              </a:path>
            </a:pathLst>
          </a:custGeom>
          <a:solidFill>
            <a:srgbClr val="BB3F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6" name="Google Shape;1456;p41"/>
          <p:cNvSpPr/>
          <p:nvPr/>
        </p:nvSpPr>
        <p:spPr>
          <a:xfrm>
            <a:off x="7974508" y="2731069"/>
            <a:ext cx="339253" cy="299542"/>
          </a:xfrm>
          <a:custGeom>
            <a:rect b="b" l="l" r="r" t="t"/>
            <a:pathLst>
              <a:path extrusionOk="0" h="17017" w="19273">
                <a:moveTo>
                  <a:pt x="5119" y="1"/>
                </a:moveTo>
                <a:cubicBezTo>
                  <a:pt x="2198" y="1"/>
                  <a:pt x="0" y="2389"/>
                  <a:pt x="0" y="5554"/>
                </a:cubicBezTo>
                <a:cubicBezTo>
                  <a:pt x="0" y="8974"/>
                  <a:pt x="2744" y="11311"/>
                  <a:pt x="6902" y="14855"/>
                </a:cubicBezTo>
                <a:cubicBezTo>
                  <a:pt x="7607" y="15458"/>
                  <a:pt x="8408" y="16138"/>
                  <a:pt x="9239" y="16867"/>
                </a:cubicBezTo>
                <a:cubicBezTo>
                  <a:pt x="9352" y="16966"/>
                  <a:pt x="9493" y="17016"/>
                  <a:pt x="9635" y="17016"/>
                </a:cubicBezTo>
                <a:cubicBezTo>
                  <a:pt x="9776" y="17016"/>
                  <a:pt x="9918" y="16966"/>
                  <a:pt x="10031" y="16867"/>
                </a:cubicBezTo>
                <a:cubicBezTo>
                  <a:pt x="10862" y="16138"/>
                  <a:pt x="11663" y="15458"/>
                  <a:pt x="12370" y="14855"/>
                </a:cubicBezTo>
                <a:cubicBezTo>
                  <a:pt x="16526" y="11314"/>
                  <a:pt x="19272" y="8974"/>
                  <a:pt x="19272" y="5554"/>
                </a:cubicBezTo>
                <a:cubicBezTo>
                  <a:pt x="19272" y="2389"/>
                  <a:pt x="17071" y="1"/>
                  <a:pt x="14153" y="1"/>
                </a:cubicBezTo>
                <a:cubicBezTo>
                  <a:pt x="13105" y="1"/>
                  <a:pt x="12148" y="332"/>
                  <a:pt x="11301" y="986"/>
                </a:cubicBezTo>
                <a:cubicBezTo>
                  <a:pt x="10491" y="1612"/>
                  <a:pt x="9952" y="2410"/>
                  <a:pt x="9636" y="2991"/>
                </a:cubicBezTo>
                <a:cubicBezTo>
                  <a:pt x="9317" y="2410"/>
                  <a:pt x="8778" y="1612"/>
                  <a:pt x="7968" y="986"/>
                </a:cubicBezTo>
                <a:cubicBezTo>
                  <a:pt x="7122" y="332"/>
                  <a:pt x="6164" y="1"/>
                  <a:pt x="5119" y="1"/>
                </a:cubicBezTo>
                <a:close/>
              </a:path>
            </a:pathLst>
          </a:custGeom>
          <a:solidFill>
            <a:srgbClr val="BB3F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57" name="Google Shape;1457;p41"/>
          <p:cNvGrpSpPr/>
          <p:nvPr/>
        </p:nvGrpSpPr>
        <p:grpSpPr>
          <a:xfrm>
            <a:off x="1874281" y="3981487"/>
            <a:ext cx="355218" cy="279880"/>
            <a:chOff x="5629975" y="3255775"/>
            <a:chExt cx="504500" cy="397500"/>
          </a:xfrm>
        </p:grpSpPr>
        <p:sp>
          <p:nvSpPr>
            <p:cNvPr id="1458" name="Google Shape;1458;p41"/>
            <p:cNvSpPr/>
            <p:nvPr/>
          </p:nvSpPr>
          <p:spPr>
            <a:xfrm>
              <a:off x="5756375" y="3255775"/>
              <a:ext cx="112950" cy="143425"/>
            </a:xfrm>
            <a:custGeom>
              <a:rect b="b" l="l" r="r" t="t"/>
              <a:pathLst>
                <a:path extrusionOk="0" h="5737" w="4518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3"/>
                    <a:pt x="2259" y="5736"/>
                  </a:cubicBezTo>
                  <a:cubicBezTo>
                    <a:pt x="3506" y="5733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5629975" y="3374400"/>
              <a:ext cx="140575" cy="136175"/>
            </a:xfrm>
            <a:custGeom>
              <a:rect b="b" l="l" r="r" t="t"/>
              <a:pathLst>
                <a:path extrusionOk="0" h="5447" w="5623">
                  <a:moveTo>
                    <a:pt x="1951" y="0"/>
                  </a:moveTo>
                  <a:cubicBezTo>
                    <a:pt x="1711" y="0"/>
                    <a:pt x="1480" y="53"/>
                    <a:pt x="1269" y="175"/>
                  </a:cubicBezTo>
                  <a:cubicBezTo>
                    <a:pt x="1" y="907"/>
                    <a:pt x="582" y="3443"/>
                    <a:pt x="1088" y="4316"/>
                  </a:cubicBezTo>
                  <a:cubicBezTo>
                    <a:pt x="1506" y="5041"/>
                    <a:pt x="2265" y="5447"/>
                    <a:pt x="3045" y="5447"/>
                  </a:cubicBezTo>
                  <a:cubicBezTo>
                    <a:pt x="3428" y="5447"/>
                    <a:pt x="3816" y="5349"/>
                    <a:pt x="4172" y="5144"/>
                  </a:cubicBezTo>
                  <a:cubicBezTo>
                    <a:pt x="5253" y="4521"/>
                    <a:pt x="5623" y="3138"/>
                    <a:pt x="5000" y="2057"/>
                  </a:cubicBezTo>
                  <a:cubicBezTo>
                    <a:pt x="4578" y="1330"/>
                    <a:pt x="3149" y="0"/>
                    <a:pt x="1951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1"/>
            <p:cNvSpPr/>
            <p:nvPr/>
          </p:nvSpPr>
          <p:spPr>
            <a:xfrm>
              <a:off x="5897525" y="3255775"/>
              <a:ext cx="112950" cy="143425"/>
            </a:xfrm>
            <a:custGeom>
              <a:rect b="b" l="l" r="r" t="t"/>
              <a:pathLst>
                <a:path extrusionOk="0" h="5737" w="4518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6"/>
                    <a:pt x="2259" y="5736"/>
                  </a:cubicBezTo>
                  <a:cubicBezTo>
                    <a:pt x="3506" y="5736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1"/>
            <p:cNvSpPr/>
            <p:nvPr/>
          </p:nvSpPr>
          <p:spPr>
            <a:xfrm>
              <a:off x="5996075" y="3373900"/>
              <a:ext cx="138400" cy="136200"/>
            </a:xfrm>
            <a:custGeom>
              <a:rect b="b" l="l" r="r" t="t"/>
              <a:pathLst>
                <a:path extrusionOk="0" h="5448" w="5536">
                  <a:moveTo>
                    <a:pt x="3670" y="1"/>
                  </a:moveTo>
                  <a:cubicBezTo>
                    <a:pt x="2471" y="1"/>
                    <a:pt x="1045" y="1330"/>
                    <a:pt x="624" y="2059"/>
                  </a:cubicBezTo>
                  <a:cubicBezTo>
                    <a:pt x="1" y="3137"/>
                    <a:pt x="371" y="4523"/>
                    <a:pt x="1452" y="5146"/>
                  </a:cubicBezTo>
                  <a:cubicBezTo>
                    <a:pt x="1808" y="5351"/>
                    <a:pt x="2199" y="5448"/>
                    <a:pt x="2586" y="5448"/>
                  </a:cubicBezTo>
                  <a:cubicBezTo>
                    <a:pt x="3381" y="5448"/>
                    <a:pt x="4158" y="5039"/>
                    <a:pt x="4575" y="4318"/>
                  </a:cubicBezTo>
                  <a:cubicBezTo>
                    <a:pt x="5168" y="3288"/>
                    <a:pt x="5535" y="858"/>
                    <a:pt x="4355" y="177"/>
                  </a:cubicBezTo>
                  <a:cubicBezTo>
                    <a:pt x="4142" y="54"/>
                    <a:pt x="3911" y="1"/>
                    <a:pt x="3670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5728150" y="3427400"/>
              <a:ext cx="310575" cy="225875"/>
            </a:xfrm>
            <a:custGeom>
              <a:rect b="b" l="l" r="r" t="t"/>
              <a:pathLst>
                <a:path extrusionOk="0" h="9035" w="12423">
                  <a:moveTo>
                    <a:pt x="6213" y="1"/>
                  </a:moveTo>
                  <a:cubicBezTo>
                    <a:pt x="5234" y="1"/>
                    <a:pt x="2259" y="1"/>
                    <a:pt x="2259" y="2822"/>
                  </a:cubicBezTo>
                  <a:lnTo>
                    <a:pt x="2259" y="3147"/>
                  </a:lnTo>
                  <a:cubicBezTo>
                    <a:pt x="2259" y="3376"/>
                    <a:pt x="2121" y="3584"/>
                    <a:pt x="1907" y="3671"/>
                  </a:cubicBezTo>
                  <a:cubicBezTo>
                    <a:pt x="750" y="4144"/>
                    <a:pt x="1" y="5141"/>
                    <a:pt x="1" y="6210"/>
                  </a:cubicBezTo>
                  <a:cubicBezTo>
                    <a:pt x="1" y="7767"/>
                    <a:pt x="1521" y="9034"/>
                    <a:pt x="3388" y="9034"/>
                  </a:cubicBezTo>
                  <a:cubicBezTo>
                    <a:pt x="3400" y="9035"/>
                    <a:pt x="3413" y="9035"/>
                    <a:pt x="3425" y="9035"/>
                  </a:cubicBezTo>
                  <a:cubicBezTo>
                    <a:pt x="3753" y="9035"/>
                    <a:pt x="4081" y="8995"/>
                    <a:pt x="4400" y="8917"/>
                  </a:cubicBezTo>
                  <a:cubicBezTo>
                    <a:pt x="4995" y="8766"/>
                    <a:pt x="5604" y="8691"/>
                    <a:pt x="6213" y="8691"/>
                  </a:cubicBezTo>
                  <a:cubicBezTo>
                    <a:pt x="6823" y="8691"/>
                    <a:pt x="7432" y="8766"/>
                    <a:pt x="8029" y="8917"/>
                  </a:cubicBezTo>
                  <a:cubicBezTo>
                    <a:pt x="8345" y="8995"/>
                    <a:pt x="8670" y="9035"/>
                    <a:pt x="8998" y="9035"/>
                  </a:cubicBezTo>
                  <a:cubicBezTo>
                    <a:pt x="9010" y="9035"/>
                    <a:pt x="9022" y="9035"/>
                    <a:pt x="9034" y="9034"/>
                  </a:cubicBezTo>
                  <a:cubicBezTo>
                    <a:pt x="10901" y="9034"/>
                    <a:pt x="12422" y="7767"/>
                    <a:pt x="12422" y="6210"/>
                  </a:cubicBezTo>
                  <a:cubicBezTo>
                    <a:pt x="12422" y="5138"/>
                    <a:pt x="11675" y="4141"/>
                    <a:pt x="10516" y="3671"/>
                  </a:cubicBezTo>
                  <a:cubicBezTo>
                    <a:pt x="10302" y="3584"/>
                    <a:pt x="10164" y="3376"/>
                    <a:pt x="10164" y="3147"/>
                  </a:cubicBezTo>
                  <a:lnTo>
                    <a:pt x="10164" y="2822"/>
                  </a:lnTo>
                  <a:cubicBezTo>
                    <a:pt x="10164" y="1"/>
                    <a:pt x="7191" y="1"/>
                    <a:pt x="6213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41"/>
          <p:cNvGrpSpPr/>
          <p:nvPr/>
        </p:nvGrpSpPr>
        <p:grpSpPr>
          <a:xfrm>
            <a:off x="3755839" y="3981593"/>
            <a:ext cx="340256" cy="279669"/>
            <a:chOff x="6234950" y="3255925"/>
            <a:chExt cx="483250" cy="397200"/>
          </a:xfrm>
        </p:grpSpPr>
        <p:sp>
          <p:nvSpPr>
            <p:cNvPr id="1464" name="Google Shape;1464;p41"/>
            <p:cNvSpPr/>
            <p:nvPr/>
          </p:nvSpPr>
          <p:spPr>
            <a:xfrm>
              <a:off x="6444675" y="3255925"/>
              <a:ext cx="128300" cy="90200"/>
            </a:xfrm>
            <a:custGeom>
              <a:rect b="b" l="l" r="r" t="t"/>
              <a:pathLst>
                <a:path extrusionOk="0" h="3608" w="5132">
                  <a:moveTo>
                    <a:pt x="567" y="0"/>
                  </a:moveTo>
                  <a:cubicBezTo>
                    <a:pt x="254" y="0"/>
                    <a:pt x="1" y="253"/>
                    <a:pt x="1" y="563"/>
                  </a:cubicBezTo>
                  <a:cubicBezTo>
                    <a:pt x="7" y="1662"/>
                    <a:pt x="368" y="2731"/>
                    <a:pt x="1034" y="3608"/>
                  </a:cubicBezTo>
                  <a:cubicBezTo>
                    <a:pt x="2097" y="3138"/>
                    <a:pt x="3325" y="2864"/>
                    <a:pt x="5014" y="2864"/>
                  </a:cubicBezTo>
                  <a:cubicBezTo>
                    <a:pt x="5054" y="2864"/>
                    <a:pt x="5093" y="2873"/>
                    <a:pt x="5132" y="2873"/>
                  </a:cubicBezTo>
                  <a:cubicBezTo>
                    <a:pt x="4289" y="1117"/>
                    <a:pt x="2515" y="0"/>
                    <a:pt x="567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1"/>
            <p:cNvSpPr/>
            <p:nvPr/>
          </p:nvSpPr>
          <p:spPr>
            <a:xfrm>
              <a:off x="6444750" y="3563200"/>
              <a:ext cx="128225" cy="89925"/>
            </a:xfrm>
            <a:custGeom>
              <a:rect b="b" l="l" r="r" t="t"/>
              <a:pathLst>
                <a:path extrusionOk="0" h="3597" w="5129">
                  <a:moveTo>
                    <a:pt x="1022" y="1"/>
                  </a:moveTo>
                  <a:cubicBezTo>
                    <a:pt x="362" y="874"/>
                    <a:pt x="4" y="1937"/>
                    <a:pt x="1" y="3033"/>
                  </a:cubicBezTo>
                  <a:cubicBezTo>
                    <a:pt x="1" y="3343"/>
                    <a:pt x="251" y="3596"/>
                    <a:pt x="564" y="3596"/>
                  </a:cubicBezTo>
                  <a:cubicBezTo>
                    <a:pt x="2512" y="3596"/>
                    <a:pt x="4286" y="2479"/>
                    <a:pt x="5129" y="724"/>
                  </a:cubicBezTo>
                  <a:cubicBezTo>
                    <a:pt x="5093" y="724"/>
                    <a:pt x="5051" y="736"/>
                    <a:pt x="5011" y="736"/>
                  </a:cubicBezTo>
                  <a:cubicBezTo>
                    <a:pt x="3319" y="736"/>
                    <a:pt x="2088" y="462"/>
                    <a:pt x="1022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1"/>
            <p:cNvSpPr/>
            <p:nvPr/>
          </p:nvSpPr>
          <p:spPr>
            <a:xfrm>
              <a:off x="6375350" y="3355650"/>
              <a:ext cx="244750" cy="197650"/>
            </a:xfrm>
            <a:custGeom>
              <a:rect b="b" l="l" r="r" t="t"/>
              <a:pathLst>
                <a:path extrusionOk="0" h="7906" w="9790">
                  <a:moveTo>
                    <a:pt x="6045" y="2610"/>
                  </a:moveTo>
                  <a:cubicBezTo>
                    <a:pt x="6190" y="2610"/>
                    <a:pt x="6335" y="2666"/>
                    <a:pt x="6444" y="2777"/>
                  </a:cubicBezTo>
                  <a:cubicBezTo>
                    <a:pt x="6664" y="2997"/>
                    <a:pt x="6664" y="3356"/>
                    <a:pt x="6444" y="3575"/>
                  </a:cubicBezTo>
                  <a:cubicBezTo>
                    <a:pt x="6225" y="3795"/>
                    <a:pt x="6225" y="4153"/>
                    <a:pt x="6444" y="4373"/>
                  </a:cubicBezTo>
                  <a:cubicBezTo>
                    <a:pt x="6664" y="4593"/>
                    <a:pt x="6664" y="4951"/>
                    <a:pt x="6444" y="5171"/>
                  </a:cubicBezTo>
                  <a:cubicBezTo>
                    <a:pt x="6335" y="5281"/>
                    <a:pt x="6190" y="5336"/>
                    <a:pt x="6045" y="5336"/>
                  </a:cubicBezTo>
                  <a:cubicBezTo>
                    <a:pt x="5901" y="5336"/>
                    <a:pt x="5756" y="5281"/>
                    <a:pt x="5646" y="5171"/>
                  </a:cubicBezTo>
                  <a:cubicBezTo>
                    <a:pt x="4984" y="4509"/>
                    <a:pt x="4984" y="3440"/>
                    <a:pt x="5646" y="2777"/>
                  </a:cubicBezTo>
                  <a:cubicBezTo>
                    <a:pt x="5756" y="2666"/>
                    <a:pt x="5901" y="2610"/>
                    <a:pt x="6045" y="2610"/>
                  </a:cubicBezTo>
                  <a:close/>
                  <a:moveTo>
                    <a:pt x="7787" y="1"/>
                  </a:moveTo>
                  <a:cubicBezTo>
                    <a:pt x="4463" y="1"/>
                    <a:pt x="3204" y="1064"/>
                    <a:pt x="919" y="2997"/>
                  </a:cubicBezTo>
                  <a:lnTo>
                    <a:pt x="271" y="3542"/>
                  </a:lnTo>
                  <a:cubicBezTo>
                    <a:pt x="0" y="3765"/>
                    <a:pt x="0" y="4181"/>
                    <a:pt x="271" y="4406"/>
                  </a:cubicBezTo>
                  <a:lnTo>
                    <a:pt x="856" y="4897"/>
                  </a:lnTo>
                  <a:cubicBezTo>
                    <a:pt x="3147" y="6837"/>
                    <a:pt x="4412" y="7906"/>
                    <a:pt x="7787" y="7906"/>
                  </a:cubicBezTo>
                  <a:cubicBezTo>
                    <a:pt x="8450" y="7902"/>
                    <a:pt x="9106" y="7788"/>
                    <a:pt x="9730" y="7574"/>
                  </a:cubicBezTo>
                  <a:cubicBezTo>
                    <a:pt x="8357" y="6951"/>
                    <a:pt x="7456" y="5602"/>
                    <a:pt x="7411" y="4093"/>
                  </a:cubicBezTo>
                  <a:cubicBezTo>
                    <a:pt x="7366" y="2588"/>
                    <a:pt x="8179" y="1184"/>
                    <a:pt x="9513" y="480"/>
                  </a:cubicBezTo>
                  <a:cubicBezTo>
                    <a:pt x="9603" y="432"/>
                    <a:pt x="9697" y="398"/>
                    <a:pt x="9790" y="356"/>
                  </a:cubicBezTo>
                  <a:cubicBezTo>
                    <a:pt x="9149" y="124"/>
                    <a:pt x="8471" y="4"/>
                    <a:pt x="778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1"/>
            <p:cNvSpPr/>
            <p:nvPr/>
          </p:nvSpPr>
          <p:spPr>
            <a:xfrm>
              <a:off x="6587875" y="3385100"/>
              <a:ext cx="130325" cy="140500"/>
            </a:xfrm>
            <a:custGeom>
              <a:rect b="b" l="l" r="r" t="t"/>
              <a:pathLst>
                <a:path extrusionOk="0" h="5620" w="5213">
                  <a:moveTo>
                    <a:pt x="2343" y="1789"/>
                  </a:moveTo>
                  <a:cubicBezTo>
                    <a:pt x="2633" y="1789"/>
                    <a:pt x="2912" y="2015"/>
                    <a:pt x="2912" y="2355"/>
                  </a:cubicBezTo>
                  <a:cubicBezTo>
                    <a:pt x="2912" y="2665"/>
                    <a:pt x="2659" y="2918"/>
                    <a:pt x="2349" y="2918"/>
                  </a:cubicBezTo>
                  <a:cubicBezTo>
                    <a:pt x="1846" y="2918"/>
                    <a:pt x="1593" y="2310"/>
                    <a:pt x="1948" y="1955"/>
                  </a:cubicBezTo>
                  <a:cubicBezTo>
                    <a:pt x="2063" y="1840"/>
                    <a:pt x="2204" y="1789"/>
                    <a:pt x="2343" y="1789"/>
                  </a:cubicBezTo>
                  <a:close/>
                  <a:moveTo>
                    <a:pt x="2846" y="0"/>
                  </a:moveTo>
                  <a:cubicBezTo>
                    <a:pt x="2394" y="0"/>
                    <a:pt x="1947" y="85"/>
                    <a:pt x="1539" y="301"/>
                  </a:cubicBezTo>
                  <a:cubicBezTo>
                    <a:pt x="645" y="774"/>
                    <a:pt x="72" y="1687"/>
                    <a:pt x="36" y="2698"/>
                  </a:cubicBezTo>
                  <a:cubicBezTo>
                    <a:pt x="0" y="3707"/>
                    <a:pt x="506" y="4662"/>
                    <a:pt x="1367" y="5195"/>
                  </a:cubicBezTo>
                  <a:cubicBezTo>
                    <a:pt x="1792" y="5460"/>
                    <a:pt x="2280" y="5607"/>
                    <a:pt x="2782" y="5619"/>
                  </a:cubicBezTo>
                  <a:cubicBezTo>
                    <a:pt x="3752" y="4957"/>
                    <a:pt x="4550" y="4078"/>
                    <a:pt x="5119" y="3051"/>
                  </a:cubicBezTo>
                  <a:cubicBezTo>
                    <a:pt x="5213" y="2882"/>
                    <a:pt x="5213" y="2674"/>
                    <a:pt x="5119" y="2506"/>
                  </a:cubicBezTo>
                  <a:cubicBezTo>
                    <a:pt x="4568" y="1512"/>
                    <a:pt x="3797" y="654"/>
                    <a:pt x="2870" y="0"/>
                  </a:cubicBezTo>
                  <a:cubicBezTo>
                    <a:pt x="2862" y="0"/>
                    <a:pt x="2854" y="0"/>
                    <a:pt x="2846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1"/>
            <p:cNvSpPr/>
            <p:nvPr/>
          </p:nvSpPr>
          <p:spPr>
            <a:xfrm>
              <a:off x="6234950" y="3469100"/>
              <a:ext cx="165050" cy="141200"/>
            </a:xfrm>
            <a:custGeom>
              <a:rect b="b" l="l" r="r" t="t"/>
              <a:pathLst>
                <a:path extrusionOk="0" h="5648" w="6602">
                  <a:moveTo>
                    <a:pt x="3990" y="1"/>
                  </a:moveTo>
                  <a:cubicBezTo>
                    <a:pt x="1807" y="1"/>
                    <a:pt x="0" y="1772"/>
                    <a:pt x="0" y="3955"/>
                  </a:cubicBezTo>
                  <a:lnTo>
                    <a:pt x="0" y="5084"/>
                  </a:lnTo>
                  <a:cubicBezTo>
                    <a:pt x="0" y="5394"/>
                    <a:pt x="253" y="5647"/>
                    <a:pt x="566" y="5647"/>
                  </a:cubicBezTo>
                  <a:lnTo>
                    <a:pt x="1696" y="5647"/>
                  </a:lnTo>
                  <a:cubicBezTo>
                    <a:pt x="4014" y="5647"/>
                    <a:pt x="5996" y="4075"/>
                    <a:pt x="6601" y="1943"/>
                  </a:cubicBezTo>
                  <a:cubicBezTo>
                    <a:pt x="6324" y="1717"/>
                    <a:pt x="6041" y="1476"/>
                    <a:pt x="5740" y="1223"/>
                  </a:cubicBezTo>
                  <a:lnTo>
                    <a:pt x="5481" y="1004"/>
                  </a:lnTo>
                  <a:lnTo>
                    <a:pt x="4391" y="2097"/>
                  </a:lnTo>
                  <a:cubicBezTo>
                    <a:pt x="4281" y="2203"/>
                    <a:pt x="4139" y="2255"/>
                    <a:pt x="3997" y="2255"/>
                  </a:cubicBezTo>
                  <a:cubicBezTo>
                    <a:pt x="3852" y="2255"/>
                    <a:pt x="3708" y="2200"/>
                    <a:pt x="3599" y="2091"/>
                  </a:cubicBezTo>
                  <a:cubicBezTo>
                    <a:pt x="3379" y="1871"/>
                    <a:pt x="3376" y="1519"/>
                    <a:pt x="3593" y="1299"/>
                  </a:cubicBezTo>
                  <a:lnTo>
                    <a:pt x="4611" y="278"/>
                  </a:lnTo>
                  <a:lnTo>
                    <a:pt x="4285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1"/>
            <p:cNvSpPr/>
            <p:nvPr/>
          </p:nvSpPr>
          <p:spPr>
            <a:xfrm>
              <a:off x="6234950" y="3299725"/>
              <a:ext cx="165050" cy="141175"/>
            </a:xfrm>
            <a:custGeom>
              <a:rect b="b" l="l" r="r" t="t"/>
              <a:pathLst>
                <a:path extrusionOk="0" h="5647" w="6602">
                  <a:moveTo>
                    <a:pt x="566" y="1"/>
                  </a:moveTo>
                  <a:cubicBezTo>
                    <a:pt x="253" y="1"/>
                    <a:pt x="3" y="254"/>
                    <a:pt x="3" y="567"/>
                  </a:cubicBezTo>
                  <a:lnTo>
                    <a:pt x="3" y="1699"/>
                  </a:lnTo>
                  <a:cubicBezTo>
                    <a:pt x="0" y="3879"/>
                    <a:pt x="1807" y="5647"/>
                    <a:pt x="3990" y="5647"/>
                  </a:cubicBezTo>
                  <a:lnTo>
                    <a:pt x="4285" y="5647"/>
                  </a:lnTo>
                  <a:lnTo>
                    <a:pt x="4611" y="5373"/>
                  </a:lnTo>
                  <a:lnTo>
                    <a:pt x="3593" y="4352"/>
                  </a:lnTo>
                  <a:cubicBezTo>
                    <a:pt x="3379" y="4132"/>
                    <a:pt x="3382" y="3780"/>
                    <a:pt x="3599" y="3563"/>
                  </a:cubicBezTo>
                  <a:cubicBezTo>
                    <a:pt x="3710" y="3451"/>
                    <a:pt x="3856" y="3396"/>
                    <a:pt x="4001" y="3396"/>
                  </a:cubicBezTo>
                  <a:cubicBezTo>
                    <a:pt x="4142" y="3396"/>
                    <a:pt x="4282" y="3448"/>
                    <a:pt x="4391" y="3554"/>
                  </a:cubicBezTo>
                  <a:lnTo>
                    <a:pt x="5481" y="4644"/>
                  </a:lnTo>
                  <a:lnTo>
                    <a:pt x="5809" y="4370"/>
                  </a:lnTo>
                  <a:cubicBezTo>
                    <a:pt x="6083" y="4138"/>
                    <a:pt x="6345" y="3918"/>
                    <a:pt x="6601" y="3704"/>
                  </a:cubicBezTo>
                  <a:cubicBezTo>
                    <a:pt x="5996" y="1575"/>
                    <a:pt x="4017" y="1"/>
                    <a:pt x="1696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41"/>
          <p:cNvGrpSpPr/>
          <p:nvPr/>
        </p:nvGrpSpPr>
        <p:grpSpPr>
          <a:xfrm>
            <a:off x="5051107" y="3125970"/>
            <a:ext cx="318042" cy="339253"/>
            <a:chOff x="914900" y="3806450"/>
            <a:chExt cx="451700" cy="481825"/>
          </a:xfrm>
        </p:grpSpPr>
        <p:sp>
          <p:nvSpPr>
            <p:cNvPr id="1471" name="Google Shape;1471;p41"/>
            <p:cNvSpPr/>
            <p:nvPr/>
          </p:nvSpPr>
          <p:spPr>
            <a:xfrm>
              <a:off x="914900" y="4174425"/>
              <a:ext cx="423400" cy="113850"/>
            </a:xfrm>
            <a:custGeom>
              <a:rect b="b" l="l" r="r" t="t"/>
              <a:pathLst>
                <a:path extrusionOk="0" h="4554" w="16936">
                  <a:moveTo>
                    <a:pt x="564" y="0"/>
                  </a:moveTo>
                  <a:cubicBezTo>
                    <a:pt x="250" y="0"/>
                    <a:pt x="0" y="250"/>
                    <a:pt x="0" y="563"/>
                  </a:cubicBezTo>
                  <a:cubicBezTo>
                    <a:pt x="0" y="877"/>
                    <a:pt x="250" y="1130"/>
                    <a:pt x="564" y="1130"/>
                  </a:cubicBezTo>
                  <a:lnTo>
                    <a:pt x="2259" y="1130"/>
                  </a:lnTo>
                  <a:lnTo>
                    <a:pt x="2259" y="2861"/>
                  </a:lnTo>
                  <a:cubicBezTo>
                    <a:pt x="2259" y="3795"/>
                    <a:pt x="3015" y="4553"/>
                    <a:pt x="3951" y="4553"/>
                  </a:cubicBezTo>
                  <a:cubicBezTo>
                    <a:pt x="4264" y="4553"/>
                    <a:pt x="4517" y="4300"/>
                    <a:pt x="4517" y="3990"/>
                  </a:cubicBezTo>
                  <a:lnTo>
                    <a:pt x="4517" y="1130"/>
                  </a:lnTo>
                  <a:lnTo>
                    <a:pt x="5646" y="1130"/>
                  </a:lnTo>
                  <a:lnTo>
                    <a:pt x="5646" y="1693"/>
                  </a:lnTo>
                  <a:cubicBezTo>
                    <a:pt x="5646" y="2629"/>
                    <a:pt x="6402" y="3424"/>
                    <a:pt x="7339" y="3424"/>
                  </a:cubicBezTo>
                  <a:cubicBezTo>
                    <a:pt x="7652" y="3424"/>
                    <a:pt x="7905" y="3171"/>
                    <a:pt x="7905" y="2861"/>
                  </a:cubicBezTo>
                  <a:lnTo>
                    <a:pt x="7905" y="1130"/>
                  </a:lnTo>
                  <a:lnTo>
                    <a:pt x="9034" y="1130"/>
                  </a:lnTo>
                  <a:lnTo>
                    <a:pt x="9034" y="3990"/>
                  </a:lnTo>
                  <a:cubicBezTo>
                    <a:pt x="9034" y="4300"/>
                    <a:pt x="9284" y="4553"/>
                    <a:pt x="9597" y="4553"/>
                  </a:cubicBezTo>
                  <a:cubicBezTo>
                    <a:pt x="9910" y="4553"/>
                    <a:pt x="10163" y="4300"/>
                    <a:pt x="10163" y="3990"/>
                  </a:cubicBezTo>
                  <a:lnTo>
                    <a:pt x="10163" y="1130"/>
                  </a:lnTo>
                  <a:lnTo>
                    <a:pt x="16373" y="1130"/>
                  </a:lnTo>
                  <a:cubicBezTo>
                    <a:pt x="16686" y="1130"/>
                    <a:pt x="16936" y="877"/>
                    <a:pt x="16936" y="563"/>
                  </a:cubicBezTo>
                  <a:cubicBezTo>
                    <a:pt x="16936" y="250"/>
                    <a:pt x="16686" y="0"/>
                    <a:pt x="16373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1"/>
            <p:cNvSpPr/>
            <p:nvPr/>
          </p:nvSpPr>
          <p:spPr>
            <a:xfrm>
              <a:off x="971350" y="3806450"/>
              <a:ext cx="254100" cy="339775"/>
            </a:xfrm>
            <a:custGeom>
              <a:rect b="b" l="l" r="r" t="t"/>
              <a:pathLst>
                <a:path extrusionOk="0" h="13591" w="10164">
                  <a:moveTo>
                    <a:pt x="7563" y="2032"/>
                  </a:moveTo>
                  <a:cubicBezTo>
                    <a:pt x="7853" y="2032"/>
                    <a:pt x="8131" y="2256"/>
                    <a:pt x="8131" y="2596"/>
                  </a:cubicBezTo>
                  <a:cubicBezTo>
                    <a:pt x="8131" y="2937"/>
                    <a:pt x="7852" y="3163"/>
                    <a:pt x="7562" y="3163"/>
                  </a:cubicBezTo>
                  <a:cubicBezTo>
                    <a:pt x="7423" y="3163"/>
                    <a:pt x="7282" y="3111"/>
                    <a:pt x="7168" y="2997"/>
                  </a:cubicBezTo>
                  <a:cubicBezTo>
                    <a:pt x="6945" y="2777"/>
                    <a:pt x="6945" y="2418"/>
                    <a:pt x="7168" y="2199"/>
                  </a:cubicBezTo>
                  <a:cubicBezTo>
                    <a:pt x="7283" y="2083"/>
                    <a:pt x="7425" y="2032"/>
                    <a:pt x="7563" y="2032"/>
                  </a:cubicBezTo>
                  <a:close/>
                  <a:moveTo>
                    <a:pt x="7339" y="0"/>
                  </a:moveTo>
                  <a:cubicBezTo>
                    <a:pt x="5412" y="0"/>
                    <a:pt x="3759" y="1087"/>
                    <a:pt x="2901" y="2668"/>
                  </a:cubicBezTo>
                  <a:cubicBezTo>
                    <a:pt x="2852" y="2674"/>
                    <a:pt x="2804" y="2686"/>
                    <a:pt x="2762" y="2704"/>
                  </a:cubicBezTo>
                  <a:cubicBezTo>
                    <a:pt x="2602" y="2782"/>
                    <a:pt x="2431" y="2819"/>
                    <a:pt x="2260" y="2819"/>
                  </a:cubicBezTo>
                  <a:cubicBezTo>
                    <a:pt x="1967" y="2819"/>
                    <a:pt x="1678" y="2707"/>
                    <a:pt x="1458" y="2494"/>
                  </a:cubicBezTo>
                  <a:cubicBezTo>
                    <a:pt x="1247" y="2280"/>
                    <a:pt x="1127" y="1994"/>
                    <a:pt x="1130" y="1696"/>
                  </a:cubicBezTo>
                  <a:cubicBezTo>
                    <a:pt x="1130" y="1395"/>
                    <a:pt x="1247" y="1178"/>
                    <a:pt x="1458" y="964"/>
                  </a:cubicBezTo>
                  <a:cubicBezTo>
                    <a:pt x="1681" y="744"/>
                    <a:pt x="1681" y="386"/>
                    <a:pt x="1458" y="166"/>
                  </a:cubicBezTo>
                  <a:cubicBezTo>
                    <a:pt x="1348" y="56"/>
                    <a:pt x="1204" y="1"/>
                    <a:pt x="1059" y="1"/>
                  </a:cubicBezTo>
                  <a:cubicBezTo>
                    <a:pt x="915" y="1"/>
                    <a:pt x="770" y="56"/>
                    <a:pt x="660" y="166"/>
                  </a:cubicBezTo>
                  <a:cubicBezTo>
                    <a:pt x="236" y="594"/>
                    <a:pt x="1" y="1093"/>
                    <a:pt x="1" y="1696"/>
                  </a:cubicBezTo>
                  <a:cubicBezTo>
                    <a:pt x="1" y="2942"/>
                    <a:pt x="1010" y="3954"/>
                    <a:pt x="2259" y="3954"/>
                  </a:cubicBezTo>
                  <a:cubicBezTo>
                    <a:pt x="2307" y="3954"/>
                    <a:pt x="2353" y="3939"/>
                    <a:pt x="2401" y="3936"/>
                  </a:cubicBezTo>
                  <a:lnTo>
                    <a:pt x="2401" y="3936"/>
                  </a:lnTo>
                  <a:cubicBezTo>
                    <a:pt x="2319" y="4282"/>
                    <a:pt x="2274" y="4635"/>
                    <a:pt x="2265" y="4990"/>
                  </a:cubicBezTo>
                  <a:cubicBezTo>
                    <a:pt x="2976" y="4680"/>
                    <a:pt x="3741" y="4517"/>
                    <a:pt x="4518" y="4517"/>
                  </a:cubicBezTo>
                  <a:lnTo>
                    <a:pt x="5081" y="4517"/>
                  </a:lnTo>
                  <a:cubicBezTo>
                    <a:pt x="6017" y="4517"/>
                    <a:pt x="6773" y="5276"/>
                    <a:pt x="6776" y="6213"/>
                  </a:cubicBezTo>
                  <a:lnTo>
                    <a:pt x="6776" y="9073"/>
                  </a:lnTo>
                  <a:cubicBezTo>
                    <a:pt x="6776" y="10925"/>
                    <a:pt x="5864" y="12557"/>
                    <a:pt x="4482" y="13590"/>
                  </a:cubicBezTo>
                  <a:lnTo>
                    <a:pt x="6210" y="13590"/>
                  </a:lnTo>
                  <a:cubicBezTo>
                    <a:pt x="8393" y="13590"/>
                    <a:pt x="10164" y="11820"/>
                    <a:pt x="10164" y="9636"/>
                  </a:cubicBezTo>
                  <a:lnTo>
                    <a:pt x="10164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1"/>
            <p:cNvSpPr/>
            <p:nvPr/>
          </p:nvSpPr>
          <p:spPr>
            <a:xfrm>
              <a:off x="971350" y="3947600"/>
              <a:ext cx="141175" cy="198625"/>
            </a:xfrm>
            <a:custGeom>
              <a:rect b="b" l="l" r="r" t="t"/>
              <a:pathLst>
                <a:path extrusionOk="0" h="7945" w="5647">
                  <a:moveTo>
                    <a:pt x="4518" y="0"/>
                  </a:moveTo>
                  <a:cubicBezTo>
                    <a:pt x="2021" y="0"/>
                    <a:pt x="1" y="2060"/>
                    <a:pt x="1" y="4556"/>
                  </a:cubicBezTo>
                  <a:lnTo>
                    <a:pt x="1" y="6815"/>
                  </a:lnTo>
                  <a:cubicBezTo>
                    <a:pt x="934" y="6812"/>
                    <a:pt x="1693" y="6056"/>
                    <a:pt x="1693" y="5120"/>
                  </a:cubicBezTo>
                  <a:cubicBezTo>
                    <a:pt x="1693" y="4806"/>
                    <a:pt x="1946" y="4556"/>
                    <a:pt x="2259" y="4556"/>
                  </a:cubicBezTo>
                  <a:cubicBezTo>
                    <a:pt x="2569" y="4556"/>
                    <a:pt x="2822" y="4806"/>
                    <a:pt x="2822" y="5120"/>
                  </a:cubicBezTo>
                  <a:cubicBezTo>
                    <a:pt x="2822" y="6547"/>
                    <a:pt x="1753" y="7718"/>
                    <a:pt x="377" y="7905"/>
                  </a:cubicBezTo>
                  <a:cubicBezTo>
                    <a:pt x="434" y="7929"/>
                    <a:pt x="501" y="7941"/>
                    <a:pt x="564" y="7944"/>
                  </a:cubicBezTo>
                  <a:lnTo>
                    <a:pt x="1130" y="7944"/>
                  </a:lnTo>
                  <a:cubicBezTo>
                    <a:pt x="3623" y="7944"/>
                    <a:pt x="5647" y="5921"/>
                    <a:pt x="5647" y="3427"/>
                  </a:cubicBezTo>
                  <a:lnTo>
                    <a:pt x="5647" y="567"/>
                  </a:lnTo>
                  <a:cubicBezTo>
                    <a:pt x="5647" y="253"/>
                    <a:pt x="5394" y="0"/>
                    <a:pt x="5081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1"/>
            <p:cNvSpPr/>
            <p:nvPr/>
          </p:nvSpPr>
          <p:spPr>
            <a:xfrm>
              <a:off x="1253675" y="3806450"/>
              <a:ext cx="112925" cy="90350"/>
            </a:xfrm>
            <a:custGeom>
              <a:rect b="b" l="l" r="r" t="t"/>
              <a:pathLst>
                <a:path extrusionOk="0" h="3614" w="4517">
                  <a:moveTo>
                    <a:pt x="0" y="0"/>
                  </a:moveTo>
                  <a:lnTo>
                    <a:pt x="0" y="1696"/>
                  </a:lnTo>
                  <a:cubicBezTo>
                    <a:pt x="142" y="1685"/>
                    <a:pt x="428" y="1669"/>
                    <a:pt x="771" y="1669"/>
                  </a:cubicBezTo>
                  <a:cubicBezTo>
                    <a:pt x="1415" y="1669"/>
                    <a:pt x="2264" y="1726"/>
                    <a:pt x="2749" y="1988"/>
                  </a:cubicBezTo>
                  <a:cubicBezTo>
                    <a:pt x="3355" y="2313"/>
                    <a:pt x="4062" y="3078"/>
                    <a:pt x="4517" y="3614"/>
                  </a:cubicBezTo>
                  <a:lnTo>
                    <a:pt x="4517" y="2259"/>
                  </a:lnTo>
                  <a:cubicBezTo>
                    <a:pt x="4517" y="1012"/>
                    <a:pt x="3505" y="0"/>
                    <a:pt x="2258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1"/>
            <p:cNvSpPr/>
            <p:nvPr/>
          </p:nvSpPr>
          <p:spPr>
            <a:xfrm>
              <a:off x="1253600" y="3876425"/>
              <a:ext cx="95025" cy="42975"/>
            </a:xfrm>
            <a:custGeom>
              <a:rect b="b" l="l" r="r" t="t"/>
              <a:pathLst>
                <a:path extrusionOk="0" h="1719" w="3801">
                  <a:moveTo>
                    <a:pt x="726" y="0"/>
                  </a:moveTo>
                  <a:cubicBezTo>
                    <a:pt x="478" y="0"/>
                    <a:pt x="239" y="9"/>
                    <a:pt x="42" y="23"/>
                  </a:cubicBezTo>
                  <a:lnTo>
                    <a:pt x="0" y="23"/>
                  </a:lnTo>
                  <a:lnTo>
                    <a:pt x="3" y="1718"/>
                  </a:lnTo>
                  <a:lnTo>
                    <a:pt x="3800" y="1718"/>
                  </a:lnTo>
                  <a:cubicBezTo>
                    <a:pt x="3379" y="1203"/>
                    <a:pt x="2692" y="438"/>
                    <a:pt x="2219" y="182"/>
                  </a:cubicBezTo>
                  <a:cubicBezTo>
                    <a:pt x="1969" y="49"/>
                    <a:pt x="1321" y="0"/>
                    <a:pt x="726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41"/>
          <p:cNvGrpSpPr/>
          <p:nvPr/>
        </p:nvGrpSpPr>
        <p:grpSpPr>
          <a:xfrm>
            <a:off x="5470028" y="3125785"/>
            <a:ext cx="346347" cy="339623"/>
            <a:chOff x="1490050" y="3805975"/>
            <a:chExt cx="491900" cy="482350"/>
          </a:xfrm>
        </p:grpSpPr>
        <p:sp>
          <p:nvSpPr>
            <p:cNvPr id="1477" name="Google Shape;1477;p41"/>
            <p:cNvSpPr/>
            <p:nvPr/>
          </p:nvSpPr>
          <p:spPr>
            <a:xfrm>
              <a:off x="1541775" y="3877050"/>
              <a:ext cx="302500" cy="277225"/>
            </a:xfrm>
            <a:custGeom>
              <a:rect b="b" l="l" r="r" t="t"/>
              <a:pathLst>
                <a:path extrusionOk="0" h="11089" w="12100">
                  <a:moveTo>
                    <a:pt x="10512" y="1"/>
                  </a:moveTo>
                  <a:lnTo>
                    <a:pt x="0" y="10513"/>
                  </a:lnTo>
                  <a:cubicBezTo>
                    <a:pt x="207" y="10475"/>
                    <a:pt x="415" y="10456"/>
                    <a:pt x="622" y="10456"/>
                  </a:cubicBezTo>
                  <a:cubicBezTo>
                    <a:pt x="1327" y="10456"/>
                    <a:pt x="2020" y="10674"/>
                    <a:pt x="2602" y="11088"/>
                  </a:cubicBezTo>
                  <a:lnTo>
                    <a:pt x="12099" y="1588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1"/>
            <p:cNvSpPr/>
            <p:nvPr/>
          </p:nvSpPr>
          <p:spPr>
            <a:xfrm>
              <a:off x="1824450" y="3805975"/>
              <a:ext cx="157500" cy="150525"/>
            </a:xfrm>
            <a:custGeom>
              <a:rect b="b" l="l" r="r" t="t"/>
              <a:pathLst>
                <a:path extrusionOk="0" h="6021" w="6300">
                  <a:moveTo>
                    <a:pt x="3211" y="0"/>
                  </a:moveTo>
                  <a:cubicBezTo>
                    <a:pt x="2484" y="0"/>
                    <a:pt x="1758" y="281"/>
                    <a:pt x="1208" y="841"/>
                  </a:cubicBezTo>
                  <a:lnTo>
                    <a:pt x="0" y="2049"/>
                  </a:lnTo>
                  <a:lnTo>
                    <a:pt x="3972" y="6021"/>
                  </a:lnTo>
                  <a:lnTo>
                    <a:pt x="5180" y="4813"/>
                  </a:lnTo>
                  <a:cubicBezTo>
                    <a:pt x="6294" y="3717"/>
                    <a:pt x="6300" y="1925"/>
                    <a:pt x="5198" y="823"/>
                  </a:cubicBezTo>
                  <a:cubicBezTo>
                    <a:pt x="4649" y="274"/>
                    <a:pt x="3930" y="0"/>
                    <a:pt x="3211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1"/>
            <p:cNvSpPr/>
            <p:nvPr/>
          </p:nvSpPr>
          <p:spPr>
            <a:xfrm>
              <a:off x="1626675" y="3936600"/>
              <a:ext cx="277225" cy="302600"/>
            </a:xfrm>
            <a:custGeom>
              <a:rect b="b" l="l" r="r" t="t"/>
              <a:pathLst>
                <a:path extrusionOk="0" h="12104" w="11089">
                  <a:moveTo>
                    <a:pt x="9501" y="1"/>
                  </a:moveTo>
                  <a:lnTo>
                    <a:pt x="1" y="9501"/>
                  </a:lnTo>
                  <a:cubicBezTo>
                    <a:pt x="537" y="10254"/>
                    <a:pt x="745" y="11194"/>
                    <a:pt x="576" y="12103"/>
                  </a:cubicBezTo>
                  <a:lnTo>
                    <a:pt x="11088" y="1591"/>
                  </a:lnTo>
                  <a:lnTo>
                    <a:pt x="9501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1"/>
            <p:cNvSpPr/>
            <p:nvPr/>
          </p:nvSpPr>
          <p:spPr>
            <a:xfrm>
              <a:off x="1490050" y="4166500"/>
              <a:ext cx="129950" cy="121825"/>
            </a:xfrm>
            <a:custGeom>
              <a:rect b="b" l="l" r="r" t="t"/>
              <a:pathLst>
                <a:path extrusionOk="0" h="4873" w="5198">
                  <a:moveTo>
                    <a:pt x="2693" y="0"/>
                  </a:moveTo>
                  <a:cubicBezTo>
                    <a:pt x="2243" y="0"/>
                    <a:pt x="1790" y="133"/>
                    <a:pt x="1398" y="405"/>
                  </a:cubicBezTo>
                  <a:lnTo>
                    <a:pt x="1398" y="402"/>
                  </a:lnTo>
                  <a:lnTo>
                    <a:pt x="741" y="2446"/>
                  </a:lnTo>
                  <a:lnTo>
                    <a:pt x="139" y="4118"/>
                  </a:lnTo>
                  <a:cubicBezTo>
                    <a:pt x="0" y="4500"/>
                    <a:pt x="295" y="4872"/>
                    <a:pt x="664" y="4872"/>
                  </a:cubicBezTo>
                  <a:cubicBezTo>
                    <a:pt x="727" y="4872"/>
                    <a:pt x="793" y="4861"/>
                    <a:pt x="859" y="4837"/>
                  </a:cubicBezTo>
                  <a:lnTo>
                    <a:pt x="2530" y="4235"/>
                  </a:lnTo>
                  <a:lnTo>
                    <a:pt x="4574" y="3579"/>
                  </a:lnTo>
                  <a:cubicBezTo>
                    <a:pt x="5198" y="2672"/>
                    <a:pt x="5086" y="1450"/>
                    <a:pt x="4306" y="670"/>
                  </a:cubicBezTo>
                  <a:cubicBezTo>
                    <a:pt x="3866" y="228"/>
                    <a:pt x="3282" y="0"/>
                    <a:pt x="2693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1" name="Google Shape;1481;p41"/>
          <p:cNvGrpSpPr/>
          <p:nvPr/>
        </p:nvGrpSpPr>
        <p:grpSpPr>
          <a:xfrm>
            <a:off x="5893896" y="3125970"/>
            <a:ext cx="311899" cy="339253"/>
            <a:chOff x="2104275" y="3806450"/>
            <a:chExt cx="442975" cy="481825"/>
          </a:xfrm>
        </p:grpSpPr>
        <p:sp>
          <p:nvSpPr>
            <p:cNvPr id="1482" name="Google Shape;1482;p41"/>
            <p:cNvSpPr/>
            <p:nvPr/>
          </p:nvSpPr>
          <p:spPr>
            <a:xfrm>
              <a:off x="2104275" y="3806450"/>
              <a:ext cx="442975" cy="481825"/>
            </a:xfrm>
            <a:custGeom>
              <a:rect b="b" l="l" r="r" t="t"/>
              <a:pathLst>
                <a:path extrusionOk="0" h="19273" w="17719">
                  <a:moveTo>
                    <a:pt x="8889" y="1130"/>
                  </a:moveTo>
                  <a:cubicBezTo>
                    <a:pt x="9660" y="1130"/>
                    <a:pt x="10482" y="2382"/>
                    <a:pt x="11039" y="4343"/>
                  </a:cubicBezTo>
                  <a:cubicBezTo>
                    <a:pt x="10308" y="4586"/>
                    <a:pt x="9594" y="4870"/>
                    <a:pt x="8895" y="5192"/>
                  </a:cubicBezTo>
                  <a:cubicBezTo>
                    <a:pt x="8194" y="4864"/>
                    <a:pt x="7474" y="4577"/>
                    <a:pt x="6742" y="4331"/>
                  </a:cubicBezTo>
                  <a:cubicBezTo>
                    <a:pt x="7302" y="2379"/>
                    <a:pt x="8121" y="1130"/>
                    <a:pt x="8889" y="1130"/>
                  </a:cubicBezTo>
                  <a:close/>
                  <a:moveTo>
                    <a:pt x="6471" y="5445"/>
                  </a:moveTo>
                  <a:cubicBezTo>
                    <a:pt x="6830" y="5565"/>
                    <a:pt x="7200" y="5704"/>
                    <a:pt x="7570" y="5854"/>
                  </a:cubicBezTo>
                  <a:cubicBezTo>
                    <a:pt x="6571" y="6393"/>
                    <a:pt x="6878" y="6243"/>
                    <a:pt x="6273" y="6616"/>
                  </a:cubicBezTo>
                  <a:cubicBezTo>
                    <a:pt x="6330" y="6210"/>
                    <a:pt x="6396" y="5815"/>
                    <a:pt x="6471" y="5445"/>
                  </a:cubicBezTo>
                  <a:close/>
                  <a:moveTo>
                    <a:pt x="11307" y="5445"/>
                  </a:moveTo>
                  <a:cubicBezTo>
                    <a:pt x="11386" y="5815"/>
                    <a:pt x="11449" y="6210"/>
                    <a:pt x="11506" y="6616"/>
                  </a:cubicBezTo>
                  <a:cubicBezTo>
                    <a:pt x="10895" y="6240"/>
                    <a:pt x="11220" y="6399"/>
                    <a:pt x="10208" y="5854"/>
                  </a:cubicBezTo>
                  <a:cubicBezTo>
                    <a:pt x="10582" y="5704"/>
                    <a:pt x="10949" y="5565"/>
                    <a:pt x="11307" y="5445"/>
                  </a:cubicBezTo>
                  <a:close/>
                  <a:moveTo>
                    <a:pt x="13999" y="4845"/>
                  </a:moveTo>
                  <a:cubicBezTo>
                    <a:pt x="14142" y="5686"/>
                    <a:pt x="14870" y="6249"/>
                    <a:pt x="15661" y="6249"/>
                  </a:cubicBezTo>
                  <a:cubicBezTo>
                    <a:pt x="15873" y="6249"/>
                    <a:pt x="16089" y="6209"/>
                    <a:pt x="16300" y="6122"/>
                  </a:cubicBezTo>
                  <a:lnTo>
                    <a:pt x="16300" y="6122"/>
                  </a:lnTo>
                  <a:cubicBezTo>
                    <a:pt x="16201" y="6676"/>
                    <a:pt x="15821" y="7384"/>
                    <a:pt x="15183" y="8158"/>
                  </a:cubicBezTo>
                  <a:cubicBezTo>
                    <a:pt x="14993" y="8390"/>
                    <a:pt x="14761" y="8625"/>
                    <a:pt x="14535" y="8856"/>
                  </a:cubicBezTo>
                  <a:cubicBezTo>
                    <a:pt x="13963" y="8345"/>
                    <a:pt x="13361" y="7866"/>
                    <a:pt x="12735" y="7423"/>
                  </a:cubicBezTo>
                  <a:cubicBezTo>
                    <a:pt x="12662" y="6652"/>
                    <a:pt x="12551" y="5884"/>
                    <a:pt x="12394" y="5125"/>
                  </a:cubicBezTo>
                  <a:cubicBezTo>
                    <a:pt x="12921" y="4990"/>
                    <a:pt x="13457" y="4897"/>
                    <a:pt x="13999" y="4845"/>
                  </a:cubicBezTo>
                  <a:close/>
                  <a:moveTo>
                    <a:pt x="3779" y="4845"/>
                  </a:moveTo>
                  <a:cubicBezTo>
                    <a:pt x="4321" y="4897"/>
                    <a:pt x="4857" y="4990"/>
                    <a:pt x="5384" y="5129"/>
                  </a:cubicBezTo>
                  <a:cubicBezTo>
                    <a:pt x="5231" y="5887"/>
                    <a:pt x="5116" y="6652"/>
                    <a:pt x="5047" y="7423"/>
                  </a:cubicBezTo>
                  <a:cubicBezTo>
                    <a:pt x="4421" y="7869"/>
                    <a:pt x="3818" y="8348"/>
                    <a:pt x="3246" y="8859"/>
                  </a:cubicBezTo>
                  <a:cubicBezTo>
                    <a:pt x="3020" y="8625"/>
                    <a:pt x="2789" y="8393"/>
                    <a:pt x="2599" y="8161"/>
                  </a:cubicBezTo>
                  <a:cubicBezTo>
                    <a:pt x="1963" y="7387"/>
                    <a:pt x="1584" y="6685"/>
                    <a:pt x="1485" y="6125"/>
                  </a:cubicBezTo>
                  <a:lnTo>
                    <a:pt x="1485" y="6125"/>
                  </a:lnTo>
                  <a:cubicBezTo>
                    <a:pt x="1683" y="6207"/>
                    <a:pt x="1897" y="6249"/>
                    <a:pt x="2114" y="6249"/>
                  </a:cubicBezTo>
                  <a:cubicBezTo>
                    <a:pt x="2936" y="6246"/>
                    <a:pt x="3638" y="5655"/>
                    <a:pt x="3779" y="4845"/>
                  </a:cubicBezTo>
                  <a:close/>
                  <a:moveTo>
                    <a:pt x="4951" y="8893"/>
                  </a:moveTo>
                  <a:lnTo>
                    <a:pt x="4951" y="8893"/>
                  </a:lnTo>
                  <a:cubicBezTo>
                    <a:pt x="4945" y="9143"/>
                    <a:pt x="4939" y="9389"/>
                    <a:pt x="4939" y="9636"/>
                  </a:cubicBezTo>
                  <a:cubicBezTo>
                    <a:pt x="4939" y="9882"/>
                    <a:pt x="4945" y="10128"/>
                    <a:pt x="4951" y="10377"/>
                  </a:cubicBezTo>
                  <a:lnTo>
                    <a:pt x="4951" y="10377"/>
                  </a:lnTo>
                  <a:cubicBezTo>
                    <a:pt x="4637" y="10133"/>
                    <a:pt x="4348" y="9886"/>
                    <a:pt x="4065" y="9636"/>
                  </a:cubicBezTo>
                  <a:cubicBezTo>
                    <a:pt x="4348" y="9386"/>
                    <a:pt x="4637" y="9139"/>
                    <a:pt x="4951" y="8893"/>
                  </a:cubicBezTo>
                  <a:close/>
                  <a:moveTo>
                    <a:pt x="12828" y="8896"/>
                  </a:moveTo>
                  <a:lnTo>
                    <a:pt x="12828" y="8896"/>
                  </a:lnTo>
                  <a:cubicBezTo>
                    <a:pt x="13144" y="9139"/>
                    <a:pt x="13430" y="9386"/>
                    <a:pt x="13713" y="9636"/>
                  </a:cubicBezTo>
                  <a:cubicBezTo>
                    <a:pt x="13433" y="9886"/>
                    <a:pt x="13144" y="10133"/>
                    <a:pt x="12828" y="10380"/>
                  </a:cubicBezTo>
                  <a:cubicBezTo>
                    <a:pt x="12837" y="10130"/>
                    <a:pt x="12843" y="9883"/>
                    <a:pt x="12843" y="9636"/>
                  </a:cubicBezTo>
                  <a:cubicBezTo>
                    <a:pt x="12843" y="9389"/>
                    <a:pt x="12837" y="9143"/>
                    <a:pt x="12828" y="8896"/>
                  </a:cubicBezTo>
                  <a:close/>
                  <a:moveTo>
                    <a:pt x="8889" y="6447"/>
                  </a:moveTo>
                  <a:cubicBezTo>
                    <a:pt x="9850" y="6908"/>
                    <a:pt x="10774" y="7441"/>
                    <a:pt x="11657" y="8040"/>
                  </a:cubicBezTo>
                  <a:cubicBezTo>
                    <a:pt x="11693" y="8555"/>
                    <a:pt x="11714" y="9088"/>
                    <a:pt x="11714" y="9636"/>
                  </a:cubicBezTo>
                  <a:cubicBezTo>
                    <a:pt x="11714" y="10187"/>
                    <a:pt x="11693" y="10717"/>
                    <a:pt x="11657" y="11232"/>
                  </a:cubicBezTo>
                  <a:cubicBezTo>
                    <a:pt x="10774" y="11832"/>
                    <a:pt x="9853" y="12365"/>
                    <a:pt x="8895" y="12828"/>
                  </a:cubicBezTo>
                  <a:cubicBezTo>
                    <a:pt x="7932" y="12368"/>
                    <a:pt x="7007" y="11832"/>
                    <a:pt x="6125" y="11232"/>
                  </a:cubicBezTo>
                  <a:cubicBezTo>
                    <a:pt x="6086" y="10717"/>
                    <a:pt x="6068" y="10187"/>
                    <a:pt x="6068" y="9636"/>
                  </a:cubicBezTo>
                  <a:cubicBezTo>
                    <a:pt x="6068" y="9088"/>
                    <a:pt x="6089" y="8555"/>
                    <a:pt x="6125" y="8040"/>
                  </a:cubicBezTo>
                  <a:cubicBezTo>
                    <a:pt x="7004" y="7441"/>
                    <a:pt x="7929" y="6908"/>
                    <a:pt x="8889" y="6447"/>
                  </a:cubicBezTo>
                  <a:close/>
                  <a:moveTo>
                    <a:pt x="6273" y="12657"/>
                  </a:moveTo>
                  <a:lnTo>
                    <a:pt x="6273" y="12657"/>
                  </a:lnTo>
                  <a:cubicBezTo>
                    <a:pt x="6878" y="13033"/>
                    <a:pt x="6571" y="12879"/>
                    <a:pt x="7570" y="13418"/>
                  </a:cubicBezTo>
                  <a:cubicBezTo>
                    <a:pt x="7194" y="13569"/>
                    <a:pt x="6827" y="13708"/>
                    <a:pt x="6471" y="13828"/>
                  </a:cubicBezTo>
                  <a:cubicBezTo>
                    <a:pt x="6393" y="13455"/>
                    <a:pt x="6330" y="13063"/>
                    <a:pt x="6273" y="12657"/>
                  </a:cubicBezTo>
                  <a:close/>
                  <a:moveTo>
                    <a:pt x="11506" y="12657"/>
                  </a:moveTo>
                  <a:cubicBezTo>
                    <a:pt x="11449" y="13063"/>
                    <a:pt x="11386" y="13458"/>
                    <a:pt x="11307" y="13828"/>
                  </a:cubicBezTo>
                  <a:cubicBezTo>
                    <a:pt x="10949" y="13711"/>
                    <a:pt x="10582" y="13569"/>
                    <a:pt x="10208" y="13418"/>
                  </a:cubicBezTo>
                  <a:cubicBezTo>
                    <a:pt x="11181" y="12898"/>
                    <a:pt x="10937" y="13009"/>
                    <a:pt x="11506" y="12657"/>
                  </a:cubicBezTo>
                  <a:close/>
                  <a:moveTo>
                    <a:pt x="14535" y="10416"/>
                  </a:moveTo>
                  <a:cubicBezTo>
                    <a:pt x="14761" y="10648"/>
                    <a:pt x="14993" y="10883"/>
                    <a:pt x="15183" y="11115"/>
                  </a:cubicBezTo>
                  <a:cubicBezTo>
                    <a:pt x="15818" y="11886"/>
                    <a:pt x="16198" y="12590"/>
                    <a:pt x="16294" y="13147"/>
                  </a:cubicBezTo>
                  <a:cubicBezTo>
                    <a:pt x="16095" y="13066"/>
                    <a:pt x="15881" y="13024"/>
                    <a:pt x="15665" y="13024"/>
                  </a:cubicBezTo>
                  <a:cubicBezTo>
                    <a:pt x="14843" y="13024"/>
                    <a:pt x="14141" y="13617"/>
                    <a:pt x="13999" y="14424"/>
                  </a:cubicBezTo>
                  <a:cubicBezTo>
                    <a:pt x="13457" y="14376"/>
                    <a:pt x="12921" y="14280"/>
                    <a:pt x="12394" y="14144"/>
                  </a:cubicBezTo>
                  <a:cubicBezTo>
                    <a:pt x="12551" y="13385"/>
                    <a:pt x="12662" y="12620"/>
                    <a:pt x="12735" y="11850"/>
                  </a:cubicBezTo>
                  <a:cubicBezTo>
                    <a:pt x="13361" y="11407"/>
                    <a:pt x="13963" y="10928"/>
                    <a:pt x="14535" y="10416"/>
                  </a:cubicBezTo>
                  <a:close/>
                  <a:moveTo>
                    <a:pt x="3243" y="10416"/>
                  </a:moveTo>
                  <a:cubicBezTo>
                    <a:pt x="3815" y="10928"/>
                    <a:pt x="4418" y="11407"/>
                    <a:pt x="5044" y="11850"/>
                  </a:cubicBezTo>
                  <a:cubicBezTo>
                    <a:pt x="5116" y="12620"/>
                    <a:pt x="5228" y="13385"/>
                    <a:pt x="5384" y="14144"/>
                  </a:cubicBezTo>
                  <a:cubicBezTo>
                    <a:pt x="4554" y="14353"/>
                    <a:pt x="3815" y="14456"/>
                    <a:pt x="3207" y="14456"/>
                  </a:cubicBezTo>
                  <a:cubicBezTo>
                    <a:pt x="2366" y="14456"/>
                    <a:pt x="1778" y="14258"/>
                    <a:pt x="1554" y="13870"/>
                  </a:cubicBezTo>
                  <a:cubicBezTo>
                    <a:pt x="1238" y="13322"/>
                    <a:pt x="1626" y="12292"/>
                    <a:pt x="2596" y="11115"/>
                  </a:cubicBezTo>
                  <a:cubicBezTo>
                    <a:pt x="2786" y="10883"/>
                    <a:pt x="3020" y="10648"/>
                    <a:pt x="3243" y="10416"/>
                  </a:cubicBezTo>
                  <a:close/>
                  <a:moveTo>
                    <a:pt x="8889" y="14081"/>
                  </a:moveTo>
                  <a:cubicBezTo>
                    <a:pt x="9588" y="14403"/>
                    <a:pt x="10308" y="14689"/>
                    <a:pt x="11039" y="14933"/>
                  </a:cubicBezTo>
                  <a:cubicBezTo>
                    <a:pt x="10482" y="16890"/>
                    <a:pt x="9660" y="18143"/>
                    <a:pt x="8889" y="18143"/>
                  </a:cubicBezTo>
                  <a:cubicBezTo>
                    <a:pt x="8118" y="18143"/>
                    <a:pt x="7296" y="16887"/>
                    <a:pt x="6739" y="14924"/>
                  </a:cubicBezTo>
                  <a:cubicBezTo>
                    <a:pt x="7471" y="14683"/>
                    <a:pt x="8188" y="14400"/>
                    <a:pt x="8889" y="14081"/>
                  </a:cubicBezTo>
                  <a:close/>
                  <a:moveTo>
                    <a:pt x="8889" y="0"/>
                  </a:moveTo>
                  <a:cubicBezTo>
                    <a:pt x="7396" y="0"/>
                    <a:pt x="6312" y="1708"/>
                    <a:pt x="5658" y="4014"/>
                  </a:cubicBezTo>
                  <a:cubicBezTo>
                    <a:pt x="4902" y="3825"/>
                    <a:pt x="4201" y="3719"/>
                    <a:pt x="3568" y="3698"/>
                  </a:cubicBezTo>
                  <a:cubicBezTo>
                    <a:pt x="3260" y="3171"/>
                    <a:pt x="2700" y="2861"/>
                    <a:pt x="2111" y="2861"/>
                  </a:cubicBezTo>
                  <a:cubicBezTo>
                    <a:pt x="1963" y="2861"/>
                    <a:pt x="1813" y="2881"/>
                    <a:pt x="1665" y="2921"/>
                  </a:cubicBezTo>
                  <a:cubicBezTo>
                    <a:pt x="928" y="3123"/>
                    <a:pt x="419" y="3792"/>
                    <a:pt x="422" y="4556"/>
                  </a:cubicBezTo>
                  <a:cubicBezTo>
                    <a:pt x="422" y="4716"/>
                    <a:pt x="449" y="4876"/>
                    <a:pt x="497" y="5026"/>
                  </a:cubicBezTo>
                  <a:cubicBezTo>
                    <a:pt x="63" y="6017"/>
                    <a:pt x="485" y="7372"/>
                    <a:pt x="1726" y="8878"/>
                  </a:cubicBezTo>
                  <a:cubicBezTo>
                    <a:pt x="1933" y="9130"/>
                    <a:pt x="2183" y="9383"/>
                    <a:pt x="2430" y="9636"/>
                  </a:cubicBezTo>
                  <a:cubicBezTo>
                    <a:pt x="2183" y="9892"/>
                    <a:pt x="1933" y="10145"/>
                    <a:pt x="1726" y="10398"/>
                  </a:cubicBezTo>
                  <a:cubicBezTo>
                    <a:pt x="407" y="12000"/>
                    <a:pt x="0" y="13434"/>
                    <a:pt x="578" y="14436"/>
                  </a:cubicBezTo>
                  <a:cubicBezTo>
                    <a:pt x="1045" y="15246"/>
                    <a:pt x="2003" y="15593"/>
                    <a:pt x="3225" y="15593"/>
                  </a:cubicBezTo>
                  <a:cubicBezTo>
                    <a:pt x="3954" y="15593"/>
                    <a:pt x="4782" y="15460"/>
                    <a:pt x="5652" y="15240"/>
                  </a:cubicBezTo>
                  <a:cubicBezTo>
                    <a:pt x="6306" y="17556"/>
                    <a:pt x="7396" y="19272"/>
                    <a:pt x="8889" y="19272"/>
                  </a:cubicBezTo>
                  <a:cubicBezTo>
                    <a:pt x="10383" y="19272"/>
                    <a:pt x="11473" y="17559"/>
                    <a:pt x="12126" y="15246"/>
                  </a:cubicBezTo>
                  <a:cubicBezTo>
                    <a:pt x="12810" y="15424"/>
                    <a:pt x="13509" y="15532"/>
                    <a:pt x="14210" y="15572"/>
                  </a:cubicBezTo>
                  <a:cubicBezTo>
                    <a:pt x="14519" y="16101"/>
                    <a:pt x="15083" y="16413"/>
                    <a:pt x="15674" y="16413"/>
                  </a:cubicBezTo>
                  <a:cubicBezTo>
                    <a:pt x="15820" y="16413"/>
                    <a:pt x="15968" y="16394"/>
                    <a:pt x="16113" y="16354"/>
                  </a:cubicBezTo>
                  <a:cubicBezTo>
                    <a:pt x="16851" y="16153"/>
                    <a:pt x="17363" y="15484"/>
                    <a:pt x="17360" y="14719"/>
                  </a:cubicBezTo>
                  <a:cubicBezTo>
                    <a:pt x="17357" y="14560"/>
                    <a:pt x="17333" y="14400"/>
                    <a:pt x="17285" y="14247"/>
                  </a:cubicBezTo>
                  <a:cubicBezTo>
                    <a:pt x="17718" y="13256"/>
                    <a:pt x="17297" y="11904"/>
                    <a:pt x="16056" y="10398"/>
                  </a:cubicBezTo>
                  <a:cubicBezTo>
                    <a:pt x="15848" y="10142"/>
                    <a:pt x="15595" y="9889"/>
                    <a:pt x="15351" y="9636"/>
                  </a:cubicBezTo>
                  <a:cubicBezTo>
                    <a:pt x="15595" y="9383"/>
                    <a:pt x="15848" y="9130"/>
                    <a:pt x="16056" y="8878"/>
                  </a:cubicBezTo>
                  <a:cubicBezTo>
                    <a:pt x="17261" y="7414"/>
                    <a:pt x="17694" y="6095"/>
                    <a:pt x="17279" y="5044"/>
                  </a:cubicBezTo>
                  <a:cubicBezTo>
                    <a:pt x="17330" y="4885"/>
                    <a:pt x="17357" y="4722"/>
                    <a:pt x="17360" y="4556"/>
                  </a:cubicBezTo>
                  <a:cubicBezTo>
                    <a:pt x="17363" y="3792"/>
                    <a:pt x="16851" y="3120"/>
                    <a:pt x="16113" y="2918"/>
                  </a:cubicBezTo>
                  <a:cubicBezTo>
                    <a:pt x="15967" y="2879"/>
                    <a:pt x="15819" y="2860"/>
                    <a:pt x="15673" y="2860"/>
                  </a:cubicBezTo>
                  <a:cubicBezTo>
                    <a:pt x="15080" y="2860"/>
                    <a:pt x="14517" y="3173"/>
                    <a:pt x="14210" y="3704"/>
                  </a:cubicBezTo>
                  <a:cubicBezTo>
                    <a:pt x="13506" y="3743"/>
                    <a:pt x="12810" y="3852"/>
                    <a:pt x="12126" y="4029"/>
                  </a:cubicBezTo>
                  <a:cubicBezTo>
                    <a:pt x="11473" y="1714"/>
                    <a:pt x="10383" y="0"/>
                    <a:pt x="8889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1"/>
            <p:cNvSpPr/>
            <p:nvPr/>
          </p:nvSpPr>
          <p:spPr>
            <a:xfrm>
              <a:off x="2284200" y="4005050"/>
              <a:ext cx="84700" cy="84700"/>
            </a:xfrm>
            <a:custGeom>
              <a:rect b="b" l="l" r="r" t="t"/>
              <a:pathLst>
                <a:path extrusionOk="0" h="3388" w="3388">
                  <a:moveTo>
                    <a:pt x="1692" y="0"/>
                  </a:moveTo>
                  <a:cubicBezTo>
                    <a:pt x="756" y="0"/>
                    <a:pt x="0" y="756"/>
                    <a:pt x="0" y="1692"/>
                  </a:cubicBezTo>
                  <a:cubicBezTo>
                    <a:pt x="0" y="2629"/>
                    <a:pt x="756" y="3388"/>
                    <a:pt x="1692" y="3388"/>
                  </a:cubicBezTo>
                  <a:cubicBezTo>
                    <a:pt x="2629" y="3388"/>
                    <a:pt x="3388" y="2629"/>
                    <a:pt x="3388" y="1692"/>
                  </a:cubicBezTo>
                  <a:cubicBezTo>
                    <a:pt x="3388" y="756"/>
                    <a:pt x="2629" y="0"/>
                    <a:pt x="1692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41"/>
          <p:cNvGrpSpPr/>
          <p:nvPr/>
        </p:nvGrpSpPr>
        <p:grpSpPr>
          <a:xfrm>
            <a:off x="6317413" y="3125970"/>
            <a:ext cx="293416" cy="339253"/>
            <a:chOff x="2710875" y="3806450"/>
            <a:chExt cx="416725" cy="481825"/>
          </a:xfrm>
        </p:grpSpPr>
        <p:sp>
          <p:nvSpPr>
            <p:cNvPr id="1485" name="Google Shape;1485;p41"/>
            <p:cNvSpPr/>
            <p:nvPr/>
          </p:nvSpPr>
          <p:spPr>
            <a:xfrm>
              <a:off x="2710875" y="4144450"/>
              <a:ext cx="416725" cy="143825"/>
            </a:xfrm>
            <a:custGeom>
              <a:rect b="b" l="l" r="r" t="t"/>
              <a:pathLst>
                <a:path extrusionOk="0" h="5753" w="16669">
                  <a:moveTo>
                    <a:pt x="2313" y="1"/>
                  </a:moveTo>
                  <a:lnTo>
                    <a:pt x="260" y="3590"/>
                  </a:lnTo>
                  <a:cubicBezTo>
                    <a:pt x="1" y="4039"/>
                    <a:pt x="1" y="4590"/>
                    <a:pt x="266" y="5036"/>
                  </a:cubicBezTo>
                  <a:cubicBezTo>
                    <a:pt x="517" y="5479"/>
                    <a:pt x="986" y="5752"/>
                    <a:pt x="1495" y="5752"/>
                  </a:cubicBezTo>
                  <a:cubicBezTo>
                    <a:pt x="1498" y="5752"/>
                    <a:pt x="1501" y="5752"/>
                    <a:pt x="1503" y="5752"/>
                  </a:cubicBezTo>
                  <a:lnTo>
                    <a:pt x="15165" y="5752"/>
                  </a:lnTo>
                  <a:cubicBezTo>
                    <a:pt x="15168" y="5752"/>
                    <a:pt x="15171" y="5752"/>
                    <a:pt x="15174" y="5752"/>
                  </a:cubicBezTo>
                  <a:cubicBezTo>
                    <a:pt x="15682" y="5752"/>
                    <a:pt x="16151" y="5479"/>
                    <a:pt x="16403" y="5036"/>
                  </a:cubicBezTo>
                  <a:cubicBezTo>
                    <a:pt x="16668" y="4590"/>
                    <a:pt x="16668" y="4039"/>
                    <a:pt x="16409" y="3590"/>
                  </a:cubicBezTo>
                  <a:lnTo>
                    <a:pt x="14358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1"/>
            <p:cNvSpPr/>
            <p:nvPr/>
          </p:nvSpPr>
          <p:spPr>
            <a:xfrm>
              <a:off x="2784800" y="3806450"/>
              <a:ext cx="268850" cy="309800"/>
            </a:xfrm>
            <a:custGeom>
              <a:rect b="b" l="l" r="r" t="t"/>
              <a:pathLst>
                <a:path extrusionOk="0" h="12392" w="10754">
                  <a:moveTo>
                    <a:pt x="5379" y="8113"/>
                  </a:moveTo>
                  <a:cubicBezTo>
                    <a:pt x="5882" y="8113"/>
                    <a:pt x="6132" y="8721"/>
                    <a:pt x="5776" y="9076"/>
                  </a:cubicBezTo>
                  <a:cubicBezTo>
                    <a:pt x="5661" y="9192"/>
                    <a:pt x="5519" y="9244"/>
                    <a:pt x="5380" y="9244"/>
                  </a:cubicBezTo>
                  <a:cubicBezTo>
                    <a:pt x="5091" y="9244"/>
                    <a:pt x="4813" y="9019"/>
                    <a:pt x="4813" y="8679"/>
                  </a:cubicBezTo>
                  <a:cubicBezTo>
                    <a:pt x="4813" y="8366"/>
                    <a:pt x="5066" y="8113"/>
                    <a:pt x="5379" y="8113"/>
                  </a:cubicBezTo>
                  <a:close/>
                  <a:moveTo>
                    <a:pt x="4280" y="9989"/>
                  </a:moveTo>
                  <a:cubicBezTo>
                    <a:pt x="4783" y="9989"/>
                    <a:pt x="5036" y="10597"/>
                    <a:pt x="4680" y="10952"/>
                  </a:cubicBezTo>
                  <a:cubicBezTo>
                    <a:pt x="4566" y="11067"/>
                    <a:pt x="4425" y="11118"/>
                    <a:pt x="4286" y="11118"/>
                  </a:cubicBezTo>
                  <a:cubicBezTo>
                    <a:pt x="3996" y="11118"/>
                    <a:pt x="3717" y="10892"/>
                    <a:pt x="3717" y="10552"/>
                  </a:cubicBezTo>
                  <a:cubicBezTo>
                    <a:pt x="3717" y="10242"/>
                    <a:pt x="3970" y="9989"/>
                    <a:pt x="4280" y="9989"/>
                  </a:cubicBezTo>
                  <a:close/>
                  <a:moveTo>
                    <a:pt x="6475" y="9989"/>
                  </a:moveTo>
                  <a:cubicBezTo>
                    <a:pt x="6978" y="9989"/>
                    <a:pt x="7231" y="10597"/>
                    <a:pt x="6875" y="10952"/>
                  </a:cubicBezTo>
                  <a:cubicBezTo>
                    <a:pt x="6761" y="11067"/>
                    <a:pt x="6620" y="11118"/>
                    <a:pt x="6481" y="11118"/>
                  </a:cubicBezTo>
                  <a:cubicBezTo>
                    <a:pt x="6191" y="11118"/>
                    <a:pt x="5912" y="10892"/>
                    <a:pt x="5912" y="10552"/>
                  </a:cubicBezTo>
                  <a:cubicBezTo>
                    <a:pt x="5912" y="10242"/>
                    <a:pt x="6162" y="9989"/>
                    <a:pt x="6475" y="9989"/>
                  </a:cubicBezTo>
                  <a:close/>
                  <a:moveTo>
                    <a:pt x="1744" y="0"/>
                  </a:moveTo>
                  <a:cubicBezTo>
                    <a:pt x="1434" y="0"/>
                    <a:pt x="1181" y="253"/>
                    <a:pt x="1181" y="566"/>
                  </a:cubicBezTo>
                  <a:cubicBezTo>
                    <a:pt x="1181" y="877"/>
                    <a:pt x="1434" y="1130"/>
                    <a:pt x="1744" y="1130"/>
                  </a:cubicBezTo>
                  <a:lnTo>
                    <a:pt x="2259" y="1130"/>
                  </a:lnTo>
                  <a:lnTo>
                    <a:pt x="2259" y="8444"/>
                  </a:lnTo>
                  <a:lnTo>
                    <a:pt x="1" y="12392"/>
                  </a:lnTo>
                  <a:lnTo>
                    <a:pt x="10754" y="12392"/>
                  </a:lnTo>
                  <a:lnTo>
                    <a:pt x="8496" y="8444"/>
                  </a:lnTo>
                  <a:lnTo>
                    <a:pt x="8496" y="1130"/>
                  </a:lnTo>
                  <a:lnTo>
                    <a:pt x="9010" y="1130"/>
                  </a:lnTo>
                  <a:cubicBezTo>
                    <a:pt x="9321" y="1130"/>
                    <a:pt x="9574" y="877"/>
                    <a:pt x="9574" y="566"/>
                  </a:cubicBezTo>
                  <a:cubicBezTo>
                    <a:pt x="9574" y="253"/>
                    <a:pt x="9321" y="0"/>
                    <a:pt x="9010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7" name="Google Shape;1487;p41"/>
          <p:cNvGrpSpPr/>
          <p:nvPr/>
        </p:nvGrpSpPr>
        <p:grpSpPr>
          <a:xfrm>
            <a:off x="6712457" y="3166412"/>
            <a:ext cx="339253" cy="258369"/>
            <a:chOff x="3271200" y="3863875"/>
            <a:chExt cx="481825" cy="366950"/>
          </a:xfrm>
        </p:grpSpPr>
        <p:sp>
          <p:nvSpPr>
            <p:cNvPr id="1488" name="Google Shape;1488;p41"/>
            <p:cNvSpPr/>
            <p:nvPr/>
          </p:nvSpPr>
          <p:spPr>
            <a:xfrm>
              <a:off x="3271200" y="3920350"/>
              <a:ext cx="283225" cy="310475"/>
            </a:xfrm>
            <a:custGeom>
              <a:rect b="b" l="l" r="r" t="t"/>
              <a:pathLst>
                <a:path extrusionOk="0" h="12419" w="11329">
                  <a:moveTo>
                    <a:pt x="1693" y="0"/>
                  </a:moveTo>
                  <a:cubicBezTo>
                    <a:pt x="756" y="0"/>
                    <a:pt x="0" y="756"/>
                    <a:pt x="0" y="1693"/>
                  </a:cubicBezTo>
                  <a:lnTo>
                    <a:pt x="0" y="8468"/>
                  </a:lnTo>
                  <a:cubicBezTo>
                    <a:pt x="0" y="9405"/>
                    <a:pt x="756" y="10160"/>
                    <a:pt x="1693" y="10163"/>
                  </a:cubicBezTo>
                  <a:lnTo>
                    <a:pt x="2861" y="10163"/>
                  </a:lnTo>
                  <a:cubicBezTo>
                    <a:pt x="2861" y="11410"/>
                    <a:pt x="3870" y="12419"/>
                    <a:pt x="5120" y="12419"/>
                  </a:cubicBezTo>
                  <a:cubicBezTo>
                    <a:pt x="6366" y="12419"/>
                    <a:pt x="7378" y="11410"/>
                    <a:pt x="7378" y="10163"/>
                  </a:cubicBezTo>
                  <a:lnTo>
                    <a:pt x="9070" y="10163"/>
                  </a:lnTo>
                  <a:lnTo>
                    <a:pt x="9070" y="6679"/>
                  </a:lnTo>
                  <a:cubicBezTo>
                    <a:pt x="9070" y="6356"/>
                    <a:pt x="9350" y="6116"/>
                    <a:pt x="9645" y="6116"/>
                  </a:cubicBezTo>
                  <a:cubicBezTo>
                    <a:pt x="9705" y="6116"/>
                    <a:pt x="9765" y="6126"/>
                    <a:pt x="9823" y="6146"/>
                  </a:cubicBezTo>
                  <a:cubicBezTo>
                    <a:pt x="9938" y="6187"/>
                    <a:pt x="10055" y="6206"/>
                    <a:pt x="10172" y="6206"/>
                  </a:cubicBezTo>
                  <a:cubicBezTo>
                    <a:pt x="10766" y="6206"/>
                    <a:pt x="11329" y="5708"/>
                    <a:pt x="11329" y="5080"/>
                  </a:cubicBezTo>
                  <a:cubicBezTo>
                    <a:pt x="11329" y="4453"/>
                    <a:pt x="10766" y="3954"/>
                    <a:pt x="10172" y="3954"/>
                  </a:cubicBezTo>
                  <a:cubicBezTo>
                    <a:pt x="10055" y="3954"/>
                    <a:pt x="9938" y="3974"/>
                    <a:pt x="9823" y="4014"/>
                  </a:cubicBezTo>
                  <a:cubicBezTo>
                    <a:pt x="9759" y="4037"/>
                    <a:pt x="9695" y="4048"/>
                    <a:pt x="9632" y="4048"/>
                  </a:cubicBezTo>
                  <a:cubicBezTo>
                    <a:pt x="9333" y="4048"/>
                    <a:pt x="9070" y="3805"/>
                    <a:pt x="9070" y="3484"/>
                  </a:cubicBezTo>
                  <a:lnTo>
                    <a:pt x="9070" y="0"/>
                  </a:lnTo>
                  <a:lnTo>
                    <a:pt x="6381" y="0"/>
                  </a:lnTo>
                  <a:cubicBezTo>
                    <a:pt x="5894" y="0"/>
                    <a:pt x="5635" y="576"/>
                    <a:pt x="5960" y="940"/>
                  </a:cubicBezTo>
                  <a:cubicBezTo>
                    <a:pt x="6610" y="1669"/>
                    <a:pt x="6095" y="2822"/>
                    <a:pt x="5120" y="2822"/>
                  </a:cubicBezTo>
                  <a:cubicBezTo>
                    <a:pt x="4141" y="2822"/>
                    <a:pt x="3626" y="1669"/>
                    <a:pt x="4276" y="940"/>
                  </a:cubicBezTo>
                  <a:cubicBezTo>
                    <a:pt x="4602" y="576"/>
                    <a:pt x="4343" y="0"/>
                    <a:pt x="3855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1"/>
            <p:cNvSpPr/>
            <p:nvPr/>
          </p:nvSpPr>
          <p:spPr>
            <a:xfrm>
              <a:off x="3526175" y="3863875"/>
              <a:ext cx="226850" cy="310575"/>
            </a:xfrm>
            <a:custGeom>
              <a:rect b="b" l="l" r="r" t="t"/>
              <a:pathLst>
                <a:path extrusionOk="0" h="12423" w="9074">
                  <a:moveTo>
                    <a:pt x="3954" y="1"/>
                  </a:moveTo>
                  <a:cubicBezTo>
                    <a:pt x="2705" y="1"/>
                    <a:pt x="1696" y="1010"/>
                    <a:pt x="1696" y="2259"/>
                  </a:cubicBezTo>
                  <a:lnTo>
                    <a:pt x="1" y="2259"/>
                  </a:lnTo>
                  <a:lnTo>
                    <a:pt x="1" y="5081"/>
                  </a:lnTo>
                  <a:cubicBezTo>
                    <a:pt x="1247" y="5081"/>
                    <a:pt x="2259" y="6093"/>
                    <a:pt x="2259" y="7339"/>
                  </a:cubicBezTo>
                  <a:cubicBezTo>
                    <a:pt x="2259" y="8586"/>
                    <a:pt x="1247" y="9598"/>
                    <a:pt x="1" y="9598"/>
                  </a:cubicBezTo>
                  <a:lnTo>
                    <a:pt x="1" y="12422"/>
                  </a:lnTo>
                  <a:lnTo>
                    <a:pt x="7378" y="12422"/>
                  </a:lnTo>
                  <a:cubicBezTo>
                    <a:pt x="8315" y="12419"/>
                    <a:pt x="9070" y="11664"/>
                    <a:pt x="9073" y="10727"/>
                  </a:cubicBezTo>
                  <a:lnTo>
                    <a:pt x="9073" y="3952"/>
                  </a:lnTo>
                  <a:cubicBezTo>
                    <a:pt x="9070" y="3015"/>
                    <a:pt x="8315" y="2259"/>
                    <a:pt x="7378" y="2259"/>
                  </a:cubicBezTo>
                  <a:lnTo>
                    <a:pt x="6213" y="2259"/>
                  </a:lnTo>
                  <a:cubicBezTo>
                    <a:pt x="6213" y="1010"/>
                    <a:pt x="5201" y="1"/>
                    <a:pt x="3954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0" name="Google Shape;1490;p41"/>
          <p:cNvGrpSpPr/>
          <p:nvPr/>
        </p:nvGrpSpPr>
        <p:grpSpPr>
          <a:xfrm>
            <a:off x="7147952" y="3126199"/>
            <a:ext cx="295528" cy="338795"/>
            <a:chOff x="3895050" y="3806775"/>
            <a:chExt cx="419725" cy="481175"/>
          </a:xfrm>
        </p:grpSpPr>
        <p:sp>
          <p:nvSpPr>
            <p:cNvPr id="1491" name="Google Shape;1491;p41"/>
            <p:cNvSpPr/>
            <p:nvPr/>
          </p:nvSpPr>
          <p:spPr>
            <a:xfrm>
              <a:off x="3895050" y="3942650"/>
              <a:ext cx="419725" cy="345300"/>
            </a:xfrm>
            <a:custGeom>
              <a:rect b="b" l="l" r="r" t="t"/>
              <a:pathLst>
                <a:path extrusionOk="0" h="13812" w="16789">
                  <a:moveTo>
                    <a:pt x="4448" y="1"/>
                  </a:moveTo>
                  <a:cubicBezTo>
                    <a:pt x="4233" y="1"/>
                    <a:pt x="4016" y="18"/>
                    <a:pt x="3801" y="54"/>
                  </a:cubicBezTo>
                  <a:cubicBezTo>
                    <a:pt x="1545" y="418"/>
                    <a:pt x="1" y="2604"/>
                    <a:pt x="356" y="4929"/>
                  </a:cubicBezTo>
                  <a:cubicBezTo>
                    <a:pt x="994" y="9100"/>
                    <a:pt x="2205" y="11942"/>
                    <a:pt x="3858" y="13147"/>
                  </a:cubicBezTo>
                  <a:cubicBezTo>
                    <a:pt x="4470" y="13592"/>
                    <a:pt x="5129" y="13811"/>
                    <a:pt x="5863" y="13811"/>
                  </a:cubicBezTo>
                  <a:cubicBezTo>
                    <a:pt x="6071" y="13811"/>
                    <a:pt x="6286" y="13793"/>
                    <a:pt x="6508" y="13758"/>
                  </a:cubicBezTo>
                  <a:cubicBezTo>
                    <a:pt x="7125" y="13659"/>
                    <a:pt x="7610" y="13406"/>
                    <a:pt x="7999" y="12987"/>
                  </a:cubicBezTo>
                  <a:lnTo>
                    <a:pt x="8396" y="12557"/>
                  </a:lnTo>
                  <a:lnTo>
                    <a:pt x="8791" y="12987"/>
                  </a:lnTo>
                  <a:cubicBezTo>
                    <a:pt x="9179" y="13406"/>
                    <a:pt x="9667" y="13659"/>
                    <a:pt x="10281" y="13758"/>
                  </a:cubicBezTo>
                  <a:cubicBezTo>
                    <a:pt x="10503" y="13793"/>
                    <a:pt x="10718" y="13811"/>
                    <a:pt x="10927" y="13811"/>
                  </a:cubicBezTo>
                  <a:cubicBezTo>
                    <a:pt x="11660" y="13811"/>
                    <a:pt x="12319" y="13592"/>
                    <a:pt x="12931" y="13147"/>
                  </a:cubicBezTo>
                  <a:cubicBezTo>
                    <a:pt x="14587" y="11942"/>
                    <a:pt x="15795" y="9100"/>
                    <a:pt x="16433" y="4929"/>
                  </a:cubicBezTo>
                  <a:cubicBezTo>
                    <a:pt x="16788" y="2604"/>
                    <a:pt x="15244" y="418"/>
                    <a:pt x="12988" y="54"/>
                  </a:cubicBezTo>
                  <a:cubicBezTo>
                    <a:pt x="12773" y="18"/>
                    <a:pt x="12556" y="1"/>
                    <a:pt x="12341" y="1"/>
                  </a:cubicBezTo>
                  <a:cubicBezTo>
                    <a:pt x="11461" y="1"/>
                    <a:pt x="10599" y="293"/>
                    <a:pt x="9893" y="840"/>
                  </a:cubicBezTo>
                  <a:cubicBezTo>
                    <a:pt x="9601" y="1063"/>
                    <a:pt x="9263" y="1216"/>
                    <a:pt x="8905" y="1292"/>
                  </a:cubicBezTo>
                  <a:cubicBezTo>
                    <a:pt x="8736" y="1326"/>
                    <a:pt x="8567" y="1343"/>
                    <a:pt x="8397" y="1343"/>
                  </a:cubicBezTo>
                  <a:cubicBezTo>
                    <a:pt x="8296" y="1343"/>
                    <a:pt x="8196" y="1337"/>
                    <a:pt x="8095" y="1325"/>
                  </a:cubicBezTo>
                  <a:cubicBezTo>
                    <a:pt x="7658" y="1273"/>
                    <a:pt x="7246" y="1105"/>
                    <a:pt x="6896" y="840"/>
                  </a:cubicBezTo>
                  <a:cubicBezTo>
                    <a:pt x="6190" y="293"/>
                    <a:pt x="5328" y="1"/>
                    <a:pt x="4448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1"/>
            <p:cNvSpPr/>
            <p:nvPr/>
          </p:nvSpPr>
          <p:spPr>
            <a:xfrm>
              <a:off x="4016325" y="3806775"/>
              <a:ext cx="199225" cy="142475"/>
            </a:xfrm>
            <a:custGeom>
              <a:rect b="b" l="l" r="r" t="t"/>
              <a:pathLst>
                <a:path extrusionOk="0" h="5699" w="7969">
                  <a:moveTo>
                    <a:pt x="1350" y="0"/>
                  </a:moveTo>
                  <a:cubicBezTo>
                    <a:pt x="1132" y="0"/>
                    <a:pt x="925" y="129"/>
                    <a:pt x="832" y="343"/>
                  </a:cubicBezTo>
                  <a:cubicBezTo>
                    <a:pt x="799" y="424"/>
                    <a:pt x="1" y="2330"/>
                    <a:pt x="678" y="4101"/>
                  </a:cubicBezTo>
                  <a:cubicBezTo>
                    <a:pt x="736" y="4242"/>
                    <a:pt x="796" y="4381"/>
                    <a:pt x="868" y="4516"/>
                  </a:cubicBezTo>
                  <a:cubicBezTo>
                    <a:pt x="1534" y="4691"/>
                    <a:pt x="2157" y="4995"/>
                    <a:pt x="2702" y="5414"/>
                  </a:cubicBezTo>
                  <a:cubicBezTo>
                    <a:pt x="2950" y="5603"/>
                    <a:pt x="3247" y="5698"/>
                    <a:pt x="3544" y="5698"/>
                  </a:cubicBezTo>
                  <a:cubicBezTo>
                    <a:pt x="3840" y="5698"/>
                    <a:pt x="4137" y="5603"/>
                    <a:pt x="4385" y="5414"/>
                  </a:cubicBezTo>
                  <a:cubicBezTo>
                    <a:pt x="4442" y="5368"/>
                    <a:pt x="4503" y="5326"/>
                    <a:pt x="4563" y="5284"/>
                  </a:cubicBezTo>
                  <a:cubicBezTo>
                    <a:pt x="4870" y="4592"/>
                    <a:pt x="5355" y="3968"/>
                    <a:pt x="6020" y="3417"/>
                  </a:cubicBezTo>
                  <a:cubicBezTo>
                    <a:pt x="6478" y="3035"/>
                    <a:pt x="6987" y="2722"/>
                    <a:pt x="7532" y="2484"/>
                  </a:cubicBezTo>
                  <a:cubicBezTo>
                    <a:pt x="7824" y="2372"/>
                    <a:pt x="7969" y="2044"/>
                    <a:pt x="7854" y="1752"/>
                  </a:cubicBezTo>
                  <a:cubicBezTo>
                    <a:pt x="7768" y="1529"/>
                    <a:pt x="7554" y="1392"/>
                    <a:pt x="7327" y="1392"/>
                  </a:cubicBezTo>
                  <a:cubicBezTo>
                    <a:pt x="7260" y="1392"/>
                    <a:pt x="7192" y="1404"/>
                    <a:pt x="7125" y="1430"/>
                  </a:cubicBezTo>
                  <a:lnTo>
                    <a:pt x="7125" y="1433"/>
                  </a:lnTo>
                  <a:cubicBezTo>
                    <a:pt x="7089" y="1445"/>
                    <a:pt x="6243" y="1776"/>
                    <a:pt x="5334" y="2520"/>
                  </a:cubicBezTo>
                  <a:cubicBezTo>
                    <a:pt x="4997" y="2794"/>
                    <a:pt x="4689" y="3098"/>
                    <a:pt x="4412" y="3429"/>
                  </a:cubicBezTo>
                  <a:cubicBezTo>
                    <a:pt x="4367" y="3194"/>
                    <a:pt x="4301" y="2965"/>
                    <a:pt x="4217" y="2743"/>
                  </a:cubicBezTo>
                  <a:cubicBezTo>
                    <a:pt x="3536" y="972"/>
                    <a:pt x="1669" y="90"/>
                    <a:pt x="1588" y="54"/>
                  </a:cubicBezTo>
                  <a:cubicBezTo>
                    <a:pt x="1511" y="17"/>
                    <a:pt x="1430" y="0"/>
                    <a:pt x="1350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41"/>
          <p:cNvGrpSpPr/>
          <p:nvPr/>
        </p:nvGrpSpPr>
        <p:grpSpPr>
          <a:xfrm>
            <a:off x="7551234" y="3125979"/>
            <a:ext cx="336296" cy="339235"/>
            <a:chOff x="4464775" y="3806475"/>
            <a:chExt cx="477625" cy="481800"/>
          </a:xfrm>
        </p:grpSpPr>
        <p:sp>
          <p:nvSpPr>
            <p:cNvPr id="1494" name="Google Shape;1494;p41"/>
            <p:cNvSpPr/>
            <p:nvPr/>
          </p:nvSpPr>
          <p:spPr>
            <a:xfrm>
              <a:off x="4726375" y="3806475"/>
              <a:ext cx="56500" cy="141125"/>
            </a:xfrm>
            <a:custGeom>
              <a:rect b="b" l="l" r="r" t="t"/>
              <a:pathLst>
                <a:path extrusionOk="0" h="5645" w="2260">
                  <a:moveTo>
                    <a:pt x="1133" y="1"/>
                  </a:moveTo>
                  <a:cubicBezTo>
                    <a:pt x="978" y="1"/>
                    <a:pt x="823" y="64"/>
                    <a:pt x="712" y="189"/>
                  </a:cubicBezTo>
                  <a:cubicBezTo>
                    <a:pt x="504" y="421"/>
                    <a:pt x="522" y="776"/>
                    <a:pt x="754" y="984"/>
                  </a:cubicBezTo>
                  <a:cubicBezTo>
                    <a:pt x="832" y="1056"/>
                    <a:pt x="1130" y="1385"/>
                    <a:pt x="1130" y="1695"/>
                  </a:cubicBezTo>
                  <a:cubicBezTo>
                    <a:pt x="1130" y="1990"/>
                    <a:pt x="850" y="2315"/>
                    <a:pt x="754" y="2402"/>
                  </a:cubicBezTo>
                  <a:cubicBezTo>
                    <a:pt x="678" y="2472"/>
                    <a:pt x="1" y="3101"/>
                    <a:pt x="1" y="3953"/>
                  </a:cubicBezTo>
                  <a:cubicBezTo>
                    <a:pt x="1" y="4802"/>
                    <a:pt x="675" y="5432"/>
                    <a:pt x="754" y="5501"/>
                  </a:cubicBezTo>
                  <a:cubicBezTo>
                    <a:pt x="861" y="5597"/>
                    <a:pt x="995" y="5644"/>
                    <a:pt x="1128" y="5644"/>
                  </a:cubicBezTo>
                  <a:cubicBezTo>
                    <a:pt x="1283" y="5644"/>
                    <a:pt x="1437" y="5580"/>
                    <a:pt x="1549" y="5456"/>
                  </a:cubicBezTo>
                  <a:cubicBezTo>
                    <a:pt x="1757" y="5224"/>
                    <a:pt x="1735" y="4869"/>
                    <a:pt x="1507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7" y="3242"/>
                  </a:cubicBezTo>
                  <a:cubicBezTo>
                    <a:pt x="1585" y="3173"/>
                    <a:pt x="2259" y="2544"/>
                    <a:pt x="2259" y="1692"/>
                  </a:cubicBezTo>
                  <a:cubicBezTo>
                    <a:pt x="2259" y="842"/>
                    <a:pt x="1585" y="213"/>
                    <a:pt x="1507" y="144"/>
                  </a:cubicBezTo>
                  <a:cubicBezTo>
                    <a:pt x="1399" y="48"/>
                    <a:pt x="1266" y="1"/>
                    <a:pt x="1133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1"/>
            <p:cNvSpPr/>
            <p:nvPr/>
          </p:nvSpPr>
          <p:spPr>
            <a:xfrm>
              <a:off x="4641700" y="3806475"/>
              <a:ext cx="56475" cy="141125"/>
            </a:xfrm>
            <a:custGeom>
              <a:rect b="b" l="l" r="r" t="t"/>
              <a:pathLst>
                <a:path extrusionOk="0" h="5645" w="2259">
                  <a:moveTo>
                    <a:pt x="1132" y="1"/>
                  </a:moveTo>
                  <a:cubicBezTo>
                    <a:pt x="977" y="1"/>
                    <a:pt x="823" y="64"/>
                    <a:pt x="711" y="189"/>
                  </a:cubicBezTo>
                  <a:cubicBezTo>
                    <a:pt x="503" y="421"/>
                    <a:pt x="521" y="776"/>
                    <a:pt x="753" y="984"/>
                  </a:cubicBezTo>
                  <a:cubicBezTo>
                    <a:pt x="831" y="1056"/>
                    <a:pt x="1130" y="1385"/>
                    <a:pt x="1130" y="1695"/>
                  </a:cubicBezTo>
                  <a:cubicBezTo>
                    <a:pt x="1130" y="1990"/>
                    <a:pt x="849" y="2315"/>
                    <a:pt x="753" y="2402"/>
                  </a:cubicBezTo>
                  <a:cubicBezTo>
                    <a:pt x="678" y="2472"/>
                    <a:pt x="0" y="3101"/>
                    <a:pt x="0" y="3953"/>
                  </a:cubicBezTo>
                  <a:cubicBezTo>
                    <a:pt x="0" y="4802"/>
                    <a:pt x="675" y="5432"/>
                    <a:pt x="753" y="5501"/>
                  </a:cubicBezTo>
                  <a:cubicBezTo>
                    <a:pt x="860" y="5597"/>
                    <a:pt x="994" y="5644"/>
                    <a:pt x="1127" y="5644"/>
                  </a:cubicBezTo>
                  <a:cubicBezTo>
                    <a:pt x="1282" y="5644"/>
                    <a:pt x="1436" y="5580"/>
                    <a:pt x="1548" y="5456"/>
                  </a:cubicBezTo>
                  <a:cubicBezTo>
                    <a:pt x="1756" y="5224"/>
                    <a:pt x="1735" y="4869"/>
                    <a:pt x="1506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6" y="3242"/>
                  </a:cubicBezTo>
                  <a:cubicBezTo>
                    <a:pt x="1581" y="3173"/>
                    <a:pt x="2259" y="2544"/>
                    <a:pt x="2259" y="1692"/>
                  </a:cubicBezTo>
                  <a:cubicBezTo>
                    <a:pt x="2259" y="842"/>
                    <a:pt x="1581" y="213"/>
                    <a:pt x="1506" y="144"/>
                  </a:cubicBezTo>
                  <a:cubicBezTo>
                    <a:pt x="1399" y="48"/>
                    <a:pt x="1265" y="1"/>
                    <a:pt x="1132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1"/>
            <p:cNvSpPr/>
            <p:nvPr/>
          </p:nvSpPr>
          <p:spPr>
            <a:xfrm>
              <a:off x="4557000" y="3806475"/>
              <a:ext cx="56500" cy="141125"/>
            </a:xfrm>
            <a:custGeom>
              <a:rect b="b" l="l" r="r" t="t"/>
              <a:pathLst>
                <a:path extrusionOk="0" h="5645" w="2260">
                  <a:moveTo>
                    <a:pt x="1132" y="1"/>
                  </a:moveTo>
                  <a:cubicBezTo>
                    <a:pt x="977" y="1"/>
                    <a:pt x="823" y="64"/>
                    <a:pt x="711" y="189"/>
                  </a:cubicBezTo>
                  <a:cubicBezTo>
                    <a:pt x="504" y="421"/>
                    <a:pt x="522" y="776"/>
                    <a:pt x="753" y="984"/>
                  </a:cubicBezTo>
                  <a:cubicBezTo>
                    <a:pt x="832" y="1056"/>
                    <a:pt x="1130" y="1385"/>
                    <a:pt x="1130" y="1695"/>
                  </a:cubicBezTo>
                  <a:cubicBezTo>
                    <a:pt x="1130" y="1990"/>
                    <a:pt x="850" y="2315"/>
                    <a:pt x="753" y="2402"/>
                  </a:cubicBezTo>
                  <a:cubicBezTo>
                    <a:pt x="678" y="2472"/>
                    <a:pt x="1" y="3101"/>
                    <a:pt x="1" y="3953"/>
                  </a:cubicBezTo>
                  <a:cubicBezTo>
                    <a:pt x="1" y="4802"/>
                    <a:pt x="675" y="5432"/>
                    <a:pt x="753" y="5501"/>
                  </a:cubicBezTo>
                  <a:cubicBezTo>
                    <a:pt x="861" y="5597"/>
                    <a:pt x="994" y="5644"/>
                    <a:pt x="1127" y="5644"/>
                  </a:cubicBezTo>
                  <a:cubicBezTo>
                    <a:pt x="1282" y="5644"/>
                    <a:pt x="1437" y="5580"/>
                    <a:pt x="1548" y="5456"/>
                  </a:cubicBezTo>
                  <a:cubicBezTo>
                    <a:pt x="1756" y="5224"/>
                    <a:pt x="1735" y="4869"/>
                    <a:pt x="1506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6" y="3242"/>
                  </a:cubicBezTo>
                  <a:cubicBezTo>
                    <a:pt x="1582" y="3173"/>
                    <a:pt x="2259" y="2544"/>
                    <a:pt x="2259" y="1692"/>
                  </a:cubicBezTo>
                  <a:cubicBezTo>
                    <a:pt x="2259" y="842"/>
                    <a:pt x="1582" y="213"/>
                    <a:pt x="1506" y="144"/>
                  </a:cubicBezTo>
                  <a:cubicBezTo>
                    <a:pt x="1399" y="48"/>
                    <a:pt x="1265" y="1"/>
                    <a:pt x="1132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1"/>
            <p:cNvSpPr/>
            <p:nvPr/>
          </p:nvSpPr>
          <p:spPr>
            <a:xfrm>
              <a:off x="4464775" y="4230875"/>
              <a:ext cx="395250" cy="57400"/>
            </a:xfrm>
            <a:custGeom>
              <a:rect b="b" l="l" r="r" t="t"/>
              <a:pathLst>
                <a:path extrusionOk="0" h="2296" w="1581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910" y="1130"/>
                  </a:lnTo>
                  <a:lnTo>
                    <a:pt x="2006" y="1359"/>
                  </a:lnTo>
                  <a:cubicBezTo>
                    <a:pt x="2291" y="1932"/>
                    <a:pt x="2875" y="2295"/>
                    <a:pt x="3516" y="2295"/>
                  </a:cubicBezTo>
                  <a:cubicBezTo>
                    <a:pt x="3519" y="2295"/>
                    <a:pt x="3521" y="2295"/>
                    <a:pt x="3524" y="2295"/>
                  </a:cubicBezTo>
                  <a:lnTo>
                    <a:pt x="12290" y="2295"/>
                  </a:lnTo>
                  <a:cubicBezTo>
                    <a:pt x="12292" y="2295"/>
                    <a:pt x="12295" y="2295"/>
                    <a:pt x="12298" y="2295"/>
                  </a:cubicBezTo>
                  <a:cubicBezTo>
                    <a:pt x="12936" y="2295"/>
                    <a:pt x="13520" y="1932"/>
                    <a:pt x="13804" y="1359"/>
                  </a:cubicBezTo>
                  <a:lnTo>
                    <a:pt x="13901" y="1130"/>
                  </a:lnTo>
                  <a:lnTo>
                    <a:pt x="15247" y="1130"/>
                  </a:lnTo>
                  <a:cubicBezTo>
                    <a:pt x="15557" y="1130"/>
                    <a:pt x="15810" y="877"/>
                    <a:pt x="15810" y="564"/>
                  </a:cubicBezTo>
                  <a:cubicBezTo>
                    <a:pt x="15810" y="251"/>
                    <a:pt x="15557" y="1"/>
                    <a:pt x="1524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1"/>
            <p:cNvSpPr/>
            <p:nvPr/>
          </p:nvSpPr>
          <p:spPr>
            <a:xfrm>
              <a:off x="4840675" y="4007300"/>
              <a:ext cx="101725" cy="166025"/>
            </a:xfrm>
            <a:custGeom>
              <a:rect b="b" l="l" r="r" t="t"/>
              <a:pathLst>
                <a:path extrusionOk="0" h="6641" w="4069">
                  <a:moveTo>
                    <a:pt x="1870" y="0"/>
                  </a:moveTo>
                  <a:cubicBezTo>
                    <a:pt x="1852" y="380"/>
                    <a:pt x="1837" y="759"/>
                    <a:pt x="1795" y="1130"/>
                  </a:cubicBezTo>
                  <a:cubicBezTo>
                    <a:pt x="1927" y="1181"/>
                    <a:pt x="2048" y="1256"/>
                    <a:pt x="2150" y="1355"/>
                  </a:cubicBezTo>
                  <a:cubicBezTo>
                    <a:pt x="2800" y="2006"/>
                    <a:pt x="2433" y="3469"/>
                    <a:pt x="1352" y="4550"/>
                  </a:cubicBezTo>
                  <a:cubicBezTo>
                    <a:pt x="1177" y="4722"/>
                    <a:pt x="991" y="4879"/>
                    <a:pt x="792" y="5017"/>
                  </a:cubicBezTo>
                  <a:cubicBezTo>
                    <a:pt x="566" y="5577"/>
                    <a:pt x="301" y="6119"/>
                    <a:pt x="0" y="6640"/>
                  </a:cubicBezTo>
                  <a:cubicBezTo>
                    <a:pt x="747" y="6429"/>
                    <a:pt x="1506" y="5993"/>
                    <a:pt x="2150" y="5348"/>
                  </a:cubicBezTo>
                  <a:cubicBezTo>
                    <a:pt x="3716" y="3782"/>
                    <a:pt x="4068" y="1678"/>
                    <a:pt x="2948" y="557"/>
                  </a:cubicBezTo>
                  <a:cubicBezTo>
                    <a:pt x="2656" y="268"/>
                    <a:pt x="2280" y="97"/>
                    <a:pt x="1870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1"/>
            <p:cNvSpPr/>
            <p:nvPr/>
          </p:nvSpPr>
          <p:spPr>
            <a:xfrm>
              <a:off x="4464775" y="3976800"/>
              <a:ext cx="395250" cy="225875"/>
            </a:xfrm>
            <a:custGeom>
              <a:rect b="b" l="l" r="r" t="t"/>
              <a:pathLst>
                <a:path extrusionOk="0" h="9035" w="15810">
                  <a:moveTo>
                    <a:pt x="564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3930"/>
                    <a:pt x="1157" y="7026"/>
                    <a:pt x="3075" y="9035"/>
                  </a:cubicBezTo>
                  <a:lnTo>
                    <a:pt x="12735" y="9035"/>
                  </a:lnTo>
                  <a:cubicBezTo>
                    <a:pt x="14654" y="7026"/>
                    <a:pt x="15810" y="3930"/>
                    <a:pt x="15810" y="564"/>
                  </a:cubicBezTo>
                  <a:cubicBezTo>
                    <a:pt x="15810" y="251"/>
                    <a:pt x="15557" y="1"/>
                    <a:pt x="15244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0" name="Google Shape;1500;p41"/>
          <p:cNvGrpSpPr/>
          <p:nvPr/>
        </p:nvGrpSpPr>
        <p:grpSpPr>
          <a:xfrm>
            <a:off x="7974679" y="3125970"/>
            <a:ext cx="339253" cy="339253"/>
            <a:chOff x="5049725" y="3806450"/>
            <a:chExt cx="481825" cy="481825"/>
          </a:xfrm>
        </p:grpSpPr>
        <p:sp>
          <p:nvSpPr>
            <p:cNvPr id="1501" name="Google Shape;1501;p41"/>
            <p:cNvSpPr/>
            <p:nvPr/>
          </p:nvSpPr>
          <p:spPr>
            <a:xfrm>
              <a:off x="5361150" y="3976800"/>
              <a:ext cx="28250" cy="28275"/>
            </a:xfrm>
            <a:custGeom>
              <a:rect b="b" l="l" r="r" t="t"/>
              <a:pathLst>
                <a:path extrusionOk="0" h="1131" w="113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1"/>
            <p:cNvSpPr/>
            <p:nvPr/>
          </p:nvSpPr>
          <p:spPr>
            <a:xfrm>
              <a:off x="5191775" y="3976800"/>
              <a:ext cx="28250" cy="28275"/>
            </a:xfrm>
            <a:custGeom>
              <a:rect b="b" l="l" r="r" t="t"/>
              <a:pathLst>
                <a:path extrusionOk="0" h="1131" w="1130">
                  <a:moveTo>
                    <a:pt x="567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1"/>
            <p:cNvSpPr/>
            <p:nvPr/>
          </p:nvSpPr>
          <p:spPr>
            <a:xfrm>
              <a:off x="5049725" y="3806450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6249" y="5686"/>
                  </a:moveTo>
                  <a:cubicBezTo>
                    <a:pt x="6932" y="5686"/>
                    <a:pt x="7549" y="6098"/>
                    <a:pt x="7811" y="6730"/>
                  </a:cubicBezTo>
                  <a:cubicBezTo>
                    <a:pt x="8073" y="7363"/>
                    <a:pt x="7929" y="8092"/>
                    <a:pt x="7444" y="8576"/>
                  </a:cubicBezTo>
                  <a:cubicBezTo>
                    <a:pt x="7120" y="8901"/>
                    <a:pt x="6686" y="9073"/>
                    <a:pt x="6246" y="9073"/>
                  </a:cubicBezTo>
                  <a:cubicBezTo>
                    <a:pt x="6028" y="9073"/>
                    <a:pt x="5808" y="9031"/>
                    <a:pt x="5598" y="8944"/>
                  </a:cubicBezTo>
                  <a:cubicBezTo>
                    <a:pt x="4966" y="8682"/>
                    <a:pt x="4553" y="8064"/>
                    <a:pt x="4553" y="7378"/>
                  </a:cubicBezTo>
                  <a:cubicBezTo>
                    <a:pt x="4553" y="6441"/>
                    <a:pt x="5312" y="5686"/>
                    <a:pt x="6249" y="5686"/>
                  </a:cubicBezTo>
                  <a:close/>
                  <a:moveTo>
                    <a:pt x="13024" y="5683"/>
                  </a:moveTo>
                  <a:cubicBezTo>
                    <a:pt x="13242" y="5683"/>
                    <a:pt x="13462" y="5725"/>
                    <a:pt x="13671" y="5812"/>
                  </a:cubicBezTo>
                  <a:cubicBezTo>
                    <a:pt x="14304" y="6074"/>
                    <a:pt x="14716" y="6691"/>
                    <a:pt x="14716" y="7378"/>
                  </a:cubicBezTo>
                  <a:cubicBezTo>
                    <a:pt x="14716" y="8314"/>
                    <a:pt x="13957" y="9070"/>
                    <a:pt x="13024" y="9073"/>
                  </a:cubicBezTo>
                  <a:cubicBezTo>
                    <a:pt x="12337" y="9073"/>
                    <a:pt x="11720" y="8658"/>
                    <a:pt x="11458" y="8025"/>
                  </a:cubicBezTo>
                  <a:cubicBezTo>
                    <a:pt x="11196" y="7393"/>
                    <a:pt x="11341" y="6664"/>
                    <a:pt x="11825" y="6179"/>
                  </a:cubicBezTo>
                  <a:cubicBezTo>
                    <a:pt x="12150" y="5855"/>
                    <a:pt x="12583" y="5683"/>
                    <a:pt x="13024" y="5683"/>
                  </a:cubicBezTo>
                  <a:close/>
                  <a:moveTo>
                    <a:pt x="9636" y="10196"/>
                  </a:moveTo>
                  <a:cubicBezTo>
                    <a:pt x="11955" y="10196"/>
                    <a:pt x="13981" y="11765"/>
                    <a:pt x="14557" y="14012"/>
                  </a:cubicBezTo>
                  <a:cubicBezTo>
                    <a:pt x="14635" y="14316"/>
                    <a:pt x="14454" y="14623"/>
                    <a:pt x="14153" y="14701"/>
                  </a:cubicBezTo>
                  <a:cubicBezTo>
                    <a:pt x="14107" y="14713"/>
                    <a:pt x="14060" y="14718"/>
                    <a:pt x="14014" y="14718"/>
                  </a:cubicBezTo>
                  <a:cubicBezTo>
                    <a:pt x="13760" y="14718"/>
                    <a:pt x="13530" y="14550"/>
                    <a:pt x="13464" y="14295"/>
                  </a:cubicBezTo>
                  <a:cubicBezTo>
                    <a:pt x="13015" y="12548"/>
                    <a:pt x="11440" y="11326"/>
                    <a:pt x="9636" y="11326"/>
                  </a:cubicBezTo>
                  <a:cubicBezTo>
                    <a:pt x="7833" y="11326"/>
                    <a:pt x="6258" y="12548"/>
                    <a:pt x="5809" y="14295"/>
                  </a:cubicBezTo>
                  <a:cubicBezTo>
                    <a:pt x="5743" y="14550"/>
                    <a:pt x="5512" y="14718"/>
                    <a:pt x="5260" y="14718"/>
                  </a:cubicBezTo>
                  <a:cubicBezTo>
                    <a:pt x="5215" y="14718"/>
                    <a:pt x="5169" y="14713"/>
                    <a:pt x="5122" y="14701"/>
                  </a:cubicBezTo>
                  <a:cubicBezTo>
                    <a:pt x="4818" y="14623"/>
                    <a:pt x="4638" y="14316"/>
                    <a:pt x="4716" y="14012"/>
                  </a:cubicBezTo>
                  <a:cubicBezTo>
                    <a:pt x="5291" y="11765"/>
                    <a:pt x="7318" y="10196"/>
                    <a:pt x="9636" y="10196"/>
                  </a:cubicBezTo>
                  <a:close/>
                  <a:moveTo>
                    <a:pt x="9636" y="0"/>
                  </a:moveTo>
                  <a:cubicBezTo>
                    <a:pt x="4342" y="0"/>
                    <a:pt x="0" y="4343"/>
                    <a:pt x="0" y="9636"/>
                  </a:cubicBezTo>
                  <a:cubicBezTo>
                    <a:pt x="0" y="14930"/>
                    <a:pt x="4342" y="19272"/>
                    <a:pt x="9636" y="19272"/>
                  </a:cubicBezTo>
                  <a:cubicBezTo>
                    <a:pt x="14927" y="19272"/>
                    <a:pt x="19272" y="14930"/>
                    <a:pt x="19272" y="9636"/>
                  </a:cubicBezTo>
                  <a:cubicBezTo>
                    <a:pt x="19272" y="4343"/>
                    <a:pt x="14927" y="0"/>
                    <a:pt x="9636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4" name="Google Shape;1504;p41"/>
          <p:cNvGrpSpPr/>
          <p:nvPr/>
        </p:nvGrpSpPr>
        <p:grpSpPr>
          <a:xfrm>
            <a:off x="1461983" y="3951798"/>
            <a:ext cx="339253" cy="339253"/>
            <a:chOff x="5651375" y="3806450"/>
            <a:chExt cx="481825" cy="481825"/>
          </a:xfrm>
        </p:grpSpPr>
        <p:sp>
          <p:nvSpPr>
            <p:cNvPr id="1505" name="Google Shape;1505;p41"/>
            <p:cNvSpPr/>
            <p:nvPr/>
          </p:nvSpPr>
          <p:spPr>
            <a:xfrm>
              <a:off x="5793425" y="3976800"/>
              <a:ext cx="28250" cy="28275"/>
            </a:xfrm>
            <a:custGeom>
              <a:rect b="b" l="l" r="r" t="t"/>
              <a:pathLst>
                <a:path extrusionOk="0" h="1131" w="1130">
                  <a:moveTo>
                    <a:pt x="567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1"/>
            <p:cNvSpPr/>
            <p:nvPr/>
          </p:nvSpPr>
          <p:spPr>
            <a:xfrm>
              <a:off x="5794475" y="4089725"/>
              <a:ext cx="195600" cy="84725"/>
            </a:xfrm>
            <a:custGeom>
              <a:rect b="b" l="l" r="r" t="t"/>
              <a:pathLst>
                <a:path extrusionOk="0" h="3389" w="7824">
                  <a:moveTo>
                    <a:pt x="1" y="1"/>
                  </a:moveTo>
                  <a:cubicBezTo>
                    <a:pt x="284" y="1943"/>
                    <a:pt x="1949" y="3385"/>
                    <a:pt x="3912" y="3388"/>
                  </a:cubicBezTo>
                  <a:cubicBezTo>
                    <a:pt x="5875" y="3385"/>
                    <a:pt x="7541" y="1943"/>
                    <a:pt x="7824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1"/>
            <p:cNvSpPr/>
            <p:nvPr/>
          </p:nvSpPr>
          <p:spPr>
            <a:xfrm>
              <a:off x="5651375" y="3806450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6249" y="5686"/>
                  </a:moveTo>
                  <a:cubicBezTo>
                    <a:pt x="6932" y="5686"/>
                    <a:pt x="7549" y="6098"/>
                    <a:pt x="7811" y="6730"/>
                  </a:cubicBezTo>
                  <a:cubicBezTo>
                    <a:pt x="8073" y="7363"/>
                    <a:pt x="7929" y="8092"/>
                    <a:pt x="7444" y="8576"/>
                  </a:cubicBezTo>
                  <a:cubicBezTo>
                    <a:pt x="7122" y="8901"/>
                    <a:pt x="6689" y="9073"/>
                    <a:pt x="6248" y="9073"/>
                  </a:cubicBezTo>
                  <a:cubicBezTo>
                    <a:pt x="6029" y="9073"/>
                    <a:pt x="5808" y="9031"/>
                    <a:pt x="5598" y="8944"/>
                  </a:cubicBezTo>
                  <a:cubicBezTo>
                    <a:pt x="4966" y="8682"/>
                    <a:pt x="4553" y="8064"/>
                    <a:pt x="4553" y="7378"/>
                  </a:cubicBezTo>
                  <a:cubicBezTo>
                    <a:pt x="4556" y="6441"/>
                    <a:pt x="5312" y="5686"/>
                    <a:pt x="6249" y="5686"/>
                  </a:cubicBezTo>
                  <a:close/>
                  <a:moveTo>
                    <a:pt x="13024" y="5683"/>
                  </a:moveTo>
                  <a:cubicBezTo>
                    <a:pt x="13242" y="5683"/>
                    <a:pt x="13462" y="5725"/>
                    <a:pt x="13671" y="5812"/>
                  </a:cubicBezTo>
                  <a:cubicBezTo>
                    <a:pt x="14304" y="6074"/>
                    <a:pt x="14716" y="6691"/>
                    <a:pt x="14716" y="7378"/>
                  </a:cubicBezTo>
                  <a:cubicBezTo>
                    <a:pt x="14716" y="8314"/>
                    <a:pt x="13957" y="9073"/>
                    <a:pt x="13024" y="9073"/>
                  </a:cubicBezTo>
                  <a:cubicBezTo>
                    <a:pt x="12337" y="9073"/>
                    <a:pt x="11720" y="8658"/>
                    <a:pt x="11458" y="8025"/>
                  </a:cubicBezTo>
                  <a:cubicBezTo>
                    <a:pt x="11196" y="7393"/>
                    <a:pt x="11341" y="6664"/>
                    <a:pt x="11825" y="6179"/>
                  </a:cubicBezTo>
                  <a:cubicBezTo>
                    <a:pt x="12150" y="5855"/>
                    <a:pt x="12583" y="5683"/>
                    <a:pt x="13024" y="5683"/>
                  </a:cubicBezTo>
                  <a:close/>
                  <a:moveTo>
                    <a:pt x="14153" y="10202"/>
                  </a:moveTo>
                  <a:cubicBezTo>
                    <a:pt x="14463" y="10202"/>
                    <a:pt x="14716" y="10452"/>
                    <a:pt x="14716" y="10766"/>
                  </a:cubicBezTo>
                  <a:cubicBezTo>
                    <a:pt x="14716" y="13566"/>
                    <a:pt x="12437" y="15849"/>
                    <a:pt x="9636" y="15849"/>
                  </a:cubicBezTo>
                  <a:cubicBezTo>
                    <a:pt x="6833" y="15849"/>
                    <a:pt x="4553" y="13566"/>
                    <a:pt x="4553" y="10766"/>
                  </a:cubicBezTo>
                  <a:cubicBezTo>
                    <a:pt x="4553" y="10452"/>
                    <a:pt x="4806" y="10202"/>
                    <a:pt x="5119" y="10202"/>
                  </a:cubicBezTo>
                  <a:close/>
                  <a:moveTo>
                    <a:pt x="9636" y="0"/>
                  </a:moveTo>
                  <a:cubicBezTo>
                    <a:pt x="4342" y="0"/>
                    <a:pt x="0" y="4343"/>
                    <a:pt x="0" y="9636"/>
                  </a:cubicBezTo>
                  <a:cubicBezTo>
                    <a:pt x="0" y="14930"/>
                    <a:pt x="4342" y="19272"/>
                    <a:pt x="9636" y="19272"/>
                  </a:cubicBezTo>
                  <a:cubicBezTo>
                    <a:pt x="14927" y="19272"/>
                    <a:pt x="19272" y="14930"/>
                    <a:pt x="19272" y="9636"/>
                  </a:cubicBezTo>
                  <a:cubicBezTo>
                    <a:pt x="19272" y="4343"/>
                    <a:pt x="14930" y="0"/>
                    <a:pt x="9636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1"/>
            <p:cNvSpPr/>
            <p:nvPr/>
          </p:nvSpPr>
          <p:spPr>
            <a:xfrm>
              <a:off x="5962800" y="3976800"/>
              <a:ext cx="28250" cy="28275"/>
            </a:xfrm>
            <a:custGeom>
              <a:rect b="b" l="l" r="r" t="t"/>
              <a:pathLst>
                <a:path extrusionOk="0" h="1131" w="113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9" name="Google Shape;1509;p41"/>
          <p:cNvGrpSpPr/>
          <p:nvPr/>
        </p:nvGrpSpPr>
        <p:grpSpPr>
          <a:xfrm>
            <a:off x="3360663" y="3953787"/>
            <a:ext cx="298503" cy="335275"/>
            <a:chOff x="6264300" y="3809300"/>
            <a:chExt cx="423950" cy="476175"/>
          </a:xfrm>
        </p:grpSpPr>
        <p:sp>
          <p:nvSpPr>
            <p:cNvPr id="1510" name="Google Shape;1510;p41"/>
            <p:cNvSpPr/>
            <p:nvPr/>
          </p:nvSpPr>
          <p:spPr>
            <a:xfrm>
              <a:off x="6346200" y="4002825"/>
              <a:ext cx="66950" cy="63225"/>
            </a:xfrm>
            <a:custGeom>
              <a:rect b="b" l="l" r="r" t="t"/>
              <a:pathLst>
                <a:path extrusionOk="0" h="2529" w="2678">
                  <a:moveTo>
                    <a:pt x="1365" y="1"/>
                  </a:moveTo>
                  <a:cubicBezTo>
                    <a:pt x="1058" y="1"/>
                    <a:pt x="751" y="118"/>
                    <a:pt x="516" y="351"/>
                  </a:cubicBezTo>
                  <a:cubicBezTo>
                    <a:pt x="272" y="598"/>
                    <a:pt x="88" y="992"/>
                    <a:pt x="46" y="1381"/>
                  </a:cubicBezTo>
                  <a:cubicBezTo>
                    <a:pt x="1" y="1757"/>
                    <a:pt x="88" y="2085"/>
                    <a:pt x="281" y="2281"/>
                  </a:cubicBezTo>
                  <a:cubicBezTo>
                    <a:pt x="454" y="2453"/>
                    <a:pt x="709" y="2528"/>
                    <a:pt x="985" y="2528"/>
                  </a:cubicBezTo>
                  <a:cubicBezTo>
                    <a:pt x="1425" y="2528"/>
                    <a:pt x="1917" y="2337"/>
                    <a:pt x="2211" y="2043"/>
                  </a:cubicBezTo>
                  <a:cubicBezTo>
                    <a:pt x="2678" y="1577"/>
                    <a:pt x="2678" y="818"/>
                    <a:pt x="2211" y="351"/>
                  </a:cubicBezTo>
                  <a:cubicBezTo>
                    <a:pt x="1978" y="118"/>
                    <a:pt x="1671" y="1"/>
                    <a:pt x="1365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1"/>
            <p:cNvSpPr/>
            <p:nvPr/>
          </p:nvSpPr>
          <p:spPr>
            <a:xfrm>
              <a:off x="6539375" y="4002825"/>
              <a:ext cx="66950" cy="63200"/>
            </a:xfrm>
            <a:custGeom>
              <a:rect b="b" l="l" r="r" t="t"/>
              <a:pathLst>
                <a:path extrusionOk="0" h="2528" w="2678">
                  <a:moveTo>
                    <a:pt x="1314" y="1"/>
                  </a:moveTo>
                  <a:cubicBezTo>
                    <a:pt x="1007" y="1"/>
                    <a:pt x="701" y="118"/>
                    <a:pt x="468" y="351"/>
                  </a:cubicBezTo>
                  <a:cubicBezTo>
                    <a:pt x="1" y="818"/>
                    <a:pt x="1" y="1577"/>
                    <a:pt x="468" y="2043"/>
                  </a:cubicBezTo>
                  <a:cubicBezTo>
                    <a:pt x="761" y="2337"/>
                    <a:pt x="1252" y="2528"/>
                    <a:pt x="1691" y="2528"/>
                  </a:cubicBezTo>
                  <a:cubicBezTo>
                    <a:pt x="1968" y="2528"/>
                    <a:pt x="2224" y="2452"/>
                    <a:pt x="2398" y="2278"/>
                  </a:cubicBezTo>
                  <a:cubicBezTo>
                    <a:pt x="2591" y="2085"/>
                    <a:pt x="2678" y="1757"/>
                    <a:pt x="2633" y="1381"/>
                  </a:cubicBezTo>
                  <a:cubicBezTo>
                    <a:pt x="2588" y="992"/>
                    <a:pt x="2407" y="598"/>
                    <a:pt x="2160" y="351"/>
                  </a:cubicBezTo>
                  <a:cubicBezTo>
                    <a:pt x="1927" y="118"/>
                    <a:pt x="1620" y="1"/>
                    <a:pt x="1314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1"/>
            <p:cNvSpPr/>
            <p:nvPr/>
          </p:nvSpPr>
          <p:spPr>
            <a:xfrm>
              <a:off x="6264300" y="3809300"/>
              <a:ext cx="423950" cy="476175"/>
            </a:xfrm>
            <a:custGeom>
              <a:rect b="b" l="l" r="r" t="t"/>
              <a:pathLst>
                <a:path extrusionOk="0" h="19047" w="16958">
                  <a:moveTo>
                    <a:pt x="4662" y="6571"/>
                  </a:moveTo>
                  <a:cubicBezTo>
                    <a:pt x="5263" y="6571"/>
                    <a:pt x="5864" y="6799"/>
                    <a:pt x="6324" y="7258"/>
                  </a:cubicBezTo>
                  <a:cubicBezTo>
                    <a:pt x="7249" y="8182"/>
                    <a:pt x="7240" y="9685"/>
                    <a:pt x="6303" y="10600"/>
                  </a:cubicBezTo>
                  <a:lnTo>
                    <a:pt x="6300" y="10600"/>
                  </a:lnTo>
                  <a:cubicBezTo>
                    <a:pt x="5791" y="11109"/>
                    <a:pt x="5014" y="11422"/>
                    <a:pt x="4268" y="11422"/>
                  </a:cubicBezTo>
                  <a:cubicBezTo>
                    <a:pt x="3705" y="11422"/>
                    <a:pt x="3154" y="11245"/>
                    <a:pt x="2744" y="10835"/>
                  </a:cubicBezTo>
                  <a:cubicBezTo>
                    <a:pt x="2301" y="10393"/>
                    <a:pt x="2094" y="9718"/>
                    <a:pt x="2181" y="8992"/>
                  </a:cubicBezTo>
                  <a:cubicBezTo>
                    <a:pt x="2256" y="8336"/>
                    <a:pt x="2548" y="7713"/>
                    <a:pt x="2982" y="7279"/>
                  </a:cubicBezTo>
                  <a:cubicBezTo>
                    <a:pt x="3442" y="6807"/>
                    <a:pt x="4052" y="6571"/>
                    <a:pt x="4662" y="6571"/>
                  </a:cubicBezTo>
                  <a:close/>
                  <a:moveTo>
                    <a:pt x="12317" y="6589"/>
                  </a:moveTo>
                  <a:cubicBezTo>
                    <a:pt x="12918" y="6589"/>
                    <a:pt x="13520" y="6818"/>
                    <a:pt x="13979" y="7276"/>
                  </a:cubicBezTo>
                  <a:cubicBezTo>
                    <a:pt x="14873" y="8173"/>
                    <a:pt x="15165" y="9884"/>
                    <a:pt x="14214" y="10835"/>
                  </a:cubicBezTo>
                  <a:cubicBezTo>
                    <a:pt x="13804" y="11245"/>
                    <a:pt x="13256" y="11422"/>
                    <a:pt x="12690" y="11422"/>
                  </a:cubicBezTo>
                  <a:cubicBezTo>
                    <a:pt x="11943" y="11422"/>
                    <a:pt x="11166" y="11109"/>
                    <a:pt x="10658" y="10600"/>
                  </a:cubicBezTo>
                  <a:cubicBezTo>
                    <a:pt x="9739" y="9682"/>
                    <a:pt x="9739" y="8194"/>
                    <a:pt x="10658" y="7276"/>
                  </a:cubicBezTo>
                  <a:cubicBezTo>
                    <a:pt x="11115" y="6818"/>
                    <a:pt x="11716" y="6589"/>
                    <a:pt x="12317" y="6589"/>
                  </a:cubicBezTo>
                  <a:close/>
                  <a:moveTo>
                    <a:pt x="8479" y="10841"/>
                  </a:moveTo>
                  <a:cubicBezTo>
                    <a:pt x="8669" y="10841"/>
                    <a:pt x="8858" y="10933"/>
                    <a:pt x="8971" y="11118"/>
                  </a:cubicBezTo>
                  <a:lnTo>
                    <a:pt x="10266" y="13238"/>
                  </a:lnTo>
                  <a:cubicBezTo>
                    <a:pt x="10435" y="13509"/>
                    <a:pt x="10347" y="13865"/>
                    <a:pt x="10076" y="14030"/>
                  </a:cubicBezTo>
                  <a:lnTo>
                    <a:pt x="10073" y="14030"/>
                  </a:lnTo>
                  <a:cubicBezTo>
                    <a:pt x="9980" y="14087"/>
                    <a:pt x="9877" y="14114"/>
                    <a:pt x="9775" y="14114"/>
                  </a:cubicBezTo>
                  <a:cubicBezTo>
                    <a:pt x="9582" y="14114"/>
                    <a:pt x="9393" y="14016"/>
                    <a:pt x="9284" y="13840"/>
                  </a:cubicBezTo>
                  <a:lnTo>
                    <a:pt x="8480" y="12522"/>
                  </a:lnTo>
                  <a:lnTo>
                    <a:pt x="7673" y="13840"/>
                  </a:lnTo>
                  <a:cubicBezTo>
                    <a:pt x="7565" y="14018"/>
                    <a:pt x="7376" y="14115"/>
                    <a:pt x="7182" y="14115"/>
                  </a:cubicBezTo>
                  <a:cubicBezTo>
                    <a:pt x="7079" y="14115"/>
                    <a:pt x="6975" y="14088"/>
                    <a:pt x="6881" y="14030"/>
                  </a:cubicBezTo>
                  <a:cubicBezTo>
                    <a:pt x="6610" y="13862"/>
                    <a:pt x="6526" y="13509"/>
                    <a:pt x="6692" y="13238"/>
                  </a:cubicBezTo>
                  <a:lnTo>
                    <a:pt x="7987" y="11118"/>
                  </a:lnTo>
                  <a:cubicBezTo>
                    <a:pt x="8100" y="10933"/>
                    <a:pt x="8289" y="10841"/>
                    <a:pt x="8479" y="10841"/>
                  </a:cubicBezTo>
                  <a:close/>
                  <a:moveTo>
                    <a:pt x="8474" y="1"/>
                  </a:moveTo>
                  <a:cubicBezTo>
                    <a:pt x="3801" y="1"/>
                    <a:pt x="1" y="3840"/>
                    <a:pt x="1" y="8553"/>
                  </a:cubicBezTo>
                  <a:lnTo>
                    <a:pt x="1" y="11856"/>
                  </a:lnTo>
                  <a:cubicBezTo>
                    <a:pt x="1" y="12883"/>
                    <a:pt x="449" y="13862"/>
                    <a:pt x="1229" y="14530"/>
                  </a:cubicBezTo>
                  <a:lnTo>
                    <a:pt x="2934" y="16000"/>
                  </a:lnTo>
                  <a:lnTo>
                    <a:pt x="2934" y="18472"/>
                  </a:lnTo>
                  <a:cubicBezTo>
                    <a:pt x="2934" y="18788"/>
                    <a:pt x="3193" y="19047"/>
                    <a:pt x="3512" y="19047"/>
                  </a:cubicBezTo>
                  <a:lnTo>
                    <a:pt x="5183" y="19047"/>
                  </a:lnTo>
                  <a:lnTo>
                    <a:pt x="5183" y="16536"/>
                  </a:lnTo>
                  <a:cubicBezTo>
                    <a:pt x="5192" y="16222"/>
                    <a:pt x="5448" y="15975"/>
                    <a:pt x="5761" y="15975"/>
                  </a:cubicBezTo>
                  <a:cubicBezTo>
                    <a:pt x="6071" y="15975"/>
                    <a:pt x="6327" y="16222"/>
                    <a:pt x="6336" y="16536"/>
                  </a:cubicBezTo>
                  <a:lnTo>
                    <a:pt x="6336" y="19047"/>
                  </a:lnTo>
                  <a:lnTo>
                    <a:pt x="7905" y="19047"/>
                  </a:lnTo>
                  <a:lnTo>
                    <a:pt x="7905" y="16536"/>
                  </a:lnTo>
                  <a:cubicBezTo>
                    <a:pt x="7905" y="16219"/>
                    <a:pt x="8161" y="15960"/>
                    <a:pt x="8480" y="15960"/>
                  </a:cubicBezTo>
                  <a:cubicBezTo>
                    <a:pt x="8797" y="15960"/>
                    <a:pt x="9056" y="16219"/>
                    <a:pt x="9056" y="16536"/>
                  </a:cubicBezTo>
                  <a:lnTo>
                    <a:pt x="9056" y="19047"/>
                  </a:lnTo>
                  <a:lnTo>
                    <a:pt x="10624" y="19047"/>
                  </a:lnTo>
                  <a:lnTo>
                    <a:pt x="10624" y="16536"/>
                  </a:lnTo>
                  <a:cubicBezTo>
                    <a:pt x="10630" y="16222"/>
                    <a:pt x="10886" y="15975"/>
                    <a:pt x="11200" y="15975"/>
                  </a:cubicBezTo>
                  <a:cubicBezTo>
                    <a:pt x="11513" y="15975"/>
                    <a:pt x="11766" y="16222"/>
                    <a:pt x="11775" y="16536"/>
                  </a:cubicBezTo>
                  <a:lnTo>
                    <a:pt x="11775" y="19047"/>
                  </a:lnTo>
                  <a:lnTo>
                    <a:pt x="13449" y="19047"/>
                  </a:lnTo>
                  <a:cubicBezTo>
                    <a:pt x="13765" y="19044"/>
                    <a:pt x="14024" y="18788"/>
                    <a:pt x="14024" y="18469"/>
                  </a:cubicBezTo>
                  <a:lnTo>
                    <a:pt x="14024" y="15997"/>
                  </a:lnTo>
                  <a:lnTo>
                    <a:pt x="15729" y="14530"/>
                  </a:lnTo>
                  <a:cubicBezTo>
                    <a:pt x="16508" y="13859"/>
                    <a:pt x="16957" y="12883"/>
                    <a:pt x="16957" y="11853"/>
                  </a:cubicBezTo>
                  <a:lnTo>
                    <a:pt x="16957" y="8462"/>
                  </a:lnTo>
                  <a:cubicBezTo>
                    <a:pt x="16948" y="3786"/>
                    <a:pt x="13154" y="1"/>
                    <a:pt x="8480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13" name="Google Shape;1513;p41"/>
          <p:cNvGrpSpPr/>
          <p:nvPr/>
        </p:nvGrpSpPr>
        <p:grpSpPr>
          <a:xfrm>
            <a:off x="5039841" y="3538881"/>
            <a:ext cx="340573" cy="339271"/>
            <a:chOff x="898875" y="4399275"/>
            <a:chExt cx="483700" cy="481850"/>
          </a:xfrm>
        </p:grpSpPr>
        <p:sp>
          <p:nvSpPr>
            <p:cNvPr id="1514" name="Google Shape;1514;p41"/>
            <p:cNvSpPr/>
            <p:nvPr/>
          </p:nvSpPr>
          <p:spPr>
            <a:xfrm>
              <a:off x="992750" y="4642900"/>
              <a:ext cx="145300" cy="144100"/>
            </a:xfrm>
            <a:custGeom>
              <a:rect b="b" l="l" r="r" t="t"/>
              <a:pathLst>
                <a:path extrusionOk="0" h="5764" w="5812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1"/>
            <p:cNvSpPr/>
            <p:nvPr/>
          </p:nvSpPr>
          <p:spPr>
            <a:xfrm>
              <a:off x="1138025" y="47633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1"/>
            <p:cNvSpPr/>
            <p:nvPr/>
          </p:nvSpPr>
          <p:spPr>
            <a:xfrm>
              <a:off x="1269550" y="4399275"/>
              <a:ext cx="113025" cy="112125"/>
            </a:xfrm>
            <a:custGeom>
              <a:rect b="b" l="l" r="r" t="t"/>
              <a:pathLst>
                <a:path extrusionOk="0" h="4485" w="4521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1"/>
            <p:cNvSpPr/>
            <p:nvPr/>
          </p:nvSpPr>
          <p:spPr>
            <a:xfrm>
              <a:off x="1161975" y="4531175"/>
              <a:ext cx="91400" cy="84350"/>
            </a:xfrm>
            <a:custGeom>
              <a:rect b="b" l="l" r="r" t="t"/>
              <a:pathLst>
                <a:path extrusionOk="0" h="3374" w="3656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1"/>
            <p:cNvSpPr/>
            <p:nvPr/>
          </p:nvSpPr>
          <p:spPr>
            <a:xfrm>
              <a:off x="1031050" y="4411100"/>
              <a:ext cx="338650" cy="338725"/>
            </a:xfrm>
            <a:custGeom>
              <a:rect b="b" l="l" r="r" t="t"/>
              <a:pathLst>
                <a:path extrusionOk="0" h="13549" w="13546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1"/>
            <p:cNvSpPr/>
            <p:nvPr/>
          </p:nvSpPr>
          <p:spPr>
            <a:xfrm>
              <a:off x="1130500" y="4740450"/>
              <a:ext cx="108950" cy="111250"/>
            </a:xfrm>
            <a:custGeom>
              <a:rect b="b" l="l" r="r" t="t"/>
              <a:pathLst>
                <a:path extrusionOk="0" h="4450" w="4358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1"/>
            <p:cNvSpPr/>
            <p:nvPr/>
          </p:nvSpPr>
          <p:spPr>
            <a:xfrm>
              <a:off x="927325" y="4539825"/>
              <a:ext cx="114150" cy="109800"/>
            </a:xfrm>
            <a:custGeom>
              <a:rect b="b" l="l" r="r" t="t"/>
              <a:pathLst>
                <a:path extrusionOk="0" h="4392" w="4566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1"/>
            <p:cNvSpPr/>
            <p:nvPr/>
          </p:nvSpPr>
          <p:spPr>
            <a:xfrm>
              <a:off x="898875" y="4711550"/>
              <a:ext cx="170825" cy="169575"/>
            </a:xfrm>
            <a:custGeom>
              <a:rect b="b" l="l" r="r" t="t"/>
              <a:pathLst>
                <a:path extrusionOk="0" h="6783" w="6833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2" name="Google Shape;1522;p41"/>
          <p:cNvGrpSpPr/>
          <p:nvPr/>
        </p:nvGrpSpPr>
        <p:grpSpPr>
          <a:xfrm>
            <a:off x="5473575" y="3554133"/>
            <a:ext cx="339253" cy="308765"/>
            <a:chOff x="1492675" y="4420975"/>
            <a:chExt cx="481825" cy="438525"/>
          </a:xfrm>
        </p:grpSpPr>
        <p:sp>
          <p:nvSpPr>
            <p:cNvPr id="1523" name="Google Shape;1523;p41"/>
            <p:cNvSpPr/>
            <p:nvPr/>
          </p:nvSpPr>
          <p:spPr>
            <a:xfrm>
              <a:off x="1841375" y="4649825"/>
              <a:ext cx="43325" cy="43300"/>
            </a:xfrm>
            <a:custGeom>
              <a:rect b="b" l="l" r="r" t="t"/>
              <a:pathLst>
                <a:path extrusionOk="0" h="1732" w="1733">
                  <a:moveTo>
                    <a:pt x="868" y="0"/>
                  </a:moveTo>
                  <a:cubicBezTo>
                    <a:pt x="389" y="0"/>
                    <a:pt x="1" y="386"/>
                    <a:pt x="1" y="865"/>
                  </a:cubicBezTo>
                  <a:cubicBezTo>
                    <a:pt x="1" y="1343"/>
                    <a:pt x="389" y="1732"/>
                    <a:pt x="868" y="1732"/>
                  </a:cubicBezTo>
                  <a:cubicBezTo>
                    <a:pt x="1347" y="1732"/>
                    <a:pt x="1732" y="1343"/>
                    <a:pt x="1732" y="865"/>
                  </a:cubicBezTo>
                  <a:cubicBezTo>
                    <a:pt x="1732" y="386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1"/>
            <p:cNvSpPr/>
            <p:nvPr/>
          </p:nvSpPr>
          <p:spPr>
            <a:xfrm>
              <a:off x="1582425" y="4649825"/>
              <a:ext cx="43300" cy="43300"/>
            </a:xfrm>
            <a:custGeom>
              <a:rect b="b" l="l" r="r" t="t"/>
              <a:pathLst>
                <a:path extrusionOk="0" h="1732" w="1732">
                  <a:moveTo>
                    <a:pt x="864" y="0"/>
                  </a:moveTo>
                  <a:cubicBezTo>
                    <a:pt x="386" y="0"/>
                    <a:pt x="0" y="386"/>
                    <a:pt x="0" y="865"/>
                  </a:cubicBezTo>
                  <a:cubicBezTo>
                    <a:pt x="0" y="1343"/>
                    <a:pt x="386" y="1732"/>
                    <a:pt x="864" y="1732"/>
                  </a:cubicBezTo>
                  <a:cubicBezTo>
                    <a:pt x="1343" y="1732"/>
                    <a:pt x="1732" y="1343"/>
                    <a:pt x="1732" y="865"/>
                  </a:cubicBezTo>
                  <a:cubicBezTo>
                    <a:pt x="1732" y="386"/>
                    <a:pt x="1343" y="0"/>
                    <a:pt x="864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1"/>
            <p:cNvSpPr/>
            <p:nvPr/>
          </p:nvSpPr>
          <p:spPr>
            <a:xfrm>
              <a:off x="1492675" y="4420975"/>
              <a:ext cx="481825" cy="356475"/>
            </a:xfrm>
            <a:custGeom>
              <a:rect b="b" l="l" r="r" t="t"/>
              <a:pathLst>
                <a:path extrusionOk="0" h="14259" w="19273">
                  <a:moveTo>
                    <a:pt x="12783" y="1126"/>
                  </a:moveTo>
                  <a:cubicBezTo>
                    <a:pt x="14322" y="1126"/>
                    <a:pt x="15629" y="2382"/>
                    <a:pt x="15822" y="4047"/>
                  </a:cubicBezTo>
                  <a:cubicBezTo>
                    <a:pt x="15825" y="4065"/>
                    <a:pt x="15828" y="4083"/>
                    <a:pt x="15831" y="4099"/>
                  </a:cubicBezTo>
                  <a:lnTo>
                    <a:pt x="16198" y="5854"/>
                  </a:lnTo>
                  <a:lnTo>
                    <a:pt x="9381" y="5854"/>
                  </a:lnTo>
                  <a:lnTo>
                    <a:pt x="11672" y="4099"/>
                  </a:lnTo>
                  <a:cubicBezTo>
                    <a:pt x="11925" y="3909"/>
                    <a:pt x="11973" y="3550"/>
                    <a:pt x="11784" y="3301"/>
                  </a:cubicBezTo>
                  <a:cubicBezTo>
                    <a:pt x="11672" y="3157"/>
                    <a:pt x="11504" y="3082"/>
                    <a:pt x="11334" y="3082"/>
                  </a:cubicBezTo>
                  <a:cubicBezTo>
                    <a:pt x="11212" y="3082"/>
                    <a:pt x="11089" y="3121"/>
                    <a:pt x="10986" y="3201"/>
                  </a:cubicBezTo>
                  <a:lnTo>
                    <a:pt x="7598" y="5800"/>
                  </a:lnTo>
                  <a:cubicBezTo>
                    <a:pt x="7577" y="5818"/>
                    <a:pt x="7556" y="5836"/>
                    <a:pt x="7535" y="5854"/>
                  </a:cubicBezTo>
                  <a:lnTo>
                    <a:pt x="3072" y="5854"/>
                  </a:lnTo>
                  <a:lnTo>
                    <a:pt x="3440" y="4099"/>
                  </a:lnTo>
                  <a:cubicBezTo>
                    <a:pt x="3446" y="4083"/>
                    <a:pt x="3446" y="4065"/>
                    <a:pt x="3449" y="4047"/>
                  </a:cubicBezTo>
                  <a:cubicBezTo>
                    <a:pt x="3641" y="2382"/>
                    <a:pt x="4948" y="1126"/>
                    <a:pt x="6490" y="1126"/>
                  </a:cubicBezTo>
                  <a:close/>
                  <a:moveTo>
                    <a:pt x="11404" y="9606"/>
                  </a:moveTo>
                  <a:cubicBezTo>
                    <a:pt x="11718" y="9606"/>
                    <a:pt x="11967" y="9856"/>
                    <a:pt x="11967" y="10169"/>
                  </a:cubicBezTo>
                  <a:cubicBezTo>
                    <a:pt x="11967" y="10482"/>
                    <a:pt x="11718" y="10735"/>
                    <a:pt x="11404" y="10735"/>
                  </a:cubicBezTo>
                  <a:lnTo>
                    <a:pt x="7755" y="10735"/>
                  </a:lnTo>
                  <a:cubicBezTo>
                    <a:pt x="7442" y="10735"/>
                    <a:pt x="7189" y="10482"/>
                    <a:pt x="7189" y="10169"/>
                  </a:cubicBezTo>
                  <a:cubicBezTo>
                    <a:pt x="7189" y="9856"/>
                    <a:pt x="7442" y="9606"/>
                    <a:pt x="7755" y="9606"/>
                  </a:cubicBezTo>
                  <a:close/>
                  <a:moveTo>
                    <a:pt x="4457" y="8025"/>
                  </a:moveTo>
                  <a:cubicBezTo>
                    <a:pt x="5264" y="8025"/>
                    <a:pt x="5990" y="8510"/>
                    <a:pt x="6300" y="9254"/>
                  </a:cubicBezTo>
                  <a:cubicBezTo>
                    <a:pt x="6607" y="10001"/>
                    <a:pt x="6439" y="10859"/>
                    <a:pt x="5867" y="11428"/>
                  </a:cubicBezTo>
                  <a:cubicBezTo>
                    <a:pt x="5486" y="11811"/>
                    <a:pt x="4976" y="12014"/>
                    <a:pt x="4456" y="12014"/>
                  </a:cubicBezTo>
                  <a:cubicBezTo>
                    <a:pt x="4199" y="12014"/>
                    <a:pt x="3940" y="11964"/>
                    <a:pt x="3693" y="11862"/>
                  </a:cubicBezTo>
                  <a:cubicBezTo>
                    <a:pt x="2949" y="11554"/>
                    <a:pt x="2461" y="10826"/>
                    <a:pt x="2461" y="10019"/>
                  </a:cubicBezTo>
                  <a:cubicBezTo>
                    <a:pt x="2464" y="8920"/>
                    <a:pt x="3355" y="8025"/>
                    <a:pt x="4454" y="8025"/>
                  </a:cubicBezTo>
                  <a:close/>
                  <a:moveTo>
                    <a:pt x="14816" y="8025"/>
                  </a:moveTo>
                  <a:cubicBezTo>
                    <a:pt x="15915" y="8025"/>
                    <a:pt x="16810" y="8917"/>
                    <a:pt x="16810" y="10019"/>
                  </a:cubicBezTo>
                  <a:cubicBezTo>
                    <a:pt x="16810" y="10826"/>
                    <a:pt x="16325" y="11554"/>
                    <a:pt x="15578" y="11862"/>
                  </a:cubicBezTo>
                  <a:cubicBezTo>
                    <a:pt x="15332" y="11964"/>
                    <a:pt x="15073" y="12014"/>
                    <a:pt x="14816" y="12014"/>
                  </a:cubicBezTo>
                  <a:cubicBezTo>
                    <a:pt x="14297" y="12014"/>
                    <a:pt x="13786" y="11811"/>
                    <a:pt x="13404" y="11428"/>
                  </a:cubicBezTo>
                  <a:cubicBezTo>
                    <a:pt x="12835" y="10859"/>
                    <a:pt x="12663" y="10001"/>
                    <a:pt x="12973" y="9254"/>
                  </a:cubicBezTo>
                  <a:cubicBezTo>
                    <a:pt x="13280" y="8510"/>
                    <a:pt x="14009" y="8025"/>
                    <a:pt x="14816" y="8025"/>
                  </a:cubicBezTo>
                  <a:close/>
                  <a:moveTo>
                    <a:pt x="6490" y="0"/>
                  </a:moveTo>
                  <a:cubicBezTo>
                    <a:pt x="4385" y="0"/>
                    <a:pt x="2599" y="1671"/>
                    <a:pt x="2331" y="3894"/>
                  </a:cubicBezTo>
                  <a:lnTo>
                    <a:pt x="1907" y="5917"/>
                  </a:lnTo>
                  <a:cubicBezTo>
                    <a:pt x="799" y="6143"/>
                    <a:pt x="1" y="7119"/>
                    <a:pt x="1" y="8251"/>
                  </a:cubicBezTo>
                  <a:lnTo>
                    <a:pt x="1" y="11877"/>
                  </a:lnTo>
                  <a:cubicBezTo>
                    <a:pt x="1" y="13192"/>
                    <a:pt x="1064" y="14255"/>
                    <a:pt x="2380" y="14258"/>
                  </a:cubicBezTo>
                  <a:lnTo>
                    <a:pt x="16894" y="14258"/>
                  </a:lnTo>
                  <a:cubicBezTo>
                    <a:pt x="18207" y="14255"/>
                    <a:pt x="19270" y="13192"/>
                    <a:pt x="19273" y="11880"/>
                  </a:cubicBezTo>
                  <a:lnTo>
                    <a:pt x="19273" y="8251"/>
                  </a:lnTo>
                  <a:cubicBezTo>
                    <a:pt x="19270" y="7119"/>
                    <a:pt x="18472" y="6143"/>
                    <a:pt x="17364" y="5917"/>
                  </a:cubicBezTo>
                  <a:lnTo>
                    <a:pt x="16939" y="3894"/>
                  </a:lnTo>
                  <a:cubicBezTo>
                    <a:pt x="16671" y="1671"/>
                    <a:pt x="14885" y="0"/>
                    <a:pt x="12783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1"/>
            <p:cNvSpPr/>
            <p:nvPr/>
          </p:nvSpPr>
          <p:spPr>
            <a:xfrm>
              <a:off x="1546875" y="4805650"/>
              <a:ext cx="118975" cy="53850"/>
            </a:xfrm>
            <a:custGeom>
              <a:rect b="b" l="l" r="r" t="t"/>
              <a:pathLst>
                <a:path extrusionOk="0" h="2154" w="4759">
                  <a:moveTo>
                    <a:pt x="1" y="1"/>
                  </a:moveTo>
                  <a:lnTo>
                    <a:pt x="1" y="458"/>
                  </a:lnTo>
                  <a:cubicBezTo>
                    <a:pt x="1" y="1395"/>
                    <a:pt x="757" y="2151"/>
                    <a:pt x="1693" y="2154"/>
                  </a:cubicBezTo>
                  <a:lnTo>
                    <a:pt x="3063" y="2154"/>
                  </a:lnTo>
                  <a:cubicBezTo>
                    <a:pt x="4000" y="2151"/>
                    <a:pt x="4756" y="1395"/>
                    <a:pt x="4759" y="458"/>
                  </a:cubicBezTo>
                  <a:lnTo>
                    <a:pt x="4759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1"/>
            <p:cNvSpPr/>
            <p:nvPr/>
          </p:nvSpPr>
          <p:spPr>
            <a:xfrm>
              <a:off x="1801325" y="4805650"/>
              <a:ext cx="118975" cy="53850"/>
            </a:xfrm>
            <a:custGeom>
              <a:rect b="b" l="l" r="r" t="t"/>
              <a:pathLst>
                <a:path extrusionOk="0" h="2154" w="4759">
                  <a:moveTo>
                    <a:pt x="1" y="1"/>
                  </a:moveTo>
                  <a:lnTo>
                    <a:pt x="1" y="458"/>
                  </a:lnTo>
                  <a:cubicBezTo>
                    <a:pt x="1" y="1395"/>
                    <a:pt x="757" y="2151"/>
                    <a:pt x="1693" y="2154"/>
                  </a:cubicBezTo>
                  <a:lnTo>
                    <a:pt x="3063" y="2154"/>
                  </a:lnTo>
                  <a:cubicBezTo>
                    <a:pt x="4000" y="2151"/>
                    <a:pt x="4756" y="1395"/>
                    <a:pt x="4759" y="458"/>
                  </a:cubicBezTo>
                  <a:lnTo>
                    <a:pt x="4759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8" name="Google Shape;1528;p41"/>
          <p:cNvGrpSpPr/>
          <p:nvPr/>
        </p:nvGrpSpPr>
        <p:grpSpPr>
          <a:xfrm>
            <a:off x="5878556" y="3539558"/>
            <a:ext cx="342580" cy="337915"/>
            <a:chOff x="2084100" y="4400250"/>
            <a:chExt cx="486550" cy="479925"/>
          </a:xfrm>
        </p:grpSpPr>
        <p:sp>
          <p:nvSpPr>
            <p:cNvPr id="1529" name="Google Shape;1529;p41"/>
            <p:cNvSpPr/>
            <p:nvPr/>
          </p:nvSpPr>
          <p:spPr>
            <a:xfrm>
              <a:off x="2084100" y="4652250"/>
              <a:ext cx="105325" cy="90050"/>
            </a:xfrm>
            <a:custGeom>
              <a:rect b="b" l="l" r="r" t="t"/>
              <a:pathLst>
                <a:path extrusionOk="0" h="3602" w="4213">
                  <a:moveTo>
                    <a:pt x="2260" y="1"/>
                  </a:moveTo>
                  <a:cubicBezTo>
                    <a:pt x="2109" y="1"/>
                    <a:pt x="1966" y="60"/>
                    <a:pt x="1858" y="168"/>
                  </a:cubicBezTo>
                  <a:lnTo>
                    <a:pt x="259" y="1764"/>
                  </a:lnTo>
                  <a:cubicBezTo>
                    <a:pt x="0" y="2023"/>
                    <a:pt x="54" y="2457"/>
                    <a:pt x="367" y="2647"/>
                  </a:cubicBezTo>
                  <a:lnTo>
                    <a:pt x="1957" y="3601"/>
                  </a:lnTo>
                  <a:cubicBezTo>
                    <a:pt x="2078" y="3228"/>
                    <a:pt x="2274" y="2885"/>
                    <a:pt x="2533" y="2592"/>
                  </a:cubicBezTo>
                  <a:lnTo>
                    <a:pt x="4213" y="274"/>
                  </a:lnTo>
                  <a:lnTo>
                    <a:pt x="2337" y="6"/>
                  </a:lnTo>
                  <a:cubicBezTo>
                    <a:pt x="2311" y="2"/>
                    <a:pt x="2285" y="1"/>
                    <a:pt x="2260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1"/>
            <p:cNvSpPr/>
            <p:nvPr/>
          </p:nvSpPr>
          <p:spPr>
            <a:xfrm>
              <a:off x="2372575" y="4644175"/>
              <a:ext cx="175875" cy="226275"/>
            </a:xfrm>
            <a:custGeom>
              <a:rect b="b" l="l" r="r" t="t"/>
              <a:pathLst>
                <a:path extrusionOk="0" h="9051" w="7035">
                  <a:moveTo>
                    <a:pt x="4469" y="1"/>
                  </a:moveTo>
                  <a:cubicBezTo>
                    <a:pt x="3981" y="467"/>
                    <a:pt x="3466" y="901"/>
                    <a:pt x="2927" y="1304"/>
                  </a:cubicBezTo>
                  <a:lnTo>
                    <a:pt x="0" y="3436"/>
                  </a:lnTo>
                  <a:lnTo>
                    <a:pt x="3406" y="8787"/>
                  </a:lnTo>
                  <a:cubicBezTo>
                    <a:pt x="3514" y="8960"/>
                    <a:pt x="3697" y="9050"/>
                    <a:pt x="3882" y="9050"/>
                  </a:cubicBezTo>
                  <a:cubicBezTo>
                    <a:pt x="4025" y="9050"/>
                    <a:pt x="4170" y="8996"/>
                    <a:pt x="4282" y="8884"/>
                  </a:cubicBezTo>
                  <a:cubicBezTo>
                    <a:pt x="5818" y="7348"/>
                    <a:pt x="5990" y="7173"/>
                    <a:pt x="6821" y="6345"/>
                  </a:cubicBezTo>
                  <a:cubicBezTo>
                    <a:pt x="7034" y="6125"/>
                    <a:pt x="7031" y="5773"/>
                    <a:pt x="6812" y="5553"/>
                  </a:cubicBezTo>
                  <a:cubicBezTo>
                    <a:pt x="6702" y="5444"/>
                    <a:pt x="6558" y="5389"/>
                    <a:pt x="6413" y="5389"/>
                  </a:cubicBezTo>
                  <a:cubicBezTo>
                    <a:pt x="6272" y="5389"/>
                    <a:pt x="6130" y="5441"/>
                    <a:pt x="6020" y="5547"/>
                  </a:cubicBezTo>
                  <a:lnTo>
                    <a:pt x="5800" y="5767"/>
                  </a:lnTo>
                  <a:lnTo>
                    <a:pt x="5201" y="3174"/>
                  </a:lnTo>
                  <a:lnTo>
                    <a:pt x="5920" y="2455"/>
                  </a:lnTo>
                  <a:cubicBezTo>
                    <a:pt x="6134" y="2232"/>
                    <a:pt x="6131" y="1880"/>
                    <a:pt x="5914" y="1663"/>
                  </a:cubicBezTo>
                  <a:cubicBezTo>
                    <a:pt x="5804" y="1551"/>
                    <a:pt x="5660" y="1496"/>
                    <a:pt x="5515" y="1496"/>
                  </a:cubicBezTo>
                  <a:cubicBezTo>
                    <a:pt x="5374" y="1496"/>
                    <a:pt x="5232" y="1548"/>
                    <a:pt x="5122" y="1654"/>
                  </a:cubicBezTo>
                  <a:lnTo>
                    <a:pt x="4903" y="1877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1"/>
            <p:cNvSpPr/>
            <p:nvPr/>
          </p:nvSpPr>
          <p:spPr>
            <a:xfrm>
              <a:off x="2093950" y="4419400"/>
              <a:ext cx="228500" cy="174750"/>
            </a:xfrm>
            <a:custGeom>
              <a:rect b="b" l="l" r="r" t="t"/>
              <a:pathLst>
                <a:path extrusionOk="0" h="6990" w="9140">
                  <a:moveTo>
                    <a:pt x="3194" y="1"/>
                  </a:moveTo>
                  <a:cubicBezTo>
                    <a:pt x="3049" y="1"/>
                    <a:pt x="2905" y="56"/>
                    <a:pt x="2795" y="166"/>
                  </a:cubicBezTo>
                  <a:lnTo>
                    <a:pt x="257" y="2704"/>
                  </a:lnTo>
                  <a:cubicBezTo>
                    <a:pt x="1" y="2960"/>
                    <a:pt x="46" y="3385"/>
                    <a:pt x="350" y="3580"/>
                  </a:cubicBezTo>
                  <a:lnTo>
                    <a:pt x="5707" y="6989"/>
                  </a:lnTo>
                  <a:lnTo>
                    <a:pt x="7824" y="4071"/>
                  </a:lnTo>
                  <a:cubicBezTo>
                    <a:pt x="8230" y="3526"/>
                    <a:pt x="8670" y="3008"/>
                    <a:pt x="9140" y="2517"/>
                  </a:cubicBezTo>
                  <a:lnTo>
                    <a:pt x="7264" y="2084"/>
                  </a:lnTo>
                  <a:lnTo>
                    <a:pt x="7484" y="1864"/>
                  </a:lnTo>
                  <a:cubicBezTo>
                    <a:pt x="7697" y="1641"/>
                    <a:pt x="7694" y="1289"/>
                    <a:pt x="7478" y="1072"/>
                  </a:cubicBezTo>
                  <a:cubicBezTo>
                    <a:pt x="7368" y="961"/>
                    <a:pt x="7223" y="905"/>
                    <a:pt x="7078" y="905"/>
                  </a:cubicBezTo>
                  <a:cubicBezTo>
                    <a:pt x="6937" y="905"/>
                    <a:pt x="6795" y="958"/>
                    <a:pt x="6686" y="1063"/>
                  </a:cubicBezTo>
                  <a:lnTo>
                    <a:pt x="5966" y="1786"/>
                  </a:lnTo>
                  <a:lnTo>
                    <a:pt x="3370" y="1186"/>
                  </a:lnTo>
                  <a:lnTo>
                    <a:pt x="3593" y="964"/>
                  </a:lnTo>
                  <a:cubicBezTo>
                    <a:pt x="3813" y="744"/>
                    <a:pt x="3813" y="385"/>
                    <a:pt x="3593" y="166"/>
                  </a:cubicBezTo>
                  <a:cubicBezTo>
                    <a:pt x="3483" y="56"/>
                    <a:pt x="3339" y="1"/>
                    <a:pt x="3194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1"/>
            <p:cNvSpPr/>
            <p:nvPr/>
          </p:nvSpPr>
          <p:spPr>
            <a:xfrm>
              <a:off x="2224425" y="4777500"/>
              <a:ext cx="90425" cy="102675"/>
            </a:xfrm>
            <a:custGeom>
              <a:rect b="b" l="l" r="r" t="t"/>
              <a:pathLst>
                <a:path extrusionOk="0" h="4107" w="3617">
                  <a:moveTo>
                    <a:pt x="3324" y="0"/>
                  </a:moveTo>
                  <a:lnTo>
                    <a:pt x="846" y="1804"/>
                  </a:lnTo>
                  <a:cubicBezTo>
                    <a:pt x="638" y="1994"/>
                    <a:pt x="340" y="2144"/>
                    <a:pt x="0" y="2250"/>
                  </a:cubicBezTo>
                  <a:lnTo>
                    <a:pt x="949" y="3831"/>
                  </a:lnTo>
                  <a:cubicBezTo>
                    <a:pt x="1057" y="4011"/>
                    <a:pt x="1245" y="4106"/>
                    <a:pt x="1435" y="4106"/>
                  </a:cubicBezTo>
                  <a:cubicBezTo>
                    <a:pt x="1578" y="4106"/>
                    <a:pt x="1723" y="4052"/>
                    <a:pt x="1834" y="3939"/>
                  </a:cubicBezTo>
                  <a:lnTo>
                    <a:pt x="3430" y="2343"/>
                  </a:lnTo>
                  <a:cubicBezTo>
                    <a:pt x="3556" y="2217"/>
                    <a:pt x="3617" y="2039"/>
                    <a:pt x="3589" y="1864"/>
                  </a:cubicBezTo>
                  <a:lnTo>
                    <a:pt x="3324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1"/>
            <p:cNvSpPr/>
            <p:nvPr/>
          </p:nvSpPr>
          <p:spPr>
            <a:xfrm>
              <a:off x="2454100" y="4400250"/>
              <a:ext cx="116550" cy="107300"/>
            </a:xfrm>
            <a:custGeom>
              <a:rect b="b" l="l" r="r" t="t"/>
              <a:pathLst>
                <a:path extrusionOk="0" h="4292" w="4662">
                  <a:moveTo>
                    <a:pt x="2188" y="0"/>
                  </a:moveTo>
                  <a:cubicBezTo>
                    <a:pt x="1911" y="0"/>
                    <a:pt x="1630" y="51"/>
                    <a:pt x="1361" y="155"/>
                  </a:cubicBezTo>
                  <a:cubicBezTo>
                    <a:pt x="1015" y="287"/>
                    <a:pt x="675" y="432"/>
                    <a:pt x="341" y="588"/>
                  </a:cubicBezTo>
                  <a:cubicBezTo>
                    <a:pt x="0" y="1600"/>
                    <a:pt x="265" y="2717"/>
                    <a:pt x="1021" y="3470"/>
                  </a:cubicBezTo>
                  <a:cubicBezTo>
                    <a:pt x="1558" y="4004"/>
                    <a:pt x="2275" y="4291"/>
                    <a:pt x="3007" y="4291"/>
                  </a:cubicBezTo>
                  <a:cubicBezTo>
                    <a:pt x="3307" y="4291"/>
                    <a:pt x="3609" y="4243"/>
                    <a:pt x="3903" y="4145"/>
                  </a:cubicBezTo>
                  <a:cubicBezTo>
                    <a:pt x="4060" y="3813"/>
                    <a:pt x="4204" y="3473"/>
                    <a:pt x="4337" y="3130"/>
                  </a:cubicBezTo>
                  <a:cubicBezTo>
                    <a:pt x="4662" y="2281"/>
                    <a:pt x="4457" y="1320"/>
                    <a:pt x="3816" y="676"/>
                  </a:cubicBezTo>
                  <a:cubicBezTo>
                    <a:pt x="3375" y="235"/>
                    <a:pt x="2787" y="0"/>
                    <a:pt x="2188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1"/>
            <p:cNvSpPr/>
            <p:nvPr/>
          </p:nvSpPr>
          <p:spPr>
            <a:xfrm>
              <a:off x="2152975" y="4431500"/>
              <a:ext cx="381925" cy="377725"/>
            </a:xfrm>
            <a:custGeom>
              <a:rect b="b" l="l" r="r" t="t"/>
              <a:pathLst>
                <a:path extrusionOk="0" h="15109" w="15277">
                  <a:moveTo>
                    <a:pt x="11062" y="3658"/>
                  </a:moveTo>
                  <a:cubicBezTo>
                    <a:pt x="11207" y="3658"/>
                    <a:pt x="11353" y="3714"/>
                    <a:pt x="11464" y="3825"/>
                  </a:cubicBezTo>
                  <a:cubicBezTo>
                    <a:pt x="11681" y="4042"/>
                    <a:pt x="11684" y="4394"/>
                    <a:pt x="11470" y="4617"/>
                  </a:cubicBezTo>
                  <a:lnTo>
                    <a:pt x="9076" y="7011"/>
                  </a:lnTo>
                  <a:cubicBezTo>
                    <a:pt x="8965" y="7122"/>
                    <a:pt x="8820" y="7178"/>
                    <a:pt x="8675" y="7178"/>
                  </a:cubicBezTo>
                  <a:cubicBezTo>
                    <a:pt x="8530" y="7178"/>
                    <a:pt x="8385" y="7122"/>
                    <a:pt x="8275" y="7011"/>
                  </a:cubicBezTo>
                  <a:cubicBezTo>
                    <a:pt x="8055" y="6791"/>
                    <a:pt x="8055" y="6433"/>
                    <a:pt x="8275" y="6213"/>
                  </a:cubicBezTo>
                  <a:lnTo>
                    <a:pt x="10672" y="3816"/>
                  </a:lnTo>
                  <a:cubicBezTo>
                    <a:pt x="10781" y="3711"/>
                    <a:pt x="10921" y="3658"/>
                    <a:pt x="11062" y="3658"/>
                  </a:cubicBezTo>
                  <a:close/>
                  <a:moveTo>
                    <a:pt x="11136" y="1"/>
                  </a:moveTo>
                  <a:lnTo>
                    <a:pt x="11136" y="1"/>
                  </a:lnTo>
                  <a:cubicBezTo>
                    <a:pt x="9278" y="1079"/>
                    <a:pt x="7658" y="2524"/>
                    <a:pt x="6378" y="4253"/>
                  </a:cubicBezTo>
                  <a:lnTo>
                    <a:pt x="624" y="12169"/>
                  </a:lnTo>
                  <a:cubicBezTo>
                    <a:pt x="0" y="12877"/>
                    <a:pt x="15" y="13979"/>
                    <a:pt x="660" y="14623"/>
                  </a:cubicBezTo>
                  <a:cubicBezTo>
                    <a:pt x="992" y="14957"/>
                    <a:pt x="1464" y="15108"/>
                    <a:pt x="1921" y="15108"/>
                  </a:cubicBezTo>
                  <a:cubicBezTo>
                    <a:pt x="2351" y="15108"/>
                    <a:pt x="2767" y="14974"/>
                    <a:pt x="3039" y="14732"/>
                  </a:cubicBezTo>
                  <a:lnTo>
                    <a:pt x="11037" y="8905"/>
                  </a:lnTo>
                  <a:cubicBezTo>
                    <a:pt x="12759" y="7628"/>
                    <a:pt x="14201" y="6014"/>
                    <a:pt x="15276" y="4162"/>
                  </a:cubicBezTo>
                  <a:lnTo>
                    <a:pt x="15276" y="4162"/>
                  </a:lnTo>
                  <a:cubicBezTo>
                    <a:pt x="15201" y="4166"/>
                    <a:pt x="15126" y="4168"/>
                    <a:pt x="15052" y="4168"/>
                  </a:cubicBezTo>
                  <a:cubicBezTo>
                    <a:pt x="13942" y="4168"/>
                    <a:pt x="12979" y="3729"/>
                    <a:pt x="12265" y="3018"/>
                  </a:cubicBezTo>
                  <a:cubicBezTo>
                    <a:pt x="11446" y="2199"/>
                    <a:pt x="11076" y="1091"/>
                    <a:pt x="11136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5" name="Google Shape;1535;p41"/>
          <p:cNvGrpSpPr/>
          <p:nvPr/>
        </p:nvGrpSpPr>
        <p:grpSpPr>
          <a:xfrm>
            <a:off x="6315036" y="3538907"/>
            <a:ext cx="298169" cy="339218"/>
            <a:chOff x="2707950" y="4399325"/>
            <a:chExt cx="423475" cy="481775"/>
          </a:xfrm>
        </p:grpSpPr>
        <p:sp>
          <p:nvSpPr>
            <p:cNvPr id="1536" name="Google Shape;1536;p41"/>
            <p:cNvSpPr/>
            <p:nvPr/>
          </p:nvSpPr>
          <p:spPr>
            <a:xfrm>
              <a:off x="2905550" y="4515000"/>
              <a:ext cx="28275" cy="366100"/>
            </a:xfrm>
            <a:custGeom>
              <a:rect b="b" l="l" r="r" t="t"/>
              <a:pathLst>
                <a:path extrusionOk="0" h="14644" w="1131">
                  <a:moveTo>
                    <a:pt x="1" y="0"/>
                  </a:moveTo>
                  <a:lnTo>
                    <a:pt x="1" y="14644"/>
                  </a:lnTo>
                  <a:lnTo>
                    <a:pt x="1130" y="1464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1"/>
            <p:cNvSpPr/>
            <p:nvPr/>
          </p:nvSpPr>
          <p:spPr>
            <a:xfrm>
              <a:off x="2962025" y="4710725"/>
              <a:ext cx="141175" cy="29225"/>
            </a:xfrm>
            <a:custGeom>
              <a:rect b="b" l="l" r="r" t="t"/>
              <a:pathLst>
                <a:path extrusionOk="0" h="1169" w="5647">
                  <a:moveTo>
                    <a:pt x="0" y="0"/>
                  </a:moveTo>
                  <a:lnTo>
                    <a:pt x="0" y="1169"/>
                  </a:lnTo>
                  <a:lnTo>
                    <a:pt x="5646" y="1169"/>
                  </a:lnTo>
                  <a:lnTo>
                    <a:pt x="5646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1"/>
            <p:cNvSpPr/>
            <p:nvPr/>
          </p:nvSpPr>
          <p:spPr>
            <a:xfrm>
              <a:off x="2962025" y="4768175"/>
              <a:ext cx="141175" cy="112925"/>
            </a:xfrm>
            <a:custGeom>
              <a:rect b="b" l="l" r="r" t="t"/>
              <a:pathLst>
                <a:path extrusionOk="0" h="4517" w="5647">
                  <a:moveTo>
                    <a:pt x="0" y="0"/>
                  </a:moveTo>
                  <a:lnTo>
                    <a:pt x="0" y="4517"/>
                  </a:lnTo>
                  <a:lnTo>
                    <a:pt x="3951" y="4517"/>
                  </a:lnTo>
                  <a:cubicBezTo>
                    <a:pt x="4888" y="4517"/>
                    <a:pt x="5646" y="3758"/>
                    <a:pt x="5646" y="2825"/>
                  </a:cubicBezTo>
                  <a:lnTo>
                    <a:pt x="5646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1"/>
            <p:cNvSpPr/>
            <p:nvPr/>
          </p:nvSpPr>
          <p:spPr>
            <a:xfrm>
              <a:off x="2736175" y="4710725"/>
              <a:ext cx="141175" cy="29225"/>
            </a:xfrm>
            <a:custGeom>
              <a:rect b="b" l="l" r="r" t="t"/>
              <a:pathLst>
                <a:path extrusionOk="0" h="1169" w="5647">
                  <a:moveTo>
                    <a:pt x="1" y="0"/>
                  </a:moveTo>
                  <a:lnTo>
                    <a:pt x="1" y="1169"/>
                  </a:lnTo>
                  <a:lnTo>
                    <a:pt x="5647" y="1169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1"/>
            <p:cNvSpPr/>
            <p:nvPr/>
          </p:nvSpPr>
          <p:spPr>
            <a:xfrm>
              <a:off x="2736175" y="4768175"/>
              <a:ext cx="141175" cy="112925"/>
            </a:xfrm>
            <a:custGeom>
              <a:rect b="b" l="l" r="r" t="t"/>
              <a:pathLst>
                <a:path extrusionOk="0" h="4517" w="5647">
                  <a:moveTo>
                    <a:pt x="1" y="0"/>
                  </a:moveTo>
                  <a:lnTo>
                    <a:pt x="1" y="2825"/>
                  </a:lnTo>
                  <a:cubicBezTo>
                    <a:pt x="1" y="3758"/>
                    <a:pt x="759" y="4517"/>
                    <a:pt x="1693" y="4517"/>
                  </a:cubicBezTo>
                  <a:lnTo>
                    <a:pt x="5647" y="4517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1"/>
            <p:cNvSpPr/>
            <p:nvPr/>
          </p:nvSpPr>
          <p:spPr>
            <a:xfrm>
              <a:off x="2707950" y="4515075"/>
              <a:ext cx="169400" cy="82825"/>
            </a:xfrm>
            <a:custGeom>
              <a:rect b="b" l="l" r="r" t="t"/>
              <a:pathLst>
                <a:path extrusionOk="0" h="3313" w="6776">
                  <a:moveTo>
                    <a:pt x="1693" y="0"/>
                  </a:moveTo>
                  <a:cubicBezTo>
                    <a:pt x="759" y="0"/>
                    <a:pt x="0" y="756"/>
                    <a:pt x="0" y="1693"/>
                  </a:cubicBezTo>
                  <a:lnTo>
                    <a:pt x="0" y="2747"/>
                  </a:lnTo>
                  <a:cubicBezTo>
                    <a:pt x="0" y="3060"/>
                    <a:pt x="253" y="3313"/>
                    <a:pt x="563" y="3313"/>
                  </a:cubicBezTo>
                  <a:lnTo>
                    <a:pt x="6776" y="3313"/>
                  </a:lnTo>
                  <a:lnTo>
                    <a:pt x="6776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1"/>
            <p:cNvSpPr/>
            <p:nvPr/>
          </p:nvSpPr>
          <p:spPr>
            <a:xfrm>
              <a:off x="2736175" y="4626025"/>
              <a:ext cx="141175" cy="56500"/>
            </a:xfrm>
            <a:custGeom>
              <a:rect b="b" l="l" r="r" t="t"/>
              <a:pathLst>
                <a:path extrusionOk="0" h="2260" w="5647">
                  <a:moveTo>
                    <a:pt x="1" y="1"/>
                  </a:moveTo>
                  <a:lnTo>
                    <a:pt x="1" y="2259"/>
                  </a:lnTo>
                  <a:lnTo>
                    <a:pt x="5647" y="2259"/>
                  </a:lnTo>
                  <a:lnTo>
                    <a:pt x="5647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1"/>
            <p:cNvSpPr/>
            <p:nvPr/>
          </p:nvSpPr>
          <p:spPr>
            <a:xfrm>
              <a:off x="2850525" y="4430375"/>
              <a:ext cx="138325" cy="56500"/>
            </a:xfrm>
            <a:custGeom>
              <a:rect b="b" l="l" r="r" t="t"/>
              <a:pathLst>
                <a:path extrusionOk="0" h="2260" w="5533">
                  <a:moveTo>
                    <a:pt x="2765" y="1"/>
                  </a:moveTo>
                  <a:cubicBezTo>
                    <a:pt x="1500" y="1"/>
                    <a:pt x="275" y="916"/>
                    <a:pt x="1" y="2259"/>
                  </a:cubicBezTo>
                  <a:lnTo>
                    <a:pt x="5532" y="2259"/>
                  </a:lnTo>
                  <a:cubicBezTo>
                    <a:pt x="5258" y="910"/>
                    <a:pt x="4030" y="1"/>
                    <a:pt x="2765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1"/>
            <p:cNvSpPr/>
            <p:nvPr/>
          </p:nvSpPr>
          <p:spPr>
            <a:xfrm>
              <a:off x="2974300" y="4399350"/>
              <a:ext cx="129650" cy="87525"/>
            </a:xfrm>
            <a:custGeom>
              <a:rect b="b" l="l" r="r" t="t"/>
              <a:pathLst>
                <a:path extrusionOk="0" h="3501" w="5186">
                  <a:moveTo>
                    <a:pt x="2058" y="0"/>
                  </a:moveTo>
                  <a:cubicBezTo>
                    <a:pt x="1374" y="0"/>
                    <a:pt x="670" y="239"/>
                    <a:pt x="0" y="775"/>
                  </a:cubicBezTo>
                  <a:cubicBezTo>
                    <a:pt x="931" y="1398"/>
                    <a:pt x="1554" y="2389"/>
                    <a:pt x="1714" y="3500"/>
                  </a:cubicBezTo>
                  <a:lnTo>
                    <a:pt x="4397" y="3500"/>
                  </a:lnTo>
                  <a:cubicBezTo>
                    <a:pt x="4842" y="3497"/>
                    <a:pt x="5185" y="3109"/>
                    <a:pt x="5131" y="2666"/>
                  </a:cubicBezTo>
                  <a:cubicBezTo>
                    <a:pt x="5128" y="2639"/>
                    <a:pt x="5125" y="2609"/>
                    <a:pt x="5119" y="2579"/>
                  </a:cubicBezTo>
                  <a:cubicBezTo>
                    <a:pt x="4936" y="1482"/>
                    <a:pt x="4207" y="609"/>
                    <a:pt x="3171" y="212"/>
                  </a:cubicBezTo>
                  <a:cubicBezTo>
                    <a:pt x="2813" y="74"/>
                    <a:pt x="2438" y="0"/>
                    <a:pt x="2058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1"/>
            <p:cNvSpPr/>
            <p:nvPr/>
          </p:nvSpPr>
          <p:spPr>
            <a:xfrm>
              <a:off x="2735425" y="4399325"/>
              <a:ext cx="129650" cy="87475"/>
            </a:xfrm>
            <a:custGeom>
              <a:rect b="b" l="l" r="r" t="t"/>
              <a:pathLst>
                <a:path extrusionOk="0" h="3499" w="5186">
                  <a:moveTo>
                    <a:pt x="3150" y="0"/>
                  </a:moveTo>
                  <a:cubicBezTo>
                    <a:pt x="2765" y="0"/>
                    <a:pt x="2385" y="77"/>
                    <a:pt x="2015" y="219"/>
                  </a:cubicBezTo>
                  <a:cubicBezTo>
                    <a:pt x="979" y="616"/>
                    <a:pt x="250" y="1483"/>
                    <a:pt x="67" y="2580"/>
                  </a:cubicBezTo>
                  <a:cubicBezTo>
                    <a:pt x="64" y="2610"/>
                    <a:pt x="58" y="2637"/>
                    <a:pt x="55" y="2667"/>
                  </a:cubicBezTo>
                  <a:cubicBezTo>
                    <a:pt x="0" y="3110"/>
                    <a:pt x="344" y="3498"/>
                    <a:pt x="789" y="3498"/>
                  </a:cubicBezTo>
                  <a:lnTo>
                    <a:pt x="3475" y="3498"/>
                  </a:lnTo>
                  <a:cubicBezTo>
                    <a:pt x="3632" y="2390"/>
                    <a:pt x="4255" y="1399"/>
                    <a:pt x="5186" y="776"/>
                  </a:cubicBezTo>
                  <a:cubicBezTo>
                    <a:pt x="4510" y="236"/>
                    <a:pt x="3823" y="0"/>
                    <a:pt x="3150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1"/>
            <p:cNvSpPr/>
            <p:nvPr/>
          </p:nvSpPr>
          <p:spPr>
            <a:xfrm>
              <a:off x="2962025" y="4515075"/>
              <a:ext cx="169400" cy="82825"/>
            </a:xfrm>
            <a:custGeom>
              <a:rect b="b" l="l" r="r" t="t"/>
              <a:pathLst>
                <a:path extrusionOk="0" h="3313" w="6776">
                  <a:moveTo>
                    <a:pt x="0" y="0"/>
                  </a:moveTo>
                  <a:lnTo>
                    <a:pt x="0" y="3313"/>
                  </a:lnTo>
                  <a:lnTo>
                    <a:pt x="6209" y="3313"/>
                  </a:lnTo>
                  <a:cubicBezTo>
                    <a:pt x="6523" y="3313"/>
                    <a:pt x="6776" y="3060"/>
                    <a:pt x="6776" y="2747"/>
                  </a:cubicBezTo>
                  <a:lnTo>
                    <a:pt x="6776" y="1693"/>
                  </a:lnTo>
                  <a:cubicBezTo>
                    <a:pt x="6776" y="756"/>
                    <a:pt x="6017" y="0"/>
                    <a:pt x="5080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1"/>
            <p:cNvSpPr/>
            <p:nvPr/>
          </p:nvSpPr>
          <p:spPr>
            <a:xfrm>
              <a:off x="2962025" y="4626025"/>
              <a:ext cx="141175" cy="56500"/>
            </a:xfrm>
            <a:custGeom>
              <a:rect b="b" l="l" r="r" t="t"/>
              <a:pathLst>
                <a:path extrusionOk="0" h="2260" w="5647">
                  <a:moveTo>
                    <a:pt x="0" y="1"/>
                  </a:moveTo>
                  <a:lnTo>
                    <a:pt x="0" y="2259"/>
                  </a:lnTo>
                  <a:lnTo>
                    <a:pt x="5646" y="2259"/>
                  </a:lnTo>
                  <a:lnTo>
                    <a:pt x="5646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8" name="Google Shape;1548;p41"/>
          <p:cNvGrpSpPr/>
          <p:nvPr/>
        </p:nvGrpSpPr>
        <p:grpSpPr>
          <a:xfrm>
            <a:off x="6744555" y="3538881"/>
            <a:ext cx="275057" cy="339271"/>
            <a:chOff x="3330525" y="4399275"/>
            <a:chExt cx="390650" cy="481850"/>
          </a:xfrm>
        </p:grpSpPr>
        <p:sp>
          <p:nvSpPr>
            <p:cNvPr id="1549" name="Google Shape;1549;p41"/>
            <p:cNvSpPr/>
            <p:nvPr/>
          </p:nvSpPr>
          <p:spPr>
            <a:xfrm>
              <a:off x="3543950" y="4648550"/>
              <a:ext cx="78450" cy="95775"/>
            </a:xfrm>
            <a:custGeom>
              <a:rect b="b" l="l" r="r" t="t"/>
              <a:pathLst>
                <a:path extrusionOk="0" h="3831" w="3138">
                  <a:moveTo>
                    <a:pt x="2677" y="0"/>
                  </a:moveTo>
                  <a:cubicBezTo>
                    <a:pt x="2298" y="356"/>
                    <a:pt x="1861" y="648"/>
                    <a:pt x="1388" y="858"/>
                  </a:cubicBezTo>
                  <a:lnTo>
                    <a:pt x="0" y="2948"/>
                  </a:lnTo>
                  <a:lnTo>
                    <a:pt x="880" y="3831"/>
                  </a:lnTo>
                  <a:lnTo>
                    <a:pt x="3138" y="443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1"/>
            <p:cNvSpPr/>
            <p:nvPr/>
          </p:nvSpPr>
          <p:spPr>
            <a:xfrm>
              <a:off x="3427250" y="4456050"/>
              <a:ext cx="197650" cy="197175"/>
            </a:xfrm>
            <a:custGeom>
              <a:rect b="b" l="l" r="r" t="t"/>
              <a:pathLst>
                <a:path extrusionOk="0" h="7887" w="7906">
                  <a:moveTo>
                    <a:pt x="7520" y="0"/>
                  </a:moveTo>
                  <a:cubicBezTo>
                    <a:pt x="6863" y="1374"/>
                    <a:pt x="5475" y="2247"/>
                    <a:pt x="3952" y="2247"/>
                  </a:cubicBezTo>
                  <a:lnTo>
                    <a:pt x="1" y="2247"/>
                  </a:lnTo>
                  <a:lnTo>
                    <a:pt x="1" y="3942"/>
                  </a:lnTo>
                  <a:cubicBezTo>
                    <a:pt x="1" y="5698"/>
                    <a:pt x="1154" y="7137"/>
                    <a:pt x="2587" y="7643"/>
                  </a:cubicBezTo>
                  <a:lnTo>
                    <a:pt x="2597" y="7643"/>
                  </a:lnTo>
                  <a:cubicBezTo>
                    <a:pt x="3006" y="7806"/>
                    <a:pt x="3480" y="7887"/>
                    <a:pt x="3953" y="7887"/>
                  </a:cubicBezTo>
                  <a:cubicBezTo>
                    <a:pt x="4426" y="7887"/>
                    <a:pt x="4899" y="7806"/>
                    <a:pt x="5307" y="7643"/>
                  </a:cubicBezTo>
                  <a:lnTo>
                    <a:pt x="5319" y="7643"/>
                  </a:lnTo>
                  <a:cubicBezTo>
                    <a:pt x="6451" y="7306"/>
                    <a:pt x="7905" y="5848"/>
                    <a:pt x="7905" y="3942"/>
                  </a:cubicBezTo>
                  <a:lnTo>
                    <a:pt x="7905" y="1684"/>
                  </a:lnTo>
                  <a:cubicBezTo>
                    <a:pt x="7905" y="1100"/>
                    <a:pt x="7776" y="524"/>
                    <a:pt x="7520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1"/>
            <p:cNvSpPr/>
            <p:nvPr/>
          </p:nvSpPr>
          <p:spPr>
            <a:xfrm>
              <a:off x="3428150" y="4399275"/>
              <a:ext cx="166925" cy="84725"/>
            </a:xfrm>
            <a:custGeom>
              <a:rect b="b" l="l" r="r" t="t"/>
              <a:pathLst>
                <a:path extrusionOk="0" h="3389" w="6677">
                  <a:moveTo>
                    <a:pt x="3921" y="1"/>
                  </a:moveTo>
                  <a:cubicBezTo>
                    <a:pt x="3917" y="1"/>
                    <a:pt x="3913" y="1"/>
                    <a:pt x="3910" y="1"/>
                  </a:cubicBezTo>
                  <a:cubicBezTo>
                    <a:pt x="1946" y="4"/>
                    <a:pt x="284" y="1446"/>
                    <a:pt x="1" y="3389"/>
                  </a:cubicBezTo>
                  <a:lnTo>
                    <a:pt x="3910" y="3389"/>
                  </a:lnTo>
                  <a:cubicBezTo>
                    <a:pt x="5247" y="3389"/>
                    <a:pt x="6403" y="2452"/>
                    <a:pt x="6677" y="1142"/>
                  </a:cubicBezTo>
                  <a:cubicBezTo>
                    <a:pt x="5945" y="410"/>
                    <a:pt x="4953" y="1"/>
                    <a:pt x="3921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1"/>
            <p:cNvSpPr/>
            <p:nvPr/>
          </p:nvSpPr>
          <p:spPr>
            <a:xfrm>
              <a:off x="3330525" y="4674000"/>
              <a:ext cx="181225" cy="207125"/>
            </a:xfrm>
            <a:custGeom>
              <a:rect b="b" l="l" r="r" t="t"/>
              <a:pathLst>
                <a:path extrusionOk="0" h="8285" w="7249">
                  <a:moveTo>
                    <a:pt x="2972" y="0"/>
                  </a:moveTo>
                  <a:lnTo>
                    <a:pt x="1455" y="440"/>
                  </a:lnTo>
                  <a:cubicBezTo>
                    <a:pt x="542" y="744"/>
                    <a:pt x="0" y="1716"/>
                    <a:pt x="235" y="2620"/>
                  </a:cubicBezTo>
                  <a:lnTo>
                    <a:pt x="1229" y="7832"/>
                  </a:lnTo>
                  <a:cubicBezTo>
                    <a:pt x="1289" y="8091"/>
                    <a:pt x="1518" y="8278"/>
                    <a:pt x="1783" y="8284"/>
                  </a:cubicBezTo>
                  <a:cubicBezTo>
                    <a:pt x="1787" y="8284"/>
                    <a:pt x="1792" y="8285"/>
                    <a:pt x="1796" y="8285"/>
                  </a:cubicBezTo>
                  <a:cubicBezTo>
                    <a:pt x="1816" y="8285"/>
                    <a:pt x="1835" y="8279"/>
                    <a:pt x="1852" y="8272"/>
                  </a:cubicBezTo>
                  <a:cubicBezTo>
                    <a:pt x="1861" y="8284"/>
                    <a:pt x="1861" y="8284"/>
                    <a:pt x="1873" y="8284"/>
                  </a:cubicBezTo>
                  <a:lnTo>
                    <a:pt x="7248" y="8284"/>
                  </a:lnTo>
                  <a:lnTo>
                    <a:pt x="7248" y="3364"/>
                  </a:lnTo>
                  <a:lnTo>
                    <a:pt x="6514" y="4086"/>
                  </a:lnTo>
                  <a:cubicBezTo>
                    <a:pt x="6410" y="4202"/>
                    <a:pt x="6270" y="4259"/>
                    <a:pt x="6126" y="4259"/>
                  </a:cubicBezTo>
                  <a:cubicBezTo>
                    <a:pt x="5952" y="4259"/>
                    <a:pt x="5772" y="4175"/>
                    <a:pt x="5646" y="4008"/>
                  </a:cubicBezTo>
                  <a:lnTo>
                    <a:pt x="2972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1"/>
            <p:cNvSpPr/>
            <p:nvPr/>
          </p:nvSpPr>
          <p:spPr>
            <a:xfrm>
              <a:off x="3540175" y="4674000"/>
              <a:ext cx="181000" cy="207100"/>
            </a:xfrm>
            <a:custGeom>
              <a:rect b="b" l="l" r="r" t="t"/>
              <a:pathLst>
                <a:path extrusionOk="0" h="8284" w="7240">
                  <a:moveTo>
                    <a:pt x="3951" y="4821"/>
                  </a:moveTo>
                  <a:cubicBezTo>
                    <a:pt x="4701" y="4821"/>
                    <a:pt x="4701" y="5950"/>
                    <a:pt x="3951" y="5950"/>
                  </a:cubicBezTo>
                  <a:lnTo>
                    <a:pt x="2822" y="5950"/>
                  </a:lnTo>
                  <a:cubicBezTo>
                    <a:pt x="2075" y="5950"/>
                    <a:pt x="2075" y="4821"/>
                    <a:pt x="2822" y="4821"/>
                  </a:cubicBezTo>
                  <a:close/>
                  <a:moveTo>
                    <a:pt x="4280" y="0"/>
                  </a:moveTo>
                  <a:lnTo>
                    <a:pt x="1603" y="4008"/>
                  </a:lnTo>
                  <a:cubicBezTo>
                    <a:pt x="1476" y="4178"/>
                    <a:pt x="1297" y="4257"/>
                    <a:pt x="1126" y="4257"/>
                  </a:cubicBezTo>
                  <a:cubicBezTo>
                    <a:pt x="977" y="4257"/>
                    <a:pt x="834" y="4197"/>
                    <a:pt x="735" y="4086"/>
                  </a:cubicBezTo>
                  <a:lnTo>
                    <a:pt x="1" y="3364"/>
                  </a:lnTo>
                  <a:lnTo>
                    <a:pt x="1" y="8284"/>
                  </a:lnTo>
                  <a:lnTo>
                    <a:pt x="5454" y="8284"/>
                  </a:lnTo>
                  <a:cubicBezTo>
                    <a:pt x="5722" y="8284"/>
                    <a:pt x="5954" y="8094"/>
                    <a:pt x="6008" y="7832"/>
                  </a:cubicBezTo>
                  <a:lnTo>
                    <a:pt x="7002" y="2653"/>
                  </a:lnTo>
                  <a:cubicBezTo>
                    <a:pt x="7240" y="1716"/>
                    <a:pt x="6707" y="744"/>
                    <a:pt x="5770" y="428"/>
                  </a:cubicBezTo>
                  <a:lnTo>
                    <a:pt x="4280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1"/>
            <p:cNvSpPr/>
            <p:nvPr/>
          </p:nvSpPr>
          <p:spPr>
            <a:xfrm>
              <a:off x="3429975" y="4648850"/>
              <a:ext cx="78225" cy="95400"/>
            </a:xfrm>
            <a:custGeom>
              <a:rect b="b" l="l" r="r" t="t"/>
              <a:pathLst>
                <a:path extrusionOk="0" h="3816" w="3129">
                  <a:moveTo>
                    <a:pt x="452" y="0"/>
                  </a:moveTo>
                  <a:lnTo>
                    <a:pt x="0" y="440"/>
                  </a:lnTo>
                  <a:lnTo>
                    <a:pt x="2247" y="3816"/>
                  </a:lnTo>
                  <a:lnTo>
                    <a:pt x="3129" y="2936"/>
                  </a:lnTo>
                  <a:lnTo>
                    <a:pt x="1741" y="846"/>
                  </a:lnTo>
                  <a:cubicBezTo>
                    <a:pt x="1268" y="636"/>
                    <a:pt x="834" y="350"/>
                    <a:pt x="452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1"/>
            <p:cNvSpPr/>
            <p:nvPr/>
          </p:nvSpPr>
          <p:spPr>
            <a:xfrm>
              <a:off x="3514200" y="4681000"/>
              <a:ext cx="23150" cy="17550"/>
            </a:xfrm>
            <a:custGeom>
              <a:rect b="b" l="l" r="r" t="t"/>
              <a:pathLst>
                <a:path extrusionOk="0" h="702" w="926">
                  <a:moveTo>
                    <a:pt x="1" y="0"/>
                  </a:moveTo>
                  <a:lnTo>
                    <a:pt x="465" y="702"/>
                  </a:lnTo>
                  <a:lnTo>
                    <a:pt x="925" y="0"/>
                  </a:lnTo>
                  <a:lnTo>
                    <a:pt x="916" y="0"/>
                  </a:lnTo>
                  <a:cubicBezTo>
                    <a:pt x="769" y="12"/>
                    <a:pt x="609" y="24"/>
                    <a:pt x="465" y="24"/>
                  </a:cubicBezTo>
                  <a:cubicBezTo>
                    <a:pt x="317" y="24"/>
                    <a:pt x="157" y="12"/>
                    <a:pt x="13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6" name="Google Shape;1556;p41"/>
          <p:cNvGrpSpPr/>
          <p:nvPr/>
        </p:nvGrpSpPr>
        <p:grpSpPr>
          <a:xfrm>
            <a:off x="7169084" y="3538890"/>
            <a:ext cx="253265" cy="339253"/>
            <a:chOff x="3938800" y="4399275"/>
            <a:chExt cx="359700" cy="481825"/>
          </a:xfrm>
        </p:grpSpPr>
        <p:sp>
          <p:nvSpPr>
            <p:cNvPr id="1557" name="Google Shape;1557;p41"/>
            <p:cNvSpPr/>
            <p:nvPr/>
          </p:nvSpPr>
          <p:spPr>
            <a:xfrm>
              <a:off x="4022650" y="4427525"/>
              <a:ext cx="166625" cy="84700"/>
            </a:xfrm>
            <a:custGeom>
              <a:rect b="b" l="l" r="r" t="t"/>
              <a:pathLst>
                <a:path extrusionOk="0" h="3388" w="6665">
                  <a:moveTo>
                    <a:pt x="3909" y="0"/>
                  </a:moveTo>
                  <a:cubicBezTo>
                    <a:pt x="1946" y="3"/>
                    <a:pt x="284" y="1446"/>
                    <a:pt x="1" y="3388"/>
                  </a:cubicBezTo>
                  <a:lnTo>
                    <a:pt x="3909" y="3388"/>
                  </a:lnTo>
                  <a:cubicBezTo>
                    <a:pt x="4807" y="3385"/>
                    <a:pt x="5647" y="2957"/>
                    <a:pt x="6180" y="2235"/>
                  </a:cubicBezTo>
                  <a:cubicBezTo>
                    <a:pt x="6421" y="1909"/>
                    <a:pt x="6589" y="1530"/>
                    <a:pt x="6665" y="1129"/>
                  </a:cubicBezTo>
                  <a:cubicBezTo>
                    <a:pt x="6135" y="602"/>
                    <a:pt x="5463" y="241"/>
                    <a:pt x="4734" y="91"/>
                  </a:cubicBezTo>
                  <a:cubicBezTo>
                    <a:pt x="4463" y="30"/>
                    <a:pt x="4186" y="0"/>
                    <a:pt x="3909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41"/>
            <p:cNvSpPr/>
            <p:nvPr/>
          </p:nvSpPr>
          <p:spPr>
            <a:xfrm>
              <a:off x="4021450" y="4484275"/>
              <a:ext cx="197650" cy="199225"/>
            </a:xfrm>
            <a:custGeom>
              <a:rect b="b" l="l" r="r" t="t"/>
              <a:pathLst>
                <a:path extrusionOk="0" h="7969" w="7906">
                  <a:moveTo>
                    <a:pt x="7526" y="1"/>
                  </a:moveTo>
                  <a:cubicBezTo>
                    <a:pt x="7420" y="223"/>
                    <a:pt x="7291" y="434"/>
                    <a:pt x="7140" y="633"/>
                  </a:cubicBezTo>
                  <a:cubicBezTo>
                    <a:pt x="6396" y="1648"/>
                    <a:pt x="5216" y="2247"/>
                    <a:pt x="3957" y="2247"/>
                  </a:cubicBezTo>
                  <a:lnTo>
                    <a:pt x="4" y="2247"/>
                  </a:lnTo>
                  <a:lnTo>
                    <a:pt x="4" y="4018"/>
                  </a:lnTo>
                  <a:cubicBezTo>
                    <a:pt x="1" y="4635"/>
                    <a:pt x="148" y="5243"/>
                    <a:pt x="434" y="5788"/>
                  </a:cubicBezTo>
                  <a:lnTo>
                    <a:pt x="434" y="5800"/>
                  </a:lnTo>
                  <a:cubicBezTo>
                    <a:pt x="615" y="6159"/>
                    <a:pt x="850" y="6487"/>
                    <a:pt x="1133" y="6773"/>
                  </a:cubicBezTo>
                  <a:lnTo>
                    <a:pt x="1202" y="6839"/>
                  </a:lnTo>
                  <a:cubicBezTo>
                    <a:pt x="1967" y="7592"/>
                    <a:pt x="2962" y="7968"/>
                    <a:pt x="3958" y="7968"/>
                  </a:cubicBezTo>
                  <a:cubicBezTo>
                    <a:pt x="4959" y="7968"/>
                    <a:pt x="5959" y="7588"/>
                    <a:pt x="6725" y="6827"/>
                  </a:cubicBezTo>
                  <a:lnTo>
                    <a:pt x="6758" y="6794"/>
                  </a:lnTo>
                  <a:cubicBezTo>
                    <a:pt x="6972" y="6583"/>
                    <a:pt x="7158" y="6342"/>
                    <a:pt x="7312" y="6083"/>
                  </a:cubicBezTo>
                  <a:lnTo>
                    <a:pt x="7321" y="6083"/>
                  </a:lnTo>
                  <a:cubicBezTo>
                    <a:pt x="7703" y="5463"/>
                    <a:pt x="7905" y="4746"/>
                    <a:pt x="7902" y="4018"/>
                  </a:cubicBezTo>
                  <a:lnTo>
                    <a:pt x="7902" y="1684"/>
                  </a:lnTo>
                  <a:cubicBezTo>
                    <a:pt x="7902" y="1407"/>
                    <a:pt x="7875" y="1130"/>
                    <a:pt x="7818" y="859"/>
                  </a:cubicBezTo>
                  <a:cubicBezTo>
                    <a:pt x="7764" y="561"/>
                    <a:pt x="7664" y="272"/>
                    <a:pt x="7526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41"/>
            <p:cNvSpPr/>
            <p:nvPr/>
          </p:nvSpPr>
          <p:spPr>
            <a:xfrm>
              <a:off x="4054050" y="4692500"/>
              <a:ext cx="132975" cy="47450"/>
            </a:xfrm>
            <a:custGeom>
              <a:rect b="b" l="l" r="r" t="t"/>
              <a:pathLst>
                <a:path extrusionOk="0" h="1898" w="5319">
                  <a:moveTo>
                    <a:pt x="5318" y="1"/>
                  </a:moveTo>
                  <a:lnTo>
                    <a:pt x="5318" y="1"/>
                  </a:lnTo>
                  <a:cubicBezTo>
                    <a:pt x="4550" y="498"/>
                    <a:pt x="3635" y="769"/>
                    <a:pt x="2653" y="769"/>
                  </a:cubicBezTo>
                  <a:cubicBezTo>
                    <a:pt x="2648" y="769"/>
                    <a:pt x="2643" y="769"/>
                    <a:pt x="2637" y="769"/>
                  </a:cubicBezTo>
                  <a:cubicBezTo>
                    <a:pt x="1703" y="769"/>
                    <a:pt x="791" y="507"/>
                    <a:pt x="0" y="13"/>
                  </a:cubicBezTo>
                  <a:lnTo>
                    <a:pt x="0" y="13"/>
                  </a:lnTo>
                  <a:cubicBezTo>
                    <a:pt x="82" y="272"/>
                    <a:pt x="202" y="516"/>
                    <a:pt x="362" y="736"/>
                  </a:cubicBezTo>
                  <a:cubicBezTo>
                    <a:pt x="898" y="1464"/>
                    <a:pt x="1747" y="1895"/>
                    <a:pt x="2653" y="1898"/>
                  </a:cubicBezTo>
                  <a:cubicBezTo>
                    <a:pt x="2660" y="1898"/>
                    <a:pt x="2667" y="1898"/>
                    <a:pt x="2674" y="1898"/>
                  </a:cubicBezTo>
                  <a:cubicBezTo>
                    <a:pt x="3870" y="1898"/>
                    <a:pt x="4935" y="1135"/>
                    <a:pt x="5318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41"/>
            <p:cNvSpPr/>
            <p:nvPr/>
          </p:nvSpPr>
          <p:spPr>
            <a:xfrm>
              <a:off x="4163275" y="4399275"/>
              <a:ext cx="84275" cy="84200"/>
            </a:xfrm>
            <a:custGeom>
              <a:rect b="b" l="l" r="r" t="t"/>
              <a:pathLst>
                <a:path extrusionOk="0" h="3368" w="3371">
                  <a:moveTo>
                    <a:pt x="1090" y="1"/>
                  </a:moveTo>
                  <a:cubicBezTo>
                    <a:pt x="707" y="1"/>
                    <a:pt x="330" y="106"/>
                    <a:pt x="1" y="305"/>
                  </a:cubicBezTo>
                  <a:cubicBezTo>
                    <a:pt x="338" y="420"/>
                    <a:pt x="660" y="573"/>
                    <a:pt x="961" y="769"/>
                  </a:cubicBezTo>
                  <a:lnTo>
                    <a:pt x="961" y="781"/>
                  </a:lnTo>
                  <a:cubicBezTo>
                    <a:pt x="1443" y="1070"/>
                    <a:pt x="1874" y="1446"/>
                    <a:pt x="2226" y="1886"/>
                  </a:cubicBezTo>
                  <a:cubicBezTo>
                    <a:pt x="2587" y="2329"/>
                    <a:pt x="2871" y="2829"/>
                    <a:pt x="3060" y="3368"/>
                  </a:cubicBezTo>
                  <a:cubicBezTo>
                    <a:pt x="3262" y="3033"/>
                    <a:pt x="3370" y="2651"/>
                    <a:pt x="3364" y="2259"/>
                  </a:cubicBezTo>
                  <a:cubicBezTo>
                    <a:pt x="3361" y="1236"/>
                    <a:pt x="2672" y="341"/>
                    <a:pt x="1684" y="79"/>
                  </a:cubicBezTo>
                  <a:cubicBezTo>
                    <a:pt x="1615" y="58"/>
                    <a:pt x="1543" y="46"/>
                    <a:pt x="1467" y="46"/>
                  </a:cubicBezTo>
                  <a:cubicBezTo>
                    <a:pt x="1344" y="34"/>
                    <a:pt x="1232" y="1"/>
                    <a:pt x="1106" y="1"/>
                  </a:cubicBezTo>
                  <a:cubicBezTo>
                    <a:pt x="1101" y="1"/>
                    <a:pt x="1095" y="1"/>
                    <a:pt x="1090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41"/>
            <p:cNvSpPr/>
            <p:nvPr/>
          </p:nvSpPr>
          <p:spPr>
            <a:xfrm>
              <a:off x="3938800" y="4692800"/>
              <a:ext cx="359700" cy="188300"/>
            </a:xfrm>
            <a:custGeom>
              <a:rect b="b" l="l" r="r" t="t"/>
              <a:pathLst>
                <a:path extrusionOk="0" h="7532" w="14388">
                  <a:moveTo>
                    <a:pt x="11160" y="4144"/>
                  </a:moveTo>
                  <a:cubicBezTo>
                    <a:pt x="11470" y="4144"/>
                    <a:pt x="11723" y="4397"/>
                    <a:pt x="11723" y="4710"/>
                  </a:cubicBezTo>
                  <a:cubicBezTo>
                    <a:pt x="11723" y="5021"/>
                    <a:pt x="11470" y="5274"/>
                    <a:pt x="11160" y="5274"/>
                  </a:cubicBezTo>
                  <a:lnTo>
                    <a:pt x="10031" y="5274"/>
                  </a:lnTo>
                  <a:cubicBezTo>
                    <a:pt x="9718" y="5274"/>
                    <a:pt x="9465" y="5021"/>
                    <a:pt x="9465" y="4710"/>
                  </a:cubicBezTo>
                  <a:cubicBezTo>
                    <a:pt x="9465" y="4397"/>
                    <a:pt x="9718" y="4144"/>
                    <a:pt x="10031" y="4144"/>
                  </a:cubicBezTo>
                  <a:close/>
                  <a:moveTo>
                    <a:pt x="3379" y="1"/>
                  </a:moveTo>
                  <a:lnTo>
                    <a:pt x="2385" y="248"/>
                  </a:lnTo>
                  <a:cubicBezTo>
                    <a:pt x="922" y="615"/>
                    <a:pt x="0" y="2067"/>
                    <a:pt x="295" y="3545"/>
                  </a:cubicBezTo>
                  <a:lnTo>
                    <a:pt x="1006" y="7080"/>
                  </a:lnTo>
                  <a:cubicBezTo>
                    <a:pt x="1060" y="7342"/>
                    <a:pt x="1292" y="7532"/>
                    <a:pt x="1560" y="7532"/>
                  </a:cubicBezTo>
                  <a:lnTo>
                    <a:pt x="12831" y="7532"/>
                  </a:lnTo>
                  <a:cubicBezTo>
                    <a:pt x="12833" y="7532"/>
                    <a:pt x="12835" y="7532"/>
                    <a:pt x="12837" y="7532"/>
                  </a:cubicBezTo>
                  <a:cubicBezTo>
                    <a:pt x="13103" y="7532"/>
                    <a:pt x="13331" y="7343"/>
                    <a:pt x="13382" y="7080"/>
                  </a:cubicBezTo>
                  <a:lnTo>
                    <a:pt x="14096" y="3545"/>
                  </a:lnTo>
                  <a:cubicBezTo>
                    <a:pt x="14388" y="2070"/>
                    <a:pt x="13476" y="621"/>
                    <a:pt x="12018" y="248"/>
                  </a:cubicBezTo>
                  <a:lnTo>
                    <a:pt x="11046" y="13"/>
                  </a:lnTo>
                  <a:cubicBezTo>
                    <a:pt x="10678" y="1506"/>
                    <a:pt x="9474" y="2648"/>
                    <a:pt x="7965" y="2943"/>
                  </a:cubicBezTo>
                  <a:cubicBezTo>
                    <a:pt x="7714" y="2991"/>
                    <a:pt x="7463" y="3015"/>
                    <a:pt x="7214" y="3015"/>
                  </a:cubicBezTo>
                  <a:cubicBezTo>
                    <a:pt x="5960" y="3015"/>
                    <a:pt x="4762" y="2417"/>
                    <a:pt x="4011" y="1377"/>
                  </a:cubicBezTo>
                  <a:cubicBezTo>
                    <a:pt x="3707" y="967"/>
                    <a:pt x="3493" y="498"/>
                    <a:pt x="3379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2" name="Google Shape;1562;p41"/>
          <p:cNvGrpSpPr/>
          <p:nvPr/>
        </p:nvGrpSpPr>
        <p:grpSpPr>
          <a:xfrm>
            <a:off x="7639862" y="3538890"/>
            <a:ext cx="159039" cy="339253"/>
            <a:chOff x="4584850" y="4399275"/>
            <a:chExt cx="225875" cy="481825"/>
          </a:xfrm>
        </p:grpSpPr>
        <p:sp>
          <p:nvSpPr>
            <p:cNvPr id="1563" name="Google Shape;1563;p41"/>
            <p:cNvSpPr/>
            <p:nvPr/>
          </p:nvSpPr>
          <p:spPr>
            <a:xfrm>
              <a:off x="4655400" y="4399275"/>
              <a:ext cx="84700" cy="84725"/>
            </a:xfrm>
            <a:custGeom>
              <a:rect b="b" l="l" r="r" t="t"/>
              <a:pathLst>
                <a:path extrusionOk="0" h="3389" w="3388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1"/>
            <p:cNvSpPr/>
            <p:nvPr/>
          </p:nvSpPr>
          <p:spPr>
            <a:xfrm>
              <a:off x="4584850" y="4512200"/>
              <a:ext cx="225875" cy="368900"/>
            </a:xfrm>
            <a:custGeom>
              <a:rect b="b" l="l" r="r" t="t"/>
              <a:pathLst>
                <a:path extrusionOk="0" h="14756" w="9035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5" name="Google Shape;1565;p41"/>
          <p:cNvSpPr/>
          <p:nvPr/>
        </p:nvSpPr>
        <p:spPr>
          <a:xfrm>
            <a:off x="7957998" y="3538820"/>
            <a:ext cx="372275" cy="339112"/>
          </a:xfrm>
          <a:custGeom>
            <a:rect b="b" l="l" r="r" t="t"/>
            <a:pathLst>
              <a:path extrusionOk="0" h="19265" w="21149">
                <a:moveTo>
                  <a:pt x="10580" y="3417"/>
                </a:moveTo>
                <a:cubicBezTo>
                  <a:pt x="12186" y="3417"/>
                  <a:pt x="13773" y="4040"/>
                  <a:pt x="14967" y="5236"/>
                </a:cubicBezTo>
                <a:cubicBezTo>
                  <a:pt x="16933" y="7199"/>
                  <a:pt x="17352" y="10231"/>
                  <a:pt x="15997" y="12655"/>
                </a:cubicBezTo>
                <a:lnTo>
                  <a:pt x="7550" y="4209"/>
                </a:lnTo>
                <a:cubicBezTo>
                  <a:pt x="8500" y="3676"/>
                  <a:pt x="9544" y="3417"/>
                  <a:pt x="10580" y="3417"/>
                </a:cubicBezTo>
                <a:close/>
                <a:moveTo>
                  <a:pt x="5156" y="6603"/>
                </a:moveTo>
                <a:lnTo>
                  <a:pt x="13600" y="15049"/>
                </a:lnTo>
                <a:cubicBezTo>
                  <a:pt x="12650" y="15584"/>
                  <a:pt x="11607" y="15844"/>
                  <a:pt x="10570" y="15844"/>
                </a:cubicBezTo>
                <a:cubicBezTo>
                  <a:pt x="8964" y="15844"/>
                  <a:pt x="7375" y="15218"/>
                  <a:pt x="6183" y="14019"/>
                </a:cubicBezTo>
                <a:cubicBezTo>
                  <a:pt x="4210" y="12059"/>
                  <a:pt x="3789" y="9024"/>
                  <a:pt x="5156" y="6603"/>
                </a:cubicBezTo>
                <a:close/>
                <a:moveTo>
                  <a:pt x="10574" y="0"/>
                </a:moveTo>
                <a:cubicBezTo>
                  <a:pt x="8127" y="0"/>
                  <a:pt x="5681" y="948"/>
                  <a:pt x="3789" y="2842"/>
                </a:cubicBezTo>
                <a:cubicBezTo>
                  <a:pt x="1" y="6630"/>
                  <a:pt x="1" y="12628"/>
                  <a:pt x="3789" y="16413"/>
                </a:cubicBezTo>
                <a:cubicBezTo>
                  <a:pt x="5662" y="18289"/>
                  <a:pt x="8113" y="19265"/>
                  <a:pt x="10576" y="19265"/>
                </a:cubicBezTo>
                <a:cubicBezTo>
                  <a:pt x="13036" y="19265"/>
                  <a:pt x="15488" y="18289"/>
                  <a:pt x="17361" y="16413"/>
                </a:cubicBezTo>
                <a:cubicBezTo>
                  <a:pt x="21149" y="12625"/>
                  <a:pt x="21149" y="6630"/>
                  <a:pt x="17361" y="2842"/>
                </a:cubicBezTo>
                <a:cubicBezTo>
                  <a:pt x="15467" y="948"/>
                  <a:pt x="13020" y="0"/>
                  <a:pt x="10574" y="0"/>
                </a:cubicBezTo>
                <a:close/>
              </a:path>
            </a:pathLst>
          </a:custGeom>
          <a:solidFill>
            <a:srgbClr val="BB3F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6" name="Google Shape;1566;p41"/>
          <p:cNvGrpSpPr/>
          <p:nvPr/>
        </p:nvGrpSpPr>
        <p:grpSpPr>
          <a:xfrm>
            <a:off x="1049680" y="3951795"/>
            <a:ext cx="339253" cy="339253"/>
            <a:chOff x="5642550" y="4399275"/>
            <a:chExt cx="481825" cy="481825"/>
          </a:xfrm>
        </p:grpSpPr>
        <p:sp>
          <p:nvSpPr>
            <p:cNvPr id="1567" name="Google Shape;1567;p41"/>
            <p:cNvSpPr/>
            <p:nvPr/>
          </p:nvSpPr>
          <p:spPr>
            <a:xfrm>
              <a:off x="5642550" y="439927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15283" y="7945"/>
                  </a:moveTo>
                  <a:cubicBezTo>
                    <a:pt x="15593" y="7945"/>
                    <a:pt x="15846" y="8195"/>
                    <a:pt x="15846" y="8508"/>
                  </a:cubicBezTo>
                  <a:lnTo>
                    <a:pt x="15846" y="10766"/>
                  </a:lnTo>
                  <a:cubicBezTo>
                    <a:pt x="15846" y="11079"/>
                    <a:pt x="15593" y="11332"/>
                    <a:pt x="15283" y="11332"/>
                  </a:cubicBezTo>
                  <a:lnTo>
                    <a:pt x="3991" y="11332"/>
                  </a:lnTo>
                  <a:cubicBezTo>
                    <a:pt x="3678" y="11332"/>
                    <a:pt x="3425" y="11079"/>
                    <a:pt x="3425" y="10766"/>
                  </a:cubicBezTo>
                  <a:lnTo>
                    <a:pt x="3425" y="8508"/>
                  </a:lnTo>
                  <a:cubicBezTo>
                    <a:pt x="3425" y="8195"/>
                    <a:pt x="3678" y="7945"/>
                    <a:pt x="3991" y="7945"/>
                  </a:cubicBezTo>
                  <a:close/>
                  <a:moveTo>
                    <a:pt x="9637" y="1"/>
                  </a:moveTo>
                  <a:cubicBezTo>
                    <a:pt x="4331" y="1"/>
                    <a:pt x="1" y="4331"/>
                    <a:pt x="1" y="9637"/>
                  </a:cubicBezTo>
                  <a:cubicBezTo>
                    <a:pt x="1" y="14946"/>
                    <a:pt x="4328" y="19273"/>
                    <a:pt x="9637" y="19273"/>
                  </a:cubicBezTo>
                  <a:cubicBezTo>
                    <a:pt x="14943" y="19273"/>
                    <a:pt x="19273" y="14946"/>
                    <a:pt x="19273" y="9637"/>
                  </a:cubicBezTo>
                  <a:cubicBezTo>
                    <a:pt x="19273" y="4331"/>
                    <a:pt x="14943" y="1"/>
                    <a:pt x="963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1"/>
            <p:cNvSpPr/>
            <p:nvPr/>
          </p:nvSpPr>
          <p:spPr>
            <a:xfrm>
              <a:off x="5756375" y="4626100"/>
              <a:ext cx="254100" cy="28275"/>
            </a:xfrm>
            <a:custGeom>
              <a:rect b="b" l="l" r="r" t="t"/>
              <a:pathLst>
                <a:path extrusionOk="0" h="1131" w="10164">
                  <a:moveTo>
                    <a:pt x="1" y="1"/>
                  </a:moveTo>
                  <a:lnTo>
                    <a:pt x="1" y="1130"/>
                  </a:lnTo>
                  <a:lnTo>
                    <a:pt x="10164" y="1130"/>
                  </a:lnTo>
                  <a:lnTo>
                    <a:pt x="10164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p41"/>
          <p:cNvGrpSpPr/>
          <p:nvPr/>
        </p:nvGrpSpPr>
        <p:grpSpPr>
          <a:xfrm>
            <a:off x="2859815" y="3963703"/>
            <a:ext cx="363316" cy="315437"/>
            <a:chOff x="6218300" y="4416175"/>
            <a:chExt cx="516000" cy="448000"/>
          </a:xfrm>
        </p:grpSpPr>
        <p:sp>
          <p:nvSpPr>
            <p:cNvPr id="1570" name="Google Shape;1570;p41"/>
            <p:cNvSpPr/>
            <p:nvPr/>
          </p:nvSpPr>
          <p:spPr>
            <a:xfrm>
              <a:off x="6462150" y="4525375"/>
              <a:ext cx="28250" cy="141250"/>
            </a:xfrm>
            <a:custGeom>
              <a:rect b="b" l="l" r="r" t="t"/>
              <a:pathLst>
                <a:path extrusionOk="0" h="5650" w="1130">
                  <a:moveTo>
                    <a:pt x="566" y="1"/>
                  </a:moveTo>
                  <a:cubicBezTo>
                    <a:pt x="253" y="1"/>
                    <a:pt x="0" y="254"/>
                    <a:pt x="0" y="567"/>
                  </a:cubicBezTo>
                  <a:lnTo>
                    <a:pt x="0" y="5087"/>
                  </a:lnTo>
                  <a:cubicBezTo>
                    <a:pt x="0" y="5397"/>
                    <a:pt x="253" y="5650"/>
                    <a:pt x="566" y="5650"/>
                  </a:cubicBezTo>
                  <a:cubicBezTo>
                    <a:pt x="877" y="5650"/>
                    <a:pt x="1130" y="5397"/>
                    <a:pt x="1130" y="5087"/>
                  </a:cubicBezTo>
                  <a:lnTo>
                    <a:pt x="1130" y="567"/>
                  </a:lnTo>
                  <a:cubicBezTo>
                    <a:pt x="1130" y="254"/>
                    <a:pt x="877" y="1"/>
                    <a:pt x="566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1"/>
            <p:cNvSpPr/>
            <p:nvPr/>
          </p:nvSpPr>
          <p:spPr>
            <a:xfrm>
              <a:off x="6218300" y="4416175"/>
              <a:ext cx="516000" cy="448000"/>
            </a:xfrm>
            <a:custGeom>
              <a:rect b="b" l="l" r="r" t="t"/>
              <a:pathLst>
                <a:path extrusionOk="0" h="17920" w="20640">
                  <a:moveTo>
                    <a:pt x="10320" y="3240"/>
                  </a:moveTo>
                  <a:cubicBezTo>
                    <a:pt x="11254" y="3240"/>
                    <a:pt x="12013" y="3998"/>
                    <a:pt x="12013" y="4935"/>
                  </a:cubicBezTo>
                  <a:lnTo>
                    <a:pt x="12013" y="9452"/>
                  </a:lnTo>
                  <a:cubicBezTo>
                    <a:pt x="12013" y="10385"/>
                    <a:pt x="11254" y="11144"/>
                    <a:pt x="10320" y="11144"/>
                  </a:cubicBezTo>
                  <a:cubicBezTo>
                    <a:pt x="9384" y="11144"/>
                    <a:pt x="8625" y="10385"/>
                    <a:pt x="8625" y="9452"/>
                  </a:cubicBezTo>
                  <a:lnTo>
                    <a:pt x="8625" y="4935"/>
                  </a:lnTo>
                  <a:cubicBezTo>
                    <a:pt x="8625" y="3998"/>
                    <a:pt x="9384" y="3240"/>
                    <a:pt x="10320" y="3240"/>
                  </a:cubicBezTo>
                  <a:close/>
                  <a:moveTo>
                    <a:pt x="10320" y="12274"/>
                  </a:moveTo>
                  <a:cubicBezTo>
                    <a:pt x="10538" y="12274"/>
                    <a:pt x="10758" y="12316"/>
                    <a:pt x="10968" y="12403"/>
                  </a:cubicBezTo>
                  <a:cubicBezTo>
                    <a:pt x="11600" y="12665"/>
                    <a:pt x="12013" y="13282"/>
                    <a:pt x="12013" y="13969"/>
                  </a:cubicBezTo>
                  <a:cubicBezTo>
                    <a:pt x="12013" y="14902"/>
                    <a:pt x="11254" y="15661"/>
                    <a:pt x="10320" y="15661"/>
                  </a:cubicBezTo>
                  <a:cubicBezTo>
                    <a:pt x="9634" y="15661"/>
                    <a:pt x="9017" y="15248"/>
                    <a:pt x="8755" y="14616"/>
                  </a:cubicBezTo>
                  <a:cubicBezTo>
                    <a:pt x="8493" y="13984"/>
                    <a:pt x="8637" y="13255"/>
                    <a:pt x="9122" y="12770"/>
                  </a:cubicBezTo>
                  <a:cubicBezTo>
                    <a:pt x="9446" y="12446"/>
                    <a:pt x="9880" y="12274"/>
                    <a:pt x="10320" y="12274"/>
                  </a:cubicBezTo>
                  <a:close/>
                  <a:moveTo>
                    <a:pt x="10319" y="1"/>
                  </a:moveTo>
                  <a:cubicBezTo>
                    <a:pt x="9352" y="1"/>
                    <a:pt x="8386" y="487"/>
                    <a:pt x="7848" y="1460"/>
                  </a:cubicBezTo>
                  <a:lnTo>
                    <a:pt x="1040" y="13731"/>
                  </a:lnTo>
                  <a:cubicBezTo>
                    <a:pt x="1" y="15613"/>
                    <a:pt x="1359" y="17919"/>
                    <a:pt x="3509" y="17919"/>
                  </a:cubicBezTo>
                  <a:lnTo>
                    <a:pt x="17129" y="17919"/>
                  </a:lnTo>
                  <a:cubicBezTo>
                    <a:pt x="19279" y="17919"/>
                    <a:pt x="20640" y="15616"/>
                    <a:pt x="19598" y="13731"/>
                  </a:cubicBezTo>
                  <a:lnTo>
                    <a:pt x="12790" y="1460"/>
                  </a:lnTo>
                  <a:cubicBezTo>
                    <a:pt x="12252" y="487"/>
                    <a:pt x="11286" y="1"/>
                    <a:pt x="10319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41"/>
            <p:cNvSpPr/>
            <p:nvPr/>
          </p:nvSpPr>
          <p:spPr>
            <a:xfrm>
              <a:off x="6462150" y="4751225"/>
              <a:ext cx="28250" cy="28250"/>
            </a:xfrm>
            <a:custGeom>
              <a:rect b="b" l="l" r="r" t="t"/>
              <a:pathLst>
                <a:path extrusionOk="0" h="1130" w="1130">
                  <a:moveTo>
                    <a:pt x="566" y="1"/>
                  </a:moveTo>
                  <a:cubicBezTo>
                    <a:pt x="253" y="1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7" y="1130"/>
                    <a:pt x="1130" y="877"/>
                    <a:pt x="1130" y="567"/>
                  </a:cubicBezTo>
                  <a:cubicBezTo>
                    <a:pt x="1130" y="253"/>
                    <a:pt x="877" y="1"/>
                    <a:pt x="566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3" name="Google Shape;1573;p41"/>
          <p:cNvGrpSpPr/>
          <p:nvPr/>
        </p:nvGrpSpPr>
        <p:grpSpPr>
          <a:xfrm>
            <a:off x="5918879" y="3951792"/>
            <a:ext cx="339253" cy="339253"/>
            <a:chOff x="899850" y="4992125"/>
            <a:chExt cx="481825" cy="481825"/>
          </a:xfrm>
        </p:grpSpPr>
        <p:sp>
          <p:nvSpPr>
            <p:cNvPr id="1574" name="Google Shape;1574;p41"/>
            <p:cNvSpPr/>
            <p:nvPr/>
          </p:nvSpPr>
          <p:spPr>
            <a:xfrm>
              <a:off x="1126600" y="5360100"/>
              <a:ext cx="28250" cy="28250"/>
            </a:xfrm>
            <a:custGeom>
              <a:rect b="b" l="l" r="r" t="t"/>
              <a:pathLst>
                <a:path extrusionOk="0" h="1130" w="1130">
                  <a:moveTo>
                    <a:pt x="566" y="1"/>
                  </a:moveTo>
                  <a:cubicBezTo>
                    <a:pt x="253" y="1"/>
                    <a:pt x="0" y="250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6" y="1130"/>
                    <a:pt x="1129" y="877"/>
                    <a:pt x="1129" y="564"/>
                  </a:cubicBezTo>
                  <a:cubicBezTo>
                    <a:pt x="1129" y="250"/>
                    <a:pt x="876" y="1"/>
                    <a:pt x="566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41"/>
            <p:cNvSpPr/>
            <p:nvPr/>
          </p:nvSpPr>
          <p:spPr>
            <a:xfrm>
              <a:off x="1056050" y="5079900"/>
              <a:ext cx="169400" cy="194950"/>
            </a:xfrm>
            <a:custGeom>
              <a:rect b="b" l="l" r="r" t="t"/>
              <a:pathLst>
                <a:path extrusionOk="0" h="7798" w="6776">
                  <a:moveTo>
                    <a:pt x="3417" y="1"/>
                  </a:moveTo>
                  <a:cubicBezTo>
                    <a:pt x="1713" y="1"/>
                    <a:pt x="0" y="1115"/>
                    <a:pt x="0" y="3304"/>
                  </a:cubicBezTo>
                  <a:cubicBezTo>
                    <a:pt x="0" y="3614"/>
                    <a:pt x="250" y="3867"/>
                    <a:pt x="564" y="3867"/>
                  </a:cubicBezTo>
                  <a:cubicBezTo>
                    <a:pt x="877" y="3867"/>
                    <a:pt x="1130" y="3614"/>
                    <a:pt x="1130" y="3304"/>
                  </a:cubicBezTo>
                  <a:cubicBezTo>
                    <a:pt x="1130" y="2069"/>
                    <a:pt x="2111" y="1061"/>
                    <a:pt x="3388" y="1061"/>
                  </a:cubicBezTo>
                  <a:cubicBezTo>
                    <a:pt x="4665" y="1061"/>
                    <a:pt x="5647" y="2066"/>
                    <a:pt x="5647" y="3304"/>
                  </a:cubicBezTo>
                  <a:cubicBezTo>
                    <a:pt x="5647" y="4147"/>
                    <a:pt x="5174" y="4921"/>
                    <a:pt x="4424" y="5310"/>
                  </a:cubicBezTo>
                  <a:cubicBezTo>
                    <a:pt x="3617" y="5728"/>
                    <a:pt x="3108" y="6336"/>
                    <a:pt x="2912" y="7116"/>
                  </a:cubicBezTo>
                  <a:cubicBezTo>
                    <a:pt x="2870" y="7285"/>
                    <a:pt x="2906" y="7466"/>
                    <a:pt x="3015" y="7601"/>
                  </a:cubicBezTo>
                  <a:cubicBezTo>
                    <a:pt x="3118" y="7736"/>
                    <a:pt x="3277" y="7798"/>
                    <a:pt x="3439" y="7798"/>
                  </a:cubicBezTo>
                  <a:cubicBezTo>
                    <a:pt x="3686" y="7798"/>
                    <a:pt x="3938" y="7652"/>
                    <a:pt x="4005" y="7399"/>
                  </a:cubicBezTo>
                  <a:cubicBezTo>
                    <a:pt x="4129" y="6936"/>
                    <a:pt x="4445" y="6568"/>
                    <a:pt x="4945" y="6312"/>
                  </a:cubicBezTo>
                  <a:cubicBezTo>
                    <a:pt x="6071" y="5728"/>
                    <a:pt x="6776" y="4569"/>
                    <a:pt x="6776" y="3304"/>
                  </a:cubicBezTo>
                  <a:cubicBezTo>
                    <a:pt x="6776" y="1090"/>
                    <a:pt x="5101" y="1"/>
                    <a:pt x="341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41"/>
            <p:cNvSpPr/>
            <p:nvPr/>
          </p:nvSpPr>
          <p:spPr>
            <a:xfrm>
              <a:off x="899850" y="499212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9636" y="2334"/>
                  </a:moveTo>
                  <a:cubicBezTo>
                    <a:pt x="12223" y="2334"/>
                    <a:pt x="14153" y="4367"/>
                    <a:pt x="14153" y="6815"/>
                  </a:cubicBezTo>
                  <a:cubicBezTo>
                    <a:pt x="14153" y="8501"/>
                    <a:pt x="13214" y="10049"/>
                    <a:pt x="11714" y="10826"/>
                  </a:cubicBezTo>
                  <a:cubicBezTo>
                    <a:pt x="11401" y="10986"/>
                    <a:pt x="11362" y="11142"/>
                    <a:pt x="11344" y="11202"/>
                  </a:cubicBezTo>
                  <a:cubicBezTo>
                    <a:pt x="11141" y="11958"/>
                    <a:pt x="10458" y="12455"/>
                    <a:pt x="9710" y="12455"/>
                  </a:cubicBezTo>
                  <a:cubicBezTo>
                    <a:pt x="9569" y="12455"/>
                    <a:pt x="9426" y="12438"/>
                    <a:pt x="9284" y="12401"/>
                  </a:cubicBezTo>
                  <a:cubicBezTo>
                    <a:pt x="8383" y="12169"/>
                    <a:pt x="7841" y="11254"/>
                    <a:pt x="8064" y="10353"/>
                  </a:cubicBezTo>
                  <a:cubicBezTo>
                    <a:pt x="8338" y="9260"/>
                    <a:pt x="9061" y="8384"/>
                    <a:pt x="10154" y="7818"/>
                  </a:cubicBezTo>
                  <a:cubicBezTo>
                    <a:pt x="10832" y="7465"/>
                    <a:pt x="10973" y="6556"/>
                    <a:pt x="10434" y="6017"/>
                  </a:cubicBezTo>
                  <a:cubicBezTo>
                    <a:pt x="10219" y="5801"/>
                    <a:pt x="9934" y="5700"/>
                    <a:pt x="9650" y="5700"/>
                  </a:cubicBezTo>
                  <a:cubicBezTo>
                    <a:pt x="9078" y="5700"/>
                    <a:pt x="8507" y="6109"/>
                    <a:pt x="8507" y="6815"/>
                  </a:cubicBezTo>
                  <a:cubicBezTo>
                    <a:pt x="8507" y="7749"/>
                    <a:pt x="7748" y="8507"/>
                    <a:pt x="6812" y="8507"/>
                  </a:cubicBezTo>
                  <a:cubicBezTo>
                    <a:pt x="5875" y="8507"/>
                    <a:pt x="5119" y="7749"/>
                    <a:pt x="5119" y="6815"/>
                  </a:cubicBezTo>
                  <a:cubicBezTo>
                    <a:pt x="5119" y="4388"/>
                    <a:pt x="7028" y="2334"/>
                    <a:pt x="9636" y="2334"/>
                  </a:cubicBezTo>
                  <a:close/>
                  <a:moveTo>
                    <a:pt x="9636" y="13588"/>
                  </a:moveTo>
                  <a:cubicBezTo>
                    <a:pt x="9854" y="13588"/>
                    <a:pt x="10074" y="13630"/>
                    <a:pt x="10284" y="13717"/>
                  </a:cubicBezTo>
                  <a:cubicBezTo>
                    <a:pt x="10916" y="13979"/>
                    <a:pt x="11328" y="14596"/>
                    <a:pt x="11328" y="15283"/>
                  </a:cubicBezTo>
                  <a:cubicBezTo>
                    <a:pt x="11328" y="16219"/>
                    <a:pt x="10570" y="16975"/>
                    <a:pt x="9636" y="16978"/>
                  </a:cubicBezTo>
                  <a:cubicBezTo>
                    <a:pt x="8950" y="16978"/>
                    <a:pt x="8332" y="16562"/>
                    <a:pt x="8070" y="15930"/>
                  </a:cubicBezTo>
                  <a:cubicBezTo>
                    <a:pt x="7808" y="15298"/>
                    <a:pt x="7953" y="14569"/>
                    <a:pt x="8438" y="14084"/>
                  </a:cubicBezTo>
                  <a:cubicBezTo>
                    <a:pt x="8762" y="13760"/>
                    <a:pt x="9195" y="13588"/>
                    <a:pt x="9636" y="13588"/>
                  </a:cubicBezTo>
                  <a:close/>
                  <a:moveTo>
                    <a:pt x="9636" y="1"/>
                  </a:moveTo>
                  <a:cubicBezTo>
                    <a:pt x="4330" y="1"/>
                    <a:pt x="0" y="4331"/>
                    <a:pt x="0" y="9637"/>
                  </a:cubicBezTo>
                  <a:cubicBezTo>
                    <a:pt x="0" y="14945"/>
                    <a:pt x="4330" y="19273"/>
                    <a:pt x="9636" y="19273"/>
                  </a:cubicBezTo>
                  <a:cubicBezTo>
                    <a:pt x="14939" y="19273"/>
                    <a:pt x="19272" y="14945"/>
                    <a:pt x="19272" y="9637"/>
                  </a:cubicBezTo>
                  <a:cubicBezTo>
                    <a:pt x="19272" y="4331"/>
                    <a:pt x="14942" y="1"/>
                    <a:pt x="9636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7" name="Google Shape;1577;p41"/>
          <p:cNvGrpSpPr/>
          <p:nvPr/>
        </p:nvGrpSpPr>
        <p:grpSpPr>
          <a:xfrm>
            <a:off x="5461708" y="3951792"/>
            <a:ext cx="339253" cy="339253"/>
            <a:chOff x="1492675" y="4992125"/>
            <a:chExt cx="481825" cy="481825"/>
          </a:xfrm>
        </p:grpSpPr>
        <p:sp>
          <p:nvSpPr>
            <p:cNvPr id="1578" name="Google Shape;1578;p41"/>
            <p:cNvSpPr/>
            <p:nvPr/>
          </p:nvSpPr>
          <p:spPr>
            <a:xfrm>
              <a:off x="1492675" y="499212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41"/>
            <p:cNvSpPr/>
            <p:nvPr/>
          </p:nvSpPr>
          <p:spPr>
            <a:xfrm>
              <a:off x="1639625" y="5170175"/>
              <a:ext cx="190100" cy="125750"/>
            </a:xfrm>
            <a:custGeom>
              <a:rect b="b" l="l" r="r" t="t"/>
              <a:pathLst>
                <a:path extrusionOk="0" h="5030" w="7604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0" name="Google Shape;1580;p41"/>
          <p:cNvGrpSpPr/>
          <p:nvPr/>
        </p:nvGrpSpPr>
        <p:grpSpPr>
          <a:xfrm>
            <a:off x="5004462" y="3951792"/>
            <a:ext cx="339253" cy="339253"/>
            <a:chOff x="2085525" y="4992125"/>
            <a:chExt cx="481825" cy="481825"/>
          </a:xfrm>
        </p:grpSpPr>
        <p:sp>
          <p:nvSpPr>
            <p:cNvPr id="1581" name="Google Shape;1581;p41"/>
            <p:cNvSpPr/>
            <p:nvPr/>
          </p:nvSpPr>
          <p:spPr>
            <a:xfrm>
              <a:off x="2244150" y="5152125"/>
              <a:ext cx="164500" cy="161825"/>
            </a:xfrm>
            <a:custGeom>
              <a:rect b="b" l="l" r="r" t="t"/>
              <a:pathLst>
                <a:path extrusionOk="0" h="6473" w="658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1"/>
            <p:cNvSpPr/>
            <p:nvPr/>
          </p:nvSpPr>
          <p:spPr>
            <a:xfrm>
              <a:off x="2085525" y="499212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3" name="Google Shape;1583;p41"/>
          <p:cNvGrpSpPr/>
          <p:nvPr/>
        </p:nvGrpSpPr>
        <p:grpSpPr>
          <a:xfrm>
            <a:off x="6833221" y="3951792"/>
            <a:ext cx="339253" cy="339253"/>
            <a:chOff x="2678350" y="4992125"/>
            <a:chExt cx="481825" cy="481825"/>
          </a:xfrm>
        </p:grpSpPr>
        <p:sp>
          <p:nvSpPr>
            <p:cNvPr id="1584" name="Google Shape;1584;p41"/>
            <p:cNvSpPr/>
            <p:nvPr/>
          </p:nvSpPr>
          <p:spPr>
            <a:xfrm>
              <a:off x="2975725" y="5079150"/>
              <a:ext cx="56475" cy="309125"/>
            </a:xfrm>
            <a:custGeom>
              <a:rect b="b" l="l" r="r" t="t"/>
              <a:pathLst>
                <a:path extrusionOk="0" h="12365" w="2259">
                  <a:moveTo>
                    <a:pt x="2259" y="1"/>
                  </a:moveTo>
                  <a:cubicBezTo>
                    <a:pt x="943" y="272"/>
                    <a:pt x="0" y="1428"/>
                    <a:pt x="0" y="2768"/>
                  </a:cubicBezTo>
                  <a:lnTo>
                    <a:pt x="0" y="6722"/>
                  </a:lnTo>
                  <a:lnTo>
                    <a:pt x="563" y="6722"/>
                  </a:lnTo>
                  <a:cubicBezTo>
                    <a:pt x="877" y="6722"/>
                    <a:pt x="1130" y="6972"/>
                    <a:pt x="1130" y="7285"/>
                  </a:cubicBezTo>
                  <a:lnTo>
                    <a:pt x="1130" y="11802"/>
                  </a:lnTo>
                  <a:cubicBezTo>
                    <a:pt x="1130" y="12115"/>
                    <a:pt x="1379" y="12365"/>
                    <a:pt x="1693" y="12365"/>
                  </a:cubicBezTo>
                  <a:cubicBezTo>
                    <a:pt x="2006" y="12365"/>
                    <a:pt x="2259" y="12115"/>
                    <a:pt x="2259" y="11802"/>
                  </a:cubicBezTo>
                  <a:lnTo>
                    <a:pt x="2259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1"/>
            <p:cNvSpPr/>
            <p:nvPr/>
          </p:nvSpPr>
          <p:spPr>
            <a:xfrm>
              <a:off x="2806350" y="5162500"/>
              <a:ext cx="84700" cy="225775"/>
            </a:xfrm>
            <a:custGeom>
              <a:rect b="b" l="l" r="r" t="t"/>
              <a:pathLst>
                <a:path extrusionOk="0" h="9031" w="3388">
                  <a:moveTo>
                    <a:pt x="0" y="0"/>
                  </a:moveTo>
                  <a:lnTo>
                    <a:pt x="0" y="563"/>
                  </a:lnTo>
                  <a:cubicBezTo>
                    <a:pt x="0" y="876"/>
                    <a:pt x="250" y="1129"/>
                    <a:pt x="563" y="1129"/>
                  </a:cubicBezTo>
                  <a:cubicBezTo>
                    <a:pt x="876" y="1129"/>
                    <a:pt x="1129" y="1379"/>
                    <a:pt x="1129" y="1692"/>
                  </a:cubicBezTo>
                  <a:lnTo>
                    <a:pt x="1129" y="8468"/>
                  </a:lnTo>
                  <a:cubicBezTo>
                    <a:pt x="1129" y="8781"/>
                    <a:pt x="1379" y="9031"/>
                    <a:pt x="1692" y="9031"/>
                  </a:cubicBezTo>
                  <a:cubicBezTo>
                    <a:pt x="2006" y="9031"/>
                    <a:pt x="2258" y="8781"/>
                    <a:pt x="2258" y="8468"/>
                  </a:cubicBezTo>
                  <a:lnTo>
                    <a:pt x="2258" y="1692"/>
                  </a:lnTo>
                  <a:cubicBezTo>
                    <a:pt x="2258" y="1379"/>
                    <a:pt x="2508" y="1129"/>
                    <a:pt x="2822" y="1129"/>
                  </a:cubicBezTo>
                  <a:cubicBezTo>
                    <a:pt x="3135" y="1129"/>
                    <a:pt x="3388" y="876"/>
                    <a:pt x="3388" y="563"/>
                  </a:cubicBezTo>
                  <a:lnTo>
                    <a:pt x="3388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41"/>
            <p:cNvSpPr/>
            <p:nvPr/>
          </p:nvSpPr>
          <p:spPr>
            <a:xfrm>
              <a:off x="2678350" y="499212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9071" y="2298"/>
                  </a:moveTo>
                  <a:cubicBezTo>
                    <a:pt x="9384" y="2298"/>
                    <a:pt x="9637" y="2548"/>
                    <a:pt x="9637" y="2861"/>
                  </a:cubicBezTo>
                  <a:lnTo>
                    <a:pt x="9637" y="6249"/>
                  </a:lnTo>
                  <a:lnTo>
                    <a:pt x="9637" y="7378"/>
                  </a:lnTo>
                  <a:cubicBezTo>
                    <a:pt x="9634" y="8095"/>
                    <a:pt x="9182" y="8736"/>
                    <a:pt x="8508" y="8977"/>
                  </a:cubicBezTo>
                  <a:lnTo>
                    <a:pt x="8508" y="15283"/>
                  </a:lnTo>
                  <a:cubicBezTo>
                    <a:pt x="8508" y="16219"/>
                    <a:pt x="7749" y="16975"/>
                    <a:pt x="6812" y="16975"/>
                  </a:cubicBezTo>
                  <a:cubicBezTo>
                    <a:pt x="5876" y="16975"/>
                    <a:pt x="5120" y="16219"/>
                    <a:pt x="5120" y="15283"/>
                  </a:cubicBezTo>
                  <a:lnTo>
                    <a:pt x="5120" y="8977"/>
                  </a:lnTo>
                  <a:cubicBezTo>
                    <a:pt x="4443" y="8736"/>
                    <a:pt x="3991" y="8095"/>
                    <a:pt x="3991" y="7378"/>
                  </a:cubicBezTo>
                  <a:lnTo>
                    <a:pt x="3991" y="2861"/>
                  </a:lnTo>
                  <a:cubicBezTo>
                    <a:pt x="3991" y="2548"/>
                    <a:pt x="4241" y="2298"/>
                    <a:pt x="4554" y="2298"/>
                  </a:cubicBezTo>
                  <a:cubicBezTo>
                    <a:pt x="4867" y="2298"/>
                    <a:pt x="5120" y="2548"/>
                    <a:pt x="5120" y="2861"/>
                  </a:cubicBezTo>
                  <a:lnTo>
                    <a:pt x="5120" y="5686"/>
                  </a:lnTo>
                  <a:lnTo>
                    <a:pt x="6249" y="5686"/>
                  </a:lnTo>
                  <a:lnTo>
                    <a:pt x="6249" y="2861"/>
                  </a:lnTo>
                  <a:cubicBezTo>
                    <a:pt x="6249" y="2548"/>
                    <a:pt x="6499" y="2298"/>
                    <a:pt x="6812" y="2298"/>
                  </a:cubicBezTo>
                  <a:cubicBezTo>
                    <a:pt x="7126" y="2298"/>
                    <a:pt x="7378" y="2548"/>
                    <a:pt x="7378" y="2861"/>
                  </a:cubicBezTo>
                  <a:lnTo>
                    <a:pt x="7378" y="5686"/>
                  </a:lnTo>
                  <a:lnTo>
                    <a:pt x="8508" y="5686"/>
                  </a:lnTo>
                  <a:lnTo>
                    <a:pt x="8508" y="2861"/>
                  </a:lnTo>
                  <a:cubicBezTo>
                    <a:pt x="8508" y="2548"/>
                    <a:pt x="8758" y="2298"/>
                    <a:pt x="9071" y="2298"/>
                  </a:cubicBezTo>
                  <a:close/>
                  <a:moveTo>
                    <a:pt x="14717" y="2298"/>
                  </a:moveTo>
                  <a:cubicBezTo>
                    <a:pt x="15030" y="2298"/>
                    <a:pt x="15283" y="2548"/>
                    <a:pt x="15283" y="2861"/>
                  </a:cubicBezTo>
                  <a:lnTo>
                    <a:pt x="15283" y="15283"/>
                  </a:lnTo>
                  <a:cubicBezTo>
                    <a:pt x="15283" y="16219"/>
                    <a:pt x="14524" y="16975"/>
                    <a:pt x="13588" y="16975"/>
                  </a:cubicBezTo>
                  <a:cubicBezTo>
                    <a:pt x="12651" y="16975"/>
                    <a:pt x="11895" y="16219"/>
                    <a:pt x="11895" y="15283"/>
                  </a:cubicBezTo>
                  <a:lnTo>
                    <a:pt x="11895" y="11332"/>
                  </a:lnTo>
                  <a:lnTo>
                    <a:pt x="11329" y="11332"/>
                  </a:lnTo>
                  <a:cubicBezTo>
                    <a:pt x="11016" y="11332"/>
                    <a:pt x="10766" y="11079"/>
                    <a:pt x="10766" y="10766"/>
                  </a:cubicBezTo>
                  <a:lnTo>
                    <a:pt x="10766" y="6249"/>
                  </a:lnTo>
                  <a:cubicBezTo>
                    <a:pt x="10766" y="4066"/>
                    <a:pt x="12534" y="2298"/>
                    <a:pt x="14717" y="2298"/>
                  </a:cubicBezTo>
                  <a:close/>
                  <a:moveTo>
                    <a:pt x="1693" y="1"/>
                  </a:moveTo>
                  <a:cubicBezTo>
                    <a:pt x="757" y="1"/>
                    <a:pt x="1" y="759"/>
                    <a:pt x="1" y="1696"/>
                  </a:cubicBezTo>
                  <a:lnTo>
                    <a:pt x="1" y="17580"/>
                  </a:lnTo>
                  <a:cubicBezTo>
                    <a:pt x="1" y="18514"/>
                    <a:pt x="757" y="19273"/>
                    <a:pt x="1693" y="19273"/>
                  </a:cubicBezTo>
                  <a:lnTo>
                    <a:pt x="17578" y="19273"/>
                  </a:lnTo>
                  <a:cubicBezTo>
                    <a:pt x="18514" y="19273"/>
                    <a:pt x="19270" y="18514"/>
                    <a:pt x="19273" y="17580"/>
                  </a:cubicBezTo>
                  <a:lnTo>
                    <a:pt x="19273" y="1696"/>
                  </a:lnTo>
                  <a:cubicBezTo>
                    <a:pt x="19270" y="759"/>
                    <a:pt x="18514" y="1"/>
                    <a:pt x="17578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7" name="Google Shape;1587;p41"/>
          <p:cNvGrpSpPr/>
          <p:nvPr/>
        </p:nvGrpSpPr>
        <p:grpSpPr>
          <a:xfrm>
            <a:off x="4628816" y="3951792"/>
            <a:ext cx="339253" cy="339253"/>
            <a:chOff x="3271200" y="4992125"/>
            <a:chExt cx="481825" cy="481825"/>
          </a:xfrm>
        </p:grpSpPr>
        <p:sp>
          <p:nvSpPr>
            <p:cNvPr id="1588" name="Google Shape;1588;p41"/>
            <p:cNvSpPr/>
            <p:nvPr/>
          </p:nvSpPr>
          <p:spPr>
            <a:xfrm>
              <a:off x="3497950" y="5106025"/>
              <a:ext cx="28250" cy="28250"/>
            </a:xfrm>
            <a:custGeom>
              <a:rect b="b" l="l" r="r" t="t"/>
              <a:pathLst>
                <a:path extrusionOk="0" h="1130" w="113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6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41"/>
            <p:cNvSpPr/>
            <p:nvPr/>
          </p:nvSpPr>
          <p:spPr>
            <a:xfrm>
              <a:off x="3497950" y="5218950"/>
              <a:ext cx="28250" cy="141175"/>
            </a:xfrm>
            <a:custGeom>
              <a:rect b="b" l="l" r="r" t="t"/>
              <a:pathLst>
                <a:path extrusionOk="0" h="5647" w="1130">
                  <a:moveTo>
                    <a:pt x="0" y="0"/>
                  </a:moveTo>
                  <a:lnTo>
                    <a:pt x="0" y="5647"/>
                  </a:lnTo>
                  <a:lnTo>
                    <a:pt x="1130" y="5647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41"/>
            <p:cNvSpPr/>
            <p:nvPr/>
          </p:nvSpPr>
          <p:spPr>
            <a:xfrm>
              <a:off x="3271200" y="499212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9636" y="3427"/>
                  </a:moveTo>
                  <a:cubicBezTo>
                    <a:pt x="10320" y="3427"/>
                    <a:pt x="10937" y="3840"/>
                    <a:pt x="11199" y="4472"/>
                  </a:cubicBezTo>
                  <a:cubicBezTo>
                    <a:pt x="11461" y="5105"/>
                    <a:pt x="11317" y="5833"/>
                    <a:pt x="10832" y="6318"/>
                  </a:cubicBezTo>
                  <a:cubicBezTo>
                    <a:pt x="10508" y="6642"/>
                    <a:pt x="10074" y="6814"/>
                    <a:pt x="9634" y="6814"/>
                  </a:cubicBezTo>
                  <a:cubicBezTo>
                    <a:pt x="9415" y="6814"/>
                    <a:pt x="9195" y="6772"/>
                    <a:pt x="8986" y="6686"/>
                  </a:cubicBezTo>
                  <a:cubicBezTo>
                    <a:pt x="8354" y="6424"/>
                    <a:pt x="7941" y="5806"/>
                    <a:pt x="7941" y="5120"/>
                  </a:cubicBezTo>
                  <a:cubicBezTo>
                    <a:pt x="7941" y="4183"/>
                    <a:pt x="8700" y="3427"/>
                    <a:pt x="9636" y="3427"/>
                  </a:cubicBezTo>
                  <a:close/>
                  <a:moveTo>
                    <a:pt x="10766" y="7944"/>
                  </a:moveTo>
                  <a:cubicBezTo>
                    <a:pt x="11076" y="7944"/>
                    <a:pt x="11329" y="8194"/>
                    <a:pt x="11329" y="8507"/>
                  </a:cubicBezTo>
                  <a:lnTo>
                    <a:pt x="11329" y="14720"/>
                  </a:lnTo>
                  <a:lnTo>
                    <a:pt x="11895" y="14720"/>
                  </a:lnTo>
                  <a:cubicBezTo>
                    <a:pt x="12205" y="14720"/>
                    <a:pt x="12458" y="14969"/>
                    <a:pt x="12458" y="15283"/>
                  </a:cubicBezTo>
                  <a:cubicBezTo>
                    <a:pt x="12458" y="15596"/>
                    <a:pt x="12205" y="15849"/>
                    <a:pt x="11895" y="15849"/>
                  </a:cubicBezTo>
                  <a:lnTo>
                    <a:pt x="7378" y="15849"/>
                  </a:lnTo>
                  <a:cubicBezTo>
                    <a:pt x="7065" y="15849"/>
                    <a:pt x="6812" y="15596"/>
                    <a:pt x="6812" y="15283"/>
                  </a:cubicBezTo>
                  <a:cubicBezTo>
                    <a:pt x="6812" y="14969"/>
                    <a:pt x="7065" y="14720"/>
                    <a:pt x="7378" y="14720"/>
                  </a:cubicBezTo>
                  <a:lnTo>
                    <a:pt x="7941" y="14720"/>
                  </a:lnTo>
                  <a:lnTo>
                    <a:pt x="7941" y="9073"/>
                  </a:lnTo>
                  <a:lnTo>
                    <a:pt x="7378" y="9073"/>
                  </a:lnTo>
                  <a:cubicBezTo>
                    <a:pt x="7065" y="9073"/>
                    <a:pt x="6812" y="8821"/>
                    <a:pt x="6812" y="8507"/>
                  </a:cubicBezTo>
                  <a:cubicBezTo>
                    <a:pt x="6812" y="8194"/>
                    <a:pt x="7065" y="7944"/>
                    <a:pt x="7378" y="7944"/>
                  </a:cubicBezTo>
                  <a:close/>
                  <a:moveTo>
                    <a:pt x="1693" y="1"/>
                  </a:moveTo>
                  <a:cubicBezTo>
                    <a:pt x="756" y="1"/>
                    <a:pt x="0" y="759"/>
                    <a:pt x="0" y="1696"/>
                  </a:cubicBezTo>
                  <a:lnTo>
                    <a:pt x="0" y="17580"/>
                  </a:lnTo>
                  <a:cubicBezTo>
                    <a:pt x="0" y="18514"/>
                    <a:pt x="756" y="19273"/>
                    <a:pt x="1693" y="19273"/>
                  </a:cubicBezTo>
                  <a:lnTo>
                    <a:pt x="17577" y="19273"/>
                  </a:lnTo>
                  <a:cubicBezTo>
                    <a:pt x="18514" y="19273"/>
                    <a:pt x="19269" y="18514"/>
                    <a:pt x="19272" y="17580"/>
                  </a:cubicBezTo>
                  <a:lnTo>
                    <a:pt x="19272" y="1696"/>
                  </a:lnTo>
                  <a:cubicBezTo>
                    <a:pt x="19269" y="759"/>
                    <a:pt x="18514" y="1"/>
                    <a:pt x="17577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1" name="Google Shape;1591;p41"/>
          <p:cNvGrpSpPr/>
          <p:nvPr/>
        </p:nvGrpSpPr>
        <p:grpSpPr>
          <a:xfrm>
            <a:off x="7290263" y="3952822"/>
            <a:ext cx="339411" cy="337193"/>
            <a:chOff x="3863900" y="4993625"/>
            <a:chExt cx="482050" cy="478900"/>
          </a:xfrm>
        </p:grpSpPr>
        <p:sp>
          <p:nvSpPr>
            <p:cNvPr id="1592" name="Google Shape;1592;p41"/>
            <p:cNvSpPr/>
            <p:nvPr/>
          </p:nvSpPr>
          <p:spPr>
            <a:xfrm>
              <a:off x="3877525" y="5058825"/>
              <a:ext cx="315450" cy="164750"/>
            </a:xfrm>
            <a:custGeom>
              <a:rect b="b" l="l" r="r" t="t"/>
              <a:pathLst>
                <a:path extrusionOk="0" h="6590" w="12618">
                  <a:moveTo>
                    <a:pt x="3647" y="1"/>
                  </a:moveTo>
                  <a:lnTo>
                    <a:pt x="169" y="1846"/>
                  </a:lnTo>
                  <a:cubicBezTo>
                    <a:pt x="109" y="1877"/>
                    <a:pt x="51" y="1913"/>
                    <a:pt x="0" y="1952"/>
                  </a:cubicBezTo>
                  <a:lnTo>
                    <a:pt x="8892" y="6589"/>
                  </a:lnTo>
                  <a:lnTo>
                    <a:pt x="12617" y="4746"/>
                  </a:lnTo>
                  <a:lnTo>
                    <a:pt x="3647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41"/>
            <p:cNvSpPr/>
            <p:nvPr/>
          </p:nvSpPr>
          <p:spPr>
            <a:xfrm>
              <a:off x="4113750" y="5133350"/>
              <a:ext cx="232200" cy="339175"/>
            </a:xfrm>
            <a:custGeom>
              <a:rect b="b" l="l" r="r" t="t"/>
              <a:pathLst>
                <a:path extrusionOk="0" h="13567" w="9288">
                  <a:moveTo>
                    <a:pt x="9284" y="1"/>
                  </a:moveTo>
                  <a:lnTo>
                    <a:pt x="4836" y="2202"/>
                  </a:lnTo>
                  <a:lnTo>
                    <a:pt x="4836" y="4680"/>
                  </a:lnTo>
                  <a:cubicBezTo>
                    <a:pt x="4836" y="4993"/>
                    <a:pt x="4584" y="5246"/>
                    <a:pt x="4270" y="5246"/>
                  </a:cubicBezTo>
                  <a:cubicBezTo>
                    <a:pt x="3957" y="5246"/>
                    <a:pt x="3707" y="4993"/>
                    <a:pt x="3707" y="4680"/>
                  </a:cubicBezTo>
                  <a:lnTo>
                    <a:pt x="3707" y="2762"/>
                  </a:lnTo>
                  <a:lnTo>
                    <a:pt x="0" y="4593"/>
                  </a:lnTo>
                  <a:lnTo>
                    <a:pt x="0" y="13566"/>
                  </a:lnTo>
                  <a:cubicBezTo>
                    <a:pt x="12" y="13560"/>
                    <a:pt x="24" y="13557"/>
                    <a:pt x="37" y="13551"/>
                  </a:cubicBezTo>
                  <a:lnTo>
                    <a:pt x="8552" y="9236"/>
                  </a:lnTo>
                  <a:cubicBezTo>
                    <a:pt x="9004" y="9010"/>
                    <a:pt x="9287" y="8550"/>
                    <a:pt x="9287" y="8047"/>
                  </a:cubicBezTo>
                  <a:lnTo>
                    <a:pt x="9287" y="52"/>
                  </a:lnTo>
                  <a:cubicBezTo>
                    <a:pt x="9287" y="34"/>
                    <a:pt x="9287" y="19"/>
                    <a:pt x="9284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41"/>
            <p:cNvSpPr/>
            <p:nvPr/>
          </p:nvSpPr>
          <p:spPr>
            <a:xfrm>
              <a:off x="3998800" y="4993625"/>
              <a:ext cx="334125" cy="168500"/>
            </a:xfrm>
            <a:custGeom>
              <a:rect b="b" l="l" r="r" t="t"/>
              <a:pathLst>
                <a:path extrusionOk="0" h="6740" w="13365">
                  <a:moveTo>
                    <a:pt x="4045" y="1"/>
                  </a:moveTo>
                  <a:cubicBezTo>
                    <a:pt x="3833" y="1"/>
                    <a:pt x="3623" y="51"/>
                    <a:pt x="3430" y="151"/>
                  </a:cubicBezTo>
                  <a:lnTo>
                    <a:pt x="0" y="1970"/>
                  </a:lnTo>
                  <a:lnTo>
                    <a:pt x="9013" y="6740"/>
                  </a:lnTo>
                  <a:lnTo>
                    <a:pt x="13364" y="4587"/>
                  </a:lnTo>
                  <a:cubicBezTo>
                    <a:pt x="13298" y="4536"/>
                    <a:pt x="13226" y="4491"/>
                    <a:pt x="13150" y="4454"/>
                  </a:cubicBezTo>
                  <a:lnTo>
                    <a:pt x="4638" y="139"/>
                  </a:lnTo>
                  <a:lnTo>
                    <a:pt x="4635" y="139"/>
                  </a:lnTo>
                  <a:cubicBezTo>
                    <a:pt x="4448" y="47"/>
                    <a:pt x="4246" y="1"/>
                    <a:pt x="4045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41"/>
            <p:cNvSpPr/>
            <p:nvPr/>
          </p:nvSpPr>
          <p:spPr>
            <a:xfrm>
              <a:off x="3863900" y="5132450"/>
              <a:ext cx="221650" cy="339925"/>
            </a:xfrm>
            <a:custGeom>
              <a:rect b="b" l="l" r="r" t="t"/>
              <a:pathLst>
                <a:path extrusionOk="0" h="13597" w="8866">
                  <a:moveTo>
                    <a:pt x="6" y="1"/>
                  </a:moveTo>
                  <a:cubicBezTo>
                    <a:pt x="3" y="25"/>
                    <a:pt x="0" y="52"/>
                    <a:pt x="0" y="76"/>
                  </a:cubicBezTo>
                  <a:lnTo>
                    <a:pt x="0" y="8095"/>
                  </a:lnTo>
                  <a:cubicBezTo>
                    <a:pt x="0" y="8589"/>
                    <a:pt x="274" y="9043"/>
                    <a:pt x="714" y="9269"/>
                  </a:cubicBezTo>
                  <a:lnTo>
                    <a:pt x="8820" y="13572"/>
                  </a:lnTo>
                  <a:lnTo>
                    <a:pt x="8826" y="13575"/>
                  </a:lnTo>
                  <a:lnTo>
                    <a:pt x="8865" y="13596"/>
                  </a:lnTo>
                  <a:lnTo>
                    <a:pt x="8865" y="462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6" name="Google Shape;1596;p41"/>
          <p:cNvGrpSpPr/>
          <p:nvPr/>
        </p:nvGrpSpPr>
        <p:grpSpPr>
          <a:xfrm>
            <a:off x="7747437" y="3952822"/>
            <a:ext cx="339411" cy="337193"/>
            <a:chOff x="4456725" y="4993625"/>
            <a:chExt cx="482050" cy="478900"/>
          </a:xfrm>
        </p:grpSpPr>
        <p:sp>
          <p:nvSpPr>
            <p:cNvPr id="1597" name="Google Shape;1597;p41"/>
            <p:cNvSpPr/>
            <p:nvPr/>
          </p:nvSpPr>
          <p:spPr>
            <a:xfrm>
              <a:off x="4470350" y="5058825"/>
              <a:ext cx="315450" cy="164750"/>
            </a:xfrm>
            <a:custGeom>
              <a:rect b="b" l="l" r="r" t="t"/>
              <a:pathLst>
                <a:path extrusionOk="0" h="6590" w="12618">
                  <a:moveTo>
                    <a:pt x="3647" y="1"/>
                  </a:moveTo>
                  <a:lnTo>
                    <a:pt x="169" y="1846"/>
                  </a:lnTo>
                  <a:cubicBezTo>
                    <a:pt x="109" y="1877"/>
                    <a:pt x="52" y="1913"/>
                    <a:pt x="1" y="1952"/>
                  </a:cubicBezTo>
                  <a:lnTo>
                    <a:pt x="8893" y="6589"/>
                  </a:lnTo>
                  <a:lnTo>
                    <a:pt x="12618" y="4746"/>
                  </a:lnTo>
                  <a:lnTo>
                    <a:pt x="3647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41"/>
            <p:cNvSpPr/>
            <p:nvPr/>
          </p:nvSpPr>
          <p:spPr>
            <a:xfrm>
              <a:off x="4706575" y="5133350"/>
              <a:ext cx="232200" cy="339175"/>
            </a:xfrm>
            <a:custGeom>
              <a:rect b="b" l="l" r="r" t="t"/>
              <a:pathLst>
                <a:path extrusionOk="0" h="13567" w="9288">
                  <a:moveTo>
                    <a:pt x="9285" y="1"/>
                  </a:moveTo>
                  <a:lnTo>
                    <a:pt x="4837" y="2202"/>
                  </a:lnTo>
                  <a:lnTo>
                    <a:pt x="4837" y="4680"/>
                  </a:lnTo>
                  <a:cubicBezTo>
                    <a:pt x="4837" y="4993"/>
                    <a:pt x="4584" y="5246"/>
                    <a:pt x="4271" y="5246"/>
                  </a:cubicBezTo>
                  <a:cubicBezTo>
                    <a:pt x="3958" y="5246"/>
                    <a:pt x="3708" y="4993"/>
                    <a:pt x="3708" y="4680"/>
                  </a:cubicBezTo>
                  <a:lnTo>
                    <a:pt x="3708" y="2762"/>
                  </a:lnTo>
                  <a:lnTo>
                    <a:pt x="1" y="4593"/>
                  </a:lnTo>
                  <a:lnTo>
                    <a:pt x="1" y="13566"/>
                  </a:lnTo>
                  <a:cubicBezTo>
                    <a:pt x="13" y="13560"/>
                    <a:pt x="25" y="13557"/>
                    <a:pt x="37" y="13551"/>
                  </a:cubicBezTo>
                  <a:lnTo>
                    <a:pt x="8553" y="9236"/>
                  </a:lnTo>
                  <a:cubicBezTo>
                    <a:pt x="9005" y="9010"/>
                    <a:pt x="9288" y="8550"/>
                    <a:pt x="9288" y="8047"/>
                  </a:cubicBezTo>
                  <a:lnTo>
                    <a:pt x="9288" y="52"/>
                  </a:lnTo>
                  <a:cubicBezTo>
                    <a:pt x="9288" y="34"/>
                    <a:pt x="9288" y="19"/>
                    <a:pt x="9285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41"/>
            <p:cNvSpPr/>
            <p:nvPr/>
          </p:nvSpPr>
          <p:spPr>
            <a:xfrm>
              <a:off x="4591625" y="4993625"/>
              <a:ext cx="334125" cy="168500"/>
            </a:xfrm>
            <a:custGeom>
              <a:rect b="b" l="l" r="r" t="t"/>
              <a:pathLst>
                <a:path extrusionOk="0" h="6740" w="13365">
                  <a:moveTo>
                    <a:pt x="4045" y="1"/>
                  </a:moveTo>
                  <a:cubicBezTo>
                    <a:pt x="3834" y="1"/>
                    <a:pt x="3623" y="51"/>
                    <a:pt x="3431" y="151"/>
                  </a:cubicBezTo>
                  <a:lnTo>
                    <a:pt x="1" y="1970"/>
                  </a:lnTo>
                  <a:lnTo>
                    <a:pt x="9013" y="6740"/>
                  </a:lnTo>
                  <a:lnTo>
                    <a:pt x="13365" y="4587"/>
                  </a:lnTo>
                  <a:cubicBezTo>
                    <a:pt x="13298" y="4536"/>
                    <a:pt x="13226" y="4491"/>
                    <a:pt x="13151" y="4454"/>
                  </a:cubicBezTo>
                  <a:lnTo>
                    <a:pt x="4638" y="139"/>
                  </a:lnTo>
                  <a:lnTo>
                    <a:pt x="4635" y="139"/>
                  </a:lnTo>
                  <a:cubicBezTo>
                    <a:pt x="4448" y="47"/>
                    <a:pt x="4247" y="1"/>
                    <a:pt x="4045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41"/>
            <p:cNvSpPr/>
            <p:nvPr/>
          </p:nvSpPr>
          <p:spPr>
            <a:xfrm>
              <a:off x="4456725" y="5132450"/>
              <a:ext cx="221650" cy="339925"/>
            </a:xfrm>
            <a:custGeom>
              <a:rect b="b" l="l" r="r" t="t"/>
              <a:pathLst>
                <a:path extrusionOk="0" h="13597" w="8866">
                  <a:moveTo>
                    <a:pt x="3277" y="4449"/>
                  </a:moveTo>
                  <a:cubicBezTo>
                    <a:pt x="3465" y="4449"/>
                    <a:pt x="3649" y="4542"/>
                    <a:pt x="3756" y="4713"/>
                  </a:cubicBezTo>
                  <a:lnTo>
                    <a:pt x="4632" y="6104"/>
                  </a:lnTo>
                  <a:lnTo>
                    <a:pt x="5559" y="5719"/>
                  </a:lnTo>
                  <a:cubicBezTo>
                    <a:pt x="5634" y="5686"/>
                    <a:pt x="5712" y="5670"/>
                    <a:pt x="5788" y="5670"/>
                  </a:cubicBezTo>
                  <a:cubicBezTo>
                    <a:pt x="6008" y="5670"/>
                    <a:pt x="6217" y="5800"/>
                    <a:pt x="6306" y="6017"/>
                  </a:cubicBezTo>
                  <a:cubicBezTo>
                    <a:pt x="6430" y="6309"/>
                    <a:pt x="6288" y="6643"/>
                    <a:pt x="5993" y="6761"/>
                  </a:cubicBezTo>
                  <a:lnTo>
                    <a:pt x="5243" y="7074"/>
                  </a:lnTo>
                  <a:lnTo>
                    <a:pt x="6032" y="8324"/>
                  </a:lnTo>
                  <a:cubicBezTo>
                    <a:pt x="6198" y="8586"/>
                    <a:pt x="6116" y="8935"/>
                    <a:pt x="5855" y="9101"/>
                  </a:cubicBezTo>
                  <a:cubicBezTo>
                    <a:pt x="5761" y="9160"/>
                    <a:pt x="5656" y="9189"/>
                    <a:pt x="5553" y="9189"/>
                  </a:cubicBezTo>
                  <a:cubicBezTo>
                    <a:pt x="5365" y="9189"/>
                    <a:pt x="5181" y="9095"/>
                    <a:pt x="5075" y="8926"/>
                  </a:cubicBezTo>
                  <a:lnTo>
                    <a:pt x="4186" y="7514"/>
                  </a:lnTo>
                  <a:lnTo>
                    <a:pt x="3310" y="7881"/>
                  </a:lnTo>
                  <a:cubicBezTo>
                    <a:pt x="3241" y="7908"/>
                    <a:pt x="3168" y="7923"/>
                    <a:pt x="3093" y="7923"/>
                  </a:cubicBezTo>
                  <a:cubicBezTo>
                    <a:pt x="2825" y="7923"/>
                    <a:pt x="2593" y="7733"/>
                    <a:pt x="2539" y="7471"/>
                  </a:cubicBezTo>
                  <a:cubicBezTo>
                    <a:pt x="2488" y="7206"/>
                    <a:pt x="2626" y="6941"/>
                    <a:pt x="2876" y="6839"/>
                  </a:cubicBezTo>
                  <a:lnTo>
                    <a:pt x="3575" y="6547"/>
                  </a:lnTo>
                  <a:lnTo>
                    <a:pt x="2801" y="5315"/>
                  </a:lnTo>
                  <a:cubicBezTo>
                    <a:pt x="2632" y="5050"/>
                    <a:pt x="2714" y="4701"/>
                    <a:pt x="2976" y="4535"/>
                  </a:cubicBezTo>
                  <a:cubicBezTo>
                    <a:pt x="3070" y="4477"/>
                    <a:pt x="3174" y="4449"/>
                    <a:pt x="3277" y="4449"/>
                  </a:cubicBezTo>
                  <a:close/>
                  <a:moveTo>
                    <a:pt x="7" y="1"/>
                  </a:moveTo>
                  <a:cubicBezTo>
                    <a:pt x="4" y="25"/>
                    <a:pt x="1" y="52"/>
                    <a:pt x="1" y="76"/>
                  </a:cubicBezTo>
                  <a:lnTo>
                    <a:pt x="1" y="8095"/>
                  </a:lnTo>
                  <a:cubicBezTo>
                    <a:pt x="1" y="8589"/>
                    <a:pt x="275" y="9043"/>
                    <a:pt x="714" y="9269"/>
                  </a:cubicBezTo>
                  <a:lnTo>
                    <a:pt x="8821" y="13572"/>
                  </a:lnTo>
                  <a:lnTo>
                    <a:pt x="8827" y="13575"/>
                  </a:lnTo>
                  <a:lnTo>
                    <a:pt x="8866" y="13596"/>
                  </a:lnTo>
                  <a:lnTo>
                    <a:pt x="8866" y="462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1" name="Google Shape;1601;p41"/>
          <p:cNvGrpSpPr/>
          <p:nvPr/>
        </p:nvGrpSpPr>
        <p:grpSpPr>
          <a:xfrm>
            <a:off x="6376030" y="3952813"/>
            <a:ext cx="339411" cy="337211"/>
            <a:chOff x="5049575" y="4993600"/>
            <a:chExt cx="482050" cy="478925"/>
          </a:xfrm>
        </p:grpSpPr>
        <p:sp>
          <p:nvSpPr>
            <p:cNvPr id="1602" name="Google Shape;1602;p41"/>
            <p:cNvSpPr/>
            <p:nvPr/>
          </p:nvSpPr>
          <p:spPr>
            <a:xfrm>
              <a:off x="5063200" y="5058825"/>
              <a:ext cx="315450" cy="164750"/>
            </a:xfrm>
            <a:custGeom>
              <a:rect b="b" l="l" r="r" t="t"/>
              <a:pathLst>
                <a:path extrusionOk="0" h="6590" w="12618">
                  <a:moveTo>
                    <a:pt x="3647" y="1"/>
                  </a:moveTo>
                  <a:lnTo>
                    <a:pt x="169" y="1846"/>
                  </a:lnTo>
                  <a:cubicBezTo>
                    <a:pt x="109" y="1877"/>
                    <a:pt x="51" y="1913"/>
                    <a:pt x="0" y="1952"/>
                  </a:cubicBezTo>
                  <a:lnTo>
                    <a:pt x="8892" y="6589"/>
                  </a:lnTo>
                  <a:lnTo>
                    <a:pt x="12617" y="4746"/>
                  </a:lnTo>
                  <a:lnTo>
                    <a:pt x="3647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41"/>
            <p:cNvSpPr/>
            <p:nvPr/>
          </p:nvSpPr>
          <p:spPr>
            <a:xfrm>
              <a:off x="5299425" y="5133350"/>
              <a:ext cx="232200" cy="339175"/>
            </a:xfrm>
            <a:custGeom>
              <a:rect b="b" l="l" r="r" t="t"/>
              <a:pathLst>
                <a:path extrusionOk="0" h="13567" w="9288">
                  <a:moveTo>
                    <a:pt x="9284" y="1"/>
                  </a:moveTo>
                  <a:lnTo>
                    <a:pt x="4837" y="2202"/>
                  </a:lnTo>
                  <a:lnTo>
                    <a:pt x="4837" y="4680"/>
                  </a:lnTo>
                  <a:cubicBezTo>
                    <a:pt x="4837" y="4993"/>
                    <a:pt x="4584" y="5246"/>
                    <a:pt x="4271" y="5246"/>
                  </a:cubicBezTo>
                  <a:cubicBezTo>
                    <a:pt x="3957" y="5246"/>
                    <a:pt x="3707" y="4993"/>
                    <a:pt x="3707" y="4680"/>
                  </a:cubicBezTo>
                  <a:lnTo>
                    <a:pt x="3707" y="2762"/>
                  </a:lnTo>
                  <a:lnTo>
                    <a:pt x="1" y="4593"/>
                  </a:lnTo>
                  <a:lnTo>
                    <a:pt x="1" y="13566"/>
                  </a:lnTo>
                  <a:cubicBezTo>
                    <a:pt x="13" y="13560"/>
                    <a:pt x="25" y="13557"/>
                    <a:pt x="37" y="13551"/>
                  </a:cubicBezTo>
                  <a:lnTo>
                    <a:pt x="8553" y="9236"/>
                  </a:lnTo>
                  <a:cubicBezTo>
                    <a:pt x="9004" y="9010"/>
                    <a:pt x="9287" y="8550"/>
                    <a:pt x="9287" y="8047"/>
                  </a:cubicBezTo>
                  <a:lnTo>
                    <a:pt x="9287" y="52"/>
                  </a:lnTo>
                  <a:cubicBezTo>
                    <a:pt x="9287" y="34"/>
                    <a:pt x="9287" y="19"/>
                    <a:pt x="9284" y="1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41"/>
            <p:cNvSpPr/>
            <p:nvPr/>
          </p:nvSpPr>
          <p:spPr>
            <a:xfrm>
              <a:off x="5184475" y="4993600"/>
              <a:ext cx="334125" cy="168525"/>
            </a:xfrm>
            <a:custGeom>
              <a:rect b="b" l="l" r="r" t="t"/>
              <a:pathLst>
                <a:path extrusionOk="0" h="6741" w="13365">
                  <a:moveTo>
                    <a:pt x="4040" y="0"/>
                  </a:moveTo>
                  <a:cubicBezTo>
                    <a:pt x="3830" y="0"/>
                    <a:pt x="3621" y="50"/>
                    <a:pt x="3430" y="149"/>
                  </a:cubicBezTo>
                  <a:lnTo>
                    <a:pt x="0" y="1971"/>
                  </a:lnTo>
                  <a:lnTo>
                    <a:pt x="9013" y="6741"/>
                  </a:lnTo>
                  <a:lnTo>
                    <a:pt x="13364" y="4588"/>
                  </a:lnTo>
                  <a:cubicBezTo>
                    <a:pt x="13298" y="4537"/>
                    <a:pt x="13226" y="4492"/>
                    <a:pt x="13151" y="4455"/>
                  </a:cubicBezTo>
                  <a:lnTo>
                    <a:pt x="4638" y="140"/>
                  </a:lnTo>
                  <a:lnTo>
                    <a:pt x="4635" y="140"/>
                  </a:lnTo>
                  <a:cubicBezTo>
                    <a:pt x="4446" y="47"/>
                    <a:pt x="4243" y="0"/>
                    <a:pt x="4040" y="0"/>
                  </a:cubicBez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41"/>
            <p:cNvSpPr/>
            <p:nvPr/>
          </p:nvSpPr>
          <p:spPr>
            <a:xfrm>
              <a:off x="5049575" y="5132450"/>
              <a:ext cx="221650" cy="339925"/>
            </a:xfrm>
            <a:custGeom>
              <a:rect b="b" l="l" r="r" t="t"/>
              <a:pathLst>
                <a:path extrusionOk="0" h="13597" w="8866">
                  <a:moveTo>
                    <a:pt x="5803" y="5648"/>
                  </a:moveTo>
                  <a:cubicBezTo>
                    <a:pt x="5997" y="5648"/>
                    <a:pt x="6186" y="5748"/>
                    <a:pt x="6291" y="5927"/>
                  </a:cubicBezTo>
                  <a:cubicBezTo>
                    <a:pt x="6450" y="6195"/>
                    <a:pt x="6360" y="6541"/>
                    <a:pt x="6092" y="6701"/>
                  </a:cubicBezTo>
                  <a:lnTo>
                    <a:pt x="3843" y="8016"/>
                  </a:lnTo>
                  <a:lnTo>
                    <a:pt x="3834" y="8023"/>
                  </a:lnTo>
                  <a:lnTo>
                    <a:pt x="3831" y="8026"/>
                  </a:lnTo>
                  <a:lnTo>
                    <a:pt x="3818" y="8029"/>
                  </a:lnTo>
                  <a:cubicBezTo>
                    <a:pt x="3812" y="8032"/>
                    <a:pt x="3806" y="8035"/>
                    <a:pt x="3800" y="8038"/>
                  </a:cubicBezTo>
                  <a:lnTo>
                    <a:pt x="3785" y="8047"/>
                  </a:lnTo>
                  <a:lnTo>
                    <a:pt x="3767" y="8053"/>
                  </a:lnTo>
                  <a:lnTo>
                    <a:pt x="3752" y="8059"/>
                  </a:lnTo>
                  <a:lnTo>
                    <a:pt x="3734" y="8065"/>
                  </a:lnTo>
                  <a:lnTo>
                    <a:pt x="3716" y="8071"/>
                  </a:lnTo>
                  <a:lnTo>
                    <a:pt x="3698" y="8077"/>
                  </a:lnTo>
                  <a:cubicBezTo>
                    <a:pt x="3692" y="8077"/>
                    <a:pt x="3686" y="8080"/>
                    <a:pt x="3680" y="8080"/>
                  </a:cubicBezTo>
                  <a:cubicBezTo>
                    <a:pt x="3671" y="8083"/>
                    <a:pt x="3668" y="8083"/>
                    <a:pt x="3665" y="8083"/>
                  </a:cubicBezTo>
                  <a:lnTo>
                    <a:pt x="3641" y="8089"/>
                  </a:lnTo>
                  <a:lnTo>
                    <a:pt x="3629" y="8089"/>
                  </a:lnTo>
                  <a:cubicBezTo>
                    <a:pt x="3620" y="8089"/>
                    <a:pt x="3611" y="8092"/>
                    <a:pt x="3602" y="8092"/>
                  </a:cubicBezTo>
                  <a:lnTo>
                    <a:pt x="3484" y="8092"/>
                  </a:lnTo>
                  <a:lnTo>
                    <a:pt x="3466" y="8089"/>
                  </a:lnTo>
                  <a:cubicBezTo>
                    <a:pt x="3460" y="8089"/>
                    <a:pt x="3454" y="8086"/>
                    <a:pt x="3448" y="8086"/>
                  </a:cubicBezTo>
                  <a:cubicBezTo>
                    <a:pt x="3442" y="8083"/>
                    <a:pt x="3436" y="8083"/>
                    <a:pt x="3433" y="8080"/>
                  </a:cubicBezTo>
                  <a:lnTo>
                    <a:pt x="3412" y="8077"/>
                  </a:lnTo>
                  <a:cubicBezTo>
                    <a:pt x="3406" y="8077"/>
                    <a:pt x="3403" y="8074"/>
                    <a:pt x="3397" y="8071"/>
                  </a:cubicBezTo>
                  <a:lnTo>
                    <a:pt x="3376" y="8065"/>
                  </a:lnTo>
                  <a:lnTo>
                    <a:pt x="3361" y="8062"/>
                  </a:lnTo>
                  <a:lnTo>
                    <a:pt x="3343" y="8053"/>
                  </a:lnTo>
                  <a:lnTo>
                    <a:pt x="3328" y="8047"/>
                  </a:lnTo>
                  <a:lnTo>
                    <a:pt x="3310" y="8038"/>
                  </a:lnTo>
                  <a:lnTo>
                    <a:pt x="3295" y="8032"/>
                  </a:lnTo>
                  <a:cubicBezTo>
                    <a:pt x="3289" y="8029"/>
                    <a:pt x="3282" y="8026"/>
                    <a:pt x="3276" y="8019"/>
                  </a:cubicBezTo>
                  <a:lnTo>
                    <a:pt x="3261" y="8013"/>
                  </a:lnTo>
                  <a:lnTo>
                    <a:pt x="3246" y="8001"/>
                  </a:lnTo>
                  <a:cubicBezTo>
                    <a:pt x="3240" y="7998"/>
                    <a:pt x="3237" y="7995"/>
                    <a:pt x="3231" y="7992"/>
                  </a:cubicBezTo>
                  <a:lnTo>
                    <a:pt x="3216" y="7980"/>
                  </a:lnTo>
                  <a:cubicBezTo>
                    <a:pt x="3210" y="7977"/>
                    <a:pt x="3207" y="7974"/>
                    <a:pt x="3201" y="7968"/>
                  </a:cubicBezTo>
                  <a:cubicBezTo>
                    <a:pt x="3198" y="7965"/>
                    <a:pt x="3192" y="7962"/>
                    <a:pt x="3186" y="7956"/>
                  </a:cubicBezTo>
                  <a:lnTo>
                    <a:pt x="3174" y="7944"/>
                  </a:lnTo>
                  <a:lnTo>
                    <a:pt x="3159" y="7932"/>
                  </a:lnTo>
                  <a:lnTo>
                    <a:pt x="3147" y="7917"/>
                  </a:lnTo>
                  <a:cubicBezTo>
                    <a:pt x="3141" y="7914"/>
                    <a:pt x="3138" y="7908"/>
                    <a:pt x="3135" y="7905"/>
                  </a:cubicBezTo>
                  <a:lnTo>
                    <a:pt x="3120" y="7890"/>
                  </a:lnTo>
                  <a:lnTo>
                    <a:pt x="3111" y="7875"/>
                  </a:lnTo>
                  <a:cubicBezTo>
                    <a:pt x="3105" y="7869"/>
                    <a:pt x="3102" y="7863"/>
                    <a:pt x="3096" y="7857"/>
                  </a:cubicBezTo>
                  <a:lnTo>
                    <a:pt x="3087" y="7845"/>
                  </a:lnTo>
                  <a:lnTo>
                    <a:pt x="3075" y="7827"/>
                  </a:lnTo>
                  <a:lnTo>
                    <a:pt x="3069" y="7815"/>
                  </a:lnTo>
                  <a:lnTo>
                    <a:pt x="3069" y="7812"/>
                  </a:lnTo>
                  <a:lnTo>
                    <a:pt x="3063" y="7803"/>
                  </a:lnTo>
                  <a:lnTo>
                    <a:pt x="2415" y="6631"/>
                  </a:lnTo>
                  <a:cubicBezTo>
                    <a:pt x="2265" y="6357"/>
                    <a:pt x="2367" y="6014"/>
                    <a:pt x="2641" y="5863"/>
                  </a:cubicBezTo>
                  <a:lnTo>
                    <a:pt x="2635" y="5863"/>
                  </a:lnTo>
                  <a:cubicBezTo>
                    <a:pt x="2722" y="5816"/>
                    <a:pt x="2815" y="5793"/>
                    <a:pt x="2908" y="5793"/>
                  </a:cubicBezTo>
                  <a:cubicBezTo>
                    <a:pt x="3107" y="5793"/>
                    <a:pt x="3300" y="5899"/>
                    <a:pt x="3403" y="6086"/>
                  </a:cubicBezTo>
                  <a:lnTo>
                    <a:pt x="3770" y="6752"/>
                  </a:lnTo>
                  <a:lnTo>
                    <a:pt x="5520" y="5725"/>
                  </a:lnTo>
                  <a:cubicBezTo>
                    <a:pt x="5609" y="5673"/>
                    <a:pt x="5707" y="5648"/>
                    <a:pt x="5803" y="5648"/>
                  </a:cubicBezTo>
                  <a:close/>
                  <a:moveTo>
                    <a:pt x="6" y="1"/>
                  </a:moveTo>
                  <a:cubicBezTo>
                    <a:pt x="3" y="25"/>
                    <a:pt x="0" y="52"/>
                    <a:pt x="0" y="76"/>
                  </a:cubicBezTo>
                  <a:lnTo>
                    <a:pt x="0" y="8095"/>
                  </a:lnTo>
                  <a:cubicBezTo>
                    <a:pt x="0" y="8589"/>
                    <a:pt x="274" y="9043"/>
                    <a:pt x="714" y="9269"/>
                  </a:cubicBezTo>
                  <a:lnTo>
                    <a:pt x="8820" y="13572"/>
                  </a:lnTo>
                  <a:lnTo>
                    <a:pt x="8826" y="13575"/>
                  </a:lnTo>
                  <a:lnTo>
                    <a:pt x="8865" y="13596"/>
                  </a:lnTo>
                  <a:lnTo>
                    <a:pt x="8865" y="462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BB3F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6" name="Google Shape;1606;p41"/>
          <p:cNvSpPr txBox="1"/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solidFill>
                  <a:srgbClr val="BB3F7C"/>
                </a:solidFill>
              </a:rPr>
              <a:t>...and our sets of editable icons</a:t>
            </a:r>
            <a:endParaRPr>
              <a:solidFill>
                <a:srgbClr val="BB3F7C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42"/>
          <p:cNvGrpSpPr/>
          <p:nvPr/>
        </p:nvGrpSpPr>
        <p:grpSpPr>
          <a:xfrm>
            <a:off x="876361" y="1308054"/>
            <a:ext cx="322099" cy="370529"/>
            <a:chOff x="-42971725" y="3217825"/>
            <a:chExt cx="275675" cy="317125"/>
          </a:xfrm>
        </p:grpSpPr>
        <p:sp>
          <p:nvSpPr>
            <p:cNvPr id="1612" name="Google Shape;1612;p42"/>
            <p:cNvSpPr/>
            <p:nvPr/>
          </p:nvSpPr>
          <p:spPr>
            <a:xfrm>
              <a:off x="-42951250" y="3279250"/>
              <a:ext cx="233950" cy="152050"/>
            </a:xfrm>
            <a:custGeom>
              <a:rect b="b" l="l" r="r" t="t"/>
              <a:pathLst>
                <a:path extrusionOk="0" h="6082" w="9358">
                  <a:moveTo>
                    <a:pt x="379" y="1"/>
                  </a:moveTo>
                  <a:cubicBezTo>
                    <a:pt x="158" y="1"/>
                    <a:pt x="1" y="221"/>
                    <a:pt x="1" y="410"/>
                  </a:cubicBezTo>
                  <a:lnTo>
                    <a:pt x="1" y="6081"/>
                  </a:lnTo>
                  <a:lnTo>
                    <a:pt x="9357" y="6081"/>
                  </a:lnTo>
                  <a:lnTo>
                    <a:pt x="9357" y="410"/>
                  </a:lnTo>
                  <a:cubicBezTo>
                    <a:pt x="9357" y="158"/>
                    <a:pt x="9168" y="1"/>
                    <a:pt x="8979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-42971725" y="3451750"/>
              <a:ext cx="275675" cy="83200"/>
            </a:xfrm>
            <a:custGeom>
              <a:rect b="b" l="l" r="r" t="t"/>
              <a:pathLst>
                <a:path extrusionOk="0" h="3328" w="11027">
                  <a:moveTo>
                    <a:pt x="63" y="0"/>
                  </a:moveTo>
                  <a:cubicBezTo>
                    <a:pt x="32" y="126"/>
                    <a:pt x="0" y="284"/>
                    <a:pt x="0" y="410"/>
                  </a:cubicBezTo>
                  <a:cubicBezTo>
                    <a:pt x="0" y="1103"/>
                    <a:pt x="536" y="1670"/>
                    <a:pt x="1198" y="1670"/>
                  </a:cubicBezTo>
                  <a:lnTo>
                    <a:pt x="3151" y="1670"/>
                  </a:lnTo>
                  <a:lnTo>
                    <a:pt x="2615" y="2710"/>
                  </a:lnTo>
                  <a:cubicBezTo>
                    <a:pt x="2521" y="2930"/>
                    <a:pt x="2615" y="3182"/>
                    <a:pt x="2836" y="3277"/>
                  </a:cubicBezTo>
                  <a:cubicBezTo>
                    <a:pt x="2889" y="3312"/>
                    <a:pt x="2949" y="3328"/>
                    <a:pt x="3009" y="3328"/>
                  </a:cubicBezTo>
                  <a:cubicBezTo>
                    <a:pt x="3166" y="3328"/>
                    <a:pt x="3326" y="3224"/>
                    <a:pt x="3371" y="3088"/>
                  </a:cubicBezTo>
                  <a:lnTo>
                    <a:pt x="4096" y="1639"/>
                  </a:lnTo>
                  <a:lnTo>
                    <a:pt x="5073" y="1639"/>
                  </a:lnTo>
                  <a:lnTo>
                    <a:pt x="5073" y="2867"/>
                  </a:lnTo>
                  <a:cubicBezTo>
                    <a:pt x="5073" y="3119"/>
                    <a:pt x="5262" y="3308"/>
                    <a:pt x="5514" y="3308"/>
                  </a:cubicBezTo>
                  <a:cubicBezTo>
                    <a:pt x="5734" y="3308"/>
                    <a:pt x="5892" y="3119"/>
                    <a:pt x="5892" y="2867"/>
                  </a:cubicBezTo>
                  <a:lnTo>
                    <a:pt x="5892" y="1639"/>
                  </a:lnTo>
                  <a:lnTo>
                    <a:pt x="6868" y="1639"/>
                  </a:lnTo>
                  <a:lnTo>
                    <a:pt x="7593" y="3088"/>
                  </a:lnTo>
                  <a:cubicBezTo>
                    <a:pt x="7688" y="3230"/>
                    <a:pt x="7835" y="3301"/>
                    <a:pt x="7983" y="3301"/>
                  </a:cubicBezTo>
                  <a:cubicBezTo>
                    <a:pt x="8032" y="3301"/>
                    <a:pt x="8081" y="3293"/>
                    <a:pt x="8129" y="3277"/>
                  </a:cubicBezTo>
                  <a:cubicBezTo>
                    <a:pt x="8349" y="3151"/>
                    <a:pt x="8412" y="2930"/>
                    <a:pt x="8349" y="2710"/>
                  </a:cubicBezTo>
                  <a:lnTo>
                    <a:pt x="7814" y="1670"/>
                  </a:lnTo>
                  <a:lnTo>
                    <a:pt x="9767" y="1670"/>
                  </a:lnTo>
                  <a:cubicBezTo>
                    <a:pt x="10429" y="1670"/>
                    <a:pt x="11027" y="1103"/>
                    <a:pt x="11027" y="410"/>
                  </a:cubicBezTo>
                  <a:cubicBezTo>
                    <a:pt x="11027" y="252"/>
                    <a:pt x="10964" y="126"/>
                    <a:pt x="10933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-42866975" y="3217825"/>
              <a:ext cx="63025" cy="40975"/>
            </a:xfrm>
            <a:custGeom>
              <a:rect b="b" l="l" r="r" t="t"/>
              <a:pathLst>
                <a:path extrusionOk="0" h="1639" w="2521">
                  <a:moveTo>
                    <a:pt x="442" y="0"/>
                  </a:moveTo>
                  <a:cubicBezTo>
                    <a:pt x="221" y="0"/>
                    <a:pt x="1" y="189"/>
                    <a:pt x="1" y="410"/>
                  </a:cubicBezTo>
                  <a:lnTo>
                    <a:pt x="1" y="1639"/>
                  </a:lnTo>
                  <a:lnTo>
                    <a:pt x="2489" y="1639"/>
                  </a:lnTo>
                  <a:lnTo>
                    <a:pt x="2489" y="410"/>
                  </a:lnTo>
                  <a:lnTo>
                    <a:pt x="2521" y="410"/>
                  </a:lnTo>
                  <a:cubicBezTo>
                    <a:pt x="2521" y="189"/>
                    <a:pt x="2332" y="0"/>
                    <a:pt x="2111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15" name="Google Shape;1615;p42"/>
          <p:cNvGrpSpPr/>
          <p:nvPr/>
        </p:nvGrpSpPr>
        <p:grpSpPr>
          <a:xfrm>
            <a:off x="848276" y="1776710"/>
            <a:ext cx="378270" cy="337551"/>
            <a:chOff x="-42996150" y="3612600"/>
            <a:chExt cx="323750" cy="288900"/>
          </a:xfrm>
        </p:grpSpPr>
        <p:sp>
          <p:nvSpPr>
            <p:cNvPr id="1616" name="Google Shape;1616;p42"/>
            <p:cNvSpPr/>
            <p:nvPr/>
          </p:nvSpPr>
          <p:spPr>
            <a:xfrm>
              <a:off x="-42914225" y="3612600"/>
              <a:ext cx="241825" cy="239275"/>
            </a:xfrm>
            <a:custGeom>
              <a:rect b="b" l="l" r="r" t="t"/>
              <a:pathLst>
                <a:path extrusionOk="0" h="9571" w="9673">
                  <a:moveTo>
                    <a:pt x="5963" y="1"/>
                  </a:moveTo>
                  <a:cubicBezTo>
                    <a:pt x="5661" y="1"/>
                    <a:pt x="5365" y="127"/>
                    <a:pt x="5136" y="371"/>
                  </a:cubicBezTo>
                  <a:lnTo>
                    <a:pt x="0" y="5507"/>
                  </a:lnTo>
                  <a:lnTo>
                    <a:pt x="4064" y="9571"/>
                  </a:lnTo>
                  <a:lnTo>
                    <a:pt x="9200" y="4436"/>
                  </a:lnTo>
                  <a:cubicBezTo>
                    <a:pt x="9672" y="3963"/>
                    <a:pt x="9672" y="3207"/>
                    <a:pt x="9200" y="2734"/>
                  </a:cubicBezTo>
                  <a:lnTo>
                    <a:pt x="6868" y="434"/>
                  </a:lnTo>
                  <a:cubicBezTo>
                    <a:pt x="6609" y="143"/>
                    <a:pt x="6283" y="1"/>
                    <a:pt x="5963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42"/>
            <p:cNvSpPr/>
            <p:nvPr/>
          </p:nvSpPr>
          <p:spPr>
            <a:xfrm>
              <a:off x="-42946525" y="3762850"/>
              <a:ext cx="118950" cy="118950"/>
            </a:xfrm>
            <a:custGeom>
              <a:rect b="b" l="l" r="r" t="t"/>
              <a:pathLst>
                <a:path extrusionOk="0" h="4758" w="4758">
                  <a:moveTo>
                    <a:pt x="725" y="1"/>
                  </a:moveTo>
                  <a:lnTo>
                    <a:pt x="473" y="284"/>
                  </a:lnTo>
                  <a:cubicBezTo>
                    <a:pt x="253" y="505"/>
                    <a:pt x="95" y="820"/>
                    <a:pt x="95" y="1198"/>
                  </a:cubicBezTo>
                  <a:cubicBezTo>
                    <a:pt x="95" y="1450"/>
                    <a:pt x="190" y="1765"/>
                    <a:pt x="442" y="1986"/>
                  </a:cubicBezTo>
                  <a:cubicBezTo>
                    <a:pt x="631" y="2112"/>
                    <a:pt x="599" y="2458"/>
                    <a:pt x="442" y="2616"/>
                  </a:cubicBezTo>
                  <a:lnTo>
                    <a:pt x="1" y="3025"/>
                  </a:lnTo>
                  <a:lnTo>
                    <a:pt x="1733" y="4758"/>
                  </a:lnTo>
                  <a:lnTo>
                    <a:pt x="2174" y="4348"/>
                  </a:lnTo>
                  <a:cubicBezTo>
                    <a:pt x="2253" y="4270"/>
                    <a:pt x="2363" y="4230"/>
                    <a:pt x="2478" y="4230"/>
                  </a:cubicBezTo>
                  <a:cubicBezTo>
                    <a:pt x="2592" y="4230"/>
                    <a:pt x="2710" y="4270"/>
                    <a:pt x="2804" y="4348"/>
                  </a:cubicBezTo>
                  <a:cubicBezTo>
                    <a:pt x="3025" y="4569"/>
                    <a:pt x="3340" y="4695"/>
                    <a:pt x="3655" y="4695"/>
                  </a:cubicBezTo>
                  <a:cubicBezTo>
                    <a:pt x="3970" y="4695"/>
                    <a:pt x="4254" y="4569"/>
                    <a:pt x="4506" y="4348"/>
                  </a:cubicBezTo>
                  <a:lnTo>
                    <a:pt x="4758" y="4065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42"/>
            <p:cNvSpPr/>
            <p:nvPr/>
          </p:nvSpPr>
          <p:spPr>
            <a:xfrm>
              <a:off x="-42996150" y="3855800"/>
              <a:ext cx="78000" cy="45700"/>
            </a:xfrm>
            <a:custGeom>
              <a:rect b="b" l="l" r="r" t="t"/>
              <a:pathLst>
                <a:path extrusionOk="0" h="1828" w="3120">
                  <a:moveTo>
                    <a:pt x="1450" y="0"/>
                  </a:moveTo>
                  <a:lnTo>
                    <a:pt x="253" y="1166"/>
                  </a:lnTo>
                  <a:cubicBezTo>
                    <a:pt x="1" y="1355"/>
                    <a:pt x="190" y="1828"/>
                    <a:pt x="536" y="1828"/>
                  </a:cubicBezTo>
                  <a:lnTo>
                    <a:pt x="2773" y="1828"/>
                  </a:lnTo>
                  <a:cubicBezTo>
                    <a:pt x="2931" y="1828"/>
                    <a:pt x="3025" y="1765"/>
                    <a:pt x="3120" y="1670"/>
                  </a:cubicBezTo>
                  <a:lnTo>
                    <a:pt x="1450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19" name="Google Shape;1619;p42"/>
          <p:cNvGrpSpPr/>
          <p:nvPr/>
        </p:nvGrpSpPr>
        <p:grpSpPr>
          <a:xfrm>
            <a:off x="851036" y="2186080"/>
            <a:ext cx="372749" cy="370909"/>
            <a:chOff x="-42994575" y="3950300"/>
            <a:chExt cx="319025" cy="317450"/>
          </a:xfrm>
        </p:grpSpPr>
        <p:sp>
          <p:nvSpPr>
            <p:cNvPr id="1620" name="Google Shape;1620;p42"/>
            <p:cNvSpPr/>
            <p:nvPr/>
          </p:nvSpPr>
          <p:spPr>
            <a:xfrm>
              <a:off x="-42930775" y="4225200"/>
              <a:ext cx="191425" cy="42550"/>
            </a:xfrm>
            <a:custGeom>
              <a:rect b="b" l="l" r="r" t="t"/>
              <a:pathLst>
                <a:path extrusionOk="0" h="1702" w="7657">
                  <a:moveTo>
                    <a:pt x="442" y="0"/>
                  </a:moveTo>
                  <a:cubicBezTo>
                    <a:pt x="190" y="0"/>
                    <a:pt x="1" y="221"/>
                    <a:pt x="1" y="441"/>
                  </a:cubicBezTo>
                  <a:lnTo>
                    <a:pt x="1" y="1292"/>
                  </a:lnTo>
                  <a:cubicBezTo>
                    <a:pt x="1" y="1512"/>
                    <a:pt x="190" y="1701"/>
                    <a:pt x="442" y="1701"/>
                  </a:cubicBezTo>
                  <a:lnTo>
                    <a:pt x="7215" y="1701"/>
                  </a:lnTo>
                  <a:cubicBezTo>
                    <a:pt x="7499" y="1701"/>
                    <a:pt x="7656" y="1512"/>
                    <a:pt x="7656" y="1292"/>
                  </a:cubicBezTo>
                  <a:lnTo>
                    <a:pt x="7656" y="441"/>
                  </a:lnTo>
                  <a:cubicBezTo>
                    <a:pt x="7656" y="221"/>
                    <a:pt x="7436" y="0"/>
                    <a:pt x="7215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42"/>
            <p:cNvSpPr/>
            <p:nvPr/>
          </p:nvSpPr>
          <p:spPr>
            <a:xfrm>
              <a:off x="-42908725" y="4163750"/>
              <a:ext cx="148900" cy="42550"/>
            </a:xfrm>
            <a:custGeom>
              <a:rect b="b" l="l" r="r" t="t"/>
              <a:pathLst>
                <a:path extrusionOk="0" h="1702" w="5956">
                  <a:moveTo>
                    <a:pt x="442" y="1"/>
                  </a:moveTo>
                  <a:cubicBezTo>
                    <a:pt x="190" y="1"/>
                    <a:pt x="1" y="190"/>
                    <a:pt x="1" y="410"/>
                  </a:cubicBezTo>
                  <a:lnTo>
                    <a:pt x="1" y="1261"/>
                  </a:lnTo>
                  <a:cubicBezTo>
                    <a:pt x="1" y="1481"/>
                    <a:pt x="190" y="1702"/>
                    <a:pt x="442" y="1702"/>
                  </a:cubicBezTo>
                  <a:lnTo>
                    <a:pt x="5514" y="1702"/>
                  </a:lnTo>
                  <a:cubicBezTo>
                    <a:pt x="5735" y="1702"/>
                    <a:pt x="5955" y="1481"/>
                    <a:pt x="5955" y="1261"/>
                  </a:cubicBezTo>
                  <a:lnTo>
                    <a:pt x="5955" y="410"/>
                  </a:lnTo>
                  <a:cubicBezTo>
                    <a:pt x="5955" y="190"/>
                    <a:pt x="5735" y="1"/>
                    <a:pt x="5514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42"/>
            <p:cNvSpPr/>
            <p:nvPr/>
          </p:nvSpPr>
          <p:spPr>
            <a:xfrm>
              <a:off x="-42994575" y="3950300"/>
              <a:ext cx="319025" cy="211125"/>
            </a:xfrm>
            <a:custGeom>
              <a:rect b="b" l="l" r="r" t="t"/>
              <a:pathLst>
                <a:path extrusionOk="0" h="8445" w="12761">
                  <a:moveTo>
                    <a:pt x="6428" y="852"/>
                  </a:moveTo>
                  <a:cubicBezTo>
                    <a:pt x="6648" y="852"/>
                    <a:pt x="6806" y="1009"/>
                    <a:pt x="6869" y="1261"/>
                  </a:cubicBezTo>
                  <a:lnTo>
                    <a:pt x="6869" y="1324"/>
                  </a:lnTo>
                  <a:cubicBezTo>
                    <a:pt x="6806" y="1513"/>
                    <a:pt x="6648" y="1702"/>
                    <a:pt x="6428" y="1702"/>
                  </a:cubicBezTo>
                  <a:cubicBezTo>
                    <a:pt x="6176" y="1702"/>
                    <a:pt x="6018" y="1576"/>
                    <a:pt x="5987" y="1324"/>
                  </a:cubicBezTo>
                  <a:lnTo>
                    <a:pt x="5987" y="1261"/>
                  </a:lnTo>
                  <a:cubicBezTo>
                    <a:pt x="6018" y="1041"/>
                    <a:pt x="6176" y="852"/>
                    <a:pt x="6428" y="852"/>
                  </a:cubicBezTo>
                  <a:close/>
                  <a:moveTo>
                    <a:pt x="2112" y="2742"/>
                  </a:moveTo>
                  <a:lnTo>
                    <a:pt x="3340" y="6396"/>
                  </a:lnTo>
                  <a:lnTo>
                    <a:pt x="914" y="6396"/>
                  </a:lnTo>
                  <a:lnTo>
                    <a:pt x="2112" y="2742"/>
                  </a:lnTo>
                  <a:close/>
                  <a:moveTo>
                    <a:pt x="10681" y="2742"/>
                  </a:moveTo>
                  <a:lnTo>
                    <a:pt x="11878" y="6396"/>
                  </a:lnTo>
                  <a:lnTo>
                    <a:pt x="9452" y="6396"/>
                  </a:lnTo>
                  <a:lnTo>
                    <a:pt x="10681" y="2742"/>
                  </a:lnTo>
                  <a:close/>
                  <a:moveTo>
                    <a:pt x="6333" y="1"/>
                  </a:moveTo>
                  <a:cubicBezTo>
                    <a:pt x="5798" y="1"/>
                    <a:pt x="5325" y="347"/>
                    <a:pt x="5168" y="852"/>
                  </a:cubicBezTo>
                  <a:lnTo>
                    <a:pt x="1292" y="852"/>
                  </a:lnTo>
                  <a:cubicBezTo>
                    <a:pt x="1103" y="852"/>
                    <a:pt x="914" y="1009"/>
                    <a:pt x="883" y="1198"/>
                  </a:cubicBezTo>
                  <a:cubicBezTo>
                    <a:pt x="820" y="1482"/>
                    <a:pt x="1040" y="1702"/>
                    <a:pt x="1292" y="1702"/>
                  </a:cubicBezTo>
                  <a:lnTo>
                    <a:pt x="1576" y="1702"/>
                  </a:lnTo>
                  <a:cubicBezTo>
                    <a:pt x="1" y="6491"/>
                    <a:pt x="32" y="6333"/>
                    <a:pt x="32" y="6459"/>
                  </a:cubicBezTo>
                  <a:cubicBezTo>
                    <a:pt x="64" y="7562"/>
                    <a:pt x="1009" y="8444"/>
                    <a:pt x="2112" y="8444"/>
                  </a:cubicBezTo>
                  <a:cubicBezTo>
                    <a:pt x="3277" y="8444"/>
                    <a:pt x="4159" y="7562"/>
                    <a:pt x="4159" y="6459"/>
                  </a:cubicBezTo>
                  <a:cubicBezTo>
                    <a:pt x="4159" y="6333"/>
                    <a:pt x="4222" y="6491"/>
                    <a:pt x="2647" y="1702"/>
                  </a:cubicBezTo>
                  <a:lnTo>
                    <a:pt x="5105" y="1702"/>
                  </a:lnTo>
                  <a:lnTo>
                    <a:pt x="5105" y="7342"/>
                  </a:lnTo>
                  <a:cubicBezTo>
                    <a:pt x="5105" y="7594"/>
                    <a:pt x="5325" y="7783"/>
                    <a:pt x="5546" y="7783"/>
                  </a:cubicBezTo>
                  <a:lnTo>
                    <a:pt x="7247" y="7783"/>
                  </a:lnTo>
                  <a:cubicBezTo>
                    <a:pt x="7499" y="7783"/>
                    <a:pt x="7688" y="7594"/>
                    <a:pt x="7688" y="7342"/>
                  </a:cubicBezTo>
                  <a:lnTo>
                    <a:pt x="7688" y="1702"/>
                  </a:lnTo>
                  <a:lnTo>
                    <a:pt x="10177" y="1702"/>
                  </a:lnTo>
                  <a:cubicBezTo>
                    <a:pt x="8602" y="6491"/>
                    <a:pt x="8633" y="6333"/>
                    <a:pt x="8633" y="6459"/>
                  </a:cubicBezTo>
                  <a:cubicBezTo>
                    <a:pt x="8665" y="7562"/>
                    <a:pt x="9578" y="8444"/>
                    <a:pt x="10681" y="8444"/>
                  </a:cubicBezTo>
                  <a:cubicBezTo>
                    <a:pt x="11815" y="8444"/>
                    <a:pt x="12729" y="7562"/>
                    <a:pt x="12729" y="6459"/>
                  </a:cubicBezTo>
                  <a:cubicBezTo>
                    <a:pt x="12729" y="6333"/>
                    <a:pt x="12760" y="6491"/>
                    <a:pt x="11185" y="1702"/>
                  </a:cubicBezTo>
                  <a:lnTo>
                    <a:pt x="11437" y="1702"/>
                  </a:lnTo>
                  <a:cubicBezTo>
                    <a:pt x="11626" y="1702"/>
                    <a:pt x="11815" y="1576"/>
                    <a:pt x="11847" y="1356"/>
                  </a:cubicBezTo>
                  <a:cubicBezTo>
                    <a:pt x="11910" y="1104"/>
                    <a:pt x="11689" y="852"/>
                    <a:pt x="11437" y="852"/>
                  </a:cubicBezTo>
                  <a:lnTo>
                    <a:pt x="7530" y="852"/>
                  </a:lnTo>
                  <a:cubicBezTo>
                    <a:pt x="7373" y="347"/>
                    <a:pt x="6900" y="1"/>
                    <a:pt x="6333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3" name="Google Shape;1623;p42"/>
          <p:cNvGrpSpPr/>
          <p:nvPr/>
        </p:nvGrpSpPr>
        <p:grpSpPr>
          <a:xfrm>
            <a:off x="3004431" y="1332912"/>
            <a:ext cx="371785" cy="370879"/>
            <a:chOff x="-41111350" y="3239100"/>
            <a:chExt cx="318200" cy="317425"/>
          </a:xfrm>
        </p:grpSpPr>
        <p:sp>
          <p:nvSpPr>
            <p:cNvPr id="1624" name="Google Shape;1624;p42"/>
            <p:cNvSpPr/>
            <p:nvPr/>
          </p:nvSpPr>
          <p:spPr>
            <a:xfrm>
              <a:off x="-41111350" y="3239100"/>
              <a:ext cx="145725" cy="144925"/>
            </a:xfrm>
            <a:custGeom>
              <a:rect b="b" l="l" r="r" t="t"/>
              <a:pathLst>
                <a:path extrusionOk="0" h="5797" w="5829">
                  <a:moveTo>
                    <a:pt x="2930" y="1670"/>
                  </a:moveTo>
                  <a:cubicBezTo>
                    <a:pt x="3119" y="1670"/>
                    <a:pt x="3308" y="1859"/>
                    <a:pt x="3308" y="2048"/>
                  </a:cubicBezTo>
                  <a:lnTo>
                    <a:pt x="3308" y="2489"/>
                  </a:lnTo>
                  <a:lnTo>
                    <a:pt x="3749" y="2489"/>
                  </a:lnTo>
                  <a:cubicBezTo>
                    <a:pt x="4001" y="2489"/>
                    <a:pt x="4159" y="2678"/>
                    <a:pt x="4159" y="2930"/>
                  </a:cubicBezTo>
                  <a:cubicBezTo>
                    <a:pt x="4159" y="3151"/>
                    <a:pt x="3938" y="3340"/>
                    <a:pt x="3749" y="3340"/>
                  </a:cubicBezTo>
                  <a:lnTo>
                    <a:pt x="3308" y="3340"/>
                  </a:lnTo>
                  <a:lnTo>
                    <a:pt x="3308" y="3781"/>
                  </a:lnTo>
                  <a:cubicBezTo>
                    <a:pt x="3308" y="4001"/>
                    <a:pt x="3119" y="4159"/>
                    <a:pt x="2930" y="4159"/>
                  </a:cubicBezTo>
                  <a:cubicBezTo>
                    <a:pt x="2710" y="4159"/>
                    <a:pt x="2520" y="3970"/>
                    <a:pt x="2520" y="3781"/>
                  </a:cubicBezTo>
                  <a:lnTo>
                    <a:pt x="2520" y="3340"/>
                  </a:lnTo>
                  <a:lnTo>
                    <a:pt x="2079" y="3340"/>
                  </a:lnTo>
                  <a:cubicBezTo>
                    <a:pt x="1859" y="3340"/>
                    <a:pt x="1701" y="3151"/>
                    <a:pt x="1701" y="2930"/>
                  </a:cubicBezTo>
                  <a:cubicBezTo>
                    <a:pt x="1701" y="2678"/>
                    <a:pt x="1859" y="2489"/>
                    <a:pt x="2079" y="2489"/>
                  </a:cubicBezTo>
                  <a:lnTo>
                    <a:pt x="2520" y="2489"/>
                  </a:lnTo>
                  <a:lnTo>
                    <a:pt x="2520" y="2048"/>
                  </a:lnTo>
                  <a:cubicBezTo>
                    <a:pt x="2520" y="1827"/>
                    <a:pt x="2710" y="1670"/>
                    <a:pt x="2930" y="1670"/>
                  </a:cubicBezTo>
                  <a:close/>
                  <a:moveTo>
                    <a:pt x="441" y="0"/>
                  </a:moveTo>
                  <a:cubicBezTo>
                    <a:pt x="189" y="0"/>
                    <a:pt x="0" y="189"/>
                    <a:pt x="0" y="441"/>
                  </a:cubicBezTo>
                  <a:lnTo>
                    <a:pt x="0" y="5387"/>
                  </a:lnTo>
                  <a:cubicBezTo>
                    <a:pt x="32" y="5639"/>
                    <a:pt x="221" y="5797"/>
                    <a:pt x="441" y="5797"/>
                  </a:cubicBezTo>
                  <a:lnTo>
                    <a:pt x="5387" y="5797"/>
                  </a:lnTo>
                  <a:cubicBezTo>
                    <a:pt x="5639" y="5797"/>
                    <a:pt x="5829" y="5608"/>
                    <a:pt x="5829" y="5387"/>
                  </a:cubicBezTo>
                  <a:lnTo>
                    <a:pt x="5829" y="441"/>
                  </a:lnTo>
                  <a:cubicBezTo>
                    <a:pt x="5829" y="189"/>
                    <a:pt x="5639" y="0"/>
                    <a:pt x="5387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42"/>
            <p:cNvSpPr/>
            <p:nvPr/>
          </p:nvSpPr>
          <p:spPr>
            <a:xfrm>
              <a:off x="-41110575" y="3412375"/>
              <a:ext cx="146525" cy="144150"/>
            </a:xfrm>
            <a:custGeom>
              <a:rect b="b" l="l" r="r" t="t"/>
              <a:pathLst>
                <a:path extrusionOk="0" h="5766" w="5861">
                  <a:moveTo>
                    <a:pt x="3450" y="1859"/>
                  </a:moveTo>
                  <a:cubicBezTo>
                    <a:pt x="3561" y="1859"/>
                    <a:pt x="3671" y="1890"/>
                    <a:pt x="3750" y="1953"/>
                  </a:cubicBezTo>
                  <a:cubicBezTo>
                    <a:pt x="3907" y="2111"/>
                    <a:pt x="3907" y="2395"/>
                    <a:pt x="3750" y="2552"/>
                  </a:cubicBezTo>
                  <a:lnTo>
                    <a:pt x="3466" y="2836"/>
                  </a:lnTo>
                  <a:lnTo>
                    <a:pt x="3750" y="3119"/>
                  </a:lnTo>
                  <a:cubicBezTo>
                    <a:pt x="3907" y="3277"/>
                    <a:pt x="3907" y="3529"/>
                    <a:pt x="3750" y="3686"/>
                  </a:cubicBezTo>
                  <a:cubicBezTo>
                    <a:pt x="3671" y="3765"/>
                    <a:pt x="3561" y="3804"/>
                    <a:pt x="3450" y="3804"/>
                  </a:cubicBezTo>
                  <a:cubicBezTo>
                    <a:pt x="3340" y="3804"/>
                    <a:pt x="3230" y="3765"/>
                    <a:pt x="3151" y="3686"/>
                  </a:cubicBezTo>
                  <a:lnTo>
                    <a:pt x="2899" y="3434"/>
                  </a:lnTo>
                  <a:lnTo>
                    <a:pt x="2616" y="3686"/>
                  </a:lnTo>
                  <a:cubicBezTo>
                    <a:pt x="2537" y="3765"/>
                    <a:pt x="2426" y="3804"/>
                    <a:pt x="2316" y="3804"/>
                  </a:cubicBezTo>
                  <a:cubicBezTo>
                    <a:pt x="2206" y="3804"/>
                    <a:pt x="2096" y="3765"/>
                    <a:pt x="2017" y="3686"/>
                  </a:cubicBezTo>
                  <a:cubicBezTo>
                    <a:pt x="1859" y="3529"/>
                    <a:pt x="1859" y="3277"/>
                    <a:pt x="2017" y="3119"/>
                  </a:cubicBezTo>
                  <a:lnTo>
                    <a:pt x="2300" y="2836"/>
                  </a:lnTo>
                  <a:lnTo>
                    <a:pt x="2017" y="2552"/>
                  </a:lnTo>
                  <a:cubicBezTo>
                    <a:pt x="1859" y="2395"/>
                    <a:pt x="1859" y="2111"/>
                    <a:pt x="2017" y="1953"/>
                  </a:cubicBezTo>
                  <a:cubicBezTo>
                    <a:pt x="2096" y="1890"/>
                    <a:pt x="2206" y="1859"/>
                    <a:pt x="2316" y="1859"/>
                  </a:cubicBezTo>
                  <a:cubicBezTo>
                    <a:pt x="2426" y="1859"/>
                    <a:pt x="2537" y="1890"/>
                    <a:pt x="2616" y="1953"/>
                  </a:cubicBezTo>
                  <a:lnTo>
                    <a:pt x="2899" y="2237"/>
                  </a:lnTo>
                  <a:lnTo>
                    <a:pt x="3151" y="1953"/>
                  </a:lnTo>
                  <a:cubicBezTo>
                    <a:pt x="3230" y="1890"/>
                    <a:pt x="3340" y="1859"/>
                    <a:pt x="3450" y="1859"/>
                  </a:cubicBezTo>
                  <a:close/>
                  <a:moveTo>
                    <a:pt x="442" y="0"/>
                  </a:moveTo>
                  <a:cubicBezTo>
                    <a:pt x="221" y="0"/>
                    <a:pt x="1" y="189"/>
                    <a:pt x="1" y="378"/>
                  </a:cubicBezTo>
                  <a:lnTo>
                    <a:pt x="1" y="5356"/>
                  </a:lnTo>
                  <a:cubicBezTo>
                    <a:pt x="1" y="5608"/>
                    <a:pt x="221" y="5766"/>
                    <a:pt x="442" y="5766"/>
                  </a:cubicBezTo>
                  <a:lnTo>
                    <a:pt x="5419" y="5766"/>
                  </a:lnTo>
                  <a:cubicBezTo>
                    <a:pt x="5640" y="5766"/>
                    <a:pt x="5861" y="5545"/>
                    <a:pt x="5861" y="5356"/>
                  </a:cubicBezTo>
                  <a:lnTo>
                    <a:pt x="5861" y="378"/>
                  </a:lnTo>
                  <a:cubicBezTo>
                    <a:pt x="5861" y="158"/>
                    <a:pt x="5640" y="0"/>
                    <a:pt x="5419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42"/>
            <p:cNvSpPr/>
            <p:nvPr/>
          </p:nvSpPr>
          <p:spPr>
            <a:xfrm>
              <a:off x="-40938875" y="3239100"/>
              <a:ext cx="145725" cy="144925"/>
            </a:xfrm>
            <a:custGeom>
              <a:rect b="b" l="l" r="r" t="t"/>
              <a:pathLst>
                <a:path extrusionOk="0" h="5797" w="5829">
                  <a:moveTo>
                    <a:pt x="3750" y="2457"/>
                  </a:moveTo>
                  <a:cubicBezTo>
                    <a:pt x="3970" y="2457"/>
                    <a:pt x="4128" y="2646"/>
                    <a:pt x="4128" y="2867"/>
                  </a:cubicBezTo>
                  <a:cubicBezTo>
                    <a:pt x="4159" y="3151"/>
                    <a:pt x="3970" y="3308"/>
                    <a:pt x="3750" y="3308"/>
                  </a:cubicBezTo>
                  <a:lnTo>
                    <a:pt x="2080" y="3308"/>
                  </a:lnTo>
                  <a:cubicBezTo>
                    <a:pt x="1859" y="3308"/>
                    <a:pt x="1702" y="3119"/>
                    <a:pt x="1702" y="2867"/>
                  </a:cubicBezTo>
                  <a:cubicBezTo>
                    <a:pt x="1702" y="2646"/>
                    <a:pt x="1891" y="2457"/>
                    <a:pt x="2080" y="2457"/>
                  </a:cubicBezTo>
                  <a:close/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lnTo>
                    <a:pt x="1" y="5387"/>
                  </a:lnTo>
                  <a:cubicBezTo>
                    <a:pt x="1" y="5639"/>
                    <a:pt x="190" y="5797"/>
                    <a:pt x="442" y="5797"/>
                  </a:cubicBezTo>
                  <a:lnTo>
                    <a:pt x="5388" y="5797"/>
                  </a:lnTo>
                  <a:cubicBezTo>
                    <a:pt x="5640" y="5797"/>
                    <a:pt x="5829" y="5608"/>
                    <a:pt x="5829" y="5387"/>
                  </a:cubicBezTo>
                  <a:lnTo>
                    <a:pt x="5829" y="441"/>
                  </a:lnTo>
                  <a:cubicBezTo>
                    <a:pt x="5829" y="189"/>
                    <a:pt x="5640" y="0"/>
                    <a:pt x="5388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42"/>
            <p:cNvSpPr/>
            <p:nvPr/>
          </p:nvSpPr>
          <p:spPr>
            <a:xfrm>
              <a:off x="-40938875" y="3411575"/>
              <a:ext cx="145725" cy="144950"/>
            </a:xfrm>
            <a:custGeom>
              <a:rect b="b" l="l" r="r" t="t"/>
              <a:pathLst>
                <a:path extrusionOk="0" h="5798" w="5829">
                  <a:moveTo>
                    <a:pt x="3750" y="1639"/>
                  </a:moveTo>
                  <a:cubicBezTo>
                    <a:pt x="3970" y="1639"/>
                    <a:pt x="4128" y="1859"/>
                    <a:pt x="4128" y="2080"/>
                  </a:cubicBezTo>
                  <a:cubicBezTo>
                    <a:pt x="4159" y="2332"/>
                    <a:pt x="3970" y="2490"/>
                    <a:pt x="3750" y="2490"/>
                  </a:cubicBezTo>
                  <a:lnTo>
                    <a:pt x="2080" y="2490"/>
                  </a:lnTo>
                  <a:cubicBezTo>
                    <a:pt x="1859" y="2490"/>
                    <a:pt x="1702" y="2269"/>
                    <a:pt x="1702" y="2080"/>
                  </a:cubicBezTo>
                  <a:cubicBezTo>
                    <a:pt x="1702" y="1859"/>
                    <a:pt x="1891" y="1639"/>
                    <a:pt x="2080" y="1639"/>
                  </a:cubicBezTo>
                  <a:close/>
                  <a:moveTo>
                    <a:pt x="3750" y="3309"/>
                  </a:moveTo>
                  <a:cubicBezTo>
                    <a:pt x="3970" y="3309"/>
                    <a:pt x="4128" y="3498"/>
                    <a:pt x="4128" y="3687"/>
                  </a:cubicBezTo>
                  <a:cubicBezTo>
                    <a:pt x="4159" y="3970"/>
                    <a:pt x="3970" y="4128"/>
                    <a:pt x="3750" y="4128"/>
                  </a:cubicBezTo>
                  <a:lnTo>
                    <a:pt x="2080" y="4128"/>
                  </a:lnTo>
                  <a:cubicBezTo>
                    <a:pt x="1859" y="4128"/>
                    <a:pt x="1702" y="3939"/>
                    <a:pt x="1702" y="3687"/>
                  </a:cubicBezTo>
                  <a:cubicBezTo>
                    <a:pt x="1702" y="3466"/>
                    <a:pt x="1891" y="3309"/>
                    <a:pt x="2080" y="3309"/>
                  </a:cubicBezTo>
                  <a:close/>
                  <a:moveTo>
                    <a:pt x="442" y="1"/>
                  </a:moveTo>
                  <a:cubicBezTo>
                    <a:pt x="190" y="1"/>
                    <a:pt x="1" y="190"/>
                    <a:pt x="1" y="379"/>
                  </a:cubicBezTo>
                  <a:lnTo>
                    <a:pt x="1" y="5388"/>
                  </a:lnTo>
                  <a:cubicBezTo>
                    <a:pt x="1" y="5640"/>
                    <a:pt x="190" y="5798"/>
                    <a:pt x="442" y="5798"/>
                  </a:cubicBezTo>
                  <a:lnTo>
                    <a:pt x="5388" y="5798"/>
                  </a:lnTo>
                  <a:cubicBezTo>
                    <a:pt x="5640" y="5798"/>
                    <a:pt x="5829" y="5577"/>
                    <a:pt x="5829" y="5388"/>
                  </a:cubicBezTo>
                  <a:lnTo>
                    <a:pt x="5829" y="410"/>
                  </a:lnTo>
                  <a:cubicBezTo>
                    <a:pt x="5829" y="190"/>
                    <a:pt x="5640" y="1"/>
                    <a:pt x="5388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8" name="Google Shape;1628;p42"/>
          <p:cNvGrpSpPr/>
          <p:nvPr/>
        </p:nvGrpSpPr>
        <p:grpSpPr>
          <a:xfrm>
            <a:off x="3000751" y="1768444"/>
            <a:ext cx="379146" cy="370967"/>
            <a:chOff x="-41117650" y="3605525"/>
            <a:chExt cx="324500" cy="317500"/>
          </a:xfrm>
        </p:grpSpPr>
        <p:sp>
          <p:nvSpPr>
            <p:cNvPr id="1629" name="Google Shape;1629;p42"/>
            <p:cNvSpPr/>
            <p:nvPr/>
          </p:nvSpPr>
          <p:spPr>
            <a:xfrm>
              <a:off x="-41016850" y="3605525"/>
              <a:ext cx="106350" cy="105375"/>
            </a:xfrm>
            <a:custGeom>
              <a:rect b="b" l="l" r="r" t="t"/>
              <a:pathLst>
                <a:path extrusionOk="0" h="4215" w="4254">
                  <a:moveTo>
                    <a:pt x="2064" y="1"/>
                  </a:moveTo>
                  <a:cubicBezTo>
                    <a:pt x="1954" y="1"/>
                    <a:pt x="1844" y="40"/>
                    <a:pt x="1765" y="119"/>
                  </a:cubicBezTo>
                  <a:lnTo>
                    <a:pt x="1" y="1883"/>
                  </a:lnTo>
                  <a:lnTo>
                    <a:pt x="2332" y="4214"/>
                  </a:lnTo>
                  <a:lnTo>
                    <a:pt x="4096" y="2450"/>
                  </a:lnTo>
                  <a:cubicBezTo>
                    <a:pt x="4254" y="2293"/>
                    <a:pt x="4254" y="2009"/>
                    <a:pt x="4096" y="1852"/>
                  </a:cubicBezTo>
                  <a:lnTo>
                    <a:pt x="2364" y="119"/>
                  </a:lnTo>
                  <a:cubicBezTo>
                    <a:pt x="2285" y="40"/>
                    <a:pt x="2175" y="1"/>
                    <a:pt x="2064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42"/>
            <p:cNvSpPr/>
            <p:nvPr/>
          </p:nvSpPr>
          <p:spPr>
            <a:xfrm>
              <a:off x="-40900275" y="3721300"/>
              <a:ext cx="107125" cy="105375"/>
            </a:xfrm>
            <a:custGeom>
              <a:rect b="b" l="l" r="r" t="t"/>
              <a:pathLst>
                <a:path extrusionOk="0" h="4215" w="4285">
                  <a:moveTo>
                    <a:pt x="2064" y="1"/>
                  </a:moveTo>
                  <a:cubicBezTo>
                    <a:pt x="1954" y="1"/>
                    <a:pt x="1843" y="40"/>
                    <a:pt x="1765" y="119"/>
                  </a:cubicBezTo>
                  <a:lnTo>
                    <a:pt x="0" y="1915"/>
                  </a:lnTo>
                  <a:lnTo>
                    <a:pt x="2300" y="4215"/>
                  </a:lnTo>
                  <a:lnTo>
                    <a:pt x="4128" y="2482"/>
                  </a:lnTo>
                  <a:cubicBezTo>
                    <a:pt x="4285" y="2324"/>
                    <a:pt x="4285" y="2072"/>
                    <a:pt x="4128" y="1915"/>
                  </a:cubicBezTo>
                  <a:lnTo>
                    <a:pt x="2363" y="119"/>
                  </a:lnTo>
                  <a:cubicBezTo>
                    <a:pt x="2285" y="40"/>
                    <a:pt x="2174" y="1"/>
                    <a:pt x="2064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42"/>
            <p:cNvSpPr/>
            <p:nvPr/>
          </p:nvSpPr>
          <p:spPr>
            <a:xfrm>
              <a:off x="-41117650" y="3668350"/>
              <a:ext cx="262300" cy="254675"/>
            </a:xfrm>
            <a:custGeom>
              <a:rect b="b" l="l" r="r" t="t"/>
              <a:pathLst>
                <a:path extrusionOk="0" h="10187" w="10492">
                  <a:moveTo>
                    <a:pt x="3497" y="0"/>
                  </a:moveTo>
                  <a:lnTo>
                    <a:pt x="1764" y="1733"/>
                  </a:lnTo>
                  <a:cubicBezTo>
                    <a:pt x="1166" y="2332"/>
                    <a:pt x="725" y="3088"/>
                    <a:pt x="504" y="3812"/>
                  </a:cubicBezTo>
                  <a:cubicBezTo>
                    <a:pt x="0" y="5514"/>
                    <a:pt x="410" y="7404"/>
                    <a:pt x="1764" y="8759"/>
                  </a:cubicBezTo>
                  <a:cubicBezTo>
                    <a:pt x="2667" y="9661"/>
                    <a:pt x="3919" y="10187"/>
                    <a:pt x="5273" y="10187"/>
                  </a:cubicBezTo>
                  <a:cubicBezTo>
                    <a:pt x="5384" y="10187"/>
                    <a:pt x="5496" y="10183"/>
                    <a:pt x="5608" y="10176"/>
                  </a:cubicBezTo>
                  <a:cubicBezTo>
                    <a:pt x="6679" y="10082"/>
                    <a:pt x="7876" y="9609"/>
                    <a:pt x="8758" y="8759"/>
                  </a:cubicBezTo>
                  <a:lnTo>
                    <a:pt x="10491" y="7026"/>
                  </a:lnTo>
                  <a:lnTo>
                    <a:pt x="8191" y="4694"/>
                  </a:lnTo>
                  <a:lnTo>
                    <a:pt x="6396" y="6396"/>
                  </a:lnTo>
                  <a:cubicBezTo>
                    <a:pt x="6077" y="6715"/>
                    <a:pt x="5645" y="6880"/>
                    <a:pt x="5214" y="6880"/>
                  </a:cubicBezTo>
                  <a:cubicBezTo>
                    <a:pt x="4794" y="6880"/>
                    <a:pt x="4375" y="6722"/>
                    <a:pt x="4064" y="6396"/>
                  </a:cubicBezTo>
                  <a:cubicBezTo>
                    <a:pt x="3434" y="5766"/>
                    <a:pt x="3434" y="4694"/>
                    <a:pt x="4064" y="4064"/>
                  </a:cubicBezTo>
                  <a:lnTo>
                    <a:pt x="5797" y="2332"/>
                  </a:lnTo>
                  <a:lnTo>
                    <a:pt x="3497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2" name="Google Shape;1632;p42"/>
          <p:cNvSpPr/>
          <p:nvPr/>
        </p:nvSpPr>
        <p:spPr>
          <a:xfrm>
            <a:off x="3006881" y="2218029"/>
            <a:ext cx="372720" cy="361678"/>
          </a:xfrm>
          <a:custGeom>
            <a:rect b="b" l="l" r="r" t="t"/>
            <a:pathLst>
              <a:path extrusionOk="0" h="12382" w="12760">
                <a:moveTo>
                  <a:pt x="2080" y="1"/>
                </a:moveTo>
                <a:cubicBezTo>
                  <a:pt x="946" y="1"/>
                  <a:pt x="32" y="946"/>
                  <a:pt x="1" y="2080"/>
                </a:cubicBezTo>
                <a:lnTo>
                  <a:pt x="1" y="9515"/>
                </a:lnTo>
                <a:cubicBezTo>
                  <a:pt x="1" y="11090"/>
                  <a:pt x="1261" y="12382"/>
                  <a:pt x="2899" y="12382"/>
                </a:cubicBezTo>
                <a:cubicBezTo>
                  <a:pt x="4537" y="12382"/>
                  <a:pt x="5798" y="11090"/>
                  <a:pt x="5829" y="9515"/>
                </a:cubicBezTo>
                <a:cubicBezTo>
                  <a:pt x="5829" y="9295"/>
                  <a:pt x="6144" y="9137"/>
                  <a:pt x="6365" y="9074"/>
                </a:cubicBezTo>
                <a:cubicBezTo>
                  <a:pt x="6617" y="9074"/>
                  <a:pt x="6932" y="9295"/>
                  <a:pt x="6932" y="9515"/>
                </a:cubicBezTo>
                <a:cubicBezTo>
                  <a:pt x="6932" y="11122"/>
                  <a:pt x="8223" y="12382"/>
                  <a:pt x="9830" y="12382"/>
                </a:cubicBezTo>
                <a:cubicBezTo>
                  <a:pt x="11374" y="12382"/>
                  <a:pt x="12760" y="11216"/>
                  <a:pt x="12760" y="9452"/>
                </a:cubicBezTo>
                <a:lnTo>
                  <a:pt x="12760" y="2080"/>
                </a:lnTo>
                <a:cubicBezTo>
                  <a:pt x="12760" y="946"/>
                  <a:pt x="11815" y="32"/>
                  <a:pt x="10681" y="1"/>
                </a:cubicBezTo>
                <a:cubicBezTo>
                  <a:pt x="10114" y="1"/>
                  <a:pt x="9578" y="221"/>
                  <a:pt x="9200" y="568"/>
                </a:cubicBezTo>
                <a:cubicBezTo>
                  <a:pt x="9043" y="725"/>
                  <a:pt x="9043" y="1009"/>
                  <a:pt x="9200" y="1166"/>
                </a:cubicBezTo>
                <a:cubicBezTo>
                  <a:pt x="9279" y="1245"/>
                  <a:pt x="9389" y="1284"/>
                  <a:pt x="9499" y="1284"/>
                </a:cubicBezTo>
                <a:cubicBezTo>
                  <a:pt x="9610" y="1284"/>
                  <a:pt x="9720" y="1245"/>
                  <a:pt x="9799" y="1166"/>
                </a:cubicBezTo>
                <a:cubicBezTo>
                  <a:pt x="10051" y="946"/>
                  <a:pt x="10366" y="820"/>
                  <a:pt x="10681" y="820"/>
                </a:cubicBezTo>
                <a:cubicBezTo>
                  <a:pt x="11342" y="820"/>
                  <a:pt x="11878" y="1355"/>
                  <a:pt x="11878" y="2080"/>
                </a:cubicBezTo>
                <a:lnTo>
                  <a:pt x="11878" y="7499"/>
                </a:lnTo>
                <a:cubicBezTo>
                  <a:pt x="11374" y="6963"/>
                  <a:pt x="10618" y="6648"/>
                  <a:pt x="9799" y="6648"/>
                </a:cubicBezTo>
                <a:cubicBezTo>
                  <a:pt x="8570" y="6648"/>
                  <a:pt x="7562" y="7404"/>
                  <a:pt x="7121" y="8444"/>
                </a:cubicBezTo>
                <a:cubicBezTo>
                  <a:pt x="6932" y="8349"/>
                  <a:pt x="6585" y="8286"/>
                  <a:pt x="6365" y="8286"/>
                </a:cubicBezTo>
                <a:cubicBezTo>
                  <a:pt x="6144" y="8286"/>
                  <a:pt x="5798" y="8381"/>
                  <a:pt x="5640" y="8444"/>
                </a:cubicBezTo>
                <a:cubicBezTo>
                  <a:pt x="5199" y="7404"/>
                  <a:pt x="4191" y="6648"/>
                  <a:pt x="2962" y="6648"/>
                </a:cubicBezTo>
                <a:cubicBezTo>
                  <a:pt x="2111" y="6648"/>
                  <a:pt x="1418" y="6995"/>
                  <a:pt x="851" y="7499"/>
                </a:cubicBezTo>
                <a:lnTo>
                  <a:pt x="851" y="2080"/>
                </a:lnTo>
                <a:cubicBezTo>
                  <a:pt x="851" y="1418"/>
                  <a:pt x="1418" y="851"/>
                  <a:pt x="2080" y="820"/>
                </a:cubicBezTo>
                <a:cubicBezTo>
                  <a:pt x="2426" y="820"/>
                  <a:pt x="2742" y="977"/>
                  <a:pt x="2962" y="1166"/>
                </a:cubicBezTo>
                <a:cubicBezTo>
                  <a:pt x="3041" y="1245"/>
                  <a:pt x="3151" y="1284"/>
                  <a:pt x="3257" y="1284"/>
                </a:cubicBezTo>
                <a:cubicBezTo>
                  <a:pt x="3364" y="1284"/>
                  <a:pt x="3466" y="1245"/>
                  <a:pt x="3529" y="1166"/>
                </a:cubicBezTo>
                <a:cubicBezTo>
                  <a:pt x="3687" y="1009"/>
                  <a:pt x="3687" y="725"/>
                  <a:pt x="3529" y="568"/>
                </a:cubicBezTo>
                <a:cubicBezTo>
                  <a:pt x="3183" y="221"/>
                  <a:pt x="2647" y="1"/>
                  <a:pt x="2080" y="1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33" name="Google Shape;1633;p42"/>
          <p:cNvGrpSpPr/>
          <p:nvPr/>
        </p:nvGrpSpPr>
        <p:grpSpPr>
          <a:xfrm>
            <a:off x="1827005" y="2659967"/>
            <a:ext cx="216271" cy="371814"/>
            <a:chOff x="-39205300" y="3220175"/>
            <a:chExt cx="185100" cy="318225"/>
          </a:xfrm>
        </p:grpSpPr>
        <p:sp>
          <p:nvSpPr>
            <p:cNvPr id="1634" name="Google Shape;1634;p42"/>
            <p:cNvSpPr/>
            <p:nvPr/>
          </p:nvSpPr>
          <p:spPr>
            <a:xfrm>
              <a:off x="-39205300" y="3220175"/>
              <a:ext cx="185100" cy="111875"/>
            </a:xfrm>
            <a:custGeom>
              <a:rect b="b" l="l" r="r" t="t"/>
              <a:pathLst>
                <a:path extrusionOk="0" h="4475" w="7404">
                  <a:moveTo>
                    <a:pt x="1229" y="1"/>
                  </a:moveTo>
                  <a:cubicBezTo>
                    <a:pt x="567" y="1"/>
                    <a:pt x="0" y="568"/>
                    <a:pt x="0" y="1261"/>
                  </a:cubicBezTo>
                  <a:cubicBezTo>
                    <a:pt x="0" y="1797"/>
                    <a:pt x="315" y="2269"/>
                    <a:pt x="819" y="2458"/>
                  </a:cubicBezTo>
                  <a:lnTo>
                    <a:pt x="819" y="4475"/>
                  </a:lnTo>
                  <a:lnTo>
                    <a:pt x="6616" y="4475"/>
                  </a:lnTo>
                  <a:lnTo>
                    <a:pt x="6616" y="2458"/>
                  </a:lnTo>
                  <a:lnTo>
                    <a:pt x="6585" y="2458"/>
                  </a:lnTo>
                  <a:cubicBezTo>
                    <a:pt x="7057" y="2301"/>
                    <a:pt x="7404" y="1828"/>
                    <a:pt x="7404" y="1261"/>
                  </a:cubicBezTo>
                  <a:cubicBezTo>
                    <a:pt x="7404" y="600"/>
                    <a:pt x="6868" y="64"/>
                    <a:pt x="6175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42"/>
            <p:cNvSpPr/>
            <p:nvPr/>
          </p:nvSpPr>
          <p:spPr>
            <a:xfrm>
              <a:off x="-39184825" y="3353300"/>
              <a:ext cx="144950" cy="185100"/>
            </a:xfrm>
            <a:custGeom>
              <a:rect b="b" l="l" r="r" t="t"/>
              <a:pathLst>
                <a:path extrusionOk="0" h="7404" w="5798">
                  <a:moveTo>
                    <a:pt x="0" y="0"/>
                  </a:moveTo>
                  <a:lnTo>
                    <a:pt x="0" y="819"/>
                  </a:lnTo>
                  <a:lnTo>
                    <a:pt x="2111" y="819"/>
                  </a:lnTo>
                  <a:cubicBezTo>
                    <a:pt x="2332" y="819"/>
                    <a:pt x="2489" y="1040"/>
                    <a:pt x="2489" y="1260"/>
                  </a:cubicBezTo>
                  <a:cubicBezTo>
                    <a:pt x="2489" y="1513"/>
                    <a:pt x="2300" y="1702"/>
                    <a:pt x="2111" y="1702"/>
                  </a:cubicBezTo>
                  <a:lnTo>
                    <a:pt x="0" y="1702"/>
                  </a:lnTo>
                  <a:lnTo>
                    <a:pt x="0" y="2521"/>
                  </a:lnTo>
                  <a:lnTo>
                    <a:pt x="2111" y="2521"/>
                  </a:lnTo>
                  <a:cubicBezTo>
                    <a:pt x="2332" y="2521"/>
                    <a:pt x="2489" y="2710"/>
                    <a:pt x="2489" y="2930"/>
                  </a:cubicBezTo>
                  <a:cubicBezTo>
                    <a:pt x="2489" y="3151"/>
                    <a:pt x="2300" y="3340"/>
                    <a:pt x="2111" y="3340"/>
                  </a:cubicBezTo>
                  <a:lnTo>
                    <a:pt x="0" y="3340"/>
                  </a:lnTo>
                  <a:lnTo>
                    <a:pt x="0" y="4190"/>
                  </a:lnTo>
                  <a:lnTo>
                    <a:pt x="2111" y="4190"/>
                  </a:lnTo>
                  <a:cubicBezTo>
                    <a:pt x="2332" y="4190"/>
                    <a:pt x="2489" y="4379"/>
                    <a:pt x="2489" y="4600"/>
                  </a:cubicBezTo>
                  <a:cubicBezTo>
                    <a:pt x="2458" y="4726"/>
                    <a:pt x="2300" y="4915"/>
                    <a:pt x="2048" y="4915"/>
                  </a:cubicBezTo>
                  <a:lnTo>
                    <a:pt x="63" y="4915"/>
                  </a:lnTo>
                  <a:cubicBezTo>
                    <a:pt x="252" y="6427"/>
                    <a:pt x="1512" y="7404"/>
                    <a:pt x="2899" y="7404"/>
                  </a:cubicBezTo>
                  <a:cubicBezTo>
                    <a:pt x="4474" y="7404"/>
                    <a:pt x="5797" y="6112"/>
                    <a:pt x="5797" y="4537"/>
                  </a:cubicBezTo>
                  <a:lnTo>
                    <a:pt x="5797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6" name="Google Shape;1636;p42"/>
          <p:cNvGrpSpPr/>
          <p:nvPr/>
        </p:nvGrpSpPr>
        <p:grpSpPr>
          <a:xfrm>
            <a:off x="1792533" y="3120038"/>
            <a:ext cx="300016" cy="369273"/>
            <a:chOff x="-39248625" y="3588600"/>
            <a:chExt cx="256775" cy="316050"/>
          </a:xfrm>
        </p:grpSpPr>
        <p:sp>
          <p:nvSpPr>
            <p:cNvPr id="1637" name="Google Shape;1637;p42"/>
            <p:cNvSpPr/>
            <p:nvPr/>
          </p:nvSpPr>
          <p:spPr>
            <a:xfrm>
              <a:off x="-39248625" y="3588600"/>
              <a:ext cx="256775" cy="316050"/>
            </a:xfrm>
            <a:custGeom>
              <a:rect b="b" l="l" r="r" t="t"/>
              <a:pathLst>
                <a:path extrusionOk="0" h="12642" w="10271">
                  <a:moveTo>
                    <a:pt x="5364" y="0"/>
                  </a:moveTo>
                  <a:cubicBezTo>
                    <a:pt x="5041" y="0"/>
                    <a:pt x="4710" y="118"/>
                    <a:pt x="4443" y="355"/>
                  </a:cubicBezTo>
                  <a:lnTo>
                    <a:pt x="3277" y="1552"/>
                  </a:lnTo>
                  <a:cubicBezTo>
                    <a:pt x="2804" y="2025"/>
                    <a:pt x="2804" y="2812"/>
                    <a:pt x="3277" y="3316"/>
                  </a:cubicBezTo>
                  <a:lnTo>
                    <a:pt x="3938" y="3978"/>
                  </a:lnTo>
                  <a:lnTo>
                    <a:pt x="1702" y="6215"/>
                  </a:lnTo>
                  <a:cubicBezTo>
                    <a:pt x="1544" y="6152"/>
                    <a:pt x="1355" y="6057"/>
                    <a:pt x="1135" y="6057"/>
                  </a:cubicBezTo>
                  <a:cubicBezTo>
                    <a:pt x="1119" y="6056"/>
                    <a:pt x="1104" y="6056"/>
                    <a:pt x="1089" y="6056"/>
                  </a:cubicBezTo>
                  <a:cubicBezTo>
                    <a:pt x="538" y="6056"/>
                    <a:pt x="0" y="6611"/>
                    <a:pt x="0" y="7286"/>
                  </a:cubicBezTo>
                  <a:cubicBezTo>
                    <a:pt x="0" y="7947"/>
                    <a:pt x="567" y="8515"/>
                    <a:pt x="1229" y="8515"/>
                  </a:cubicBezTo>
                  <a:cubicBezTo>
                    <a:pt x="1418" y="8515"/>
                    <a:pt x="1576" y="8483"/>
                    <a:pt x="1733" y="8388"/>
                  </a:cubicBezTo>
                  <a:lnTo>
                    <a:pt x="3560" y="10216"/>
                  </a:lnTo>
                  <a:cubicBezTo>
                    <a:pt x="2993" y="10720"/>
                    <a:pt x="2615" y="11381"/>
                    <a:pt x="2521" y="12169"/>
                  </a:cubicBezTo>
                  <a:cubicBezTo>
                    <a:pt x="2489" y="12421"/>
                    <a:pt x="2678" y="12642"/>
                    <a:pt x="2930" y="12642"/>
                  </a:cubicBezTo>
                  <a:lnTo>
                    <a:pt x="8633" y="12642"/>
                  </a:lnTo>
                  <a:cubicBezTo>
                    <a:pt x="8853" y="12642"/>
                    <a:pt x="9074" y="12421"/>
                    <a:pt x="9011" y="12169"/>
                  </a:cubicBezTo>
                  <a:cubicBezTo>
                    <a:pt x="8790" y="10562"/>
                    <a:pt x="7404" y="9334"/>
                    <a:pt x="5766" y="9334"/>
                  </a:cubicBezTo>
                  <a:cubicBezTo>
                    <a:pt x="5199" y="9334"/>
                    <a:pt x="4695" y="9491"/>
                    <a:pt x="4222" y="9743"/>
                  </a:cubicBezTo>
                  <a:lnTo>
                    <a:pt x="2300" y="7853"/>
                  </a:lnTo>
                  <a:cubicBezTo>
                    <a:pt x="2363" y="7695"/>
                    <a:pt x="2395" y="7475"/>
                    <a:pt x="2395" y="7286"/>
                  </a:cubicBezTo>
                  <a:cubicBezTo>
                    <a:pt x="2395" y="7097"/>
                    <a:pt x="2363" y="6939"/>
                    <a:pt x="2300" y="6782"/>
                  </a:cubicBezTo>
                  <a:lnTo>
                    <a:pt x="4285" y="4797"/>
                  </a:lnTo>
                  <a:lnTo>
                    <a:pt x="4285" y="4797"/>
                  </a:lnTo>
                  <a:cubicBezTo>
                    <a:pt x="4253" y="5742"/>
                    <a:pt x="4537" y="6624"/>
                    <a:pt x="5073" y="7317"/>
                  </a:cubicBezTo>
                  <a:lnTo>
                    <a:pt x="10271" y="2119"/>
                  </a:lnTo>
                  <a:cubicBezTo>
                    <a:pt x="9636" y="1606"/>
                    <a:pt x="8888" y="1321"/>
                    <a:pt x="8026" y="1321"/>
                  </a:cubicBezTo>
                  <a:cubicBezTo>
                    <a:pt x="7776" y="1321"/>
                    <a:pt x="7516" y="1345"/>
                    <a:pt x="7246" y="1394"/>
                  </a:cubicBezTo>
                  <a:lnTo>
                    <a:pt x="6238" y="355"/>
                  </a:lnTo>
                  <a:cubicBezTo>
                    <a:pt x="6002" y="118"/>
                    <a:pt x="5687" y="0"/>
                    <a:pt x="5364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42"/>
            <p:cNvSpPr/>
            <p:nvPr/>
          </p:nvSpPr>
          <p:spPr>
            <a:xfrm>
              <a:off x="-39076150" y="3684875"/>
              <a:ext cx="84300" cy="80300"/>
            </a:xfrm>
            <a:custGeom>
              <a:rect b="b" l="l" r="r" t="t"/>
              <a:pathLst>
                <a:path extrusionOk="0" h="3212" w="3372">
                  <a:moveTo>
                    <a:pt x="2868" y="1"/>
                  </a:moveTo>
                  <a:lnTo>
                    <a:pt x="1" y="2868"/>
                  </a:lnTo>
                  <a:cubicBezTo>
                    <a:pt x="353" y="3098"/>
                    <a:pt x="757" y="3212"/>
                    <a:pt x="1156" y="3212"/>
                  </a:cubicBezTo>
                  <a:cubicBezTo>
                    <a:pt x="1686" y="3212"/>
                    <a:pt x="2207" y="3011"/>
                    <a:pt x="2584" y="2616"/>
                  </a:cubicBezTo>
                  <a:cubicBezTo>
                    <a:pt x="3309" y="1891"/>
                    <a:pt x="3372" y="851"/>
                    <a:pt x="2868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9" name="Google Shape;1639;p42"/>
          <p:cNvSpPr/>
          <p:nvPr/>
        </p:nvSpPr>
        <p:spPr>
          <a:xfrm>
            <a:off x="1763554" y="3575664"/>
            <a:ext cx="363548" cy="370909"/>
          </a:xfrm>
          <a:custGeom>
            <a:rect b="b" l="l" r="r" t="t"/>
            <a:pathLst>
              <a:path extrusionOk="0" h="12698" w="12446">
                <a:moveTo>
                  <a:pt x="6239" y="1"/>
                </a:moveTo>
                <a:cubicBezTo>
                  <a:pt x="5105" y="1"/>
                  <a:pt x="4191" y="915"/>
                  <a:pt x="4159" y="2112"/>
                </a:cubicBezTo>
                <a:cubicBezTo>
                  <a:pt x="4159" y="3088"/>
                  <a:pt x="4852" y="3939"/>
                  <a:pt x="5798" y="4097"/>
                </a:cubicBezTo>
                <a:lnTo>
                  <a:pt x="5798" y="5294"/>
                </a:lnTo>
                <a:cubicBezTo>
                  <a:pt x="4852" y="5483"/>
                  <a:pt x="4159" y="6333"/>
                  <a:pt x="4159" y="7310"/>
                </a:cubicBezTo>
                <a:cubicBezTo>
                  <a:pt x="4159" y="7657"/>
                  <a:pt x="4222" y="7972"/>
                  <a:pt x="4380" y="8255"/>
                </a:cubicBezTo>
                <a:lnTo>
                  <a:pt x="3403" y="9043"/>
                </a:lnTo>
                <a:cubicBezTo>
                  <a:pt x="3057" y="8728"/>
                  <a:pt x="2584" y="8570"/>
                  <a:pt x="2112" y="8570"/>
                </a:cubicBezTo>
                <a:cubicBezTo>
                  <a:pt x="946" y="8602"/>
                  <a:pt x="1" y="9515"/>
                  <a:pt x="1" y="10650"/>
                </a:cubicBezTo>
                <a:cubicBezTo>
                  <a:pt x="1" y="11784"/>
                  <a:pt x="946" y="12697"/>
                  <a:pt x="2112" y="12697"/>
                </a:cubicBezTo>
                <a:cubicBezTo>
                  <a:pt x="3246" y="12697"/>
                  <a:pt x="4128" y="11752"/>
                  <a:pt x="4191" y="10650"/>
                </a:cubicBezTo>
                <a:cubicBezTo>
                  <a:pt x="4191" y="10303"/>
                  <a:pt x="4096" y="9988"/>
                  <a:pt x="3939" y="9704"/>
                </a:cubicBezTo>
                <a:lnTo>
                  <a:pt x="4947" y="8917"/>
                </a:lnTo>
                <a:cubicBezTo>
                  <a:pt x="5294" y="9232"/>
                  <a:pt x="5766" y="9389"/>
                  <a:pt x="6239" y="9389"/>
                </a:cubicBezTo>
                <a:cubicBezTo>
                  <a:pt x="6743" y="9389"/>
                  <a:pt x="7184" y="9200"/>
                  <a:pt x="7530" y="8917"/>
                </a:cubicBezTo>
                <a:lnTo>
                  <a:pt x="8507" y="9704"/>
                </a:lnTo>
                <a:cubicBezTo>
                  <a:pt x="8350" y="9988"/>
                  <a:pt x="8287" y="10303"/>
                  <a:pt x="8287" y="10650"/>
                </a:cubicBezTo>
                <a:cubicBezTo>
                  <a:pt x="8287" y="11784"/>
                  <a:pt x="9232" y="12697"/>
                  <a:pt x="10366" y="12697"/>
                </a:cubicBezTo>
                <a:cubicBezTo>
                  <a:pt x="11500" y="12697"/>
                  <a:pt x="12414" y="11752"/>
                  <a:pt x="12445" y="10650"/>
                </a:cubicBezTo>
                <a:cubicBezTo>
                  <a:pt x="12445" y="9515"/>
                  <a:pt x="11563" y="8602"/>
                  <a:pt x="10366" y="8570"/>
                </a:cubicBezTo>
                <a:cubicBezTo>
                  <a:pt x="9862" y="8570"/>
                  <a:pt x="9421" y="8759"/>
                  <a:pt x="9074" y="9043"/>
                </a:cubicBezTo>
                <a:lnTo>
                  <a:pt x="8097" y="8255"/>
                </a:lnTo>
                <a:cubicBezTo>
                  <a:pt x="8255" y="7972"/>
                  <a:pt x="8318" y="7657"/>
                  <a:pt x="8318" y="7310"/>
                </a:cubicBezTo>
                <a:cubicBezTo>
                  <a:pt x="8318" y="6333"/>
                  <a:pt x="7625" y="5451"/>
                  <a:pt x="6680" y="5294"/>
                </a:cubicBezTo>
                <a:lnTo>
                  <a:pt x="6680" y="4097"/>
                </a:lnTo>
                <a:cubicBezTo>
                  <a:pt x="7625" y="3908"/>
                  <a:pt x="8318" y="3088"/>
                  <a:pt x="8318" y="2112"/>
                </a:cubicBezTo>
                <a:cubicBezTo>
                  <a:pt x="8318" y="946"/>
                  <a:pt x="7404" y="64"/>
                  <a:pt x="6239" y="1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42"/>
          <p:cNvSpPr/>
          <p:nvPr/>
        </p:nvSpPr>
        <p:spPr>
          <a:xfrm>
            <a:off x="3953101" y="2647102"/>
            <a:ext cx="369974" cy="368601"/>
          </a:xfrm>
          <a:custGeom>
            <a:rect b="b" l="l" r="r" t="t"/>
            <a:pathLst>
              <a:path extrusionOk="0" h="12619" w="12666">
                <a:moveTo>
                  <a:pt x="9294" y="1"/>
                </a:moveTo>
                <a:cubicBezTo>
                  <a:pt x="9192" y="1"/>
                  <a:pt x="9089" y="40"/>
                  <a:pt x="9011" y="119"/>
                </a:cubicBezTo>
                <a:lnTo>
                  <a:pt x="7593" y="1537"/>
                </a:lnTo>
                <a:lnTo>
                  <a:pt x="9011" y="2954"/>
                </a:lnTo>
                <a:cubicBezTo>
                  <a:pt x="9168" y="3112"/>
                  <a:pt x="9168" y="3395"/>
                  <a:pt x="9011" y="3553"/>
                </a:cubicBezTo>
                <a:cubicBezTo>
                  <a:pt x="8932" y="3632"/>
                  <a:pt x="8822" y="3671"/>
                  <a:pt x="8711" y="3671"/>
                </a:cubicBezTo>
                <a:cubicBezTo>
                  <a:pt x="8601" y="3671"/>
                  <a:pt x="8491" y="3632"/>
                  <a:pt x="8412" y="3553"/>
                </a:cubicBezTo>
                <a:lnTo>
                  <a:pt x="6994" y="2135"/>
                </a:lnTo>
                <a:lnTo>
                  <a:pt x="5923" y="3206"/>
                </a:lnTo>
                <a:lnTo>
                  <a:pt x="7341" y="4624"/>
                </a:lnTo>
                <a:cubicBezTo>
                  <a:pt x="7498" y="4782"/>
                  <a:pt x="7498" y="5034"/>
                  <a:pt x="7341" y="5191"/>
                </a:cubicBezTo>
                <a:cubicBezTo>
                  <a:pt x="7262" y="5270"/>
                  <a:pt x="7160" y="5309"/>
                  <a:pt x="7053" y="5309"/>
                </a:cubicBezTo>
                <a:cubicBezTo>
                  <a:pt x="6947" y="5309"/>
                  <a:pt x="6837" y="5270"/>
                  <a:pt x="6742" y="5191"/>
                </a:cubicBezTo>
                <a:lnTo>
                  <a:pt x="5356" y="3773"/>
                </a:lnTo>
                <a:lnTo>
                  <a:pt x="4285" y="4845"/>
                </a:lnTo>
                <a:lnTo>
                  <a:pt x="5703" y="6262"/>
                </a:lnTo>
                <a:cubicBezTo>
                  <a:pt x="5860" y="6420"/>
                  <a:pt x="5860" y="6703"/>
                  <a:pt x="5703" y="6861"/>
                </a:cubicBezTo>
                <a:cubicBezTo>
                  <a:pt x="5624" y="6940"/>
                  <a:pt x="5514" y="6979"/>
                  <a:pt x="5403" y="6979"/>
                </a:cubicBezTo>
                <a:cubicBezTo>
                  <a:pt x="5293" y="6979"/>
                  <a:pt x="5183" y="6940"/>
                  <a:pt x="5104" y="6861"/>
                </a:cubicBezTo>
                <a:lnTo>
                  <a:pt x="3686" y="5443"/>
                </a:lnTo>
                <a:lnTo>
                  <a:pt x="2615" y="6514"/>
                </a:lnTo>
                <a:lnTo>
                  <a:pt x="4096" y="7932"/>
                </a:lnTo>
                <a:cubicBezTo>
                  <a:pt x="4253" y="8090"/>
                  <a:pt x="4253" y="8373"/>
                  <a:pt x="4096" y="8499"/>
                </a:cubicBezTo>
                <a:cubicBezTo>
                  <a:pt x="4017" y="8578"/>
                  <a:pt x="3907" y="8617"/>
                  <a:pt x="3797" y="8617"/>
                </a:cubicBezTo>
                <a:cubicBezTo>
                  <a:pt x="3686" y="8617"/>
                  <a:pt x="3576" y="8578"/>
                  <a:pt x="3497" y="8499"/>
                </a:cubicBezTo>
                <a:lnTo>
                  <a:pt x="2048" y="7081"/>
                </a:lnTo>
                <a:lnTo>
                  <a:pt x="158" y="8972"/>
                </a:lnTo>
                <a:cubicBezTo>
                  <a:pt x="0" y="9129"/>
                  <a:pt x="0" y="9413"/>
                  <a:pt x="158" y="9570"/>
                </a:cubicBezTo>
                <a:lnTo>
                  <a:pt x="3056" y="12500"/>
                </a:lnTo>
                <a:cubicBezTo>
                  <a:pt x="3135" y="12579"/>
                  <a:pt x="3245" y="12618"/>
                  <a:pt x="3356" y="12618"/>
                </a:cubicBezTo>
                <a:cubicBezTo>
                  <a:pt x="3466" y="12618"/>
                  <a:pt x="3576" y="12579"/>
                  <a:pt x="3655" y="12500"/>
                </a:cubicBezTo>
                <a:lnTo>
                  <a:pt x="12508" y="3616"/>
                </a:lnTo>
                <a:cubicBezTo>
                  <a:pt x="12665" y="3458"/>
                  <a:pt x="12665" y="3206"/>
                  <a:pt x="12508" y="3049"/>
                </a:cubicBezTo>
                <a:lnTo>
                  <a:pt x="9578" y="119"/>
                </a:lnTo>
                <a:cubicBezTo>
                  <a:pt x="9499" y="40"/>
                  <a:pt x="9397" y="1"/>
                  <a:pt x="9294" y="1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1" name="Google Shape;1641;p42"/>
          <p:cNvGrpSpPr/>
          <p:nvPr/>
        </p:nvGrpSpPr>
        <p:grpSpPr>
          <a:xfrm>
            <a:off x="1243246" y="1308054"/>
            <a:ext cx="429504" cy="370879"/>
            <a:chOff x="-42651700" y="3217825"/>
            <a:chExt cx="367600" cy="317425"/>
          </a:xfrm>
        </p:grpSpPr>
        <p:sp>
          <p:nvSpPr>
            <p:cNvPr id="1642" name="Google Shape;1642;p42"/>
            <p:cNvSpPr/>
            <p:nvPr/>
          </p:nvSpPr>
          <p:spPr>
            <a:xfrm>
              <a:off x="-42651700" y="3239075"/>
              <a:ext cx="367600" cy="296175"/>
            </a:xfrm>
            <a:custGeom>
              <a:rect b="b" l="l" r="r" t="t"/>
              <a:pathLst>
                <a:path extrusionOk="0" h="11847" w="14704">
                  <a:moveTo>
                    <a:pt x="7370" y="797"/>
                  </a:moveTo>
                  <a:cubicBezTo>
                    <a:pt x="8536" y="797"/>
                    <a:pt x="9694" y="1246"/>
                    <a:pt x="10576" y="2143"/>
                  </a:cubicBezTo>
                  <a:cubicBezTo>
                    <a:pt x="12340" y="3908"/>
                    <a:pt x="12340" y="6775"/>
                    <a:pt x="10576" y="8539"/>
                  </a:cubicBezTo>
                  <a:cubicBezTo>
                    <a:pt x="9757" y="9390"/>
                    <a:pt x="8623" y="9894"/>
                    <a:pt x="7363" y="9894"/>
                  </a:cubicBezTo>
                  <a:cubicBezTo>
                    <a:pt x="6102" y="9894"/>
                    <a:pt x="4937" y="9358"/>
                    <a:pt x="4118" y="8539"/>
                  </a:cubicBezTo>
                  <a:cubicBezTo>
                    <a:pt x="2353" y="6775"/>
                    <a:pt x="2353" y="3908"/>
                    <a:pt x="4118" y="2143"/>
                  </a:cubicBezTo>
                  <a:cubicBezTo>
                    <a:pt x="5031" y="1246"/>
                    <a:pt x="6205" y="797"/>
                    <a:pt x="7370" y="797"/>
                  </a:cubicBezTo>
                  <a:close/>
                  <a:moveTo>
                    <a:pt x="7326" y="1"/>
                  </a:moveTo>
                  <a:cubicBezTo>
                    <a:pt x="2091" y="1"/>
                    <a:pt x="0" y="6750"/>
                    <a:pt x="4275" y="9768"/>
                  </a:cubicBezTo>
                  <a:lnTo>
                    <a:pt x="3424" y="11280"/>
                  </a:lnTo>
                  <a:cubicBezTo>
                    <a:pt x="3298" y="11532"/>
                    <a:pt x="3487" y="11847"/>
                    <a:pt x="3771" y="11847"/>
                  </a:cubicBezTo>
                  <a:cubicBezTo>
                    <a:pt x="3929" y="11847"/>
                    <a:pt x="4086" y="11784"/>
                    <a:pt x="4118" y="11626"/>
                  </a:cubicBezTo>
                  <a:lnTo>
                    <a:pt x="5000" y="10209"/>
                  </a:lnTo>
                  <a:cubicBezTo>
                    <a:pt x="5740" y="10571"/>
                    <a:pt x="6543" y="10752"/>
                    <a:pt x="7351" y="10752"/>
                  </a:cubicBezTo>
                  <a:cubicBezTo>
                    <a:pt x="8158" y="10752"/>
                    <a:pt x="8969" y="10571"/>
                    <a:pt x="9725" y="10209"/>
                  </a:cubicBezTo>
                  <a:lnTo>
                    <a:pt x="10576" y="11626"/>
                  </a:lnTo>
                  <a:cubicBezTo>
                    <a:pt x="10671" y="11784"/>
                    <a:pt x="10828" y="11847"/>
                    <a:pt x="10923" y="11847"/>
                  </a:cubicBezTo>
                  <a:cubicBezTo>
                    <a:pt x="11238" y="11847"/>
                    <a:pt x="11458" y="11532"/>
                    <a:pt x="11301" y="11280"/>
                  </a:cubicBezTo>
                  <a:lnTo>
                    <a:pt x="10419" y="9768"/>
                  </a:lnTo>
                  <a:cubicBezTo>
                    <a:pt x="14703" y="6775"/>
                    <a:pt x="12592" y="1"/>
                    <a:pt x="7363" y="1"/>
                  </a:cubicBezTo>
                  <a:cubicBezTo>
                    <a:pt x="7350" y="1"/>
                    <a:pt x="7338" y="1"/>
                    <a:pt x="7326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2"/>
            <p:cNvSpPr/>
            <p:nvPr/>
          </p:nvSpPr>
          <p:spPr>
            <a:xfrm>
              <a:off x="-42419600" y="3217825"/>
              <a:ext cx="106350" cy="106350"/>
            </a:xfrm>
            <a:custGeom>
              <a:rect b="b" l="l" r="r" t="t"/>
              <a:pathLst>
                <a:path extrusionOk="0" h="4254" w="4254">
                  <a:moveTo>
                    <a:pt x="1355" y="0"/>
                  </a:moveTo>
                  <a:cubicBezTo>
                    <a:pt x="882" y="0"/>
                    <a:pt x="410" y="95"/>
                    <a:pt x="0" y="315"/>
                  </a:cubicBezTo>
                  <a:cubicBezTo>
                    <a:pt x="1891" y="946"/>
                    <a:pt x="3340" y="2395"/>
                    <a:pt x="3938" y="4254"/>
                  </a:cubicBezTo>
                  <a:cubicBezTo>
                    <a:pt x="4128" y="3844"/>
                    <a:pt x="4254" y="3371"/>
                    <a:pt x="4254" y="2899"/>
                  </a:cubicBezTo>
                  <a:cubicBezTo>
                    <a:pt x="4254" y="1292"/>
                    <a:pt x="2962" y="0"/>
                    <a:pt x="1355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2"/>
            <p:cNvSpPr/>
            <p:nvPr/>
          </p:nvSpPr>
          <p:spPr>
            <a:xfrm>
              <a:off x="-42623600" y="3218600"/>
              <a:ext cx="106350" cy="106375"/>
            </a:xfrm>
            <a:custGeom>
              <a:rect b="b" l="l" r="r" t="t"/>
              <a:pathLst>
                <a:path extrusionOk="0" h="4255" w="4254">
                  <a:moveTo>
                    <a:pt x="2931" y="1"/>
                  </a:moveTo>
                  <a:cubicBezTo>
                    <a:pt x="1292" y="1"/>
                    <a:pt x="1" y="1293"/>
                    <a:pt x="1" y="2899"/>
                  </a:cubicBezTo>
                  <a:cubicBezTo>
                    <a:pt x="1" y="3372"/>
                    <a:pt x="127" y="3845"/>
                    <a:pt x="316" y="4254"/>
                  </a:cubicBezTo>
                  <a:cubicBezTo>
                    <a:pt x="977" y="2364"/>
                    <a:pt x="2426" y="915"/>
                    <a:pt x="4254" y="316"/>
                  </a:cubicBezTo>
                  <a:cubicBezTo>
                    <a:pt x="3876" y="127"/>
                    <a:pt x="3403" y="1"/>
                    <a:pt x="2931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-42561375" y="3279250"/>
              <a:ext cx="185900" cy="186700"/>
            </a:xfrm>
            <a:custGeom>
              <a:rect b="b" l="l" r="r" t="t"/>
              <a:pathLst>
                <a:path extrusionOk="0" h="7468" w="7436">
                  <a:moveTo>
                    <a:pt x="3781" y="1671"/>
                  </a:moveTo>
                  <a:cubicBezTo>
                    <a:pt x="4033" y="1671"/>
                    <a:pt x="4191" y="1860"/>
                    <a:pt x="4191" y="2112"/>
                  </a:cubicBezTo>
                  <a:lnTo>
                    <a:pt x="4191" y="3340"/>
                  </a:lnTo>
                  <a:lnTo>
                    <a:pt x="5388" y="3340"/>
                  </a:lnTo>
                  <a:cubicBezTo>
                    <a:pt x="5640" y="3340"/>
                    <a:pt x="5829" y="3529"/>
                    <a:pt x="5829" y="3750"/>
                  </a:cubicBezTo>
                  <a:cubicBezTo>
                    <a:pt x="5829" y="4002"/>
                    <a:pt x="5640" y="4128"/>
                    <a:pt x="5388" y="4128"/>
                  </a:cubicBezTo>
                  <a:lnTo>
                    <a:pt x="3750" y="4128"/>
                  </a:lnTo>
                  <a:cubicBezTo>
                    <a:pt x="3498" y="4128"/>
                    <a:pt x="3308" y="3939"/>
                    <a:pt x="3308" y="3750"/>
                  </a:cubicBezTo>
                  <a:lnTo>
                    <a:pt x="3308" y="2112"/>
                  </a:lnTo>
                  <a:lnTo>
                    <a:pt x="3340" y="2112"/>
                  </a:lnTo>
                  <a:cubicBezTo>
                    <a:pt x="3340" y="1860"/>
                    <a:pt x="3529" y="1671"/>
                    <a:pt x="3781" y="1671"/>
                  </a:cubicBezTo>
                  <a:close/>
                  <a:moveTo>
                    <a:pt x="3750" y="1"/>
                  </a:moveTo>
                  <a:cubicBezTo>
                    <a:pt x="1702" y="1"/>
                    <a:pt x="32" y="1671"/>
                    <a:pt x="0" y="3750"/>
                  </a:cubicBezTo>
                  <a:cubicBezTo>
                    <a:pt x="32" y="5798"/>
                    <a:pt x="1702" y="7467"/>
                    <a:pt x="3750" y="7467"/>
                  </a:cubicBezTo>
                  <a:cubicBezTo>
                    <a:pt x="5797" y="7467"/>
                    <a:pt x="7436" y="5798"/>
                    <a:pt x="7436" y="3750"/>
                  </a:cubicBezTo>
                  <a:cubicBezTo>
                    <a:pt x="7436" y="1702"/>
                    <a:pt x="5797" y="64"/>
                    <a:pt x="3750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6" name="Google Shape;1646;p42"/>
          <p:cNvGrpSpPr/>
          <p:nvPr/>
        </p:nvGrpSpPr>
        <p:grpSpPr>
          <a:xfrm>
            <a:off x="1278678" y="1747704"/>
            <a:ext cx="358640" cy="363226"/>
            <a:chOff x="-42617300" y="3587775"/>
            <a:chExt cx="306950" cy="310875"/>
          </a:xfrm>
        </p:grpSpPr>
        <p:sp>
          <p:nvSpPr>
            <p:cNvPr id="1647" name="Google Shape;1647;p42"/>
            <p:cNvSpPr/>
            <p:nvPr/>
          </p:nvSpPr>
          <p:spPr>
            <a:xfrm>
              <a:off x="-42617300" y="3587775"/>
              <a:ext cx="306950" cy="310875"/>
            </a:xfrm>
            <a:custGeom>
              <a:rect b="b" l="l" r="r" t="t"/>
              <a:pathLst>
                <a:path extrusionOk="0" h="12435" w="12278">
                  <a:moveTo>
                    <a:pt x="5905" y="860"/>
                  </a:moveTo>
                  <a:cubicBezTo>
                    <a:pt x="6421" y="860"/>
                    <a:pt x="6926" y="1412"/>
                    <a:pt x="7341" y="2467"/>
                  </a:cubicBezTo>
                  <a:cubicBezTo>
                    <a:pt x="6837" y="2593"/>
                    <a:pt x="6365" y="2782"/>
                    <a:pt x="5892" y="3003"/>
                  </a:cubicBezTo>
                  <a:cubicBezTo>
                    <a:pt x="5419" y="2782"/>
                    <a:pt x="4947" y="2593"/>
                    <a:pt x="4443" y="2467"/>
                  </a:cubicBezTo>
                  <a:cubicBezTo>
                    <a:pt x="4893" y="1381"/>
                    <a:pt x="5404" y="860"/>
                    <a:pt x="5905" y="860"/>
                  </a:cubicBezTo>
                  <a:close/>
                  <a:moveTo>
                    <a:pt x="4191" y="3255"/>
                  </a:moveTo>
                  <a:cubicBezTo>
                    <a:pt x="4443" y="3349"/>
                    <a:pt x="4632" y="3381"/>
                    <a:pt x="4884" y="3475"/>
                  </a:cubicBezTo>
                  <a:cubicBezTo>
                    <a:pt x="4726" y="3538"/>
                    <a:pt x="4600" y="3601"/>
                    <a:pt x="4443" y="3696"/>
                  </a:cubicBezTo>
                  <a:cubicBezTo>
                    <a:pt x="4285" y="3790"/>
                    <a:pt x="4159" y="3853"/>
                    <a:pt x="4002" y="3948"/>
                  </a:cubicBezTo>
                  <a:cubicBezTo>
                    <a:pt x="4096" y="3727"/>
                    <a:pt x="4159" y="3507"/>
                    <a:pt x="4191" y="3255"/>
                  </a:cubicBezTo>
                  <a:close/>
                  <a:moveTo>
                    <a:pt x="7625" y="3318"/>
                  </a:moveTo>
                  <a:cubicBezTo>
                    <a:pt x="7688" y="3507"/>
                    <a:pt x="7751" y="3727"/>
                    <a:pt x="7782" y="3979"/>
                  </a:cubicBezTo>
                  <a:cubicBezTo>
                    <a:pt x="7499" y="3790"/>
                    <a:pt x="7247" y="3633"/>
                    <a:pt x="6963" y="3507"/>
                  </a:cubicBezTo>
                  <a:cubicBezTo>
                    <a:pt x="7184" y="3412"/>
                    <a:pt x="7404" y="3349"/>
                    <a:pt x="7625" y="3318"/>
                  </a:cubicBezTo>
                  <a:close/>
                  <a:moveTo>
                    <a:pt x="2611" y="3034"/>
                  </a:moveTo>
                  <a:cubicBezTo>
                    <a:pt x="2846" y="3034"/>
                    <a:pt x="3110" y="3054"/>
                    <a:pt x="3403" y="3097"/>
                  </a:cubicBezTo>
                  <a:cubicBezTo>
                    <a:pt x="3309" y="3570"/>
                    <a:pt x="3183" y="4042"/>
                    <a:pt x="3151" y="4609"/>
                  </a:cubicBezTo>
                  <a:cubicBezTo>
                    <a:pt x="2742" y="4924"/>
                    <a:pt x="2363" y="5240"/>
                    <a:pt x="1954" y="5586"/>
                  </a:cubicBezTo>
                  <a:cubicBezTo>
                    <a:pt x="712" y="4068"/>
                    <a:pt x="945" y="3034"/>
                    <a:pt x="2611" y="3034"/>
                  </a:cubicBezTo>
                  <a:close/>
                  <a:moveTo>
                    <a:pt x="9301" y="3075"/>
                  </a:moveTo>
                  <a:cubicBezTo>
                    <a:pt x="10879" y="3075"/>
                    <a:pt x="11079" y="4102"/>
                    <a:pt x="9862" y="5618"/>
                  </a:cubicBezTo>
                  <a:cubicBezTo>
                    <a:pt x="9515" y="5271"/>
                    <a:pt x="9137" y="4924"/>
                    <a:pt x="8696" y="4641"/>
                  </a:cubicBezTo>
                  <a:cubicBezTo>
                    <a:pt x="8601" y="4137"/>
                    <a:pt x="8538" y="3601"/>
                    <a:pt x="8412" y="3160"/>
                  </a:cubicBezTo>
                  <a:cubicBezTo>
                    <a:pt x="8746" y="3102"/>
                    <a:pt x="9042" y="3075"/>
                    <a:pt x="9301" y="3075"/>
                  </a:cubicBezTo>
                  <a:close/>
                  <a:moveTo>
                    <a:pt x="8822" y="5744"/>
                  </a:moveTo>
                  <a:cubicBezTo>
                    <a:pt x="9011" y="5901"/>
                    <a:pt x="9169" y="6059"/>
                    <a:pt x="9326" y="6216"/>
                  </a:cubicBezTo>
                  <a:cubicBezTo>
                    <a:pt x="9169" y="6374"/>
                    <a:pt x="8980" y="6531"/>
                    <a:pt x="8822" y="6689"/>
                  </a:cubicBezTo>
                  <a:lnTo>
                    <a:pt x="8822" y="5744"/>
                  </a:lnTo>
                  <a:close/>
                  <a:moveTo>
                    <a:pt x="3025" y="5775"/>
                  </a:moveTo>
                  <a:lnTo>
                    <a:pt x="3025" y="6720"/>
                  </a:lnTo>
                  <a:cubicBezTo>
                    <a:pt x="2836" y="6563"/>
                    <a:pt x="2679" y="6405"/>
                    <a:pt x="2521" y="6248"/>
                  </a:cubicBezTo>
                  <a:cubicBezTo>
                    <a:pt x="2679" y="6090"/>
                    <a:pt x="2868" y="5933"/>
                    <a:pt x="3025" y="5775"/>
                  </a:cubicBezTo>
                  <a:close/>
                  <a:moveTo>
                    <a:pt x="5892" y="3885"/>
                  </a:moveTo>
                  <a:cubicBezTo>
                    <a:pt x="6617" y="4200"/>
                    <a:pt x="7278" y="4609"/>
                    <a:pt x="7908" y="5082"/>
                  </a:cubicBezTo>
                  <a:cubicBezTo>
                    <a:pt x="8003" y="5838"/>
                    <a:pt x="8003" y="6626"/>
                    <a:pt x="7908" y="7413"/>
                  </a:cubicBezTo>
                  <a:cubicBezTo>
                    <a:pt x="7278" y="7823"/>
                    <a:pt x="6585" y="8232"/>
                    <a:pt x="5892" y="8579"/>
                  </a:cubicBezTo>
                  <a:cubicBezTo>
                    <a:pt x="5545" y="8421"/>
                    <a:pt x="5230" y="8232"/>
                    <a:pt x="4884" y="8043"/>
                  </a:cubicBezTo>
                  <a:cubicBezTo>
                    <a:pt x="4537" y="7823"/>
                    <a:pt x="4191" y="7634"/>
                    <a:pt x="3876" y="7413"/>
                  </a:cubicBezTo>
                  <a:cubicBezTo>
                    <a:pt x="3844" y="6657"/>
                    <a:pt x="3844" y="5870"/>
                    <a:pt x="3876" y="5082"/>
                  </a:cubicBezTo>
                  <a:cubicBezTo>
                    <a:pt x="4191" y="4830"/>
                    <a:pt x="4537" y="4641"/>
                    <a:pt x="4884" y="4452"/>
                  </a:cubicBezTo>
                  <a:cubicBezTo>
                    <a:pt x="5230" y="4263"/>
                    <a:pt x="5577" y="4042"/>
                    <a:pt x="5892" y="3885"/>
                  </a:cubicBezTo>
                  <a:close/>
                  <a:moveTo>
                    <a:pt x="4033" y="8516"/>
                  </a:moveTo>
                  <a:cubicBezTo>
                    <a:pt x="4159" y="8579"/>
                    <a:pt x="4317" y="8674"/>
                    <a:pt x="4474" y="8737"/>
                  </a:cubicBezTo>
                  <a:cubicBezTo>
                    <a:pt x="4632" y="8831"/>
                    <a:pt x="4758" y="8894"/>
                    <a:pt x="4915" y="8989"/>
                  </a:cubicBezTo>
                  <a:cubicBezTo>
                    <a:pt x="4663" y="9052"/>
                    <a:pt x="4474" y="9146"/>
                    <a:pt x="4254" y="9178"/>
                  </a:cubicBezTo>
                  <a:cubicBezTo>
                    <a:pt x="4159" y="8926"/>
                    <a:pt x="4096" y="8737"/>
                    <a:pt x="4033" y="8516"/>
                  </a:cubicBezTo>
                  <a:close/>
                  <a:moveTo>
                    <a:pt x="7782" y="8516"/>
                  </a:moveTo>
                  <a:cubicBezTo>
                    <a:pt x="7751" y="8737"/>
                    <a:pt x="7688" y="8989"/>
                    <a:pt x="7625" y="9178"/>
                  </a:cubicBezTo>
                  <a:cubicBezTo>
                    <a:pt x="7404" y="9083"/>
                    <a:pt x="7184" y="9052"/>
                    <a:pt x="6963" y="8989"/>
                  </a:cubicBezTo>
                  <a:cubicBezTo>
                    <a:pt x="7278" y="8831"/>
                    <a:pt x="7499" y="8674"/>
                    <a:pt x="7782" y="8516"/>
                  </a:cubicBezTo>
                  <a:close/>
                  <a:moveTo>
                    <a:pt x="1954" y="6846"/>
                  </a:moveTo>
                  <a:cubicBezTo>
                    <a:pt x="2300" y="7193"/>
                    <a:pt x="2710" y="7571"/>
                    <a:pt x="3151" y="7823"/>
                  </a:cubicBezTo>
                  <a:cubicBezTo>
                    <a:pt x="3214" y="8358"/>
                    <a:pt x="3309" y="8863"/>
                    <a:pt x="3403" y="9335"/>
                  </a:cubicBezTo>
                  <a:cubicBezTo>
                    <a:pt x="3090" y="9388"/>
                    <a:pt x="2806" y="9414"/>
                    <a:pt x="2555" y="9414"/>
                  </a:cubicBezTo>
                  <a:cubicBezTo>
                    <a:pt x="1015" y="9414"/>
                    <a:pt x="681" y="8445"/>
                    <a:pt x="1954" y="6846"/>
                  </a:cubicBezTo>
                  <a:close/>
                  <a:moveTo>
                    <a:pt x="9925" y="6846"/>
                  </a:moveTo>
                  <a:lnTo>
                    <a:pt x="9925" y="6846"/>
                  </a:lnTo>
                  <a:cubicBezTo>
                    <a:pt x="11167" y="8392"/>
                    <a:pt x="10934" y="9430"/>
                    <a:pt x="9267" y="9430"/>
                  </a:cubicBezTo>
                  <a:cubicBezTo>
                    <a:pt x="9032" y="9430"/>
                    <a:pt x="8768" y="9410"/>
                    <a:pt x="8475" y="9367"/>
                  </a:cubicBezTo>
                  <a:cubicBezTo>
                    <a:pt x="8538" y="8894"/>
                    <a:pt x="8664" y="8390"/>
                    <a:pt x="8727" y="7823"/>
                  </a:cubicBezTo>
                  <a:cubicBezTo>
                    <a:pt x="9137" y="7508"/>
                    <a:pt x="9515" y="7193"/>
                    <a:pt x="9925" y="6846"/>
                  </a:cubicBezTo>
                  <a:close/>
                  <a:moveTo>
                    <a:pt x="5924" y="9461"/>
                  </a:moveTo>
                  <a:cubicBezTo>
                    <a:pt x="6396" y="9650"/>
                    <a:pt x="6869" y="9839"/>
                    <a:pt x="7404" y="9965"/>
                  </a:cubicBezTo>
                  <a:cubicBezTo>
                    <a:pt x="6962" y="11056"/>
                    <a:pt x="6440" y="11607"/>
                    <a:pt x="5922" y="11607"/>
                  </a:cubicBezTo>
                  <a:cubicBezTo>
                    <a:pt x="5408" y="11607"/>
                    <a:pt x="4898" y="11064"/>
                    <a:pt x="4474" y="9965"/>
                  </a:cubicBezTo>
                  <a:cubicBezTo>
                    <a:pt x="4978" y="9839"/>
                    <a:pt x="5451" y="9650"/>
                    <a:pt x="5924" y="9461"/>
                  </a:cubicBezTo>
                  <a:close/>
                  <a:moveTo>
                    <a:pt x="5931" y="1"/>
                  </a:moveTo>
                  <a:cubicBezTo>
                    <a:pt x="5817" y="1"/>
                    <a:pt x="5699" y="14"/>
                    <a:pt x="5577" y="41"/>
                  </a:cubicBezTo>
                  <a:cubicBezTo>
                    <a:pt x="4632" y="262"/>
                    <a:pt x="4002" y="1333"/>
                    <a:pt x="3655" y="2278"/>
                  </a:cubicBezTo>
                  <a:cubicBezTo>
                    <a:pt x="3326" y="2223"/>
                    <a:pt x="2973" y="2187"/>
                    <a:pt x="2624" y="2187"/>
                  </a:cubicBezTo>
                  <a:cubicBezTo>
                    <a:pt x="1770" y="2187"/>
                    <a:pt x="939" y="2404"/>
                    <a:pt x="536" y="3097"/>
                  </a:cubicBezTo>
                  <a:cubicBezTo>
                    <a:pt x="1" y="4074"/>
                    <a:pt x="662" y="5334"/>
                    <a:pt x="1387" y="6216"/>
                  </a:cubicBezTo>
                  <a:cubicBezTo>
                    <a:pt x="788" y="6972"/>
                    <a:pt x="158" y="8043"/>
                    <a:pt x="379" y="8926"/>
                  </a:cubicBezTo>
                  <a:cubicBezTo>
                    <a:pt x="599" y="9650"/>
                    <a:pt x="1166" y="10028"/>
                    <a:pt x="1922" y="10186"/>
                  </a:cubicBezTo>
                  <a:cubicBezTo>
                    <a:pt x="2157" y="10241"/>
                    <a:pt x="2410" y="10266"/>
                    <a:pt x="2668" y="10266"/>
                  </a:cubicBezTo>
                  <a:cubicBezTo>
                    <a:pt x="2998" y="10266"/>
                    <a:pt x="3337" y="10225"/>
                    <a:pt x="3655" y="10154"/>
                  </a:cubicBezTo>
                  <a:cubicBezTo>
                    <a:pt x="4221" y="11678"/>
                    <a:pt x="5076" y="12434"/>
                    <a:pt x="5929" y="12434"/>
                  </a:cubicBezTo>
                  <a:cubicBezTo>
                    <a:pt x="6786" y="12434"/>
                    <a:pt x="7639" y="11670"/>
                    <a:pt x="8192" y="10154"/>
                  </a:cubicBezTo>
                  <a:cubicBezTo>
                    <a:pt x="8550" y="10215"/>
                    <a:pt x="8882" y="10243"/>
                    <a:pt x="9186" y="10243"/>
                  </a:cubicBezTo>
                  <a:cubicBezTo>
                    <a:pt x="11589" y="10243"/>
                    <a:pt x="12278" y="8453"/>
                    <a:pt x="10460" y="6216"/>
                  </a:cubicBezTo>
                  <a:cubicBezTo>
                    <a:pt x="12272" y="4014"/>
                    <a:pt x="11618" y="2182"/>
                    <a:pt x="9217" y="2182"/>
                  </a:cubicBezTo>
                  <a:cubicBezTo>
                    <a:pt x="8904" y="2182"/>
                    <a:pt x="8562" y="2213"/>
                    <a:pt x="8192" y="2278"/>
                  </a:cubicBezTo>
                  <a:cubicBezTo>
                    <a:pt x="7765" y="1139"/>
                    <a:pt x="7004" y="1"/>
                    <a:pt x="5931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-42500725" y="3712425"/>
              <a:ext cx="63025" cy="62275"/>
            </a:xfrm>
            <a:custGeom>
              <a:rect b="b" l="l" r="r" t="t"/>
              <a:pathLst>
                <a:path extrusionOk="0" h="2491" w="2521">
                  <a:moveTo>
                    <a:pt x="1313" y="0"/>
                  </a:moveTo>
                  <a:cubicBezTo>
                    <a:pt x="1295" y="0"/>
                    <a:pt x="1278" y="1"/>
                    <a:pt x="1261" y="1"/>
                  </a:cubicBezTo>
                  <a:cubicBezTo>
                    <a:pt x="599" y="1"/>
                    <a:pt x="0" y="569"/>
                    <a:pt x="63" y="1230"/>
                  </a:cubicBezTo>
                  <a:cubicBezTo>
                    <a:pt x="0" y="1955"/>
                    <a:pt x="567" y="2490"/>
                    <a:pt x="1261" y="2490"/>
                  </a:cubicBezTo>
                  <a:cubicBezTo>
                    <a:pt x="1954" y="2490"/>
                    <a:pt x="2521" y="1955"/>
                    <a:pt x="2489" y="1230"/>
                  </a:cubicBezTo>
                  <a:cubicBezTo>
                    <a:pt x="2489" y="585"/>
                    <a:pt x="1980" y="0"/>
                    <a:pt x="1313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9" name="Google Shape;1649;p42"/>
          <p:cNvSpPr/>
          <p:nvPr/>
        </p:nvSpPr>
        <p:spPr>
          <a:xfrm>
            <a:off x="1275131" y="2186747"/>
            <a:ext cx="371785" cy="369974"/>
          </a:xfrm>
          <a:custGeom>
            <a:rect b="b" l="l" r="r" t="t"/>
            <a:pathLst>
              <a:path extrusionOk="0" h="12666" w="12728">
                <a:moveTo>
                  <a:pt x="1859" y="3308"/>
                </a:moveTo>
                <a:lnTo>
                  <a:pt x="1859" y="5230"/>
                </a:lnTo>
                <a:lnTo>
                  <a:pt x="882" y="5230"/>
                </a:lnTo>
                <a:lnTo>
                  <a:pt x="882" y="3308"/>
                </a:lnTo>
                <a:close/>
                <a:moveTo>
                  <a:pt x="5765" y="2458"/>
                </a:moveTo>
                <a:cubicBezTo>
                  <a:pt x="5860" y="2458"/>
                  <a:pt x="5986" y="2584"/>
                  <a:pt x="5986" y="2710"/>
                </a:cubicBezTo>
                <a:lnTo>
                  <a:pt x="5986" y="5230"/>
                </a:lnTo>
                <a:lnTo>
                  <a:pt x="2678" y="5230"/>
                </a:lnTo>
                <a:lnTo>
                  <a:pt x="2678" y="2710"/>
                </a:lnTo>
                <a:cubicBezTo>
                  <a:pt x="2678" y="2584"/>
                  <a:pt x="2772" y="2458"/>
                  <a:pt x="2930" y="2458"/>
                </a:cubicBezTo>
                <a:close/>
                <a:moveTo>
                  <a:pt x="9893" y="2458"/>
                </a:moveTo>
                <a:cubicBezTo>
                  <a:pt x="10019" y="2458"/>
                  <a:pt x="10113" y="2584"/>
                  <a:pt x="10113" y="2710"/>
                </a:cubicBezTo>
                <a:lnTo>
                  <a:pt x="10113" y="5230"/>
                </a:lnTo>
                <a:lnTo>
                  <a:pt x="6837" y="5230"/>
                </a:lnTo>
                <a:lnTo>
                  <a:pt x="6837" y="2710"/>
                </a:lnTo>
                <a:cubicBezTo>
                  <a:pt x="6805" y="2584"/>
                  <a:pt x="6900" y="2458"/>
                  <a:pt x="7057" y="2458"/>
                </a:cubicBezTo>
                <a:close/>
                <a:moveTo>
                  <a:pt x="11940" y="3308"/>
                </a:moveTo>
                <a:lnTo>
                  <a:pt x="11940" y="5230"/>
                </a:lnTo>
                <a:lnTo>
                  <a:pt x="10964" y="5230"/>
                </a:lnTo>
                <a:lnTo>
                  <a:pt x="10964" y="3308"/>
                </a:lnTo>
                <a:close/>
                <a:moveTo>
                  <a:pt x="7215" y="6900"/>
                </a:moveTo>
                <a:cubicBezTo>
                  <a:pt x="7435" y="6900"/>
                  <a:pt x="7656" y="7089"/>
                  <a:pt x="7656" y="7278"/>
                </a:cubicBezTo>
                <a:cubicBezTo>
                  <a:pt x="7656" y="7530"/>
                  <a:pt x="7435" y="7719"/>
                  <a:pt x="7215" y="7719"/>
                </a:cubicBezTo>
                <a:lnTo>
                  <a:pt x="5545" y="7719"/>
                </a:lnTo>
                <a:cubicBezTo>
                  <a:pt x="5324" y="7719"/>
                  <a:pt x="5135" y="7530"/>
                  <a:pt x="5135" y="7278"/>
                </a:cubicBezTo>
                <a:cubicBezTo>
                  <a:pt x="5135" y="7026"/>
                  <a:pt x="5324" y="6900"/>
                  <a:pt x="5545" y="6900"/>
                </a:cubicBezTo>
                <a:close/>
                <a:moveTo>
                  <a:pt x="3088" y="6900"/>
                </a:moveTo>
                <a:cubicBezTo>
                  <a:pt x="3749" y="6900"/>
                  <a:pt x="4285" y="7436"/>
                  <a:pt x="4348" y="8097"/>
                </a:cubicBezTo>
                <a:cubicBezTo>
                  <a:pt x="4348" y="8790"/>
                  <a:pt x="3781" y="9326"/>
                  <a:pt x="3088" y="9326"/>
                </a:cubicBezTo>
                <a:cubicBezTo>
                  <a:pt x="2394" y="9326"/>
                  <a:pt x="1859" y="8790"/>
                  <a:pt x="1859" y="8097"/>
                </a:cubicBezTo>
                <a:cubicBezTo>
                  <a:pt x="1859" y="7436"/>
                  <a:pt x="2394" y="6900"/>
                  <a:pt x="3088" y="6900"/>
                </a:cubicBezTo>
                <a:close/>
                <a:moveTo>
                  <a:pt x="7215" y="8570"/>
                </a:moveTo>
                <a:cubicBezTo>
                  <a:pt x="7435" y="8570"/>
                  <a:pt x="7656" y="8790"/>
                  <a:pt x="7656" y="8979"/>
                </a:cubicBezTo>
                <a:cubicBezTo>
                  <a:pt x="7656" y="9168"/>
                  <a:pt x="7435" y="9357"/>
                  <a:pt x="7215" y="9357"/>
                </a:cubicBezTo>
                <a:lnTo>
                  <a:pt x="5545" y="9357"/>
                </a:lnTo>
                <a:cubicBezTo>
                  <a:pt x="5324" y="9357"/>
                  <a:pt x="5135" y="9168"/>
                  <a:pt x="5135" y="8979"/>
                </a:cubicBezTo>
                <a:cubicBezTo>
                  <a:pt x="5135" y="8727"/>
                  <a:pt x="5324" y="8570"/>
                  <a:pt x="5545" y="8570"/>
                </a:cubicBezTo>
                <a:close/>
                <a:moveTo>
                  <a:pt x="9790" y="6930"/>
                </a:moveTo>
                <a:cubicBezTo>
                  <a:pt x="10428" y="6930"/>
                  <a:pt x="10964" y="7456"/>
                  <a:pt x="10964" y="8160"/>
                </a:cubicBezTo>
                <a:cubicBezTo>
                  <a:pt x="10964" y="8822"/>
                  <a:pt x="10397" y="9357"/>
                  <a:pt x="9735" y="9357"/>
                </a:cubicBezTo>
                <a:cubicBezTo>
                  <a:pt x="9073" y="9357"/>
                  <a:pt x="8506" y="8822"/>
                  <a:pt x="8506" y="8160"/>
                </a:cubicBezTo>
                <a:cubicBezTo>
                  <a:pt x="8506" y="7467"/>
                  <a:pt x="9073" y="6931"/>
                  <a:pt x="9735" y="6931"/>
                </a:cubicBezTo>
                <a:cubicBezTo>
                  <a:pt x="9754" y="6931"/>
                  <a:pt x="9772" y="6930"/>
                  <a:pt x="9790" y="6930"/>
                </a:cubicBezTo>
                <a:close/>
                <a:moveTo>
                  <a:pt x="3875" y="0"/>
                </a:moveTo>
                <a:cubicBezTo>
                  <a:pt x="2709" y="0"/>
                  <a:pt x="1827" y="946"/>
                  <a:pt x="1764" y="2080"/>
                </a:cubicBezTo>
                <a:lnTo>
                  <a:pt x="1764" y="2458"/>
                </a:lnTo>
                <a:lnTo>
                  <a:pt x="410" y="2458"/>
                </a:lnTo>
                <a:cubicBezTo>
                  <a:pt x="158" y="2458"/>
                  <a:pt x="0" y="2678"/>
                  <a:pt x="0" y="2899"/>
                </a:cubicBezTo>
                <a:lnTo>
                  <a:pt x="0" y="5671"/>
                </a:lnTo>
                <a:cubicBezTo>
                  <a:pt x="32" y="5860"/>
                  <a:pt x="252" y="6049"/>
                  <a:pt x="473" y="6049"/>
                </a:cubicBezTo>
                <a:lnTo>
                  <a:pt x="1449" y="6049"/>
                </a:lnTo>
                <a:cubicBezTo>
                  <a:pt x="1197" y="6427"/>
                  <a:pt x="1040" y="6837"/>
                  <a:pt x="1040" y="7278"/>
                </a:cubicBezTo>
                <a:lnTo>
                  <a:pt x="1040" y="9767"/>
                </a:lnTo>
                <a:cubicBezTo>
                  <a:pt x="1040" y="10302"/>
                  <a:pt x="1386" y="10744"/>
                  <a:pt x="1859" y="10933"/>
                </a:cubicBezTo>
                <a:lnTo>
                  <a:pt x="1859" y="12256"/>
                </a:lnTo>
                <a:cubicBezTo>
                  <a:pt x="1859" y="12476"/>
                  <a:pt x="2048" y="12665"/>
                  <a:pt x="2300" y="12665"/>
                </a:cubicBezTo>
                <a:lnTo>
                  <a:pt x="3938" y="12665"/>
                </a:lnTo>
                <a:cubicBezTo>
                  <a:pt x="4190" y="12665"/>
                  <a:pt x="4348" y="12476"/>
                  <a:pt x="4348" y="12256"/>
                </a:cubicBezTo>
                <a:lnTo>
                  <a:pt x="4348" y="10996"/>
                </a:lnTo>
                <a:lnTo>
                  <a:pt x="8475" y="10996"/>
                </a:lnTo>
                <a:lnTo>
                  <a:pt x="8475" y="12256"/>
                </a:lnTo>
                <a:cubicBezTo>
                  <a:pt x="8475" y="12476"/>
                  <a:pt x="8664" y="12665"/>
                  <a:pt x="8884" y="12665"/>
                </a:cubicBezTo>
                <a:lnTo>
                  <a:pt x="10523" y="12665"/>
                </a:lnTo>
                <a:cubicBezTo>
                  <a:pt x="10775" y="12665"/>
                  <a:pt x="10901" y="12476"/>
                  <a:pt x="10901" y="12256"/>
                </a:cubicBezTo>
                <a:lnTo>
                  <a:pt x="10901" y="10933"/>
                </a:lnTo>
                <a:cubicBezTo>
                  <a:pt x="11373" y="10775"/>
                  <a:pt x="11751" y="10302"/>
                  <a:pt x="11751" y="9767"/>
                </a:cubicBezTo>
                <a:lnTo>
                  <a:pt x="11751" y="7278"/>
                </a:lnTo>
                <a:cubicBezTo>
                  <a:pt x="11751" y="6805"/>
                  <a:pt x="11594" y="6364"/>
                  <a:pt x="11310" y="6049"/>
                </a:cubicBezTo>
                <a:lnTo>
                  <a:pt x="12287" y="6049"/>
                </a:lnTo>
                <a:cubicBezTo>
                  <a:pt x="12539" y="6049"/>
                  <a:pt x="12728" y="5860"/>
                  <a:pt x="12728" y="5671"/>
                </a:cubicBezTo>
                <a:lnTo>
                  <a:pt x="12728" y="2899"/>
                </a:lnTo>
                <a:cubicBezTo>
                  <a:pt x="12728" y="2678"/>
                  <a:pt x="12539" y="2458"/>
                  <a:pt x="12287" y="2458"/>
                </a:cubicBezTo>
                <a:lnTo>
                  <a:pt x="10901" y="2458"/>
                </a:lnTo>
                <a:lnTo>
                  <a:pt x="10901" y="2080"/>
                </a:lnTo>
                <a:cubicBezTo>
                  <a:pt x="10901" y="946"/>
                  <a:pt x="9987" y="32"/>
                  <a:pt x="8821" y="0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0" name="Google Shape;1650;p42"/>
          <p:cNvGrpSpPr/>
          <p:nvPr/>
        </p:nvGrpSpPr>
        <p:grpSpPr>
          <a:xfrm>
            <a:off x="3450506" y="1332445"/>
            <a:ext cx="376926" cy="370324"/>
            <a:chOff x="-40748275" y="3238700"/>
            <a:chExt cx="322600" cy="316950"/>
          </a:xfrm>
        </p:grpSpPr>
        <p:sp>
          <p:nvSpPr>
            <p:cNvPr id="1651" name="Google Shape;1651;p42"/>
            <p:cNvSpPr/>
            <p:nvPr/>
          </p:nvSpPr>
          <p:spPr>
            <a:xfrm>
              <a:off x="-40709675" y="3273750"/>
              <a:ext cx="84300" cy="84300"/>
            </a:xfrm>
            <a:custGeom>
              <a:rect b="b" l="l" r="r" t="t"/>
              <a:pathLst>
                <a:path extrusionOk="0" h="3372" w="3372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-40578925" y="3247175"/>
              <a:ext cx="151250" cy="149475"/>
            </a:xfrm>
            <a:custGeom>
              <a:rect b="b" l="l" r="r" t="t"/>
              <a:pathLst>
                <a:path extrusionOk="0" h="5979" w="605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-40678175" y="3305250"/>
              <a:ext cx="213475" cy="213475"/>
            </a:xfrm>
            <a:custGeom>
              <a:rect b="b" l="l" r="r" t="t"/>
              <a:pathLst>
                <a:path extrusionOk="0" h="8539" w="8539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-40513550" y="3469850"/>
              <a:ext cx="87875" cy="85800"/>
            </a:xfrm>
            <a:custGeom>
              <a:rect b="b" l="l" r="r" t="t"/>
              <a:pathLst>
                <a:path extrusionOk="0" h="3432" w="3515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-40738025" y="3404500"/>
              <a:ext cx="150450" cy="149475"/>
            </a:xfrm>
            <a:custGeom>
              <a:rect b="b" l="l" r="r" t="t"/>
              <a:pathLst>
                <a:path extrusionOk="0" h="5979" w="6018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-40748275" y="3238700"/>
              <a:ext cx="92175" cy="87850"/>
            </a:xfrm>
            <a:custGeom>
              <a:rect b="b" l="l" r="r" t="t"/>
              <a:pathLst>
                <a:path extrusionOk="0" h="3514" w="3687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7" name="Google Shape;1657;p42"/>
          <p:cNvGrpSpPr/>
          <p:nvPr/>
        </p:nvGrpSpPr>
        <p:grpSpPr>
          <a:xfrm>
            <a:off x="3453062" y="1800429"/>
            <a:ext cx="371814" cy="338690"/>
            <a:chOff x="-40745125" y="3632900"/>
            <a:chExt cx="318225" cy="289875"/>
          </a:xfrm>
        </p:grpSpPr>
        <p:sp>
          <p:nvSpPr>
            <p:cNvPr id="1658" name="Google Shape;1658;p42"/>
            <p:cNvSpPr/>
            <p:nvPr/>
          </p:nvSpPr>
          <p:spPr>
            <a:xfrm>
              <a:off x="-40745125" y="3632900"/>
              <a:ext cx="300125" cy="82725"/>
            </a:xfrm>
            <a:custGeom>
              <a:rect b="b" l="l" r="r" t="t"/>
              <a:pathLst>
                <a:path extrusionOk="0" h="3309" w="12005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-40508050" y="3736075"/>
              <a:ext cx="21300" cy="82725"/>
            </a:xfrm>
            <a:custGeom>
              <a:rect b="b" l="l" r="r" t="t"/>
              <a:pathLst>
                <a:path extrusionOk="0" h="3309" w="852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-40466300" y="3736875"/>
              <a:ext cx="39400" cy="82725"/>
            </a:xfrm>
            <a:custGeom>
              <a:rect b="b" l="l" r="r" t="t"/>
              <a:pathLst>
                <a:path extrusionOk="0" h="3309" w="1576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-40723050" y="3736075"/>
              <a:ext cx="194550" cy="82725"/>
            </a:xfrm>
            <a:custGeom>
              <a:rect b="b" l="l" r="r" t="t"/>
              <a:pathLst>
                <a:path extrusionOk="0" h="3309" w="7782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42"/>
            <p:cNvSpPr/>
            <p:nvPr/>
          </p:nvSpPr>
          <p:spPr>
            <a:xfrm>
              <a:off x="-40681325" y="3839250"/>
              <a:ext cx="21300" cy="82725"/>
            </a:xfrm>
            <a:custGeom>
              <a:rect b="b" l="l" r="r" t="t"/>
              <a:pathLst>
                <a:path extrusionOk="0" h="3309" w="852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42"/>
            <p:cNvSpPr/>
            <p:nvPr/>
          </p:nvSpPr>
          <p:spPr>
            <a:xfrm>
              <a:off x="-40639575" y="3840825"/>
              <a:ext cx="190625" cy="81950"/>
            </a:xfrm>
            <a:custGeom>
              <a:rect b="b" l="l" r="r" t="t"/>
              <a:pathLst>
                <a:path extrusionOk="0" h="3278" w="7625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-40745125" y="3840050"/>
              <a:ext cx="43350" cy="82725"/>
            </a:xfrm>
            <a:custGeom>
              <a:rect b="b" l="l" r="r" t="t"/>
              <a:pathLst>
                <a:path extrusionOk="0" h="3309" w="1734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5" name="Google Shape;1665;p42"/>
          <p:cNvGrpSpPr/>
          <p:nvPr/>
        </p:nvGrpSpPr>
        <p:grpSpPr>
          <a:xfrm>
            <a:off x="3457209" y="2211639"/>
            <a:ext cx="363518" cy="370178"/>
            <a:chOff x="-40742750" y="3972175"/>
            <a:chExt cx="311125" cy="316825"/>
          </a:xfrm>
        </p:grpSpPr>
        <p:sp>
          <p:nvSpPr>
            <p:cNvPr id="1666" name="Google Shape;1666;p42"/>
            <p:cNvSpPr/>
            <p:nvPr/>
          </p:nvSpPr>
          <p:spPr>
            <a:xfrm>
              <a:off x="-40699425" y="4118075"/>
              <a:ext cx="226850" cy="101625"/>
            </a:xfrm>
            <a:custGeom>
              <a:rect b="b" l="l" r="r" t="t"/>
              <a:pathLst>
                <a:path extrusionOk="0" h="4065" w="9074">
                  <a:moveTo>
                    <a:pt x="0" y="0"/>
                  </a:moveTo>
                  <a:lnTo>
                    <a:pt x="0" y="2017"/>
                  </a:lnTo>
                  <a:cubicBezTo>
                    <a:pt x="0" y="3529"/>
                    <a:pt x="2741" y="4065"/>
                    <a:pt x="4505" y="4065"/>
                  </a:cubicBezTo>
                  <a:cubicBezTo>
                    <a:pt x="6774" y="4065"/>
                    <a:pt x="9074" y="3371"/>
                    <a:pt x="9074" y="2017"/>
                  </a:cubicBezTo>
                  <a:lnTo>
                    <a:pt x="9074" y="0"/>
                  </a:lnTo>
                  <a:lnTo>
                    <a:pt x="5135" y="2237"/>
                  </a:lnTo>
                  <a:cubicBezTo>
                    <a:pt x="4953" y="2359"/>
                    <a:pt x="4748" y="2415"/>
                    <a:pt x="4546" y="2415"/>
                  </a:cubicBezTo>
                  <a:cubicBezTo>
                    <a:pt x="4330" y="2415"/>
                    <a:pt x="4117" y="2351"/>
                    <a:pt x="3938" y="2237"/>
                  </a:cubicBezTo>
                  <a:cubicBezTo>
                    <a:pt x="3623" y="2048"/>
                    <a:pt x="315" y="221"/>
                    <a:pt x="0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-40742750" y="3972175"/>
              <a:ext cx="311125" cy="316825"/>
            </a:xfrm>
            <a:custGeom>
              <a:rect b="b" l="l" r="r" t="t"/>
              <a:pathLst>
                <a:path extrusionOk="0" h="12673" w="12445">
                  <a:moveTo>
                    <a:pt x="6254" y="0"/>
                  </a:moveTo>
                  <a:cubicBezTo>
                    <a:pt x="6183" y="0"/>
                    <a:pt x="6112" y="24"/>
                    <a:pt x="6049" y="71"/>
                  </a:cubicBezTo>
                  <a:lnTo>
                    <a:pt x="284" y="3379"/>
                  </a:lnTo>
                  <a:cubicBezTo>
                    <a:pt x="0" y="3537"/>
                    <a:pt x="0" y="3915"/>
                    <a:pt x="284" y="4072"/>
                  </a:cubicBezTo>
                  <a:lnTo>
                    <a:pt x="6049" y="7380"/>
                  </a:lnTo>
                  <a:cubicBezTo>
                    <a:pt x="6112" y="7427"/>
                    <a:pt x="6183" y="7451"/>
                    <a:pt x="6254" y="7451"/>
                  </a:cubicBezTo>
                  <a:cubicBezTo>
                    <a:pt x="6325" y="7451"/>
                    <a:pt x="6396" y="7427"/>
                    <a:pt x="6459" y="7380"/>
                  </a:cubicBezTo>
                  <a:cubicBezTo>
                    <a:pt x="11374" y="4545"/>
                    <a:pt x="11626" y="4419"/>
                    <a:pt x="11626" y="4419"/>
                  </a:cubicBezTo>
                  <a:lnTo>
                    <a:pt x="11626" y="12263"/>
                  </a:lnTo>
                  <a:cubicBezTo>
                    <a:pt x="11657" y="12515"/>
                    <a:pt x="11846" y="12673"/>
                    <a:pt x="12035" y="12673"/>
                  </a:cubicBezTo>
                  <a:cubicBezTo>
                    <a:pt x="12287" y="12673"/>
                    <a:pt x="12445" y="12452"/>
                    <a:pt x="12445" y="12263"/>
                  </a:cubicBezTo>
                  <a:lnTo>
                    <a:pt x="12445" y="3726"/>
                  </a:lnTo>
                  <a:cubicBezTo>
                    <a:pt x="12445" y="3568"/>
                    <a:pt x="12319" y="3411"/>
                    <a:pt x="12256" y="3379"/>
                  </a:cubicBezTo>
                  <a:lnTo>
                    <a:pt x="6459" y="71"/>
                  </a:lnTo>
                  <a:cubicBezTo>
                    <a:pt x="6396" y="24"/>
                    <a:pt x="6325" y="0"/>
                    <a:pt x="6254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8" name="Google Shape;1668;p42"/>
          <p:cNvGrpSpPr/>
          <p:nvPr/>
        </p:nvGrpSpPr>
        <p:grpSpPr>
          <a:xfrm>
            <a:off x="2239871" y="2661807"/>
            <a:ext cx="266892" cy="369974"/>
            <a:chOff x="-38860325" y="3221750"/>
            <a:chExt cx="228425" cy="316650"/>
          </a:xfrm>
        </p:grpSpPr>
        <p:sp>
          <p:nvSpPr>
            <p:cNvPr id="1669" name="Google Shape;1669;p42"/>
            <p:cNvSpPr/>
            <p:nvPr/>
          </p:nvSpPr>
          <p:spPr>
            <a:xfrm>
              <a:off x="-38735875" y="3222550"/>
              <a:ext cx="103975" cy="123675"/>
            </a:xfrm>
            <a:custGeom>
              <a:rect b="b" l="l" r="r" t="t"/>
              <a:pathLst>
                <a:path extrusionOk="0" h="4947" w="4159">
                  <a:moveTo>
                    <a:pt x="0" y="0"/>
                  </a:moveTo>
                  <a:lnTo>
                    <a:pt x="0" y="2552"/>
                  </a:lnTo>
                  <a:cubicBezTo>
                    <a:pt x="473" y="2710"/>
                    <a:pt x="851" y="3182"/>
                    <a:pt x="851" y="3750"/>
                  </a:cubicBezTo>
                  <a:lnTo>
                    <a:pt x="851" y="4947"/>
                  </a:lnTo>
                  <a:lnTo>
                    <a:pt x="4159" y="4947"/>
                  </a:lnTo>
                  <a:lnTo>
                    <a:pt x="4159" y="3687"/>
                  </a:lnTo>
                  <a:cubicBezTo>
                    <a:pt x="4159" y="1639"/>
                    <a:pt x="2489" y="0"/>
                    <a:pt x="441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-38756375" y="3302875"/>
              <a:ext cx="22075" cy="63050"/>
            </a:xfrm>
            <a:custGeom>
              <a:rect b="b" l="l" r="r" t="t"/>
              <a:pathLst>
                <a:path extrusionOk="0" h="2522" w="883">
                  <a:moveTo>
                    <a:pt x="474" y="1"/>
                  </a:moveTo>
                  <a:cubicBezTo>
                    <a:pt x="253" y="1"/>
                    <a:pt x="95" y="222"/>
                    <a:pt x="95" y="442"/>
                  </a:cubicBezTo>
                  <a:lnTo>
                    <a:pt x="95" y="2112"/>
                  </a:lnTo>
                  <a:cubicBezTo>
                    <a:pt x="1" y="2332"/>
                    <a:pt x="190" y="2521"/>
                    <a:pt x="442" y="2521"/>
                  </a:cubicBezTo>
                  <a:cubicBezTo>
                    <a:pt x="663" y="2521"/>
                    <a:pt x="820" y="2332"/>
                    <a:pt x="883" y="2112"/>
                  </a:cubicBezTo>
                  <a:lnTo>
                    <a:pt x="883" y="442"/>
                  </a:lnTo>
                  <a:cubicBezTo>
                    <a:pt x="883" y="222"/>
                    <a:pt x="663" y="64"/>
                    <a:pt x="474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-38859550" y="3221750"/>
              <a:ext cx="103200" cy="122900"/>
            </a:xfrm>
            <a:custGeom>
              <a:rect b="b" l="l" r="r" t="t"/>
              <a:pathLst>
                <a:path extrusionOk="0" h="4916" w="4128">
                  <a:moveTo>
                    <a:pt x="3687" y="1"/>
                  </a:moveTo>
                  <a:cubicBezTo>
                    <a:pt x="1671" y="1"/>
                    <a:pt x="1" y="1639"/>
                    <a:pt x="1" y="3687"/>
                  </a:cubicBezTo>
                  <a:lnTo>
                    <a:pt x="1" y="4916"/>
                  </a:lnTo>
                  <a:lnTo>
                    <a:pt x="3309" y="4916"/>
                  </a:lnTo>
                  <a:lnTo>
                    <a:pt x="3309" y="3687"/>
                  </a:lnTo>
                  <a:cubicBezTo>
                    <a:pt x="3309" y="3151"/>
                    <a:pt x="3655" y="2710"/>
                    <a:pt x="4128" y="2521"/>
                  </a:cubicBezTo>
                  <a:lnTo>
                    <a:pt x="4128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-38860325" y="3367475"/>
              <a:ext cx="228425" cy="170925"/>
            </a:xfrm>
            <a:custGeom>
              <a:rect b="b" l="l" r="r" t="t"/>
              <a:pathLst>
                <a:path extrusionOk="0" h="6837" w="9137">
                  <a:moveTo>
                    <a:pt x="0" y="0"/>
                  </a:moveTo>
                  <a:lnTo>
                    <a:pt x="0" y="3151"/>
                  </a:lnTo>
                  <a:cubicBezTo>
                    <a:pt x="0" y="5199"/>
                    <a:pt x="1639" y="6837"/>
                    <a:pt x="3686" y="6837"/>
                  </a:cubicBezTo>
                  <a:lnTo>
                    <a:pt x="5356" y="6837"/>
                  </a:lnTo>
                  <a:cubicBezTo>
                    <a:pt x="7467" y="6837"/>
                    <a:pt x="9137" y="5199"/>
                    <a:pt x="9137" y="3151"/>
                  </a:cubicBezTo>
                  <a:lnTo>
                    <a:pt x="9137" y="0"/>
                  </a:lnTo>
                  <a:lnTo>
                    <a:pt x="5734" y="0"/>
                  </a:lnTo>
                  <a:cubicBezTo>
                    <a:pt x="5577" y="473"/>
                    <a:pt x="5104" y="819"/>
                    <a:pt x="4568" y="819"/>
                  </a:cubicBezTo>
                  <a:cubicBezTo>
                    <a:pt x="4001" y="819"/>
                    <a:pt x="3560" y="473"/>
                    <a:pt x="3371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3" name="Google Shape;1673;p42"/>
          <p:cNvGrpSpPr/>
          <p:nvPr/>
        </p:nvGrpSpPr>
        <p:grpSpPr>
          <a:xfrm>
            <a:off x="2190678" y="3123864"/>
            <a:ext cx="380081" cy="367111"/>
            <a:chOff x="-38905225" y="3591875"/>
            <a:chExt cx="325300" cy="314200"/>
          </a:xfrm>
        </p:grpSpPr>
        <p:sp>
          <p:nvSpPr>
            <p:cNvPr id="1674" name="Google Shape;1674;p42"/>
            <p:cNvSpPr/>
            <p:nvPr/>
          </p:nvSpPr>
          <p:spPr>
            <a:xfrm>
              <a:off x="-38716975" y="3591875"/>
              <a:ext cx="137050" cy="131625"/>
            </a:xfrm>
            <a:custGeom>
              <a:rect b="b" l="l" r="r" t="t"/>
              <a:pathLst>
                <a:path extrusionOk="0" h="5265" w="5482">
                  <a:moveTo>
                    <a:pt x="1543" y="1"/>
                  </a:moveTo>
                  <a:cubicBezTo>
                    <a:pt x="987" y="1"/>
                    <a:pt x="447" y="38"/>
                    <a:pt x="0" y="98"/>
                  </a:cubicBezTo>
                  <a:lnTo>
                    <a:pt x="5167" y="5265"/>
                  </a:lnTo>
                  <a:cubicBezTo>
                    <a:pt x="5482" y="3311"/>
                    <a:pt x="5198" y="1326"/>
                    <a:pt x="4568" y="696"/>
                  </a:cubicBezTo>
                  <a:cubicBezTo>
                    <a:pt x="4029" y="178"/>
                    <a:pt x="2751" y="1"/>
                    <a:pt x="1543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-38905225" y="3774675"/>
              <a:ext cx="137075" cy="131400"/>
            </a:xfrm>
            <a:custGeom>
              <a:rect b="b" l="l" r="r" t="t"/>
              <a:pathLst>
                <a:path extrusionOk="0" h="5256" w="5483">
                  <a:moveTo>
                    <a:pt x="316" y="0"/>
                  </a:moveTo>
                  <a:lnTo>
                    <a:pt x="316" y="0"/>
                  </a:lnTo>
                  <a:cubicBezTo>
                    <a:pt x="0" y="1922"/>
                    <a:pt x="253" y="3907"/>
                    <a:pt x="914" y="4569"/>
                  </a:cubicBezTo>
                  <a:cubicBezTo>
                    <a:pt x="1376" y="5031"/>
                    <a:pt x="2601" y="5256"/>
                    <a:pt x="3967" y="5256"/>
                  </a:cubicBezTo>
                  <a:cubicBezTo>
                    <a:pt x="4464" y="5256"/>
                    <a:pt x="4979" y="5226"/>
                    <a:pt x="5482" y="516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-38891050" y="3599025"/>
              <a:ext cx="298525" cy="300900"/>
            </a:xfrm>
            <a:custGeom>
              <a:rect b="b" l="l" r="r" t="t"/>
              <a:pathLst>
                <a:path extrusionOk="0" h="12036" w="11941">
                  <a:moveTo>
                    <a:pt x="6349" y="2687"/>
                  </a:moveTo>
                  <a:cubicBezTo>
                    <a:pt x="6459" y="2687"/>
                    <a:pt x="6569" y="2726"/>
                    <a:pt x="6648" y="2805"/>
                  </a:cubicBezTo>
                  <a:lnTo>
                    <a:pt x="7593" y="3750"/>
                  </a:lnTo>
                  <a:lnTo>
                    <a:pt x="7719" y="3655"/>
                  </a:lnTo>
                  <a:cubicBezTo>
                    <a:pt x="7798" y="3577"/>
                    <a:pt x="7908" y="3537"/>
                    <a:pt x="8019" y="3537"/>
                  </a:cubicBezTo>
                  <a:cubicBezTo>
                    <a:pt x="8129" y="3537"/>
                    <a:pt x="8239" y="3577"/>
                    <a:pt x="8318" y="3655"/>
                  </a:cubicBezTo>
                  <a:cubicBezTo>
                    <a:pt x="8475" y="3813"/>
                    <a:pt x="8475" y="4065"/>
                    <a:pt x="8318" y="4222"/>
                  </a:cubicBezTo>
                  <a:lnTo>
                    <a:pt x="8192" y="4348"/>
                  </a:lnTo>
                  <a:lnTo>
                    <a:pt x="9137" y="5294"/>
                  </a:lnTo>
                  <a:cubicBezTo>
                    <a:pt x="9295" y="5451"/>
                    <a:pt x="9295" y="5735"/>
                    <a:pt x="9137" y="5892"/>
                  </a:cubicBezTo>
                  <a:cubicBezTo>
                    <a:pt x="9058" y="5971"/>
                    <a:pt x="8948" y="6010"/>
                    <a:pt x="8838" y="6010"/>
                  </a:cubicBezTo>
                  <a:cubicBezTo>
                    <a:pt x="8727" y="6010"/>
                    <a:pt x="8617" y="5971"/>
                    <a:pt x="8538" y="5892"/>
                  </a:cubicBezTo>
                  <a:lnTo>
                    <a:pt x="7593" y="4947"/>
                  </a:lnTo>
                  <a:lnTo>
                    <a:pt x="6522" y="6018"/>
                  </a:lnTo>
                  <a:lnTo>
                    <a:pt x="7467" y="6963"/>
                  </a:lnTo>
                  <a:cubicBezTo>
                    <a:pt x="7625" y="7089"/>
                    <a:pt x="7625" y="7373"/>
                    <a:pt x="7467" y="7530"/>
                  </a:cubicBezTo>
                  <a:cubicBezTo>
                    <a:pt x="7388" y="7609"/>
                    <a:pt x="7286" y="7649"/>
                    <a:pt x="7184" y="7649"/>
                  </a:cubicBezTo>
                  <a:cubicBezTo>
                    <a:pt x="7081" y="7649"/>
                    <a:pt x="6979" y="7609"/>
                    <a:pt x="6900" y="7530"/>
                  </a:cubicBezTo>
                  <a:lnTo>
                    <a:pt x="5955" y="6585"/>
                  </a:lnTo>
                  <a:lnTo>
                    <a:pt x="4884" y="7656"/>
                  </a:lnTo>
                  <a:lnTo>
                    <a:pt x="5829" y="8602"/>
                  </a:lnTo>
                  <a:cubicBezTo>
                    <a:pt x="5987" y="8759"/>
                    <a:pt x="5987" y="9043"/>
                    <a:pt x="5829" y="9200"/>
                  </a:cubicBezTo>
                  <a:cubicBezTo>
                    <a:pt x="5750" y="9279"/>
                    <a:pt x="5640" y="9318"/>
                    <a:pt x="5530" y="9318"/>
                  </a:cubicBezTo>
                  <a:cubicBezTo>
                    <a:pt x="5419" y="9318"/>
                    <a:pt x="5309" y="9279"/>
                    <a:pt x="5230" y="9200"/>
                  </a:cubicBezTo>
                  <a:lnTo>
                    <a:pt x="4285" y="8255"/>
                  </a:lnTo>
                  <a:lnTo>
                    <a:pt x="4159" y="8381"/>
                  </a:lnTo>
                  <a:cubicBezTo>
                    <a:pt x="4080" y="8460"/>
                    <a:pt x="3978" y="8499"/>
                    <a:pt x="3876" y="8499"/>
                  </a:cubicBezTo>
                  <a:cubicBezTo>
                    <a:pt x="3773" y="8499"/>
                    <a:pt x="3671" y="8460"/>
                    <a:pt x="3592" y="8381"/>
                  </a:cubicBezTo>
                  <a:cubicBezTo>
                    <a:pt x="3435" y="8224"/>
                    <a:pt x="3435" y="7940"/>
                    <a:pt x="3592" y="7782"/>
                  </a:cubicBezTo>
                  <a:lnTo>
                    <a:pt x="3687" y="7656"/>
                  </a:lnTo>
                  <a:lnTo>
                    <a:pt x="2742" y="6711"/>
                  </a:lnTo>
                  <a:cubicBezTo>
                    <a:pt x="2584" y="6554"/>
                    <a:pt x="2584" y="6270"/>
                    <a:pt x="2742" y="6113"/>
                  </a:cubicBezTo>
                  <a:cubicBezTo>
                    <a:pt x="2820" y="6034"/>
                    <a:pt x="2931" y="5995"/>
                    <a:pt x="3041" y="5995"/>
                  </a:cubicBezTo>
                  <a:cubicBezTo>
                    <a:pt x="3151" y="5995"/>
                    <a:pt x="3261" y="6034"/>
                    <a:pt x="3340" y="6113"/>
                  </a:cubicBezTo>
                  <a:lnTo>
                    <a:pt x="4285" y="7058"/>
                  </a:lnTo>
                  <a:lnTo>
                    <a:pt x="5356" y="6018"/>
                  </a:lnTo>
                  <a:lnTo>
                    <a:pt x="4411" y="5073"/>
                  </a:lnTo>
                  <a:cubicBezTo>
                    <a:pt x="4254" y="4916"/>
                    <a:pt x="4254" y="4632"/>
                    <a:pt x="4411" y="4474"/>
                  </a:cubicBezTo>
                  <a:cubicBezTo>
                    <a:pt x="4490" y="4396"/>
                    <a:pt x="4600" y="4356"/>
                    <a:pt x="4711" y="4356"/>
                  </a:cubicBezTo>
                  <a:cubicBezTo>
                    <a:pt x="4821" y="4356"/>
                    <a:pt x="4931" y="4396"/>
                    <a:pt x="5010" y="4474"/>
                  </a:cubicBezTo>
                  <a:lnTo>
                    <a:pt x="5955" y="5420"/>
                  </a:lnTo>
                  <a:lnTo>
                    <a:pt x="6995" y="4348"/>
                  </a:lnTo>
                  <a:lnTo>
                    <a:pt x="6050" y="3403"/>
                  </a:lnTo>
                  <a:cubicBezTo>
                    <a:pt x="5892" y="3246"/>
                    <a:pt x="5892" y="2962"/>
                    <a:pt x="6050" y="2805"/>
                  </a:cubicBezTo>
                  <a:cubicBezTo>
                    <a:pt x="6128" y="2726"/>
                    <a:pt x="6239" y="2687"/>
                    <a:pt x="6349" y="2687"/>
                  </a:cubicBezTo>
                  <a:close/>
                  <a:moveTo>
                    <a:pt x="5987" y="1"/>
                  </a:moveTo>
                  <a:cubicBezTo>
                    <a:pt x="2805" y="757"/>
                    <a:pt x="788" y="3025"/>
                    <a:pt x="1" y="6081"/>
                  </a:cubicBezTo>
                  <a:lnTo>
                    <a:pt x="5955" y="12036"/>
                  </a:lnTo>
                  <a:cubicBezTo>
                    <a:pt x="9106" y="11248"/>
                    <a:pt x="11153" y="9043"/>
                    <a:pt x="11941" y="5955"/>
                  </a:cubicBezTo>
                  <a:lnTo>
                    <a:pt x="5987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7" name="Google Shape;1677;p42"/>
          <p:cNvSpPr/>
          <p:nvPr/>
        </p:nvSpPr>
        <p:spPr>
          <a:xfrm>
            <a:off x="2198491" y="3633642"/>
            <a:ext cx="369974" cy="312927"/>
          </a:xfrm>
          <a:custGeom>
            <a:rect b="b" l="l" r="r" t="t"/>
            <a:pathLst>
              <a:path extrusionOk="0" h="10713" w="12666">
                <a:moveTo>
                  <a:pt x="1765" y="3309"/>
                </a:moveTo>
                <a:lnTo>
                  <a:pt x="1765" y="7058"/>
                </a:lnTo>
                <a:cubicBezTo>
                  <a:pt x="1765" y="7278"/>
                  <a:pt x="1954" y="7436"/>
                  <a:pt x="2206" y="7436"/>
                </a:cubicBezTo>
                <a:lnTo>
                  <a:pt x="2615" y="7436"/>
                </a:lnTo>
                <a:lnTo>
                  <a:pt x="2615" y="9925"/>
                </a:lnTo>
                <a:lnTo>
                  <a:pt x="788" y="9925"/>
                </a:lnTo>
                <a:lnTo>
                  <a:pt x="788" y="3309"/>
                </a:lnTo>
                <a:close/>
                <a:moveTo>
                  <a:pt x="5073" y="3309"/>
                </a:moveTo>
                <a:lnTo>
                  <a:pt x="5073" y="7058"/>
                </a:lnTo>
                <a:cubicBezTo>
                  <a:pt x="5073" y="7278"/>
                  <a:pt x="5262" y="7436"/>
                  <a:pt x="5514" y="7436"/>
                </a:cubicBezTo>
                <a:lnTo>
                  <a:pt x="5892" y="7436"/>
                </a:lnTo>
                <a:lnTo>
                  <a:pt x="5892" y="9925"/>
                </a:lnTo>
                <a:lnTo>
                  <a:pt x="3403" y="9925"/>
                </a:lnTo>
                <a:lnTo>
                  <a:pt x="3403" y="7436"/>
                </a:lnTo>
                <a:lnTo>
                  <a:pt x="3813" y="7436"/>
                </a:lnTo>
                <a:cubicBezTo>
                  <a:pt x="4033" y="7436"/>
                  <a:pt x="4254" y="7247"/>
                  <a:pt x="4254" y="7058"/>
                </a:cubicBezTo>
                <a:lnTo>
                  <a:pt x="4254" y="3309"/>
                </a:lnTo>
                <a:close/>
                <a:moveTo>
                  <a:pt x="8412" y="3309"/>
                </a:moveTo>
                <a:lnTo>
                  <a:pt x="8412" y="7058"/>
                </a:lnTo>
                <a:cubicBezTo>
                  <a:pt x="8412" y="7278"/>
                  <a:pt x="8601" y="7436"/>
                  <a:pt x="8853" y="7436"/>
                </a:cubicBezTo>
                <a:lnTo>
                  <a:pt x="9294" y="7436"/>
                </a:lnTo>
                <a:lnTo>
                  <a:pt x="9294" y="9925"/>
                </a:lnTo>
                <a:lnTo>
                  <a:pt x="6711" y="9925"/>
                </a:lnTo>
                <a:lnTo>
                  <a:pt x="6711" y="7436"/>
                </a:lnTo>
                <a:lnTo>
                  <a:pt x="7152" y="7436"/>
                </a:lnTo>
                <a:cubicBezTo>
                  <a:pt x="7404" y="7436"/>
                  <a:pt x="7593" y="7247"/>
                  <a:pt x="7593" y="7058"/>
                </a:cubicBezTo>
                <a:lnTo>
                  <a:pt x="7593" y="3309"/>
                </a:lnTo>
                <a:close/>
                <a:moveTo>
                  <a:pt x="11815" y="3309"/>
                </a:moveTo>
                <a:lnTo>
                  <a:pt x="11815" y="9925"/>
                </a:lnTo>
                <a:lnTo>
                  <a:pt x="9988" y="9925"/>
                </a:lnTo>
                <a:lnTo>
                  <a:pt x="9988" y="7436"/>
                </a:lnTo>
                <a:lnTo>
                  <a:pt x="10429" y="7436"/>
                </a:lnTo>
                <a:cubicBezTo>
                  <a:pt x="10649" y="7436"/>
                  <a:pt x="10870" y="7247"/>
                  <a:pt x="10870" y="7058"/>
                </a:cubicBezTo>
                <a:lnTo>
                  <a:pt x="10870" y="3309"/>
                </a:lnTo>
                <a:close/>
                <a:moveTo>
                  <a:pt x="379" y="1"/>
                </a:moveTo>
                <a:cubicBezTo>
                  <a:pt x="158" y="1"/>
                  <a:pt x="1" y="190"/>
                  <a:pt x="1" y="379"/>
                </a:cubicBezTo>
                <a:lnTo>
                  <a:pt x="1" y="10334"/>
                </a:lnTo>
                <a:cubicBezTo>
                  <a:pt x="1" y="10555"/>
                  <a:pt x="190" y="10712"/>
                  <a:pt x="379" y="10712"/>
                </a:cubicBezTo>
                <a:lnTo>
                  <a:pt x="12224" y="10712"/>
                </a:lnTo>
                <a:cubicBezTo>
                  <a:pt x="12476" y="10712"/>
                  <a:pt x="12665" y="10523"/>
                  <a:pt x="12665" y="10334"/>
                </a:cubicBezTo>
                <a:lnTo>
                  <a:pt x="12665" y="379"/>
                </a:lnTo>
                <a:cubicBezTo>
                  <a:pt x="12634" y="190"/>
                  <a:pt x="12445" y="1"/>
                  <a:pt x="12224" y="1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8" name="Google Shape;1678;p42"/>
          <p:cNvGrpSpPr/>
          <p:nvPr/>
        </p:nvGrpSpPr>
        <p:grpSpPr>
          <a:xfrm>
            <a:off x="3997427" y="3108944"/>
            <a:ext cx="290815" cy="369740"/>
            <a:chOff x="-37370925" y="3579105"/>
            <a:chExt cx="248900" cy="316450"/>
          </a:xfrm>
        </p:grpSpPr>
        <p:sp>
          <p:nvSpPr>
            <p:cNvPr id="1679" name="Google Shape;1679;p42"/>
            <p:cNvSpPr/>
            <p:nvPr/>
          </p:nvSpPr>
          <p:spPr>
            <a:xfrm>
              <a:off x="-37268550" y="3671055"/>
              <a:ext cx="83525" cy="82525"/>
            </a:xfrm>
            <a:custGeom>
              <a:rect b="b" l="l" r="r" t="t"/>
              <a:pathLst>
                <a:path extrusionOk="0" h="3301" w="3341">
                  <a:moveTo>
                    <a:pt x="2238" y="1"/>
                  </a:moveTo>
                  <a:lnTo>
                    <a:pt x="1" y="2237"/>
                  </a:lnTo>
                  <a:lnTo>
                    <a:pt x="946" y="3183"/>
                  </a:lnTo>
                  <a:cubicBezTo>
                    <a:pt x="1040" y="3261"/>
                    <a:pt x="1151" y="3301"/>
                    <a:pt x="1257" y="3301"/>
                  </a:cubicBezTo>
                  <a:cubicBezTo>
                    <a:pt x="1363" y="3301"/>
                    <a:pt x="1466" y="3261"/>
                    <a:pt x="1545" y="3183"/>
                  </a:cubicBezTo>
                  <a:lnTo>
                    <a:pt x="3183" y="1544"/>
                  </a:lnTo>
                  <a:cubicBezTo>
                    <a:pt x="3340" y="1387"/>
                    <a:pt x="3340" y="1103"/>
                    <a:pt x="3183" y="94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-37370925" y="3579105"/>
              <a:ext cx="248900" cy="316450"/>
            </a:xfrm>
            <a:custGeom>
              <a:rect b="b" l="l" r="r" t="t"/>
              <a:pathLst>
                <a:path extrusionOk="0" h="12658" w="9956">
                  <a:moveTo>
                    <a:pt x="4537" y="8625"/>
                  </a:moveTo>
                  <a:cubicBezTo>
                    <a:pt x="4757" y="8625"/>
                    <a:pt x="4946" y="8845"/>
                    <a:pt x="4946" y="9066"/>
                  </a:cubicBezTo>
                  <a:cubicBezTo>
                    <a:pt x="4915" y="9255"/>
                    <a:pt x="4757" y="9475"/>
                    <a:pt x="4537" y="9475"/>
                  </a:cubicBezTo>
                  <a:cubicBezTo>
                    <a:pt x="4285" y="9475"/>
                    <a:pt x="4096" y="9255"/>
                    <a:pt x="4096" y="9066"/>
                  </a:cubicBezTo>
                  <a:cubicBezTo>
                    <a:pt x="4096" y="8845"/>
                    <a:pt x="4285" y="8625"/>
                    <a:pt x="4537" y="8625"/>
                  </a:cubicBezTo>
                  <a:close/>
                  <a:moveTo>
                    <a:pt x="2615" y="0"/>
                  </a:moveTo>
                  <a:cubicBezTo>
                    <a:pt x="2513" y="0"/>
                    <a:pt x="2410" y="40"/>
                    <a:pt x="2332" y="119"/>
                  </a:cubicBezTo>
                  <a:lnTo>
                    <a:pt x="662" y="1788"/>
                  </a:lnTo>
                  <a:cubicBezTo>
                    <a:pt x="504" y="1946"/>
                    <a:pt x="504" y="2229"/>
                    <a:pt x="662" y="2355"/>
                  </a:cubicBezTo>
                  <a:lnTo>
                    <a:pt x="1764" y="3458"/>
                  </a:lnTo>
                  <a:cubicBezTo>
                    <a:pt x="1166" y="4183"/>
                    <a:pt x="819" y="5096"/>
                    <a:pt x="819" y="6073"/>
                  </a:cubicBezTo>
                  <a:cubicBezTo>
                    <a:pt x="819" y="7774"/>
                    <a:pt x="1859" y="9223"/>
                    <a:pt x="3308" y="9853"/>
                  </a:cubicBezTo>
                  <a:lnTo>
                    <a:pt x="3308" y="10200"/>
                  </a:lnTo>
                  <a:lnTo>
                    <a:pt x="1229" y="10200"/>
                  </a:lnTo>
                  <a:cubicBezTo>
                    <a:pt x="536" y="10200"/>
                    <a:pt x="0" y="10767"/>
                    <a:pt x="0" y="11429"/>
                  </a:cubicBezTo>
                  <a:lnTo>
                    <a:pt x="0" y="12248"/>
                  </a:lnTo>
                  <a:cubicBezTo>
                    <a:pt x="0" y="12500"/>
                    <a:pt x="189" y="12657"/>
                    <a:pt x="441" y="12657"/>
                  </a:cubicBezTo>
                  <a:lnTo>
                    <a:pt x="8696" y="12657"/>
                  </a:lnTo>
                  <a:cubicBezTo>
                    <a:pt x="8948" y="12657"/>
                    <a:pt x="9137" y="12468"/>
                    <a:pt x="9137" y="12248"/>
                  </a:cubicBezTo>
                  <a:lnTo>
                    <a:pt x="9137" y="11429"/>
                  </a:lnTo>
                  <a:cubicBezTo>
                    <a:pt x="9137" y="10767"/>
                    <a:pt x="8570" y="10200"/>
                    <a:pt x="7876" y="10200"/>
                  </a:cubicBezTo>
                  <a:lnTo>
                    <a:pt x="5797" y="10200"/>
                  </a:lnTo>
                  <a:lnTo>
                    <a:pt x="5797" y="10137"/>
                  </a:lnTo>
                  <a:cubicBezTo>
                    <a:pt x="7120" y="9853"/>
                    <a:pt x="8223" y="8940"/>
                    <a:pt x="8790" y="7743"/>
                  </a:cubicBezTo>
                  <a:lnTo>
                    <a:pt x="9515" y="7743"/>
                  </a:lnTo>
                  <a:cubicBezTo>
                    <a:pt x="9767" y="7743"/>
                    <a:pt x="9956" y="7522"/>
                    <a:pt x="9956" y="7333"/>
                  </a:cubicBezTo>
                  <a:cubicBezTo>
                    <a:pt x="9893" y="7176"/>
                    <a:pt x="9735" y="6987"/>
                    <a:pt x="9483" y="6987"/>
                  </a:cubicBezTo>
                  <a:lnTo>
                    <a:pt x="6994" y="6987"/>
                  </a:lnTo>
                  <a:cubicBezTo>
                    <a:pt x="6774" y="6987"/>
                    <a:pt x="6585" y="7176"/>
                    <a:pt x="6585" y="7365"/>
                  </a:cubicBezTo>
                  <a:cubicBezTo>
                    <a:pt x="6585" y="7617"/>
                    <a:pt x="6774" y="7774"/>
                    <a:pt x="6994" y="7774"/>
                  </a:cubicBezTo>
                  <a:lnTo>
                    <a:pt x="7845" y="7774"/>
                  </a:lnTo>
                  <a:cubicBezTo>
                    <a:pt x="7404" y="8530"/>
                    <a:pt x="6648" y="9097"/>
                    <a:pt x="5734" y="9318"/>
                  </a:cubicBezTo>
                  <a:lnTo>
                    <a:pt x="5734" y="8971"/>
                  </a:lnTo>
                  <a:cubicBezTo>
                    <a:pt x="5734" y="8310"/>
                    <a:pt x="5198" y="7774"/>
                    <a:pt x="4537" y="7743"/>
                  </a:cubicBezTo>
                  <a:cubicBezTo>
                    <a:pt x="3844" y="7743"/>
                    <a:pt x="3308" y="8278"/>
                    <a:pt x="3308" y="8940"/>
                  </a:cubicBezTo>
                  <a:cubicBezTo>
                    <a:pt x="2332" y="8373"/>
                    <a:pt x="1638" y="7302"/>
                    <a:pt x="1638" y="6073"/>
                  </a:cubicBezTo>
                  <a:cubicBezTo>
                    <a:pt x="1638" y="5285"/>
                    <a:pt x="1922" y="4624"/>
                    <a:pt x="2363" y="4057"/>
                  </a:cubicBezTo>
                  <a:lnTo>
                    <a:pt x="3529" y="5254"/>
                  </a:lnTo>
                  <a:lnTo>
                    <a:pt x="5797" y="3017"/>
                  </a:lnTo>
                  <a:lnTo>
                    <a:pt x="2899" y="119"/>
                  </a:lnTo>
                  <a:cubicBezTo>
                    <a:pt x="2820" y="40"/>
                    <a:pt x="2717" y="0"/>
                    <a:pt x="2615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81" name="Google Shape;1681;p42"/>
          <p:cNvSpPr/>
          <p:nvPr/>
        </p:nvSpPr>
        <p:spPr>
          <a:xfrm>
            <a:off x="1697481" y="1308742"/>
            <a:ext cx="364453" cy="369419"/>
          </a:xfrm>
          <a:custGeom>
            <a:rect b="b" l="l" r="r" t="t"/>
            <a:pathLst>
              <a:path extrusionOk="0" h="12647" w="12477">
                <a:moveTo>
                  <a:pt x="3750" y="4538"/>
                </a:moveTo>
                <a:cubicBezTo>
                  <a:pt x="4223" y="4538"/>
                  <a:pt x="4601" y="4884"/>
                  <a:pt x="4601" y="5357"/>
                </a:cubicBezTo>
                <a:cubicBezTo>
                  <a:pt x="4601" y="5829"/>
                  <a:pt x="4223" y="6176"/>
                  <a:pt x="3750" y="6176"/>
                </a:cubicBezTo>
                <a:cubicBezTo>
                  <a:pt x="3277" y="6176"/>
                  <a:pt x="2931" y="5829"/>
                  <a:pt x="2931" y="5357"/>
                </a:cubicBezTo>
                <a:cubicBezTo>
                  <a:pt x="2931" y="4884"/>
                  <a:pt x="3277" y="4538"/>
                  <a:pt x="3750" y="4538"/>
                </a:cubicBezTo>
                <a:close/>
                <a:moveTo>
                  <a:pt x="6239" y="4538"/>
                </a:moveTo>
                <a:cubicBezTo>
                  <a:pt x="6711" y="4538"/>
                  <a:pt x="7058" y="4884"/>
                  <a:pt x="7058" y="5357"/>
                </a:cubicBezTo>
                <a:cubicBezTo>
                  <a:pt x="7058" y="5829"/>
                  <a:pt x="6711" y="6176"/>
                  <a:pt x="6239" y="6176"/>
                </a:cubicBezTo>
                <a:cubicBezTo>
                  <a:pt x="5766" y="6176"/>
                  <a:pt x="5420" y="5829"/>
                  <a:pt x="5420" y="5357"/>
                </a:cubicBezTo>
                <a:cubicBezTo>
                  <a:pt x="5420" y="4884"/>
                  <a:pt x="5766" y="4538"/>
                  <a:pt x="6239" y="4538"/>
                </a:cubicBezTo>
                <a:close/>
                <a:moveTo>
                  <a:pt x="8728" y="4538"/>
                </a:moveTo>
                <a:cubicBezTo>
                  <a:pt x="9200" y="4538"/>
                  <a:pt x="9547" y="4884"/>
                  <a:pt x="9547" y="5357"/>
                </a:cubicBezTo>
                <a:cubicBezTo>
                  <a:pt x="9547" y="5829"/>
                  <a:pt x="9200" y="6176"/>
                  <a:pt x="8728" y="6176"/>
                </a:cubicBezTo>
                <a:cubicBezTo>
                  <a:pt x="8255" y="6176"/>
                  <a:pt x="7877" y="5829"/>
                  <a:pt x="7877" y="5357"/>
                </a:cubicBezTo>
                <a:cubicBezTo>
                  <a:pt x="7877" y="4884"/>
                  <a:pt x="8255" y="4538"/>
                  <a:pt x="8728" y="4538"/>
                </a:cubicBezTo>
                <a:close/>
                <a:moveTo>
                  <a:pt x="6239" y="1"/>
                </a:moveTo>
                <a:cubicBezTo>
                  <a:pt x="2805" y="1"/>
                  <a:pt x="1" y="2395"/>
                  <a:pt x="1" y="5357"/>
                </a:cubicBezTo>
                <a:cubicBezTo>
                  <a:pt x="1" y="7436"/>
                  <a:pt x="1387" y="9200"/>
                  <a:pt x="3309" y="10082"/>
                </a:cubicBezTo>
                <a:lnTo>
                  <a:pt x="3309" y="12256"/>
                </a:lnTo>
                <a:cubicBezTo>
                  <a:pt x="3309" y="12486"/>
                  <a:pt x="3502" y="12646"/>
                  <a:pt x="3715" y="12646"/>
                </a:cubicBezTo>
                <a:cubicBezTo>
                  <a:pt x="3824" y="12646"/>
                  <a:pt x="3938" y="12604"/>
                  <a:pt x="4034" y="12508"/>
                </a:cubicBezTo>
                <a:lnTo>
                  <a:pt x="5609" y="10681"/>
                </a:lnTo>
                <a:cubicBezTo>
                  <a:pt x="5798" y="10681"/>
                  <a:pt x="5987" y="10713"/>
                  <a:pt x="6239" y="10713"/>
                </a:cubicBezTo>
                <a:cubicBezTo>
                  <a:pt x="9641" y="10713"/>
                  <a:pt x="12477" y="8350"/>
                  <a:pt x="12477" y="5357"/>
                </a:cubicBezTo>
                <a:cubicBezTo>
                  <a:pt x="12477" y="2395"/>
                  <a:pt x="9704" y="1"/>
                  <a:pt x="6239" y="1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42"/>
          <p:cNvSpPr/>
          <p:nvPr/>
        </p:nvSpPr>
        <p:spPr>
          <a:xfrm>
            <a:off x="1722323" y="1744044"/>
            <a:ext cx="314767" cy="371814"/>
          </a:xfrm>
          <a:custGeom>
            <a:rect b="b" l="l" r="r" t="t"/>
            <a:pathLst>
              <a:path extrusionOk="0" h="12729" w="10776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3" name="Google Shape;1683;p42"/>
          <p:cNvGrpSpPr/>
          <p:nvPr/>
        </p:nvGrpSpPr>
        <p:grpSpPr>
          <a:xfrm>
            <a:off x="1690803" y="2187015"/>
            <a:ext cx="371814" cy="369974"/>
            <a:chOff x="-42259725" y="3951100"/>
            <a:chExt cx="318225" cy="316650"/>
          </a:xfrm>
        </p:grpSpPr>
        <p:sp>
          <p:nvSpPr>
            <p:cNvPr id="1684" name="Google Shape;1684;p42"/>
            <p:cNvSpPr/>
            <p:nvPr/>
          </p:nvSpPr>
          <p:spPr>
            <a:xfrm>
              <a:off x="-42258150" y="3951100"/>
              <a:ext cx="316650" cy="123675"/>
            </a:xfrm>
            <a:custGeom>
              <a:rect b="b" l="l" r="r" t="t"/>
              <a:pathLst>
                <a:path extrusionOk="0" h="4947" w="12666">
                  <a:moveTo>
                    <a:pt x="2868" y="820"/>
                  </a:moveTo>
                  <a:cubicBezTo>
                    <a:pt x="3120" y="820"/>
                    <a:pt x="3277" y="1009"/>
                    <a:pt x="3277" y="1261"/>
                  </a:cubicBezTo>
                  <a:lnTo>
                    <a:pt x="3277" y="2899"/>
                  </a:lnTo>
                  <a:cubicBezTo>
                    <a:pt x="3277" y="3151"/>
                    <a:pt x="3057" y="3308"/>
                    <a:pt x="2868" y="3308"/>
                  </a:cubicBezTo>
                  <a:cubicBezTo>
                    <a:pt x="2647" y="3308"/>
                    <a:pt x="2490" y="3119"/>
                    <a:pt x="2427" y="2899"/>
                  </a:cubicBezTo>
                  <a:lnTo>
                    <a:pt x="2427" y="1261"/>
                  </a:lnTo>
                  <a:cubicBezTo>
                    <a:pt x="2427" y="1009"/>
                    <a:pt x="2647" y="851"/>
                    <a:pt x="2868" y="820"/>
                  </a:cubicBezTo>
                  <a:close/>
                  <a:moveTo>
                    <a:pt x="9767" y="820"/>
                  </a:moveTo>
                  <a:cubicBezTo>
                    <a:pt x="9988" y="820"/>
                    <a:pt x="10145" y="1009"/>
                    <a:pt x="10145" y="1261"/>
                  </a:cubicBezTo>
                  <a:lnTo>
                    <a:pt x="10145" y="2899"/>
                  </a:lnTo>
                  <a:cubicBezTo>
                    <a:pt x="10145" y="3151"/>
                    <a:pt x="9956" y="3308"/>
                    <a:pt x="9767" y="3308"/>
                  </a:cubicBezTo>
                  <a:cubicBezTo>
                    <a:pt x="9515" y="3308"/>
                    <a:pt x="9358" y="3119"/>
                    <a:pt x="9326" y="2899"/>
                  </a:cubicBezTo>
                  <a:lnTo>
                    <a:pt x="9326" y="1261"/>
                  </a:lnTo>
                  <a:cubicBezTo>
                    <a:pt x="9326" y="1009"/>
                    <a:pt x="9515" y="851"/>
                    <a:pt x="9767" y="820"/>
                  </a:cubicBezTo>
                  <a:close/>
                  <a:moveTo>
                    <a:pt x="2868" y="0"/>
                  </a:moveTo>
                  <a:cubicBezTo>
                    <a:pt x="2206" y="0"/>
                    <a:pt x="1639" y="536"/>
                    <a:pt x="1608" y="1229"/>
                  </a:cubicBezTo>
                  <a:lnTo>
                    <a:pt x="1608" y="1639"/>
                  </a:lnTo>
                  <a:lnTo>
                    <a:pt x="1230" y="1639"/>
                  </a:lnTo>
                  <a:cubicBezTo>
                    <a:pt x="536" y="1639"/>
                    <a:pt x="1" y="2206"/>
                    <a:pt x="1" y="2867"/>
                  </a:cubicBezTo>
                  <a:lnTo>
                    <a:pt x="1" y="4947"/>
                  </a:lnTo>
                  <a:lnTo>
                    <a:pt x="12666" y="4947"/>
                  </a:lnTo>
                  <a:lnTo>
                    <a:pt x="12666" y="2867"/>
                  </a:lnTo>
                  <a:cubicBezTo>
                    <a:pt x="12634" y="2206"/>
                    <a:pt x="12036" y="1639"/>
                    <a:pt x="11374" y="1639"/>
                  </a:cubicBezTo>
                  <a:lnTo>
                    <a:pt x="10996" y="1639"/>
                  </a:lnTo>
                  <a:lnTo>
                    <a:pt x="10996" y="1229"/>
                  </a:lnTo>
                  <a:cubicBezTo>
                    <a:pt x="10996" y="536"/>
                    <a:pt x="10429" y="0"/>
                    <a:pt x="9767" y="0"/>
                  </a:cubicBezTo>
                  <a:cubicBezTo>
                    <a:pt x="9106" y="0"/>
                    <a:pt x="8539" y="536"/>
                    <a:pt x="8507" y="1229"/>
                  </a:cubicBezTo>
                  <a:lnTo>
                    <a:pt x="8507" y="1639"/>
                  </a:lnTo>
                  <a:lnTo>
                    <a:pt x="4097" y="1639"/>
                  </a:lnTo>
                  <a:lnTo>
                    <a:pt x="4097" y="1229"/>
                  </a:lnTo>
                  <a:cubicBezTo>
                    <a:pt x="4097" y="536"/>
                    <a:pt x="3561" y="0"/>
                    <a:pt x="2868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-42259725" y="4096800"/>
              <a:ext cx="316650" cy="170950"/>
            </a:xfrm>
            <a:custGeom>
              <a:rect b="b" l="l" r="r" t="t"/>
              <a:pathLst>
                <a:path extrusionOk="0" h="6838" w="12666">
                  <a:moveTo>
                    <a:pt x="1" y="1"/>
                  </a:moveTo>
                  <a:lnTo>
                    <a:pt x="1" y="5640"/>
                  </a:lnTo>
                  <a:lnTo>
                    <a:pt x="32" y="5640"/>
                  </a:lnTo>
                  <a:cubicBezTo>
                    <a:pt x="32" y="6302"/>
                    <a:pt x="568" y="6837"/>
                    <a:pt x="1261" y="6837"/>
                  </a:cubicBezTo>
                  <a:lnTo>
                    <a:pt x="11437" y="6837"/>
                  </a:lnTo>
                  <a:cubicBezTo>
                    <a:pt x="12099" y="6837"/>
                    <a:pt x="12666" y="6302"/>
                    <a:pt x="12666" y="5640"/>
                  </a:cubicBezTo>
                  <a:lnTo>
                    <a:pt x="12666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6" name="Google Shape;1686;p42"/>
          <p:cNvGrpSpPr/>
          <p:nvPr/>
        </p:nvGrpSpPr>
        <p:grpSpPr>
          <a:xfrm>
            <a:off x="3889164" y="1366036"/>
            <a:ext cx="370879" cy="337755"/>
            <a:chOff x="-40378075" y="3267450"/>
            <a:chExt cx="317425" cy="289075"/>
          </a:xfrm>
        </p:grpSpPr>
        <p:sp>
          <p:nvSpPr>
            <p:cNvPr id="1687" name="Google Shape;1687;p42"/>
            <p:cNvSpPr/>
            <p:nvPr/>
          </p:nvSpPr>
          <p:spPr>
            <a:xfrm>
              <a:off x="-40218975" y="3308400"/>
              <a:ext cx="158325" cy="248125"/>
            </a:xfrm>
            <a:custGeom>
              <a:rect b="b" l="l" r="r" t="t"/>
              <a:pathLst>
                <a:path extrusionOk="0" h="9925" w="6333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-40316650" y="3267450"/>
              <a:ext cx="86675" cy="257575"/>
            </a:xfrm>
            <a:custGeom>
              <a:rect b="b" l="l" r="r" t="t"/>
              <a:pathLst>
                <a:path extrusionOk="0" h="10303" w="3467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-40209525" y="3267450"/>
              <a:ext cx="86650" cy="257575"/>
            </a:xfrm>
            <a:custGeom>
              <a:rect b="b" l="l" r="r" t="t"/>
              <a:pathLst>
                <a:path extrusionOk="0" h="10303" w="3466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-40378075" y="3308400"/>
              <a:ext cx="157550" cy="248125"/>
            </a:xfrm>
            <a:custGeom>
              <a:rect b="b" l="l" r="r" t="t"/>
              <a:pathLst>
                <a:path extrusionOk="0" h="9925" w="6302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91" name="Google Shape;1691;p42"/>
          <p:cNvGrpSpPr/>
          <p:nvPr/>
        </p:nvGrpSpPr>
        <p:grpSpPr>
          <a:xfrm>
            <a:off x="3892830" y="1767304"/>
            <a:ext cx="363548" cy="369974"/>
            <a:chOff x="-40372575" y="3604550"/>
            <a:chExt cx="311150" cy="316650"/>
          </a:xfrm>
        </p:grpSpPr>
        <p:sp>
          <p:nvSpPr>
            <p:cNvPr id="1692" name="Google Shape;1692;p42"/>
            <p:cNvSpPr/>
            <p:nvPr/>
          </p:nvSpPr>
          <p:spPr>
            <a:xfrm>
              <a:off x="-40372575" y="3604550"/>
              <a:ext cx="311150" cy="134475"/>
            </a:xfrm>
            <a:custGeom>
              <a:rect b="b" l="l" r="r" t="t"/>
              <a:pathLst>
                <a:path extrusionOk="0" h="5379" w="12446">
                  <a:moveTo>
                    <a:pt x="3088" y="0"/>
                  </a:moveTo>
                  <a:cubicBezTo>
                    <a:pt x="1639" y="0"/>
                    <a:pt x="316" y="1008"/>
                    <a:pt x="95" y="2489"/>
                  </a:cubicBezTo>
                  <a:cubicBezTo>
                    <a:pt x="1" y="3214"/>
                    <a:pt x="190" y="3938"/>
                    <a:pt x="568" y="4506"/>
                  </a:cubicBezTo>
                  <a:cubicBezTo>
                    <a:pt x="962" y="5071"/>
                    <a:pt x="1607" y="5366"/>
                    <a:pt x="2240" y="5366"/>
                  </a:cubicBezTo>
                  <a:cubicBezTo>
                    <a:pt x="2772" y="5366"/>
                    <a:pt x="3296" y="5157"/>
                    <a:pt x="3655" y="4726"/>
                  </a:cubicBezTo>
                  <a:cubicBezTo>
                    <a:pt x="4569" y="3655"/>
                    <a:pt x="3844" y="2489"/>
                    <a:pt x="2836" y="2489"/>
                  </a:cubicBezTo>
                  <a:cubicBezTo>
                    <a:pt x="2584" y="2489"/>
                    <a:pt x="2427" y="2678"/>
                    <a:pt x="2427" y="2899"/>
                  </a:cubicBezTo>
                  <a:cubicBezTo>
                    <a:pt x="2427" y="3151"/>
                    <a:pt x="2616" y="3308"/>
                    <a:pt x="2836" y="3340"/>
                  </a:cubicBezTo>
                  <a:cubicBezTo>
                    <a:pt x="3057" y="3340"/>
                    <a:pt x="3214" y="3529"/>
                    <a:pt x="3214" y="3749"/>
                  </a:cubicBezTo>
                  <a:cubicBezTo>
                    <a:pt x="3214" y="3970"/>
                    <a:pt x="3025" y="4127"/>
                    <a:pt x="2836" y="4127"/>
                  </a:cubicBezTo>
                  <a:cubicBezTo>
                    <a:pt x="2049" y="4127"/>
                    <a:pt x="1450" y="3434"/>
                    <a:pt x="1608" y="2584"/>
                  </a:cubicBezTo>
                  <a:cubicBezTo>
                    <a:pt x="1754" y="1999"/>
                    <a:pt x="2279" y="1632"/>
                    <a:pt x="2882" y="1632"/>
                  </a:cubicBezTo>
                  <a:cubicBezTo>
                    <a:pt x="2930" y="1632"/>
                    <a:pt x="2977" y="1634"/>
                    <a:pt x="3025" y="1639"/>
                  </a:cubicBezTo>
                  <a:cubicBezTo>
                    <a:pt x="3624" y="1733"/>
                    <a:pt x="4128" y="2048"/>
                    <a:pt x="4474" y="2489"/>
                  </a:cubicBezTo>
                  <a:lnTo>
                    <a:pt x="7908" y="2489"/>
                  </a:lnTo>
                  <a:cubicBezTo>
                    <a:pt x="8255" y="2017"/>
                    <a:pt x="8759" y="1702"/>
                    <a:pt x="9358" y="1639"/>
                  </a:cubicBezTo>
                  <a:cubicBezTo>
                    <a:pt x="9406" y="1634"/>
                    <a:pt x="9453" y="1632"/>
                    <a:pt x="9501" y="1632"/>
                  </a:cubicBezTo>
                  <a:cubicBezTo>
                    <a:pt x="10104" y="1632"/>
                    <a:pt x="10629" y="1999"/>
                    <a:pt x="10775" y="2584"/>
                  </a:cubicBezTo>
                  <a:cubicBezTo>
                    <a:pt x="10964" y="3434"/>
                    <a:pt x="10334" y="4127"/>
                    <a:pt x="9547" y="4127"/>
                  </a:cubicBezTo>
                  <a:cubicBezTo>
                    <a:pt x="9326" y="4127"/>
                    <a:pt x="9137" y="3938"/>
                    <a:pt x="9137" y="3749"/>
                  </a:cubicBezTo>
                  <a:cubicBezTo>
                    <a:pt x="9137" y="3497"/>
                    <a:pt x="9326" y="3340"/>
                    <a:pt x="9547" y="3340"/>
                  </a:cubicBezTo>
                  <a:cubicBezTo>
                    <a:pt x="9799" y="3340"/>
                    <a:pt x="9956" y="3151"/>
                    <a:pt x="9956" y="2899"/>
                  </a:cubicBezTo>
                  <a:cubicBezTo>
                    <a:pt x="9956" y="2678"/>
                    <a:pt x="9767" y="2521"/>
                    <a:pt x="9547" y="2489"/>
                  </a:cubicBezTo>
                  <a:cubicBezTo>
                    <a:pt x="8539" y="2489"/>
                    <a:pt x="7814" y="3686"/>
                    <a:pt x="8728" y="4726"/>
                  </a:cubicBezTo>
                  <a:cubicBezTo>
                    <a:pt x="9099" y="5169"/>
                    <a:pt x="9626" y="5379"/>
                    <a:pt x="10158" y="5379"/>
                  </a:cubicBezTo>
                  <a:cubicBezTo>
                    <a:pt x="10800" y="5379"/>
                    <a:pt x="11451" y="5074"/>
                    <a:pt x="11847" y="4506"/>
                  </a:cubicBezTo>
                  <a:cubicBezTo>
                    <a:pt x="12225" y="3970"/>
                    <a:pt x="12445" y="3277"/>
                    <a:pt x="12319" y="2489"/>
                  </a:cubicBezTo>
                  <a:cubicBezTo>
                    <a:pt x="12130" y="1008"/>
                    <a:pt x="10775" y="0"/>
                    <a:pt x="9326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-40312700" y="3730575"/>
              <a:ext cx="185100" cy="190625"/>
            </a:xfrm>
            <a:custGeom>
              <a:rect b="b" l="l" r="r" t="t"/>
              <a:pathLst>
                <a:path extrusionOk="0" h="7625" w="7404">
                  <a:moveTo>
                    <a:pt x="2426" y="0"/>
                  </a:moveTo>
                  <a:lnTo>
                    <a:pt x="2426" y="5639"/>
                  </a:lnTo>
                  <a:cubicBezTo>
                    <a:pt x="2426" y="5860"/>
                    <a:pt x="2237" y="6017"/>
                    <a:pt x="2048" y="6017"/>
                  </a:cubicBezTo>
                  <a:cubicBezTo>
                    <a:pt x="1796" y="6017"/>
                    <a:pt x="1638" y="5828"/>
                    <a:pt x="1638" y="5639"/>
                  </a:cubicBezTo>
                  <a:lnTo>
                    <a:pt x="1638" y="473"/>
                  </a:lnTo>
                  <a:cubicBezTo>
                    <a:pt x="1229" y="851"/>
                    <a:pt x="630" y="1103"/>
                    <a:pt x="0" y="1134"/>
                  </a:cubicBezTo>
                  <a:lnTo>
                    <a:pt x="0" y="7246"/>
                  </a:lnTo>
                  <a:cubicBezTo>
                    <a:pt x="0" y="7467"/>
                    <a:pt x="189" y="7624"/>
                    <a:pt x="378" y="7624"/>
                  </a:cubicBezTo>
                  <a:lnTo>
                    <a:pt x="6994" y="7624"/>
                  </a:lnTo>
                  <a:cubicBezTo>
                    <a:pt x="7246" y="7624"/>
                    <a:pt x="7404" y="7435"/>
                    <a:pt x="7404" y="7246"/>
                  </a:cubicBezTo>
                  <a:lnTo>
                    <a:pt x="7404" y="1134"/>
                  </a:lnTo>
                  <a:cubicBezTo>
                    <a:pt x="6774" y="1071"/>
                    <a:pt x="6175" y="788"/>
                    <a:pt x="5734" y="315"/>
                  </a:cubicBezTo>
                  <a:lnTo>
                    <a:pt x="5734" y="5639"/>
                  </a:lnTo>
                  <a:cubicBezTo>
                    <a:pt x="5734" y="5860"/>
                    <a:pt x="5545" y="6017"/>
                    <a:pt x="5324" y="6017"/>
                  </a:cubicBezTo>
                  <a:cubicBezTo>
                    <a:pt x="5072" y="6017"/>
                    <a:pt x="4915" y="5828"/>
                    <a:pt x="4915" y="5639"/>
                  </a:cubicBezTo>
                  <a:lnTo>
                    <a:pt x="4915" y="0"/>
                  </a:lnTo>
                  <a:lnTo>
                    <a:pt x="4096" y="0"/>
                  </a:lnTo>
                  <a:lnTo>
                    <a:pt x="4096" y="5639"/>
                  </a:lnTo>
                  <a:cubicBezTo>
                    <a:pt x="4096" y="5860"/>
                    <a:pt x="3907" y="6017"/>
                    <a:pt x="3686" y="6017"/>
                  </a:cubicBezTo>
                  <a:cubicBezTo>
                    <a:pt x="3466" y="6017"/>
                    <a:pt x="3277" y="5828"/>
                    <a:pt x="3277" y="5639"/>
                  </a:cubicBezTo>
                  <a:lnTo>
                    <a:pt x="3277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-40250475" y="3688025"/>
              <a:ext cx="66950" cy="20500"/>
            </a:xfrm>
            <a:custGeom>
              <a:rect b="b" l="l" r="r" t="t"/>
              <a:pathLst>
                <a:path extrusionOk="0" h="820" w="2678">
                  <a:moveTo>
                    <a:pt x="0" y="1"/>
                  </a:moveTo>
                  <a:cubicBezTo>
                    <a:pt x="32" y="127"/>
                    <a:pt x="32" y="284"/>
                    <a:pt x="32" y="379"/>
                  </a:cubicBezTo>
                  <a:cubicBezTo>
                    <a:pt x="32" y="536"/>
                    <a:pt x="32" y="662"/>
                    <a:pt x="0" y="788"/>
                  </a:cubicBezTo>
                  <a:lnTo>
                    <a:pt x="2666" y="788"/>
                  </a:lnTo>
                  <a:cubicBezTo>
                    <a:pt x="2615" y="649"/>
                    <a:pt x="2615" y="555"/>
                    <a:pt x="2615" y="379"/>
                  </a:cubicBezTo>
                  <a:cubicBezTo>
                    <a:pt x="2615" y="284"/>
                    <a:pt x="2615" y="127"/>
                    <a:pt x="2678" y="1"/>
                  </a:cubicBezTo>
                  <a:close/>
                  <a:moveTo>
                    <a:pt x="2666" y="788"/>
                  </a:moveTo>
                  <a:cubicBezTo>
                    <a:pt x="2670" y="799"/>
                    <a:pt x="2674" y="809"/>
                    <a:pt x="2678" y="820"/>
                  </a:cubicBezTo>
                  <a:lnTo>
                    <a:pt x="2678" y="788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5" name="Google Shape;1695;p42"/>
          <p:cNvSpPr/>
          <p:nvPr/>
        </p:nvSpPr>
        <p:spPr>
          <a:xfrm>
            <a:off x="3896162" y="2210581"/>
            <a:ext cx="362613" cy="371902"/>
          </a:xfrm>
          <a:custGeom>
            <a:rect b="b" l="l" r="r" t="t"/>
            <a:pathLst>
              <a:path extrusionOk="0" h="12732" w="12414">
                <a:moveTo>
                  <a:pt x="11965" y="0"/>
                </a:moveTo>
                <a:cubicBezTo>
                  <a:pt x="11946" y="0"/>
                  <a:pt x="11928" y="1"/>
                  <a:pt x="11910" y="4"/>
                </a:cubicBezTo>
                <a:lnTo>
                  <a:pt x="4474" y="1642"/>
                </a:lnTo>
                <a:cubicBezTo>
                  <a:pt x="4254" y="1705"/>
                  <a:pt x="4128" y="1862"/>
                  <a:pt x="4128" y="2051"/>
                </a:cubicBezTo>
                <a:lnTo>
                  <a:pt x="4128" y="9108"/>
                </a:lnTo>
                <a:cubicBezTo>
                  <a:pt x="3718" y="8793"/>
                  <a:pt x="3120" y="8541"/>
                  <a:pt x="2490" y="8541"/>
                </a:cubicBezTo>
                <a:cubicBezTo>
                  <a:pt x="1103" y="8541"/>
                  <a:pt x="1" y="9486"/>
                  <a:pt x="1" y="10652"/>
                </a:cubicBezTo>
                <a:cubicBezTo>
                  <a:pt x="1" y="11786"/>
                  <a:pt x="1103" y="12731"/>
                  <a:pt x="2490" y="12731"/>
                </a:cubicBezTo>
                <a:cubicBezTo>
                  <a:pt x="3876" y="12731"/>
                  <a:pt x="4979" y="11786"/>
                  <a:pt x="4979" y="10652"/>
                </a:cubicBezTo>
                <a:lnTo>
                  <a:pt x="4979" y="4887"/>
                </a:lnTo>
                <a:lnTo>
                  <a:pt x="11595" y="3438"/>
                </a:lnTo>
                <a:lnTo>
                  <a:pt x="11595" y="7502"/>
                </a:lnTo>
                <a:cubicBezTo>
                  <a:pt x="11154" y="7187"/>
                  <a:pt x="10555" y="6935"/>
                  <a:pt x="9925" y="6935"/>
                </a:cubicBezTo>
                <a:cubicBezTo>
                  <a:pt x="8570" y="6935"/>
                  <a:pt x="7467" y="7880"/>
                  <a:pt x="7467" y="9014"/>
                </a:cubicBezTo>
                <a:cubicBezTo>
                  <a:pt x="7467" y="10180"/>
                  <a:pt x="8570" y="11125"/>
                  <a:pt x="9925" y="11125"/>
                </a:cubicBezTo>
                <a:cubicBezTo>
                  <a:pt x="11311" y="11125"/>
                  <a:pt x="12414" y="10180"/>
                  <a:pt x="12414" y="9014"/>
                </a:cubicBezTo>
                <a:lnTo>
                  <a:pt x="12414" y="445"/>
                </a:lnTo>
                <a:cubicBezTo>
                  <a:pt x="12414" y="182"/>
                  <a:pt x="12197" y="0"/>
                  <a:pt x="11965" y="0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96" name="Google Shape;1696;p42"/>
          <p:cNvGrpSpPr/>
          <p:nvPr/>
        </p:nvGrpSpPr>
        <p:grpSpPr>
          <a:xfrm>
            <a:off x="2616780" y="2659967"/>
            <a:ext cx="399038" cy="372165"/>
            <a:chOff x="-38542250" y="3220175"/>
            <a:chExt cx="341525" cy="318525"/>
          </a:xfrm>
        </p:grpSpPr>
        <p:sp>
          <p:nvSpPr>
            <p:cNvPr id="1697" name="Google Shape;1697;p42"/>
            <p:cNvSpPr/>
            <p:nvPr/>
          </p:nvSpPr>
          <p:spPr>
            <a:xfrm>
              <a:off x="-38542250" y="3440725"/>
              <a:ext cx="101750" cy="97975"/>
            </a:xfrm>
            <a:custGeom>
              <a:rect b="b" l="l" r="r" t="t"/>
              <a:pathLst>
                <a:path extrusionOk="0" h="3919" w="4070">
                  <a:moveTo>
                    <a:pt x="1455" y="0"/>
                  </a:moveTo>
                  <a:lnTo>
                    <a:pt x="1013" y="2489"/>
                  </a:lnTo>
                  <a:lnTo>
                    <a:pt x="289" y="3214"/>
                  </a:lnTo>
                  <a:cubicBezTo>
                    <a:pt x="1" y="3502"/>
                    <a:pt x="280" y="3919"/>
                    <a:pt x="597" y="3919"/>
                  </a:cubicBezTo>
                  <a:cubicBezTo>
                    <a:pt x="695" y="3919"/>
                    <a:pt x="798" y="3878"/>
                    <a:pt x="887" y="3781"/>
                  </a:cubicBezTo>
                  <a:lnTo>
                    <a:pt x="1612" y="3088"/>
                  </a:lnTo>
                  <a:lnTo>
                    <a:pt x="4069" y="2647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-38494875" y="3354075"/>
              <a:ext cx="141800" cy="141025"/>
            </a:xfrm>
            <a:custGeom>
              <a:rect b="b" l="l" r="r" t="t"/>
              <a:pathLst>
                <a:path extrusionOk="0" h="5641" w="5672">
                  <a:moveTo>
                    <a:pt x="2742" y="1"/>
                  </a:moveTo>
                  <a:lnTo>
                    <a:pt x="1" y="2710"/>
                  </a:lnTo>
                  <a:lnTo>
                    <a:pt x="2931" y="5640"/>
                  </a:lnTo>
                  <a:lnTo>
                    <a:pt x="5671" y="2899"/>
                  </a:lnTo>
                  <a:lnTo>
                    <a:pt x="2742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-38432050" y="3220175"/>
              <a:ext cx="231325" cy="192225"/>
            </a:xfrm>
            <a:custGeom>
              <a:rect b="b" l="l" r="r" t="t"/>
              <a:pathLst>
                <a:path extrusionOk="0" h="7689" w="9253">
                  <a:moveTo>
                    <a:pt x="3442" y="1"/>
                  </a:moveTo>
                  <a:cubicBezTo>
                    <a:pt x="3127" y="1"/>
                    <a:pt x="2812" y="127"/>
                    <a:pt x="2591" y="379"/>
                  </a:cubicBezTo>
                  <a:lnTo>
                    <a:pt x="292" y="2647"/>
                  </a:lnTo>
                  <a:cubicBezTo>
                    <a:pt x="1" y="2962"/>
                    <a:pt x="287" y="3370"/>
                    <a:pt x="607" y="3370"/>
                  </a:cubicBezTo>
                  <a:cubicBezTo>
                    <a:pt x="704" y="3370"/>
                    <a:pt x="803" y="3333"/>
                    <a:pt x="890" y="3246"/>
                  </a:cubicBezTo>
                  <a:lnTo>
                    <a:pt x="3190" y="946"/>
                  </a:lnTo>
                  <a:cubicBezTo>
                    <a:pt x="3269" y="867"/>
                    <a:pt x="3371" y="828"/>
                    <a:pt x="3474" y="828"/>
                  </a:cubicBezTo>
                  <a:cubicBezTo>
                    <a:pt x="3576" y="828"/>
                    <a:pt x="3678" y="867"/>
                    <a:pt x="3757" y="946"/>
                  </a:cubicBezTo>
                  <a:lnTo>
                    <a:pt x="4198" y="1387"/>
                  </a:lnTo>
                  <a:lnTo>
                    <a:pt x="827" y="4758"/>
                  </a:lnTo>
                  <a:lnTo>
                    <a:pt x="3726" y="7688"/>
                  </a:lnTo>
                  <a:lnTo>
                    <a:pt x="7821" y="3593"/>
                  </a:lnTo>
                  <a:cubicBezTo>
                    <a:pt x="9253" y="2161"/>
                    <a:pt x="8028" y="43"/>
                    <a:pt x="6392" y="43"/>
                  </a:cubicBezTo>
                  <a:cubicBezTo>
                    <a:pt x="5868" y="43"/>
                    <a:pt x="5301" y="261"/>
                    <a:pt x="4765" y="789"/>
                  </a:cubicBezTo>
                  <a:cubicBezTo>
                    <a:pt x="4324" y="379"/>
                    <a:pt x="4041" y="1"/>
                    <a:pt x="3442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0" name="Google Shape;1700;p42"/>
          <p:cNvGrpSpPr/>
          <p:nvPr/>
        </p:nvGrpSpPr>
        <p:grpSpPr>
          <a:xfrm>
            <a:off x="2638712" y="3119337"/>
            <a:ext cx="369974" cy="369068"/>
            <a:chOff x="-38537400" y="3588000"/>
            <a:chExt cx="316650" cy="315875"/>
          </a:xfrm>
        </p:grpSpPr>
        <p:sp>
          <p:nvSpPr>
            <p:cNvPr id="1701" name="Google Shape;1701;p42"/>
            <p:cNvSpPr/>
            <p:nvPr/>
          </p:nvSpPr>
          <p:spPr>
            <a:xfrm>
              <a:off x="-38327900" y="3719550"/>
              <a:ext cx="20500" cy="41750"/>
            </a:xfrm>
            <a:custGeom>
              <a:rect b="b" l="l" r="r" t="t"/>
              <a:pathLst>
                <a:path extrusionOk="0" h="1670" w="820">
                  <a:moveTo>
                    <a:pt x="1" y="0"/>
                  </a:moveTo>
                  <a:lnTo>
                    <a:pt x="1" y="1229"/>
                  </a:lnTo>
                  <a:cubicBezTo>
                    <a:pt x="1" y="1449"/>
                    <a:pt x="190" y="1607"/>
                    <a:pt x="442" y="1670"/>
                  </a:cubicBezTo>
                  <a:cubicBezTo>
                    <a:pt x="631" y="1607"/>
                    <a:pt x="820" y="1449"/>
                    <a:pt x="820" y="1229"/>
                  </a:cubicBezTo>
                  <a:lnTo>
                    <a:pt x="820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-38452350" y="3719550"/>
              <a:ext cx="21300" cy="41750"/>
            </a:xfrm>
            <a:custGeom>
              <a:rect b="b" l="l" r="r" t="t"/>
              <a:pathLst>
                <a:path extrusionOk="0" h="1670" w="852">
                  <a:moveTo>
                    <a:pt x="1" y="0"/>
                  </a:moveTo>
                  <a:lnTo>
                    <a:pt x="1" y="1229"/>
                  </a:lnTo>
                  <a:cubicBezTo>
                    <a:pt x="1" y="1449"/>
                    <a:pt x="221" y="1607"/>
                    <a:pt x="410" y="1670"/>
                  </a:cubicBezTo>
                  <a:cubicBezTo>
                    <a:pt x="631" y="1607"/>
                    <a:pt x="851" y="1449"/>
                    <a:pt x="851" y="1229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-38516925" y="3759700"/>
              <a:ext cx="275700" cy="144175"/>
            </a:xfrm>
            <a:custGeom>
              <a:rect b="b" l="l" r="r" t="t"/>
              <a:pathLst>
                <a:path extrusionOk="0" h="5767" w="11028">
                  <a:moveTo>
                    <a:pt x="7152" y="1671"/>
                  </a:moveTo>
                  <a:cubicBezTo>
                    <a:pt x="7404" y="1671"/>
                    <a:pt x="7593" y="1860"/>
                    <a:pt x="7593" y="2112"/>
                  </a:cubicBezTo>
                  <a:lnTo>
                    <a:pt x="7593" y="3750"/>
                  </a:lnTo>
                  <a:cubicBezTo>
                    <a:pt x="7593" y="4002"/>
                    <a:pt x="7404" y="4159"/>
                    <a:pt x="7152" y="4159"/>
                  </a:cubicBezTo>
                  <a:lnTo>
                    <a:pt x="3844" y="4159"/>
                  </a:lnTo>
                  <a:cubicBezTo>
                    <a:pt x="3624" y="4159"/>
                    <a:pt x="3434" y="3939"/>
                    <a:pt x="3434" y="3750"/>
                  </a:cubicBezTo>
                  <a:lnTo>
                    <a:pt x="3434" y="2112"/>
                  </a:lnTo>
                  <a:cubicBezTo>
                    <a:pt x="3434" y="1860"/>
                    <a:pt x="3624" y="1671"/>
                    <a:pt x="3844" y="1671"/>
                  </a:cubicBezTo>
                  <a:close/>
                  <a:moveTo>
                    <a:pt x="0" y="1"/>
                  </a:moveTo>
                  <a:lnTo>
                    <a:pt x="0" y="4537"/>
                  </a:lnTo>
                  <a:cubicBezTo>
                    <a:pt x="0" y="5199"/>
                    <a:pt x="568" y="5766"/>
                    <a:pt x="1261" y="5766"/>
                  </a:cubicBezTo>
                  <a:lnTo>
                    <a:pt x="9798" y="5766"/>
                  </a:lnTo>
                  <a:cubicBezTo>
                    <a:pt x="10460" y="5766"/>
                    <a:pt x="11027" y="5199"/>
                    <a:pt x="11027" y="4537"/>
                  </a:cubicBezTo>
                  <a:lnTo>
                    <a:pt x="11027" y="1"/>
                  </a:lnTo>
                  <a:lnTo>
                    <a:pt x="9168" y="1"/>
                  </a:lnTo>
                  <a:cubicBezTo>
                    <a:pt x="9011" y="473"/>
                    <a:pt x="8538" y="851"/>
                    <a:pt x="8003" y="851"/>
                  </a:cubicBezTo>
                  <a:cubicBezTo>
                    <a:pt x="7436" y="851"/>
                    <a:pt x="6995" y="473"/>
                    <a:pt x="6806" y="1"/>
                  </a:cubicBezTo>
                  <a:lnTo>
                    <a:pt x="4159" y="1"/>
                  </a:lnTo>
                  <a:cubicBezTo>
                    <a:pt x="4002" y="473"/>
                    <a:pt x="3560" y="851"/>
                    <a:pt x="2993" y="851"/>
                  </a:cubicBezTo>
                  <a:cubicBezTo>
                    <a:pt x="2489" y="851"/>
                    <a:pt x="2017" y="536"/>
                    <a:pt x="1859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-38537400" y="3588000"/>
              <a:ext cx="316650" cy="151250"/>
            </a:xfrm>
            <a:custGeom>
              <a:rect b="b" l="l" r="r" t="t"/>
              <a:pathLst>
                <a:path extrusionOk="0" h="6050" w="12666">
                  <a:moveTo>
                    <a:pt x="7971" y="820"/>
                  </a:moveTo>
                  <a:cubicBezTo>
                    <a:pt x="8223" y="820"/>
                    <a:pt x="8381" y="1009"/>
                    <a:pt x="8412" y="1229"/>
                  </a:cubicBezTo>
                  <a:lnTo>
                    <a:pt x="8412" y="1639"/>
                  </a:lnTo>
                  <a:lnTo>
                    <a:pt x="4253" y="1639"/>
                  </a:lnTo>
                  <a:lnTo>
                    <a:pt x="4253" y="1229"/>
                  </a:lnTo>
                  <a:cubicBezTo>
                    <a:pt x="4253" y="1009"/>
                    <a:pt x="4443" y="851"/>
                    <a:pt x="4663" y="820"/>
                  </a:cubicBezTo>
                  <a:close/>
                  <a:moveTo>
                    <a:pt x="4632" y="1"/>
                  </a:moveTo>
                  <a:cubicBezTo>
                    <a:pt x="3970" y="1"/>
                    <a:pt x="3403" y="536"/>
                    <a:pt x="3403" y="1229"/>
                  </a:cubicBezTo>
                  <a:lnTo>
                    <a:pt x="3403" y="1639"/>
                  </a:lnTo>
                  <a:lnTo>
                    <a:pt x="1229" y="1639"/>
                  </a:lnTo>
                  <a:cubicBezTo>
                    <a:pt x="536" y="1639"/>
                    <a:pt x="0" y="2175"/>
                    <a:pt x="0" y="2868"/>
                  </a:cubicBezTo>
                  <a:lnTo>
                    <a:pt x="0" y="5609"/>
                  </a:lnTo>
                  <a:cubicBezTo>
                    <a:pt x="0" y="5861"/>
                    <a:pt x="189" y="6050"/>
                    <a:pt x="378" y="6050"/>
                  </a:cubicBezTo>
                  <a:lnTo>
                    <a:pt x="2584" y="6050"/>
                  </a:lnTo>
                  <a:lnTo>
                    <a:pt x="2584" y="4821"/>
                  </a:lnTo>
                  <a:cubicBezTo>
                    <a:pt x="2584" y="4600"/>
                    <a:pt x="2804" y="4380"/>
                    <a:pt x="3025" y="4380"/>
                  </a:cubicBezTo>
                  <a:lnTo>
                    <a:pt x="4663" y="4380"/>
                  </a:lnTo>
                  <a:cubicBezTo>
                    <a:pt x="4915" y="4380"/>
                    <a:pt x="5104" y="4600"/>
                    <a:pt x="5104" y="4821"/>
                  </a:cubicBezTo>
                  <a:lnTo>
                    <a:pt x="5104" y="6050"/>
                  </a:lnTo>
                  <a:lnTo>
                    <a:pt x="7593" y="6050"/>
                  </a:lnTo>
                  <a:lnTo>
                    <a:pt x="7593" y="4821"/>
                  </a:lnTo>
                  <a:cubicBezTo>
                    <a:pt x="7593" y="4600"/>
                    <a:pt x="7782" y="4380"/>
                    <a:pt x="7971" y="4380"/>
                  </a:cubicBezTo>
                  <a:lnTo>
                    <a:pt x="9641" y="4380"/>
                  </a:lnTo>
                  <a:cubicBezTo>
                    <a:pt x="9861" y="4380"/>
                    <a:pt x="10019" y="4600"/>
                    <a:pt x="10019" y="4821"/>
                  </a:cubicBezTo>
                  <a:lnTo>
                    <a:pt x="10019" y="6050"/>
                  </a:lnTo>
                  <a:lnTo>
                    <a:pt x="12224" y="6050"/>
                  </a:lnTo>
                  <a:cubicBezTo>
                    <a:pt x="12476" y="6050"/>
                    <a:pt x="12665" y="5861"/>
                    <a:pt x="12665" y="5609"/>
                  </a:cubicBezTo>
                  <a:lnTo>
                    <a:pt x="12665" y="2868"/>
                  </a:lnTo>
                  <a:cubicBezTo>
                    <a:pt x="12665" y="2238"/>
                    <a:pt x="12067" y="1639"/>
                    <a:pt x="11405" y="1639"/>
                  </a:cubicBezTo>
                  <a:lnTo>
                    <a:pt x="9200" y="1639"/>
                  </a:lnTo>
                  <a:lnTo>
                    <a:pt x="9200" y="1229"/>
                  </a:lnTo>
                  <a:cubicBezTo>
                    <a:pt x="9200" y="568"/>
                    <a:pt x="8664" y="32"/>
                    <a:pt x="7940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5" name="Google Shape;1705;p42"/>
          <p:cNvGrpSpPr/>
          <p:nvPr/>
        </p:nvGrpSpPr>
        <p:grpSpPr>
          <a:xfrm>
            <a:off x="2637792" y="3576866"/>
            <a:ext cx="371814" cy="369974"/>
            <a:chOff x="-38538975" y="3954250"/>
            <a:chExt cx="318225" cy="316650"/>
          </a:xfrm>
        </p:grpSpPr>
        <p:sp>
          <p:nvSpPr>
            <p:cNvPr id="1706" name="Google Shape;1706;p42"/>
            <p:cNvSpPr/>
            <p:nvPr/>
          </p:nvSpPr>
          <p:spPr>
            <a:xfrm>
              <a:off x="-38538975" y="3954250"/>
              <a:ext cx="254425" cy="253625"/>
            </a:xfrm>
            <a:custGeom>
              <a:rect b="b" l="l" r="r" t="t"/>
              <a:pathLst>
                <a:path extrusionOk="0" h="10145" w="10177">
                  <a:moveTo>
                    <a:pt x="5104" y="3813"/>
                  </a:moveTo>
                  <a:cubicBezTo>
                    <a:pt x="5797" y="3813"/>
                    <a:pt x="6364" y="4348"/>
                    <a:pt x="6364" y="5073"/>
                  </a:cubicBezTo>
                  <a:cubicBezTo>
                    <a:pt x="6364" y="5766"/>
                    <a:pt x="5797" y="6333"/>
                    <a:pt x="5104" y="6333"/>
                  </a:cubicBezTo>
                  <a:cubicBezTo>
                    <a:pt x="4379" y="6333"/>
                    <a:pt x="3844" y="5766"/>
                    <a:pt x="3844" y="5073"/>
                  </a:cubicBezTo>
                  <a:cubicBezTo>
                    <a:pt x="3844" y="4411"/>
                    <a:pt x="4411" y="3813"/>
                    <a:pt x="5104" y="3813"/>
                  </a:cubicBezTo>
                  <a:close/>
                  <a:moveTo>
                    <a:pt x="5104" y="0"/>
                  </a:moveTo>
                  <a:cubicBezTo>
                    <a:pt x="2300" y="0"/>
                    <a:pt x="0" y="2269"/>
                    <a:pt x="0" y="5073"/>
                  </a:cubicBezTo>
                  <a:cubicBezTo>
                    <a:pt x="63" y="7908"/>
                    <a:pt x="2300" y="10145"/>
                    <a:pt x="5104" y="10145"/>
                  </a:cubicBezTo>
                  <a:cubicBezTo>
                    <a:pt x="7877" y="10145"/>
                    <a:pt x="10176" y="7877"/>
                    <a:pt x="10176" y="5073"/>
                  </a:cubicBezTo>
                  <a:cubicBezTo>
                    <a:pt x="10176" y="2269"/>
                    <a:pt x="7877" y="0"/>
                    <a:pt x="5104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-38496450" y="4081725"/>
              <a:ext cx="275700" cy="189175"/>
            </a:xfrm>
            <a:custGeom>
              <a:rect b="b" l="l" r="r" t="t"/>
              <a:pathLst>
                <a:path extrusionOk="0" h="7567" w="11028">
                  <a:moveTo>
                    <a:pt x="9774" y="0"/>
                  </a:moveTo>
                  <a:cubicBezTo>
                    <a:pt x="9040" y="0"/>
                    <a:pt x="8444" y="548"/>
                    <a:pt x="8444" y="1265"/>
                  </a:cubicBezTo>
                  <a:cubicBezTo>
                    <a:pt x="8444" y="1801"/>
                    <a:pt x="8790" y="2305"/>
                    <a:pt x="9295" y="2463"/>
                  </a:cubicBezTo>
                  <a:lnTo>
                    <a:pt x="9295" y="2967"/>
                  </a:lnTo>
                  <a:cubicBezTo>
                    <a:pt x="9295" y="4416"/>
                    <a:pt x="8192" y="5645"/>
                    <a:pt x="6774" y="5834"/>
                  </a:cubicBezTo>
                  <a:lnTo>
                    <a:pt x="6774" y="4825"/>
                  </a:lnTo>
                  <a:cubicBezTo>
                    <a:pt x="5829" y="5487"/>
                    <a:pt x="4663" y="5865"/>
                    <a:pt x="3403" y="5865"/>
                  </a:cubicBezTo>
                  <a:cubicBezTo>
                    <a:pt x="2143" y="5865"/>
                    <a:pt x="977" y="5487"/>
                    <a:pt x="1" y="4825"/>
                  </a:cubicBezTo>
                  <a:lnTo>
                    <a:pt x="1" y="6306"/>
                  </a:lnTo>
                  <a:cubicBezTo>
                    <a:pt x="1" y="7031"/>
                    <a:pt x="568" y="7566"/>
                    <a:pt x="1261" y="7566"/>
                  </a:cubicBezTo>
                  <a:lnTo>
                    <a:pt x="5388" y="7566"/>
                  </a:lnTo>
                  <a:cubicBezTo>
                    <a:pt x="5955" y="7566"/>
                    <a:pt x="6459" y="7220"/>
                    <a:pt x="6617" y="6716"/>
                  </a:cubicBezTo>
                  <a:cubicBezTo>
                    <a:pt x="8601" y="6495"/>
                    <a:pt x="10082" y="4920"/>
                    <a:pt x="10114" y="2904"/>
                  </a:cubicBezTo>
                  <a:lnTo>
                    <a:pt x="10114" y="2400"/>
                  </a:lnTo>
                  <a:cubicBezTo>
                    <a:pt x="10649" y="2211"/>
                    <a:pt x="11027" y="1706"/>
                    <a:pt x="10996" y="1108"/>
                  </a:cubicBezTo>
                  <a:cubicBezTo>
                    <a:pt x="10964" y="572"/>
                    <a:pt x="10492" y="100"/>
                    <a:pt x="9893" y="5"/>
                  </a:cubicBezTo>
                  <a:cubicBezTo>
                    <a:pt x="9853" y="2"/>
                    <a:pt x="9813" y="0"/>
                    <a:pt x="9774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8" name="Google Shape;1708;p42"/>
          <p:cNvGrpSpPr/>
          <p:nvPr/>
        </p:nvGrpSpPr>
        <p:grpSpPr>
          <a:xfrm>
            <a:off x="3955104" y="3571793"/>
            <a:ext cx="375465" cy="371814"/>
            <a:chOff x="-37385100" y="3949908"/>
            <a:chExt cx="321350" cy="318225"/>
          </a:xfrm>
        </p:grpSpPr>
        <p:sp>
          <p:nvSpPr>
            <p:cNvPr id="1709" name="Google Shape;1709;p42"/>
            <p:cNvSpPr/>
            <p:nvPr/>
          </p:nvSpPr>
          <p:spPr>
            <a:xfrm>
              <a:off x="-37190575" y="4145233"/>
              <a:ext cx="126825" cy="122900"/>
            </a:xfrm>
            <a:custGeom>
              <a:rect b="b" l="l" r="r" t="t"/>
              <a:pathLst>
                <a:path extrusionOk="0" h="4916" w="5073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-37385100" y="3949908"/>
              <a:ext cx="248125" cy="248950"/>
            </a:xfrm>
            <a:custGeom>
              <a:rect b="b" l="l" r="r" t="t"/>
              <a:pathLst>
                <a:path extrusionOk="0" h="9958" w="9925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1" name="Google Shape;1711;p42"/>
          <p:cNvGrpSpPr/>
          <p:nvPr/>
        </p:nvGrpSpPr>
        <p:grpSpPr>
          <a:xfrm>
            <a:off x="2130763" y="1307353"/>
            <a:ext cx="370909" cy="370675"/>
            <a:chOff x="-41895050" y="3217225"/>
            <a:chExt cx="317450" cy="317250"/>
          </a:xfrm>
        </p:grpSpPr>
        <p:sp>
          <p:nvSpPr>
            <p:cNvPr id="1712" name="Google Shape;1712;p42"/>
            <p:cNvSpPr/>
            <p:nvPr/>
          </p:nvSpPr>
          <p:spPr>
            <a:xfrm>
              <a:off x="-41895050" y="3273750"/>
              <a:ext cx="41775" cy="245750"/>
            </a:xfrm>
            <a:custGeom>
              <a:rect b="b" l="l" r="r" t="t"/>
              <a:pathLst>
                <a:path extrusionOk="0" h="9830" w="1671">
                  <a:moveTo>
                    <a:pt x="1" y="0"/>
                  </a:moveTo>
                  <a:lnTo>
                    <a:pt x="1" y="9830"/>
                  </a:lnTo>
                  <a:lnTo>
                    <a:pt x="1670" y="8192"/>
                  </a:lnTo>
                  <a:lnTo>
                    <a:pt x="1670" y="16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-41619375" y="3273750"/>
              <a:ext cx="41775" cy="245750"/>
            </a:xfrm>
            <a:custGeom>
              <a:rect b="b" l="l" r="r" t="t"/>
              <a:pathLst>
                <a:path extrusionOk="0" h="9830" w="1671">
                  <a:moveTo>
                    <a:pt x="1670" y="0"/>
                  </a:moveTo>
                  <a:lnTo>
                    <a:pt x="0" y="1639"/>
                  </a:lnTo>
                  <a:lnTo>
                    <a:pt x="0" y="8192"/>
                  </a:lnTo>
                  <a:lnTo>
                    <a:pt x="1670" y="9830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-41832825" y="3321000"/>
              <a:ext cx="193000" cy="151250"/>
            </a:xfrm>
            <a:custGeom>
              <a:rect b="b" l="l" r="r" t="t"/>
              <a:pathLst>
                <a:path extrusionOk="0" h="6050" w="7720">
                  <a:moveTo>
                    <a:pt x="1" y="1"/>
                  </a:moveTo>
                  <a:lnTo>
                    <a:pt x="1" y="6050"/>
                  </a:lnTo>
                  <a:lnTo>
                    <a:pt x="3592" y="6050"/>
                  </a:lnTo>
                  <a:lnTo>
                    <a:pt x="3592" y="4821"/>
                  </a:lnTo>
                  <a:cubicBezTo>
                    <a:pt x="3592" y="4600"/>
                    <a:pt x="3781" y="4411"/>
                    <a:pt x="4002" y="4411"/>
                  </a:cubicBezTo>
                  <a:lnTo>
                    <a:pt x="6491" y="4411"/>
                  </a:lnTo>
                  <a:cubicBezTo>
                    <a:pt x="6743" y="4411"/>
                    <a:pt x="6932" y="4600"/>
                    <a:pt x="6932" y="4821"/>
                  </a:cubicBezTo>
                  <a:lnTo>
                    <a:pt x="6932" y="6050"/>
                  </a:lnTo>
                  <a:lnTo>
                    <a:pt x="7719" y="6050"/>
                  </a:lnTo>
                  <a:lnTo>
                    <a:pt x="7719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-41880075" y="3493500"/>
              <a:ext cx="287500" cy="40975"/>
            </a:xfrm>
            <a:custGeom>
              <a:rect b="b" l="l" r="r" t="t"/>
              <a:pathLst>
                <a:path extrusionOk="0" h="1639" w="11500">
                  <a:moveTo>
                    <a:pt x="1639" y="0"/>
                  </a:moveTo>
                  <a:lnTo>
                    <a:pt x="0" y="1638"/>
                  </a:lnTo>
                  <a:lnTo>
                    <a:pt x="11500" y="1638"/>
                  </a:lnTo>
                  <a:lnTo>
                    <a:pt x="9830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-41880875" y="3217225"/>
              <a:ext cx="288300" cy="83325"/>
            </a:xfrm>
            <a:custGeom>
              <a:rect b="b" l="l" r="r" t="t"/>
              <a:pathLst>
                <a:path extrusionOk="0" h="3333" w="11532">
                  <a:moveTo>
                    <a:pt x="5798" y="1033"/>
                  </a:moveTo>
                  <a:lnTo>
                    <a:pt x="6459" y="1694"/>
                  </a:lnTo>
                  <a:lnTo>
                    <a:pt x="5136" y="1694"/>
                  </a:lnTo>
                  <a:lnTo>
                    <a:pt x="5798" y="1033"/>
                  </a:lnTo>
                  <a:close/>
                  <a:moveTo>
                    <a:pt x="5750" y="1"/>
                  </a:moveTo>
                  <a:cubicBezTo>
                    <a:pt x="5640" y="1"/>
                    <a:pt x="5530" y="40"/>
                    <a:pt x="5451" y="119"/>
                  </a:cubicBezTo>
                  <a:lnTo>
                    <a:pt x="3939" y="1663"/>
                  </a:lnTo>
                  <a:lnTo>
                    <a:pt x="1" y="1663"/>
                  </a:lnTo>
                  <a:lnTo>
                    <a:pt x="1639" y="3332"/>
                  </a:lnTo>
                  <a:lnTo>
                    <a:pt x="9862" y="3332"/>
                  </a:lnTo>
                  <a:lnTo>
                    <a:pt x="11532" y="1663"/>
                  </a:lnTo>
                  <a:lnTo>
                    <a:pt x="7593" y="1663"/>
                  </a:lnTo>
                  <a:lnTo>
                    <a:pt x="6050" y="119"/>
                  </a:lnTo>
                  <a:cubicBezTo>
                    <a:pt x="5971" y="40"/>
                    <a:pt x="5861" y="1"/>
                    <a:pt x="5750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7" name="Google Shape;1717;p42"/>
          <p:cNvGrpSpPr/>
          <p:nvPr/>
        </p:nvGrpSpPr>
        <p:grpSpPr>
          <a:xfrm>
            <a:off x="2130310" y="1744287"/>
            <a:ext cx="371814" cy="369974"/>
            <a:chOff x="-41893475" y="3584850"/>
            <a:chExt cx="318225" cy="316650"/>
          </a:xfrm>
        </p:grpSpPr>
        <p:sp>
          <p:nvSpPr>
            <p:cNvPr id="1718" name="Google Shape;1718;p42"/>
            <p:cNvSpPr/>
            <p:nvPr/>
          </p:nvSpPr>
          <p:spPr>
            <a:xfrm>
              <a:off x="-41827300" y="3715600"/>
              <a:ext cx="186675" cy="185900"/>
            </a:xfrm>
            <a:custGeom>
              <a:rect b="b" l="l" r="r" t="t"/>
              <a:pathLst>
                <a:path extrusionOk="0" h="7436" w="7467">
                  <a:moveTo>
                    <a:pt x="3686" y="1465"/>
                  </a:moveTo>
                  <a:cubicBezTo>
                    <a:pt x="3836" y="1465"/>
                    <a:pt x="3985" y="1544"/>
                    <a:pt x="4064" y="1702"/>
                  </a:cubicBezTo>
                  <a:lnTo>
                    <a:pt x="4537" y="2678"/>
                  </a:lnTo>
                  <a:lnTo>
                    <a:pt x="5608" y="2836"/>
                  </a:lnTo>
                  <a:cubicBezTo>
                    <a:pt x="5955" y="2867"/>
                    <a:pt x="6081" y="3308"/>
                    <a:pt x="5829" y="3561"/>
                  </a:cubicBezTo>
                  <a:lnTo>
                    <a:pt x="5041" y="4285"/>
                  </a:lnTo>
                  <a:lnTo>
                    <a:pt x="5261" y="5356"/>
                  </a:lnTo>
                  <a:cubicBezTo>
                    <a:pt x="5286" y="5630"/>
                    <a:pt x="5075" y="5845"/>
                    <a:pt x="4845" y="5845"/>
                  </a:cubicBezTo>
                  <a:cubicBezTo>
                    <a:pt x="4784" y="5845"/>
                    <a:pt x="4722" y="5830"/>
                    <a:pt x="4663" y="5797"/>
                  </a:cubicBezTo>
                  <a:lnTo>
                    <a:pt x="3686" y="5262"/>
                  </a:lnTo>
                  <a:lnTo>
                    <a:pt x="2678" y="5797"/>
                  </a:lnTo>
                  <a:cubicBezTo>
                    <a:pt x="2616" y="5828"/>
                    <a:pt x="2553" y="5842"/>
                    <a:pt x="2492" y="5842"/>
                  </a:cubicBezTo>
                  <a:cubicBezTo>
                    <a:pt x="2244" y="5842"/>
                    <a:pt x="2035" y="5609"/>
                    <a:pt x="2111" y="5356"/>
                  </a:cubicBezTo>
                  <a:lnTo>
                    <a:pt x="2300" y="4285"/>
                  </a:lnTo>
                  <a:lnTo>
                    <a:pt x="1512" y="3561"/>
                  </a:lnTo>
                  <a:cubicBezTo>
                    <a:pt x="1323" y="3308"/>
                    <a:pt x="1418" y="2867"/>
                    <a:pt x="1796" y="2836"/>
                  </a:cubicBezTo>
                  <a:lnTo>
                    <a:pt x="2836" y="2678"/>
                  </a:lnTo>
                  <a:lnTo>
                    <a:pt x="3308" y="1702"/>
                  </a:lnTo>
                  <a:cubicBezTo>
                    <a:pt x="3387" y="1544"/>
                    <a:pt x="3537" y="1465"/>
                    <a:pt x="3686" y="1465"/>
                  </a:cubicBezTo>
                  <a:close/>
                  <a:moveTo>
                    <a:pt x="3718" y="0"/>
                  </a:moveTo>
                  <a:cubicBezTo>
                    <a:pt x="1670" y="0"/>
                    <a:pt x="32" y="1670"/>
                    <a:pt x="32" y="3750"/>
                  </a:cubicBezTo>
                  <a:cubicBezTo>
                    <a:pt x="0" y="5766"/>
                    <a:pt x="1670" y="7436"/>
                    <a:pt x="3718" y="7436"/>
                  </a:cubicBezTo>
                  <a:cubicBezTo>
                    <a:pt x="5765" y="7436"/>
                    <a:pt x="7404" y="5797"/>
                    <a:pt x="7467" y="3750"/>
                  </a:cubicBezTo>
                  <a:cubicBezTo>
                    <a:pt x="7467" y="1702"/>
                    <a:pt x="5797" y="32"/>
                    <a:pt x="3718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-41726500" y="3586725"/>
              <a:ext cx="151250" cy="147800"/>
            </a:xfrm>
            <a:custGeom>
              <a:rect b="b" l="l" r="r" t="t"/>
              <a:pathLst>
                <a:path extrusionOk="0" h="5912" w="6050">
                  <a:moveTo>
                    <a:pt x="3829" y="0"/>
                  </a:moveTo>
                  <a:cubicBezTo>
                    <a:pt x="3706" y="0"/>
                    <a:pt x="3580" y="47"/>
                    <a:pt x="3498" y="146"/>
                  </a:cubicBezTo>
                  <a:lnTo>
                    <a:pt x="1" y="4336"/>
                  </a:lnTo>
                  <a:cubicBezTo>
                    <a:pt x="1229" y="4399"/>
                    <a:pt x="2332" y="4998"/>
                    <a:pt x="3088" y="5912"/>
                  </a:cubicBezTo>
                  <a:lnTo>
                    <a:pt x="5861" y="2446"/>
                  </a:lnTo>
                  <a:cubicBezTo>
                    <a:pt x="6050" y="2289"/>
                    <a:pt x="6050" y="2037"/>
                    <a:pt x="5924" y="1879"/>
                  </a:cubicBezTo>
                  <a:lnTo>
                    <a:pt x="4128" y="115"/>
                  </a:lnTo>
                  <a:cubicBezTo>
                    <a:pt x="4053" y="40"/>
                    <a:pt x="3942" y="0"/>
                    <a:pt x="3829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-41808400" y="3584850"/>
              <a:ext cx="148100" cy="89825"/>
            </a:xfrm>
            <a:custGeom>
              <a:rect b="b" l="l" r="r" t="t"/>
              <a:pathLst>
                <a:path extrusionOk="0" h="3593" w="5924">
                  <a:moveTo>
                    <a:pt x="0" y="1"/>
                  </a:moveTo>
                  <a:lnTo>
                    <a:pt x="2962" y="3592"/>
                  </a:lnTo>
                  <a:lnTo>
                    <a:pt x="5923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-41893475" y="3586725"/>
              <a:ext cx="148875" cy="147025"/>
            </a:xfrm>
            <a:custGeom>
              <a:rect b="b" l="l" r="r" t="t"/>
              <a:pathLst>
                <a:path extrusionOk="0" h="5881" w="5955">
                  <a:moveTo>
                    <a:pt x="2194" y="0"/>
                  </a:moveTo>
                  <a:cubicBezTo>
                    <a:pt x="2084" y="0"/>
                    <a:pt x="1965" y="40"/>
                    <a:pt x="1859" y="115"/>
                  </a:cubicBezTo>
                  <a:lnTo>
                    <a:pt x="95" y="1879"/>
                  </a:lnTo>
                  <a:cubicBezTo>
                    <a:pt x="1" y="2037"/>
                    <a:pt x="1" y="2289"/>
                    <a:pt x="95" y="2446"/>
                  </a:cubicBezTo>
                  <a:lnTo>
                    <a:pt x="2899" y="5880"/>
                  </a:lnTo>
                  <a:cubicBezTo>
                    <a:pt x="3655" y="4998"/>
                    <a:pt x="4758" y="4399"/>
                    <a:pt x="5955" y="4305"/>
                  </a:cubicBezTo>
                  <a:lnTo>
                    <a:pt x="2490" y="146"/>
                  </a:lnTo>
                  <a:cubicBezTo>
                    <a:pt x="2424" y="47"/>
                    <a:pt x="2315" y="0"/>
                    <a:pt x="2194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22" name="Google Shape;1722;p42"/>
          <p:cNvSpPr/>
          <p:nvPr/>
        </p:nvSpPr>
        <p:spPr>
          <a:xfrm>
            <a:off x="2133283" y="2188587"/>
            <a:ext cx="371814" cy="369302"/>
          </a:xfrm>
          <a:custGeom>
            <a:rect b="b" l="l" r="r" t="t"/>
            <a:pathLst>
              <a:path extrusionOk="0" h="12643" w="12729">
                <a:moveTo>
                  <a:pt x="6365" y="2395"/>
                </a:moveTo>
                <a:cubicBezTo>
                  <a:pt x="7026" y="2395"/>
                  <a:pt x="7562" y="2962"/>
                  <a:pt x="7562" y="3655"/>
                </a:cubicBezTo>
                <a:cubicBezTo>
                  <a:pt x="7562" y="4348"/>
                  <a:pt x="7026" y="4884"/>
                  <a:pt x="6365" y="4884"/>
                </a:cubicBezTo>
                <a:cubicBezTo>
                  <a:pt x="5672" y="4884"/>
                  <a:pt x="5136" y="4348"/>
                  <a:pt x="5136" y="3655"/>
                </a:cubicBezTo>
                <a:cubicBezTo>
                  <a:pt x="5073" y="2962"/>
                  <a:pt x="5672" y="2395"/>
                  <a:pt x="6365" y="2395"/>
                </a:cubicBezTo>
                <a:close/>
                <a:moveTo>
                  <a:pt x="6806" y="5640"/>
                </a:moveTo>
                <a:lnTo>
                  <a:pt x="8349" y="8192"/>
                </a:lnTo>
                <a:lnTo>
                  <a:pt x="7530" y="8192"/>
                </a:lnTo>
                <a:cubicBezTo>
                  <a:pt x="7373" y="7719"/>
                  <a:pt x="6900" y="7373"/>
                  <a:pt x="6333" y="7373"/>
                </a:cubicBezTo>
                <a:cubicBezTo>
                  <a:pt x="5798" y="7373"/>
                  <a:pt x="5357" y="7719"/>
                  <a:pt x="5167" y="8192"/>
                </a:cubicBezTo>
                <a:lnTo>
                  <a:pt x="4285" y="8192"/>
                </a:lnTo>
                <a:lnTo>
                  <a:pt x="5829" y="5640"/>
                </a:lnTo>
                <a:cubicBezTo>
                  <a:pt x="5987" y="5671"/>
                  <a:pt x="6144" y="5734"/>
                  <a:pt x="6365" y="5734"/>
                </a:cubicBezTo>
                <a:cubicBezTo>
                  <a:pt x="6491" y="5734"/>
                  <a:pt x="6680" y="5671"/>
                  <a:pt x="6806" y="5640"/>
                </a:cubicBezTo>
                <a:close/>
                <a:moveTo>
                  <a:pt x="6365" y="8192"/>
                </a:moveTo>
                <a:cubicBezTo>
                  <a:pt x="6585" y="8192"/>
                  <a:pt x="6743" y="8412"/>
                  <a:pt x="6743" y="8633"/>
                </a:cubicBezTo>
                <a:cubicBezTo>
                  <a:pt x="6743" y="8822"/>
                  <a:pt x="6585" y="9042"/>
                  <a:pt x="6365" y="9042"/>
                </a:cubicBezTo>
                <a:cubicBezTo>
                  <a:pt x="6113" y="9042"/>
                  <a:pt x="5955" y="8822"/>
                  <a:pt x="5955" y="8633"/>
                </a:cubicBezTo>
                <a:cubicBezTo>
                  <a:pt x="5955" y="8412"/>
                  <a:pt x="6144" y="8255"/>
                  <a:pt x="6365" y="8192"/>
                </a:cubicBezTo>
                <a:close/>
                <a:moveTo>
                  <a:pt x="6428" y="0"/>
                </a:moveTo>
                <a:cubicBezTo>
                  <a:pt x="5766" y="0"/>
                  <a:pt x="5199" y="568"/>
                  <a:pt x="5199" y="1229"/>
                </a:cubicBezTo>
                <a:lnTo>
                  <a:pt x="5199" y="2080"/>
                </a:lnTo>
                <a:cubicBezTo>
                  <a:pt x="4695" y="2489"/>
                  <a:pt x="4380" y="3025"/>
                  <a:pt x="4380" y="3718"/>
                </a:cubicBezTo>
                <a:cubicBezTo>
                  <a:pt x="4380" y="4065"/>
                  <a:pt x="4443" y="4380"/>
                  <a:pt x="4600" y="4695"/>
                </a:cubicBezTo>
                <a:lnTo>
                  <a:pt x="2458" y="8286"/>
                </a:lnTo>
                <a:lnTo>
                  <a:pt x="505" y="8286"/>
                </a:lnTo>
                <a:cubicBezTo>
                  <a:pt x="284" y="8286"/>
                  <a:pt x="95" y="8475"/>
                  <a:pt x="95" y="8664"/>
                </a:cubicBezTo>
                <a:cubicBezTo>
                  <a:pt x="1" y="8822"/>
                  <a:pt x="190" y="9042"/>
                  <a:pt x="410" y="9042"/>
                </a:cubicBezTo>
                <a:lnTo>
                  <a:pt x="1859" y="9042"/>
                </a:lnTo>
                <a:cubicBezTo>
                  <a:pt x="1261" y="9987"/>
                  <a:pt x="631" y="10775"/>
                  <a:pt x="631" y="11437"/>
                </a:cubicBezTo>
                <a:cubicBezTo>
                  <a:pt x="631" y="12108"/>
                  <a:pt x="1021" y="12642"/>
                  <a:pt x="1366" y="12642"/>
                </a:cubicBezTo>
                <a:cubicBezTo>
                  <a:pt x="1491" y="12642"/>
                  <a:pt x="1610" y="12572"/>
                  <a:pt x="1702" y="12413"/>
                </a:cubicBezTo>
                <a:lnTo>
                  <a:pt x="3781" y="9074"/>
                </a:lnTo>
                <a:lnTo>
                  <a:pt x="5167" y="9074"/>
                </a:lnTo>
                <a:cubicBezTo>
                  <a:pt x="5325" y="9546"/>
                  <a:pt x="5798" y="9893"/>
                  <a:pt x="6333" y="9893"/>
                </a:cubicBezTo>
                <a:cubicBezTo>
                  <a:pt x="6900" y="9893"/>
                  <a:pt x="7341" y="9546"/>
                  <a:pt x="7530" y="9074"/>
                </a:cubicBezTo>
                <a:lnTo>
                  <a:pt x="8854" y="9074"/>
                </a:lnTo>
                <a:lnTo>
                  <a:pt x="10964" y="12413"/>
                </a:lnTo>
                <a:cubicBezTo>
                  <a:pt x="11056" y="12572"/>
                  <a:pt x="11173" y="12642"/>
                  <a:pt x="11295" y="12642"/>
                </a:cubicBezTo>
                <a:cubicBezTo>
                  <a:pt x="11630" y="12642"/>
                  <a:pt x="12004" y="12108"/>
                  <a:pt x="12004" y="11437"/>
                </a:cubicBezTo>
                <a:cubicBezTo>
                  <a:pt x="12004" y="10775"/>
                  <a:pt x="11374" y="9987"/>
                  <a:pt x="10807" y="9042"/>
                </a:cubicBezTo>
                <a:lnTo>
                  <a:pt x="12288" y="9042"/>
                </a:lnTo>
                <a:cubicBezTo>
                  <a:pt x="12540" y="9042"/>
                  <a:pt x="12729" y="8822"/>
                  <a:pt x="12729" y="8633"/>
                </a:cubicBezTo>
                <a:cubicBezTo>
                  <a:pt x="12729" y="8412"/>
                  <a:pt x="12540" y="8255"/>
                  <a:pt x="12288" y="8255"/>
                </a:cubicBezTo>
                <a:lnTo>
                  <a:pt x="10334" y="8255"/>
                </a:lnTo>
                <a:lnTo>
                  <a:pt x="8192" y="4695"/>
                </a:lnTo>
                <a:cubicBezTo>
                  <a:pt x="8349" y="4380"/>
                  <a:pt x="8475" y="4065"/>
                  <a:pt x="8475" y="3718"/>
                </a:cubicBezTo>
                <a:cubicBezTo>
                  <a:pt x="8475" y="3056"/>
                  <a:pt x="8160" y="2458"/>
                  <a:pt x="7656" y="2080"/>
                </a:cubicBezTo>
                <a:lnTo>
                  <a:pt x="7656" y="1229"/>
                </a:lnTo>
                <a:cubicBezTo>
                  <a:pt x="7656" y="568"/>
                  <a:pt x="7089" y="0"/>
                  <a:pt x="6428" y="0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42"/>
          <p:cNvSpPr/>
          <p:nvPr/>
        </p:nvSpPr>
        <p:spPr>
          <a:xfrm>
            <a:off x="845041" y="2680925"/>
            <a:ext cx="438997" cy="369039"/>
          </a:xfrm>
          <a:custGeom>
            <a:rect b="b" l="l" r="r" t="t"/>
            <a:pathLst>
              <a:path extrusionOk="0" h="12634" w="15029">
                <a:moveTo>
                  <a:pt x="10155" y="885"/>
                </a:moveTo>
                <a:cubicBezTo>
                  <a:pt x="10393" y="885"/>
                  <a:pt x="10643" y="915"/>
                  <a:pt x="10901" y="977"/>
                </a:cubicBezTo>
                <a:cubicBezTo>
                  <a:pt x="10586" y="2332"/>
                  <a:pt x="9546" y="2994"/>
                  <a:pt x="8475" y="3025"/>
                </a:cubicBezTo>
                <a:lnTo>
                  <a:pt x="8444" y="3025"/>
                </a:lnTo>
                <a:cubicBezTo>
                  <a:pt x="8192" y="3025"/>
                  <a:pt x="7971" y="2994"/>
                  <a:pt x="7719" y="2899"/>
                </a:cubicBezTo>
                <a:cubicBezTo>
                  <a:pt x="8009" y="1661"/>
                  <a:pt x="8937" y="885"/>
                  <a:pt x="10155" y="885"/>
                </a:cubicBezTo>
                <a:close/>
                <a:moveTo>
                  <a:pt x="9924" y="4348"/>
                </a:moveTo>
                <a:cubicBezTo>
                  <a:pt x="10271" y="4443"/>
                  <a:pt x="11122" y="5262"/>
                  <a:pt x="11122" y="6648"/>
                </a:cubicBezTo>
                <a:cubicBezTo>
                  <a:pt x="11122" y="7247"/>
                  <a:pt x="10996" y="7845"/>
                  <a:pt x="10807" y="8381"/>
                </a:cubicBezTo>
                <a:cubicBezTo>
                  <a:pt x="10744" y="8538"/>
                  <a:pt x="10555" y="8664"/>
                  <a:pt x="10397" y="8664"/>
                </a:cubicBezTo>
                <a:cubicBezTo>
                  <a:pt x="10176" y="8664"/>
                  <a:pt x="9956" y="8475"/>
                  <a:pt x="9956" y="8223"/>
                </a:cubicBezTo>
                <a:cubicBezTo>
                  <a:pt x="9956" y="8066"/>
                  <a:pt x="10807" y="6050"/>
                  <a:pt x="9641" y="5136"/>
                </a:cubicBezTo>
                <a:cubicBezTo>
                  <a:pt x="9546" y="5073"/>
                  <a:pt x="9483" y="4947"/>
                  <a:pt x="9483" y="4789"/>
                </a:cubicBezTo>
                <a:cubicBezTo>
                  <a:pt x="9483" y="4569"/>
                  <a:pt x="9704" y="4348"/>
                  <a:pt x="9924" y="4348"/>
                </a:cubicBezTo>
                <a:close/>
                <a:moveTo>
                  <a:pt x="10176" y="1"/>
                </a:moveTo>
                <a:cubicBezTo>
                  <a:pt x="8948" y="1"/>
                  <a:pt x="7688" y="631"/>
                  <a:pt x="7089" y="2048"/>
                </a:cubicBezTo>
                <a:cubicBezTo>
                  <a:pt x="6711" y="1450"/>
                  <a:pt x="6270" y="1166"/>
                  <a:pt x="5734" y="914"/>
                </a:cubicBezTo>
                <a:cubicBezTo>
                  <a:pt x="5659" y="879"/>
                  <a:pt x="5588" y="863"/>
                  <a:pt x="5522" y="863"/>
                </a:cubicBezTo>
                <a:cubicBezTo>
                  <a:pt x="5118" y="863"/>
                  <a:pt x="4923" y="1449"/>
                  <a:pt x="5356" y="1639"/>
                </a:cubicBezTo>
                <a:cubicBezTo>
                  <a:pt x="5986" y="1954"/>
                  <a:pt x="6459" y="2363"/>
                  <a:pt x="6711" y="3151"/>
                </a:cubicBezTo>
                <a:cubicBezTo>
                  <a:pt x="6207" y="2836"/>
                  <a:pt x="5797" y="2489"/>
                  <a:pt x="5199" y="2489"/>
                </a:cubicBezTo>
                <a:cubicBezTo>
                  <a:pt x="4537" y="2521"/>
                  <a:pt x="3718" y="2868"/>
                  <a:pt x="2993" y="3529"/>
                </a:cubicBezTo>
                <a:cubicBezTo>
                  <a:pt x="0" y="6491"/>
                  <a:pt x="3182" y="12634"/>
                  <a:pt x="5514" y="12634"/>
                </a:cubicBezTo>
                <a:cubicBezTo>
                  <a:pt x="5829" y="12634"/>
                  <a:pt x="6144" y="12571"/>
                  <a:pt x="6427" y="12350"/>
                </a:cubicBezTo>
                <a:cubicBezTo>
                  <a:pt x="6821" y="12098"/>
                  <a:pt x="7050" y="11972"/>
                  <a:pt x="7278" y="11972"/>
                </a:cubicBezTo>
                <a:cubicBezTo>
                  <a:pt x="7506" y="11972"/>
                  <a:pt x="7735" y="12098"/>
                  <a:pt x="8129" y="12350"/>
                </a:cubicBezTo>
                <a:cubicBezTo>
                  <a:pt x="8412" y="12571"/>
                  <a:pt x="8727" y="12634"/>
                  <a:pt x="9042" y="12634"/>
                </a:cubicBezTo>
                <a:cubicBezTo>
                  <a:pt x="11594" y="12634"/>
                  <a:pt x="15028" y="5325"/>
                  <a:pt x="10712" y="2899"/>
                </a:cubicBezTo>
                <a:cubicBezTo>
                  <a:pt x="11405" y="2237"/>
                  <a:pt x="11815" y="1261"/>
                  <a:pt x="11815" y="662"/>
                </a:cubicBezTo>
                <a:cubicBezTo>
                  <a:pt x="11815" y="505"/>
                  <a:pt x="11720" y="347"/>
                  <a:pt x="11563" y="284"/>
                </a:cubicBezTo>
                <a:cubicBezTo>
                  <a:pt x="11090" y="127"/>
                  <a:pt x="10649" y="1"/>
                  <a:pt x="10176" y="1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24" name="Google Shape;1724;p42"/>
          <p:cNvGrpSpPr/>
          <p:nvPr/>
        </p:nvGrpSpPr>
        <p:grpSpPr>
          <a:xfrm>
            <a:off x="900338" y="3139579"/>
            <a:ext cx="337522" cy="370909"/>
            <a:chOff x="-39998250" y="3605325"/>
            <a:chExt cx="288875" cy="317450"/>
          </a:xfrm>
        </p:grpSpPr>
        <p:sp>
          <p:nvSpPr>
            <p:cNvPr id="1725" name="Google Shape;1725;p42"/>
            <p:cNvSpPr/>
            <p:nvPr/>
          </p:nvSpPr>
          <p:spPr>
            <a:xfrm>
              <a:off x="-39998250" y="3799600"/>
              <a:ext cx="288875" cy="123175"/>
            </a:xfrm>
            <a:custGeom>
              <a:rect b="b" l="l" r="r" t="t"/>
              <a:pathLst>
                <a:path extrusionOk="0" h="4927" w="11555">
                  <a:moveTo>
                    <a:pt x="3679" y="2028"/>
                  </a:moveTo>
                  <a:cubicBezTo>
                    <a:pt x="3931" y="2028"/>
                    <a:pt x="4088" y="2217"/>
                    <a:pt x="4088" y="2469"/>
                  </a:cubicBezTo>
                  <a:cubicBezTo>
                    <a:pt x="4088" y="2721"/>
                    <a:pt x="3868" y="2878"/>
                    <a:pt x="3679" y="2878"/>
                  </a:cubicBezTo>
                  <a:cubicBezTo>
                    <a:pt x="3458" y="2878"/>
                    <a:pt x="3238" y="2658"/>
                    <a:pt x="3238" y="2469"/>
                  </a:cubicBezTo>
                  <a:cubicBezTo>
                    <a:pt x="3238" y="2185"/>
                    <a:pt x="3458" y="2028"/>
                    <a:pt x="3679" y="2028"/>
                  </a:cubicBezTo>
                  <a:close/>
                  <a:moveTo>
                    <a:pt x="7806" y="1618"/>
                  </a:moveTo>
                  <a:cubicBezTo>
                    <a:pt x="8278" y="1618"/>
                    <a:pt x="8656" y="1965"/>
                    <a:pt x="8656" y="2437"/>
                  </a:cubicBezTo>
                  <a:cubicBezTo>
                    <a:pt x="8656" y="2910"/>
                    <a:pt x="8278" y="3256"/>
                    <a:pt x="7806" y="3256"/>
                  </a:cubicBezTo>
                  <a:cubicBezTo>
                    <a:pt x="7333" y="3256"/>
                    <a:pt x="6987" y="2910"/>
                    <a:pt x="6987" y="2437"/>
                  </a:cubicBezTo>
                  <a:cubicBezTo>
                    <a:pt x="6987" y="1965"/>
                    <a:pt x="7333" y="1618"/>
                    <a:pt x="7806" y="1618"/>
                  </a:cubicBezTo>
                  <a:close/>
                  <a:moveTo>
                    <a:pt x="5348" y="2878"/>
                  </a:moveTo>
                  <a:cubicBezTo>
                    <a:pt x="5569" y="2878"/>
                    <a:pt x="5758" y="3067"/>
                    <a:pt x="5758" y="3256"/>
                  </a:cubicBezTo>
                  <a:cubicBezTo>
                    <a:pt x="5758" y="3509"/>
                    <a:pt x="5569" y="3698"/>
                    <a:pt x="5348" y="3698"/>
                  </a:cubicBezTo>
                  <a:cubicBezTo>
                    <a:pt x="5096" y="3698"/>
                    <a:pt x="4907" y="3509"/>
                    <a:pt x="4907" y="3256"/>
                  </a:cubicBezTo>
                  <a:cubicBezTo>
                    <a:pt x="4907" y="3004"/>
                    <a:pt x="5096" y="2878"/>
                    <a:pt x="5348" y="2878"/>
                  </a:cubicBezTo>
                  <a:close/>
                  <a:moveTo>
                    <a:pt x="8249" y="1"/>
                  </a:moveTo>
                  <a:cubicBezTo>
                    <a:pt x="6319" y="1"/>
                    <a:pt x="5400" y="1530"/>
                    <a:pt x="3381" y="1530"/>
                  </a:cubicBezTo>
                  <a:cubicBezTo>
                    <a:pt x="2909" y="1530"/>
                    <a:pt x="2377" y="1447"/>
                    <a:pt x="1757" y="1240"/>
                  </a:cubicBezTo>
                  <a:lnTo>
                    <a:pt x="560" y="2973"/>
                  </a:lnTo>
                  <a:cubicBezTo>
                    <a:pt x="0" y="3812"/>
                    <a:pt x="544" y="4927"/>
                    <a:pt x="1557" y="4927"/>
                  </a:cubicBezTo>
                  <a:cubicBezTo>
                    <a:pt x="1571" y="4927"/>
                    <a:pt x="1585" y="4927"/>
                    <a:pt x="1599" y="4926"/>
                  </a:cubicBezTo>
                  <a:lnTo>
                    <a:pt x="9980" y="4926"/>
                  </a:lnTo>
                  <a:cubicBezTo>
                    <a:pt x="10956" y="4926"/>
                    <a:pt x="11555" y="3761"/>
                    <a:pt x="11019" y="2941"/>
                  </a:cubicBezTo>
                  <a:lnTo>
                    <a:pt x="9003" y="75"/>
                  </a:lnTo>
                  <a:cubicBezTo>
                    <a:pt x="8734" y="24"/>
                    <a:pt x="8484" y="1"/>
                    <a:pt x="8249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2"/>
            <p:cNvSpPr/>
            <p:nvPr/>
          </p:nvSpPr>
          <p:spPr>
            <a:xfrm>
              <a:off x="-39940950" y="3605325"/>
              <a:ext cx="160700" cy="212050"/>
            </a:xfrm>
            <a:custGeom>
              <a:rect b="b" l="l" r="r" t="t"/>
              <a:pathLst>
                <a:path extrusionOk="0" h="8482" w="6428">
                  <a:moveTo>
                    <a:pt x="1891" y="1"/>
                  </a:moveTo>
                  <a:cubicBezTo>
                    <a:pt x="1229" y="1"/>
                    <a:pt x="694" y="568"/>
                    <a:pt x="694" y="1261"/>
                  </a:cubicBezTo>
                  <a:cubicBezTo>
                    <a:pt x="694" y="1828"/>
                    <a:pt x="1040" y="2238"/>
                    <a:pt x="1513" y="2395"/>
                  </a:cubicBezTo>
                  <a:lnTo>
                    <a:pt x="1513" y="5829"/>
                  </a:lnTo>
                  <a:cubicBezTo>
                    <a:pt x="1481" y="6459"/>
                    <a:pt x="1072" y="6774"/>
                    <a:pt x="0" y="8318"/>
                  </a:cubicBezTo>
                  <a:cubicBezTo>
                    <a:pt x="441" y="8433"/>
                    <a:pt x="822" y="8482"/>
                    <a:pt x="1162" y="8482"/>
                  </a:cubicBezTo>
                  <a:cubicBezTo>
                    <a:pt x="3061" y="8482"/>
                    <a:pt x="3671" y="6963"/>
                    <a:pt x="6049" y="6963"/>
                  </a:cubicBezTo>
                  <a:lnTo>
                    <a:pt x="6112" y="6963"/>
                  </a:lnTo>
                  <a:cubicBezTo>
                    <a:pt x="5829" y="6585"/>
                    <a:pt x="5608" y="6333"/>
                    <a:pt x="5608" y="5861"/>
                  </a:cubicBezTo>
                  <a:lnTo>
                    <a:pt x="5608" y="2458"/>
                  </a:lnTo>
                  <a:cubicBezTo>
                    <a:pt x="6081" y="2301"/>
                    <a:pt x="6427" y="1828"/>
                    <a:pt x="6427" y="1261"/>
                  </a:cubicBezTo>
                  <a:cubicBezTo>
                    <a:pt x="6427" y="599"/>
                    <a:pt x="5892" y="1"/>
                    <a:pt x="5199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27" name="Google Shape;1727;p42"/>
          <p:cNvGrpSpPr/>
          <p:nvPr/>
        </p:nvGrpSpPr>
        <p:grpSpPr>
          <a:xfrm>
            <a:off x="884112" y="3598043"/>
            <a:ext cx="369974" cy="369945"/>
            <a:chOff x="-40011050" y="3972375"/>
            <a:chExt cx="316650" cy="316625"/>
          </a:xfrm>
        </p:grpSpPr>
        <p:sp>
          <p:nvSpPr>
            <p:cNvPr id="1728" name="Google Shape;1728;p42"/>
            <p:cNvSpPr/>
            <p:nvPr/>
          </p:nvSpPr>
          <p:spPr>
            <a:xfrm>
              <a:off x="-40011050" y="3972375"/>
              <a:ext cx="316650" cy="232350"/>
            </a:xfrm>
            <a:custGeom>
              <a:rect b="b" l="l" r="r" t="t"/>
              <a:pathLst>
                <a:path extrusionOk="0" h="9294" w="12666">
                  <a:moveTo>
                    <a:pt x="11405" y="1701"/>
                  </a:moveTo>
                  <a:cubicBezTo>
                    <a:pt x="11626" y="1701"/>
                    <a:pt x="11846" y="1890"/>
                    <a:pt x="11846" y="2142"/>
                  </a:cubicBezTo>
                  <a:cubicBezTo>
                    <a:pt x="11846" y="3749"/>
                    <a:pt x="11090" y="4663"/>
                    <a:pt x="9956" y="4978"/>
                  </a:cubicBezTo>
                  <a:cubicBezTo>
                    <a:pt x="10051" y="4631"/>
                    <a:pt x="10145" y="4222"/>
                    <a:pt x="10145" y="3844"/>
                  </a:cubicBezTo>
                  <a:lnTo>
                    <a:pt x="10145" y="1701"/>
                  </a:lnTo>
                  <a:close/>
                  <a:moveTo>
                    <a:pt x="2584" y="1701"/>
                  </a:moveTo>
                  <a:lnTo>
                    <a:pt x="2584" y="3812"/>
                  </a:lnTo>
                  <a:cubicBezTo>
                    <a:pt x="2584" y="4222"/>
                    <a:pt x="2647" y="4600"/>
                    <a:pt x="2773" y="5009"/>
                  </a:cubicBezTo>
                  <a:cubicBezTo>
                    <a:pt x="1639" y="4694"/>
                    <a:pt x="851" y="3781"/>
                    <a:pt x="851" y="2142"/>
                  </a:cubicBezTo>
                  <a:cubicBezTo>
                    <a:pt x="851" y="1890"/>
                    <a:pt x="1040" y="1701"/>
                    <a:pt x="1292" y="1701"/>
                  </a:cubicBezTo>
                  <a:close/>
                  <a:moveTo>
                    <a:pt x="4065" y="3655"/>
                  </a:moveTo>
                  <a:cubicBezTo>
                    <a:pt x="4317" y="3655"/>
                    <a:pt x="4506" y="3875"/>
                    <a:pt x="4506" y="4096"/>
                  </a:cubicBezTo>
                  <a:cubicBezTo>
                    <a:pt x="4506" y="4631"/>
                    <a:pt x="4821" y="5041"/>
                    <a:pt x="5262" y="5261"/>
                  </a:cubicBezTo>
                  <a:cubicBezTo>
                    <a:pt x="5451" y="5324"/>
                    <a:pt x="5577" y="5608"/>
                    <a:pt x="5482" y="5797"/>
                  </a:cubicBezTo>
                  <a:cubicBezTo>
                    <a:pt x="5431" y="5952"/>
                    <a:pt x="5229" y="6065"/>
                    <a:pt x="5054" y="6065"/>
                  </a:cubicBezTo>
                  <a:cubicBezTo>
                    <a:pt x="5017" y="6065"/>
                    <a:pt x="4980" y="6060"/>
                    <a:pt x="4947" y="6049"/>
                  </a:cubicBezTo>
                  <a:cubicBezTo>
                    <a:pt x="4128" y="5734"/>
                    <a:pt x="3655" y="4946"/>
                    <a:pt x="3655" y="4096"/>
                  </a:cubicBezTo>
                  <a:cubicBezTo>
                    <a:pt x="3655" y="3875"/>
                    <a:pt x="3844" y="3655"/>
                    <a:pt x="4065" y="3655"/>
                  </a:cubicBezTo>
                  <a:close/>
                  <a:moveTo>
                    <a:pt x="2993" y="0"/>
                  </a:moveTo>
                  <a:cubicBezTo>
                    <a:pt x="2741" y="0"/>
                    <a:pt x="2552" y="189"/>
                    <a:pt x="2552" y="441"/>
                  </a:cubicBezTo>
                  <a:lnTo>
                    <a:pt x="2552" y="882"/>
                  </a:lnTo>
                  <a:lnTo>
                    <a:pt x="1261" y="882"/>
                  </a:lnTo>
                  <a:cubicBezTo>
                    <a:pt x="536" y="882"/>
                    <a:pt x="1" y="1418"/>
                    <a:pt x="1" y="2142"/>
                  </a:cubicBezTo>
                  <a:cubicBezTo>
                    <a:pt x="1" y="4568"/>
                    <a:pt x="1513" y="5797"/>
                    <a:pt x="3183" y="5923"/>
                  </a:cubicBezTo>
                  <a:cubicBezTo>
                    <a:pt x="4159" y="7372"/>
                    <a:pt x="5073" y="7089"/>
                    <a:pt x="5073" y="7687"/>
                  </a:cubicBezTo>
                  <a:cubicBezTo>
                    <a:pt x="5073" y="8286"/>
                    <a:pt x="4821" y="8884"/>
                    <a:pt x="4443" y="9294"/>
                  </a:cubicBezTo>
                  <a:lnTo>
                    <a:pt x="8192" y="9294"/>
                  </a:lnTo>
                  <a:cubicBezTo>
                    <a:pt x="7782" y="8884"/>
                    <a:pt x="7562" y="8286"/>
                    <a:pt x="7562" y="7687"/>
                  </a:cubicBezTo>
                  <a:cubicBezTo>
                    <a:pt x="7562" y="7089"/>
                    <a:pt x="8507" y="7372"/>
                    <a:pt x="9484" y="5923"/>
                  </a:cubicBezTo>
                  <a:cubicBezTo>
                    <a:pt x="11216" y="5797"/>
                    <a:pt x="12666" y="4537"/>
                    <a:pt x="12666" y="2142"/>
                  </a:cubicBezTo>
                  <a:cubicBezTo>
                    <a:pt x="12666" y="1418"/>
                    <a:pt x="12098" y="882"/>
                    <a:pt x="11405" y="882"/>
                  </a:cubicBezTo>
                  <a:lnTo>
                    <a:pt x="10145" y="882"/>
                  </a:lnTo>
                  <a:lnTo>
                    <a:pt x="10145" y="441"/>
                  </a:lnTo>
                  <a:cubicBezTo>
                    <a:pt x="10145" y="189"/>
                    <a:pt x="9956" y="0"/>
                    <a:pt x="9704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2"/>
            <p:cNvSpPr/>
            <p:nvPr/>
          </p:nvSpPr>
          <p:spPr>
            <a:xfrm>
              <a:off x="-39950400" y="4225975"/>
              <a:ext cx="194575" cy="63025"/>
            </a:xfrm>
            <a:custGeom>
              <a:rect b="b" l="l" r="r" t="t"/>
              <a:pathLst>
                <a:path extrusionOk="0" h="2521" w="7783">
                  <a:moveTo>
                    <a:pt x="757" y="1"/>
                  </a:moveTo>
                  <a:lnTo>
                    <a:pt x="63" y="1954"/>
                  </a:lnTo>
                  <a:cubicBezTo>
                    <a:pt x="0" y="2237"/>
                    <a:pt x="158" y="2521"/>
                    <a:pt x="473" y="2521"/>
                  </a:cubicBezTo>
                  <a:lnTo>
                    <a:pt x="7278" y="2521"/>
                  </a:lnTo>
                  <a:cubicBezTo>
                    <a:pt x="7593" y="2521"/>
                    <a:pt x="7782" y="2237"/>
                    <a:pt x="7688" y="1954"/>
                  </a:cubicBezTo>
                  <a:lnTo>
                    <a:pt x="6995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0" name="Google Shape;1730;p42"/>
          <p:cNvGrpSpPr/>
          <p:nvPr/>
        </p:nvGrpSpPr>
        <p:grpSpPr>
          <a:xfrm>
            <a:off x="3116043" y="2662742"/>
            <a:ext cx="266921" cy="369039"/>
            <a:chOff x="-38129425" y="3222550"/>
            <a:chExt cx="228450" cy="315850"/>
          </a:xfrm>
        </p:grpSpPr>
        <p:sp>
          <p:nvSpPr>
            <p:cNvPr id="1731" name="Google Shape;1731;p42"/>
            <p:cNvSpPr/>
            <p:nvPr/>
          </p:nvSpPr>
          <p:spPr>
            <a:xfrm>
              <a:off x="-38129425" y="3222550"/>
              <a:ext cx="228450" cy="227650"/>
            </a:xfrm>
            <a:custGeom>
              <a:rect b="b" l="l" r="r" t="t"/>
              <a:pathLst>
                <a:path extrusionOk="0" h="9106" w="9138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2"/>
            <p:cNvSpPr/>
            <p:nvPr/>
          </p:nvSpPr>
          <p:spPr>
            <a:xfrm>
              <a:off x="-38067200" y="3470650"/>
              <a:ext cx="103200" cy="67750"/>
            </a:xfrm>
            <a:custGeom>
              <a:rect b="b" l="l" r="r" t="t"/>
              <a:pathLst>
                <a:path extrusionOk="0" h="2710" w="4128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3" name="Google Shape;1733;p42"/>
          <p:cNvGrpSpPr/>
          <p:nvPr/>
        </p:nvGrpSpPr>
        <p:grpSpPr>
          <a:xfrm>
            <a:off x="3071012" y="3119337"/>
            <a:ext cx="371785" cy="369974"/>
            <a:chOff x="-38172725" y="3588000"/>
            <a:chExt cx="318200" cy="316650"/>
          </a:xfrm>
        </p:grpSpPr>
        <p:sp>
          <p:nvSpPr>
            <p:cNvPr id="1734" name="Google Shape;1734;p42"/>
            <p:cNvSpPr/>
            <p:nvPr/>
          </p:nvSpPr>
          <p:spPr>
            <a:xfrm>
              <a:off x="-38171150" y="3760050"/>
              <a:ext cx="98475" cy="91050"/>
            </a:xfrm>
            <a:custGeom>
              <a:rect b="b" l="l" r="r" t="t"/>
              <a:pathLst>
                <a:path extrusionOk="0" h="3642" w="3939">
                  <a:moveTo>
                    <a:pt x="739" y="1"/>
                  </a:moveTo>
                  <a:cubicBezTo>
                    <a:pt x="480" y="1"/>
                    <a:pt x="232" y="12"/>
                    <a:pt x="0" y="18"/>
                  </a:cubicBezTo>
                  <a:cubicBezTo>
                    <a:pt x="95" y="1341"/>
                    <a:pt x="630" y="2602"/>
                    <a:pt x="1512" y="3641"/>
                  </a:cubicBezTo>
                  <a:lnTo>
                    <a:pt x="3938" y="1247"/>
                  </a:lnTo>
                  <a:cubicBezTo>
                    <a:pt x="2844" y="153"/>
                    <a:pt x="1711" y="1"/>
                    <a:pt x="739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2"/>
            <p:cNvSpPr/>
            <p:nvPr/>
          </p:nvSpPr>
          <p:spPr>
            <a:xfrm>
              <a:off x="-38172725" y="3641575"/>
              <a:ext cx="144150" cy="133900"/>
            </a:xfrm>
            <a:custGeom>
              <a:rect b="b" l="l" r="r" t="t"/>
              <a:pathLst>
                <a:path extrusionOk="0" h="5356" w="5766">
                  <a:moveTo>
                    <a:pt x="1575" y="0"/>
                  </a:moveTo>
                  <a:cubicBezTo>
                    <a:pt x="599" y="1103"/>
                    <a:pt x="95" y="2520"/>
                    <a:pt x="0" y="3907"/>
                  </a:cubicBezTo>
                  <a:cubicBezTo>
                    <a:pt x="213" y="3901"/>
                    <a:pt x="452" y="3891"/>
                    <a:pt x="712" y="3891"/>
                  </a:cubicBezTo>
                  <a:cubicBezTo>
                    <a:pt x="1801" y="3891"/>
                    <a:pt x="3246" y="4059"/>
                    <a:pt x="4568" y="5356"/>
                  </a:cubicBezTo>
                  <a:lnTo>
                    <a:pt x="5766" y="4190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2"/>
            <p:cNvSpPr/>
            <p:nvPr/>
          </p:nvSpPr>
          <p:spPr>
            <a:xfrm>
              <a:off x="-38117600" y="3806975"/>
              <a:ext cx="77200" cy="94525"/>
            </a:xfrm>
            <a:custGeom>
              <a:rect b="b" l="l" r="r" t="t"/>
              <a:pathLst>
                <a:path extrusionOk="0" h="3781" w="3088">
                  <a:moveTo>
                    <a:pt x="2332" y="0"/>
                  </a:moveTo>
                  <a:lnTo>
                    <a:pt x="0" y="2331"/>
                  </a:lnTo>
                  <a:cubicBezTo>
                    <a:pt x="883" y="3088"/>
                    <a:pt x="1891" y="3592"/>
                    <a:pt x="2962" y="3781"/>
                  </a:cubicBezTo>
                  <a:cubicBezTo>
                    <a:pt x="3088" y="2363"/>
                    <a:pt x="3088" y="1197"/>
                    <a:pt x="2332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2"/>
            <p:cNvSpPr/>
            <p:nvPr/>
          </p:nvSpPr>
          <p:spPr>
            <a:xfrm>
              <a:off x="-37997875" y="3716375"/>
              <a:ext cx="143350" cy="135500"/>
            </a:xfrm>
            <a:custGeom>
              <a:rect b="b" l="l" r="r" t="t"/>
              <a:pathLst>
                <a:path extrusionOk="0" h="5420" w="5734">
                  <a:moveTo>
                    <a:pt x="1197" y="1"/>
                  </a:moveTo>
                  <a:lnTo>
                    <a:pt x="0" y="1230"/>
                  </a:lnTo>
                  <a:lnTo>
                    <a:pt x="4159" y="5420"/>
                  </a:lnTo>
                  <a:cubicBezTo>
                    <a:pt x="5199" y="4191"/>
                    <a:pt x="5703" y="2773"/>
                    <a:pt x="5734" y="1324"/>
                  </a:cubicBezTo>
                  <a:cubicBezTo>
                    <a:pt x="5557" y="1324"/>
                    <a:pt x="5356" y="1329"/>
                    <a:pt x="5135" y="1329"/>
                  </a:cubicBezTo>
                  <a:cubicBezTo>
                    <a:pt x="4098" y="1329"/>
                    <a:pt x="2626" y="1222"/>
                    <a:pt x="1197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2"/>
            <p:cNvSpPr/>
            <p:nvPr/>
          </p:nvSpPr>
          <p:spPr>
            <a:xfrm>
              <a:off x="-38044350" y="3761275"/>
              <a:ext cx="135500" cy="143375"/>
            </a:xfrm>
            <a:custGeom>
              <a:rect b="b" l="l" r="r" t="t"/>
              <a:pathLst>
                <a:path extrusionOk="0" h="5735" w="5420">
                  <a:moveTo>
                    <a:pt x="1261" y="1"/>
                  </a:moveTo>
                  <a:lnTo>
                    <a:pt x="0" y="1261"/>
                  </a:lnTo>
                  <a:cubicBezTo>
                    <a:pt x="1009" y="2679"/>
                    <a:pt x="1009" y="4002"/>
                    <a:pt x="851" y="5735"/>
                  </a:cubicBezTo>
                  <a:lnTo>
                    <a:pt x="1261" y="5735"/>
                  </a:lnTo>
                  <a:cubicBezTo>
                    <a:pt x="2773" y="5735"/>
                    <a:pt x="4254" y="5231"/>
                    <a:pt x="5419" y="4159"/>
                  </a:cubicBezTo>
                  <a:lnTo>
                    <a:pt x="1261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2"/>
            <p:cNvSpPr/>
            <p:nvPr/>
          </p:nvSpPr>
          <p:spPr>
            <a:xfrm>
              <a:off x="-37997875" y="3588800"/>
              <a:ext cx="89025" cy="97675"/>
            </a:xfrm>
            <a:custGeom>
              <a:rect b="b" l="l" r="r" t="t"/>
              <a:pathLst>
                <a:path extrusionOk="0" h="3907" w="3561">
                  <a:moveTo>
                    <a:pt x="158" y="0"/>
                  </a:moveTo>
                  <a:lnTo>
                    <a:pt x="158" y="0"/>
                  </a:lnTo>
                  <a:cubicBezTo>
                    <a:pt x="126" y="977"/>
                    <a:pt x="0" y="2395"/>
                    <a:pt x="1260" y="3907"/>
                  </a:cubicBezTo>
                  <a:lnTo>
                    <a:pt x="3560" y="1544"/>
                  </a:lnTo>
                  <a:cubicBezTo>
                    <a:pt x="2584" y="662"/>
                    <a:pt x="1355" y="158"/>
                    <a:pt x="158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2"/>
            <p:cNvSpPr/>
            <p:nvPr/>
          </p:nvSpPr>
          <p:spPr>
            <a:xfrm>
              <a:off x="-38117600" y="3588000"/>
              <a:ext cx="135500" cy="143375"/>
            </a:xfrm>
            <a:custGeom>
              <a:rect b="b" l="l" r="r" t="t"/>
              <a:pathLst>
                <a:path extrusionOk="0" h="5735" w="5420">
                  <a:moveTo>
                    <a:pt x="4096" y="1"/>
                  </a:moveTo>
                  <a:lnTo>
                    <a:pt x="4096" y="1"/>
                  </a:lnTo>
                  <a:cubicBezTo>
                    <a:pt x="2647" y="32"/>
                    <a:pt x="1198" y="536"/>
                    <a:pt x="0" y="1576"/>
                  </a:cubicBezTo>
                  <a:lnTo>
                    <a:pt x="4191" y="5735"/>
                  </a:lnTo>
                  <a:lnTo>
                    <a:pt x="5419" y="4506"/>
                  </a:lnTo>
                  <a:cubicBezTo>
                    <a:pt x="3939" y="2805"/>
                    <a:pt x="4065" y="1135"/>
                    <a:pt x="4096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2"/>
            <p:cNvSpPr/>
            <p:nvPr/>
          </p:nvSpPr>
          <p:spPr>
            <a:xfrm>
              <a:off x="-37953000" y="3641575"/>
              <a:ext cx="97700" cy="86350"/>
            </a:xfrm>
            <a:custGeom>
              <a:rect b="b" l="l" r="r" t="t"/>
              <a:pathLst>
                <a:path extrusionOk="0" h="3454" w="3908">
                  <a:moveTo>
                    <a:pt x="2364" y="0"/>
                  </a:moveTo>
                  <a:lnTo>
                    <a:pt x="1" y="2363"/>
                  </a:lnTo>
                  <a:cubicBezTo>
                    <a:pt x="1171" y="3313"/>
                    <a:pt x="2246" y="3453"/>
                    <a:pt x="3155" y="3453"/>
                  </a:cubicBezTo>
                  <a:cubicBezTo>
                    <a:pt x="3421" y="3453"/>
                    <a:pt x="3672" y="3441"/>
                    <a:pt x="3908" y="3434"/>
                  </a:cubicBezTo>
                  <a:cubicBezTo>
                    <a:pt x="3750" y="2205"/>
                    <a:pt x="3246" y="1008"/>
                    <a:pt x="2364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2" name="Google Shape;1742;p42"/>
          <p:cNvGrpSpPr/>
          <p:nvPr/>
        </p:nvGrpSpPr>
        <p:grpSpPr>
          <a:xfrm>
            <a:off x="3146914" y="3577772"/>
            <a:ext cx="219981" cy="369974"/>
            <a:chOff x="-38109725" y="3955025"/>
            <a:chExt cx="188275" cy="316650"/>
          </a:xfrm>
        </p:grpSpPr>
        <p:sp>
          <p:nvSpPr>
            <p:cNvPr id="1743" name="Google Shape;1743;p42"/>
            <p:cNvSpPr/>
            <p:nvPr/>
          </p:nvSpPr>
          <p:spPr>
            <a:xfrm>
              <a:off x="-38109725" y="3955025"/>
              <a:ext cx="188275" cy="220575"/>
            </a:xfrm>
            <a:custGeom>
              <a:rect b="b" l="l" r="r" t="t"/>
              <a:pathLst>
                <a:path extrusionOk="0" h="8823" w="7531">
                  <a:moveTo>
                    <a:pt x="3372" y="1"/>
                  </a:moveTo>
                  <a:lnTo>
                    <a:pt x="95" y="5703"/>
                  </a:lnTo>
                  <a:cubicBezTo>
                    <a:pt x="1" y="5829"/>
                    <a:pt x="1" y="5987"/>
                    <a:pt x="95" y="6113"/>
                  </a:cubicBezTo>
                  <a:lnTo>
                    <a:pt x="1418" y="8822"/>
                  </a:lnTo>
                  <a:lnTo>
                    <a:pt x="6081" y="8822"/>
                  </a:lnTo>
                  <a:lnTo>
                    <a:pt x="7467" y="6113"/>
                  </a:lnTo>
                  <a:cubicBezTo>
                    <a:pt x="7530" y="5987"/>
                    <a:pt x="7499" y="5829"/>
                    <a:pt x="7467" y="5703"/>
                  </a:cubicBezTo>
                  <a:lnTo>
                    <a:pt x="4191" y="1"/>
                  </a:lnTo>
                  <a:lnTo>
                    <a:pt x="4191" y="4727"/>
                  </a:lnTo>
                  <a:cubicBezTo>
                    <a:pt x="4663" y="4884"/>
                    <a:pt x="5010" y="5357"/>
                    <a:pt x="5010" y="5892"/>
                  </a:cubicBezTo>
                  <a:cubicBezTo>
                    <a:pt x="5010" y="6585"/>
                    <a:pt x="4474" y="7121"/>
                    <a:pt x="3750" y="7121"/>
                  </a:cubicBezTo>
                  <a:cubicBezTo>
                    <a:pt x="3088" y="7121"/>
                    <a:pt x="2521" y="6585"/>
                    <a:pt x="2521" y="5892"/>
                  </a:cubicBezTo>
                  <a:cubicBezTo>
                    <a:pt x="2521" y="5357"/>
                    <a:pt x="2899" y="4916"/>
                    <a:pt x="3372" y="4727"/>
                  </a:cubicBezTo>
                  <a:lnTo>
                    <a:pt x="3372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2"/>
            <p:cNvSpPr/>
            <p:nvPr/>
          </p:nvSpPr>
          <p:spPr>
            <a:xfrm>
              <a:off x="-38067200" y="4196050"/>
              <a:ext cx="104775" cy="75625"/>
            </a:xfrm>
            <a:custGeom>
              <a:rect b="b" l="l" r="r" t="t"/>
              <a:pathLst>
                <a:path extrusionOk="0" h="3025" w="4191">
                  <a:moveTo>
                    <a:pt x="32" y="0"/>
                  </a:moveTo>
                  <a:lnTo>
                    <a:pt x="32" y="2615"/>
                  </a:lnTo>
                  <a:cubicBezTo>
                    <a:pt x="1" y="2836"/>
                    <a:pt x="190" y="3025"/>
                    <a:pt x="442" y="3025"/>
                  </a:cubicBezTo>
                  <a:lnTo>
                    <a:pt x="3750" y="3025"/>
                  </a:lnTo>
                  <a:cubicBezTo>
                    <a:pt x="3970" y="3025"/>
                    <a:pt x="4191" y="2836"/>
                    <a:pt x="4191" y="2615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5" name="Google Shape;1745;p42"/>
          <p:cNvSpPr/>
          <p:nvPr/>
        </p:nvSpPr>
        <p:spPr>
          <a:xfrm>
            <a:off x="2248517" y="4037533"/>
            <a:ext cx="383790" cy="370266"/>
          </a:xfrm>
          <a:custGeom>
            <a:rect b="b" l="l" r="r" t="t"/>
            <a:pathLst>
              <a:path extrusionOk="0" h="12676" w="13139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46" name="Google Shape;1746;p42"/>
          <p:cNvGrpSpPr/>
          <p:nvPr/>
        </p:nvGrpSpPr>
        <p:grpSpPr>
          <a:xfrm>
            <a:off x="2562313" y="1309193"/>
            <a:ext cx="373654" cy="369068"/>
            <a:chOff x="-41530375" y="3218800"/>
            <a:chExt cx="319800" cy="315875"/>
          </a:xfrm>
        </p:grpSpPr>
        <p:sp>
          <p:nvSpPr>
            <p:cNvPr id="1747" name="Google Shape;1747;p42"/>
            <p:cNvSpPr/>
            <p:nvPr/>
          </p:nvSpPr>
          <p:spPr>
            <a:xfrm>
              <a:off x="-41530375" y="3337550"/>
              <a:ext cx="199300" cy="197125"/>
            </a:xfrm>
            <a:custGeom>
              <a:rect b="b" l="l" r="r" t="t"/>
              <a:pathLst>
                <a:path extrusionOk="0" h="7885" w="7972">
                  <a:moveTo>
                    <a:pt x="3245" y="0"/>
                  </a:moveTo>
                  <a:lnTo>
                    <a:pt x="473" y="2804"/>
                  </a:lnTo>
                  <a:cubicBezTo>
                    <a:pt x="0" y="3277"/>
                    <a:pt x="0" y="4064"/>
                    <a:pt x="473" y="4568"/>
                  </a:cubicBezTo>
                  <a:lnTo>
                    <a:pt x="3403" y="7530"/>
                  </a:lnTo>
                  <a:cubicBezTo>
                    <a:pt x="3639" y="7766"/>
                    <a:pt x="3954" y="7884"/>
                    <a:pt x="4277" y="7884"/>
                  </a:cubicBezTo>
                  <a:cubicBezTo>
                    <a:pt x="4600" y="7884"/>
                    <a:pt x="4931" y="7766"/>
                    <a:pt x="5199" y="7530"/>
                  </a:cubicBezTo>
                  <a:lnTo>
                    <a:pt x="7971" y="4726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2"/>
            <p:cNvSpPr/>
            <p:nvPr/>
          </p:nvSpPr>
          <p:spPr>
            <a:xfrm>
              <a:off x="-41435075" y="3218800"/>
              <a:ext cx="224500" cy="221950"/>
            </a:xfrm>
            <a:custGeom>
              <a:rect b="b" l="l" r="r" t="t"/>
              <a:pathLst>
                <a:path extrusionOk="0" h="8878" w="8980">
                  <a:moveTo>
                    <a:pt x="4395" y="1"/>
                  </a:moveTo>
                  <a:cubicBezTo>
                    <a:pt x="4285" y="1"/>
                    <a:pt x="4175" y="40"/>
                    <a:pt x="4096" y="119"/>
                  </a:cubicBezTo>
                  <a:lnTo>
                    <a:pt x="1" y="4152"/>
                  </a:lnTo>
                  <a:lnTo>
                    <a:pt x="4726" y="8877"/>
                  </a:lnTo>
                  <a:lnTo>
                    <a:pt x="8822" y="4845"/>
                  </a:lnTo>
                  <a:cubicBezTo>
                    <a:pt x="8979" y="4687"/>
                    <a:pt x="8979" y="4404"/>
                    <a:pt x="8822" y="4246"/>
                  </a:cubicBezTo>
                  <a:lnTo>
                    <a:pt x="4695" y="119"/>
                  </a:lnTo>
                  <a:cubicBezTo>
                    <a:pt x="4616" y="40"/>
                    <a:pt x="4506" y="1"/>
                    <a:pt x="4395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9" name="Google Shape;1749;p42"/>
          <p:cNvGrpSpPr/>
          <p:nvPr/>
        </p:nvGrpSpPr>
        <p:grpSpPr>
          <a:xfrm>
            <a:off x="2564607" y="1824351"/>
            <a:ext cx="369068" cy="289004"/>
            <a:chOff x="-41526450" y="3653375"/>
            <a:chExt cx="315875" cy="247350"/>
          </a:xfrm>
        </p:grpSpPr>
        <p:sp>
          <p:nvSpPr>
            <p:cNvPr id="1750" name="Google Shape;1750;p42"/>
            <p:cNvSpPr/>
            <p:nvPr/>
          </p:nvSpPr>
          <p:spPr>
            <a:xfrm>
              <a:off x="-41526450" y="3860525"/>
              <a:ext cx="315875" cy="40200"/>
            </a:xfrm>
            <a:custGeom>
              <a:rect b="b" l="l" r="r" t="t"/>
              <a:pathLst>
                <a:path extrusionOk="0" h="1608" w="12635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2"/>
            <p:cNvSpPr/>
            <p:nvPr/>
          </p:nvSpPr>
          <p:spPr>
            <a:xfrm>
              <a:off x="-41506750" y="3653375"/>
              <a:ext cx="275700" cy="186700"/>
            </a:xfrm>
            <a:custGeom>
              <a:rect b="b" l="l" r="r" t="t"/>
              <a:pathLst>
                <a:path extrusionOk="0" h="7468" w="11028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2" name="Google Shape;1752;p42"/>
          <p:cNvGrpSpPr/>
          <p:nvPr/>
        </p:nvGrpSpPr>
        <p:grpSpPr>
          <a:xfrm>
            <a:off x="2565994" y="2187015"/>
            <a:ext cx="366293" cy="369974"/>
            <a:chOff x="-41526450" y="3951100"/>
            <a:chExt cx="313500" cy="316650"/>
          </a:xfrm>
        </p:grpSpPr>
        <p:sp>
          <p:nvSpPr>
            <p:cNvPr id="1753" name="Google Shape;1753;p42"/>
            <p:cNvSpPr/>
            <p:nvPr/>
          </p:nvSpPr>
          <p:spPr>
            <a:xfrm>
              <a:off x="-41483125" y="4041675"/>
              <a:ext cx="226075" cy="226075"/>
            </a:xfrm>
            <a:custGeom>
              <a:rect b="b" l="l" r="r" t="t"/>
              <a:pathLst>
                <a:path extrusionOk="0" h="9043" w="9043">
                  <a:moveTo>
                    <a:pt x="4506" y="2174"/>
                  </a:moveTo>
                  <a:cubicBezTo>
                    <a:pt x="6144" y="2174"/>
                    <a:pt x="7404" y="3466"/>
                    <a:pt x="7436" y="5041"/>
                  </a:cubicBezTo>
                  <a:cubicBezTo>
                    <a:pt x="7436" y="6648"/>
                    <a:pt x="6144" y="7908"/>
                    <a:pt x="4506" y="7908"/>
                  </a:cubicBezTo>
                  <a:cubicBezTo>
                    <a:pt x="2899" y="7908"/>
                    <a:pt x="1639" y="6616"/>
                    <a:pt x="1639" y="5041"/>
                  </a:cubicBezTo>
                  <a:cubicBezTo>
                    <a:pt x="1639" y="3466"/>
                    <a:pt x="2931" y="2174"/>
                    <a:pt x="4506" y="2174"/>
                  </a:cubicBezTo>
                  <a:close/>
                  <a:moveTo>
                    <a:pt x="4506" y="0"/>
                  </a:moveTo>
                  <a:lnTo>
                    <a:pt x="1" y="3214"/>
                  </a:lnTo>
                  <a:lnTo>
                    <a:pt x="1" y="8664"/>
                  </a:lnTo>
                  <a:cubicBezTo>
                    <a:pt x="1" y="8885"/>
                    <a:pt x="190" y="9042"/>
                    <a:pt x="379" y="9042"/>
                  </a:cubicBezTo>
                  <a:lnTo>
                    <a:pt x="8665" y="9042"/>
                  </a:lnTo>
                  <a:cubicBezTo>
                    <a:pt x="8885" y="9042"/>
                    <a:pt x="9043" y="8853"/>
                    <a:pt x="9043" y="8664"/>
                  </a:cubicBezTo>
                  <a:lnTo>
                    <a:pt x="9043" y="3214"/>
                  </a:lnTo>
                  <a:lnTo>
                    <a:pt x="4506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2"/>
            <p:cNvSpPr/>
            <p:nvPr/>
          </p:nvSpPr>
          <p:spPr>
            <a:xfrm>
              <a:off x="-41422475" y="4114925"/>
              <a:ext cx="104775" cy="104775"/>
            </a:xfrm>
            <a:custGeom>
              <a:rect b="b" l="l" r="r" t="t"/>
              <a:pathLst>
                <a:path extrusionOk="0" h="4191" w="4191">
                  <a:moveTo>
                    <a:pt x="2080" y="1040"/>
                  </a:moveTo>
                  <a:cubicBezTo>
                    <a:pt x="2332" y="1040"/>
                    <a:pt x="2521" y="1229"/>
                    <a:pt x="2521" y="1450"/>
                  </a:cubicBezTo>
                  <a:lnTo>
                    <a:pt x="2521" y="1859"/>
                  </a:lnTo>
                  <a:lnTo>
                    <a:pt x="2931" y="1859"/>
                  </a:lnTo>
                  <a:cubicBezTo>
                    <a:pt x="3151" y="1859"/>
                    <a:pt x="3372" y="2080"/>
                    <a:pt x="3372" y="2269"/>
                  </a:cubicBezTo>
                  <a:cubicBezTo>
                    <a:pt x="3372" y="2489"/>
                    <a:pt x="3151" y="2710"/>
                    <a:pt x="2931" y="2710"/>
                  </a:cubicBezTo>
                  <a:lnTo>
                    <a:pt x="2080" y="2710"/>
                  </a:lnTo>
                  <a:cubicBezTo>
                    <a:pt x="1859" y="2710"/>
                    <a:pt x="1702" y="2489"/>
                    <a:pt x="1702" y="2269"/>
                  </a:cubicBezTo>
                  <a:lnTo>
                    <a:pt x="1702" y="1450"/>
                  </a:lnTo>
                  <a:cubicBezTo>
                    <a:pt x="1702" y="1198"/>
                    <a:pt x="1891" y="1040"/>
                    <a:pt x="2080" y="1040"/>
                  </a:cubicBezTo>
                  <a:close/>
                  <a:moveTo>
                    <a:pt x="2080" y="0"/>
                  </a:moveTo>
                  <a:cubicBezTo>
                    <a:pt x="946" y="0"/>
                    <a:pt x="64" y="946"/>
                    <a:pt x="1" y="2111"/>
                  </a:cubicBezTo>
                  <a:cubicBezTo>
                    <a:pt x="64" y="3277"/>
                    <a:pt x="946" y="4191"/>
                    <a:pt x="2080" y="4191"/>
                  </a:cubicBezTo>
                  <a:cubicBezTo>
                    <a:pt x="3246" y="4191"/>
                    <a:pt x="4128" y="3245"/>
                    <a:pt x="4191" y="2111"/>
                  </a:cubicBezTo>
                  <a:cubicBezTo>
                    <a:pt x="4191" y="977"/>
                    <a:pt x="3246" y="63"/>
                    <a:pt x="2080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2"/>
            <p:cNvSpPr/>
            <p:nvPr/>
          </p:nvSpPr>
          <p:spPr>
            <a:xfrm>
              <a:off x="-41526450" y="3951100"/>
              <a:ext cx="313500" cy="165575"/>
            </a:xfrm>
            <a:custGeom>
              <a:rect b="b" l="l" r="r" t="t"/>
              <a:pathLst>
                <a:path extrusionOk="0" h="6623" w="12540">
                  <a:moveTo>
                    <a:pt x="6239" y="0"/>
                  </a:moveTo>
                  <a:cubicBezTo>
                    <a:pt x="6018" y="0"/>
                    <a:pt x="5861" y="189"/>
                    <a:pt x="5861" y="378"/>
                  </a:cubicBezTo>
                  <a:lnTo>
                    <a:pt x="5861" y="1859"/>
                  </a:lnTo>
                  <a:lnTo>
                    <a:pt x="1891" y="4695"/>
                  </a:lnTo>
                  <a:lnTo>
                    <a:pt x="222" y="5860"/>
                  </a:lnTo>
                  <a:cubicBezTo>
                    <a:pt x="32" y="5986"/>
                    <a:pt x="1" y="6270"/>
                    <a:pt x="159" y="6459"/>
                  </a:cubicBezTo>
                  <a:cubicBezTo>
                    <a:pt x="230" y="6566"/>
                    <a:pt x="342" y="6623"/>
                    <a:pt x="460" y="6623"/>
                  </a:cubicBezTo>
                  <a:cubicBezTo>
                    <a:pt x="550" y="6623"/>
                    <a:pt x="644" y="6590"/>
                    <a:pt x="726" y="6522"/>
                  </a:cubicBezTo>
                  <a:lnTo>
                    <a:pt x="6050" y="2741"/>
                  </a:lnTo>
                  <a:cubicBezTo>
                    <a:pt x="6129" y="2678"/>
                    <a:pt x="6215" y="2647"/>
                    <a:pt x="6298" y="2647"/>
                  </a:cubicBezTo>
                  <a:cubicBezTo>
                    <a:pt x="6381" y="2647"/>
                    <a:pt x="6459" y="2678"/>
                    <a:pt x="6523" y="2741"/>
                  </a:cubicBezTo>
                  <a:lnTo>
                    <a:pt x="11847" y="6522"/>
                  </a:lnTo>
                  <a:cubicBezTo>
                    <a:pt x="11926" y="6575"/>
                    <a:pt x="12016" y="6600"/>
                    <a:pt x="12105" y="6600"/>
                  </a:cubicBezTo>
                  <a:cubicBezTo>
                    <a:pt x="12230" y="6600"/>
                    <a:pt x="12354" y="6551"/>
                    <a:pt x="12445" y="6459"/>
                  </a:cubicBezTo>
                  <a:cubicBezTo>
                    <a:pt x="12540" y="6270"/>
                    <a:pt x="12508" y="6018"/>
                    <a:pt x="12351" y="5860"/>
                  </a:cubicBezTo>
                  <a:lnTo>
                    <a:pt x="10713" y="4695"/>
                  </a:lnTo>
                  <a:lnTo>
                    <a:pt x="6712" y="1859"/>
                  </a:lnTo>
                  <a:lnTo>
                    <a:pt x="6712" y="378"/>
                  </a:lnTo>
                  <a:cubicBezTo>
                    <a:pt x="6680" y="189"/>
                    <a:pt x="6491" y="0"/>
                    <a:pt x="6239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6" name="Google Shape;1756;p42"/>
          <p:cNvGrpSpPr/>
          <p:nvPr/>
        </p:nvGrpSpPr>
        <p:grpSpPr>
          <a:xfrm>
            <a:off x="1331249" y="2681144"/>
            <a:ext cx="339595" cy="371814"/>
            <a:chOff x="-39625900" y="3238300"/>
            <a:chExt cx="290650" cy="318225"/>
          </a:xfrm>
        </p:grpSpPr>
        <p:sp>
          <p:nvSpPr>
            <p:cNvPr id="1757" name="Google Shape;1757;p42"/>
            <p:cNvSpPr/>
            <p:nvPr/>
          </p:nvSpPr>
          <p:spPr>
            <a:xfrm>
              <a:off x="-39625900" y="3238300"/>
              <a:ext cx="290650" cy="318225"/>
            </a:xfrm>
            <a:custGeom>
              <a:rect b="b" l="l" r="r" t="t"/>
              <a:pathLst>
                <a:path extrusionOk="0" h="12729" w="11626">
                  <a:moveTo>
                    <a:pt x="442" y="1"/>
                  </a:moveTo>
                  <a:cubicBezTo>
                    <a:pt x="221" y="1"/>
                    <a:pt x="32" y="190"/>
                    <a:pt x="32" y="442"/>
                  </a:cubicBezTo>
                  <a:lnTo>
                    <a:pt x="32" y="4159"/>
                  </a:lnTo>
                  <a:cubicBezTo>
                    <a:pt x="32" y="4317"/>
                    <a:pt x="126" y="4474"/>
                    <a:pt x="284" y="4569"/>
                  </a:cubicBezTo>
                  <a:cubicBezTo>
                    <a:pt x="1072" y="4821"/>
                    <a:pt x="1670" y="5640"/>
                    <a:pt x="1670" y="6491"/>
                  </a:cubicBezTo>
                  <a:cubicBezTo>
                    <a:pt x="1670" y="7404"/>
                    <a:pt x="1103" y="8129"/>
                    <a:pt x="284" y="8475"/>
                  </a:cubicBezTo>
                  <a:cubicBezTo>
                    <a:pt x="126" y="8507"/>
                    <a:pt x="0" y="8664"/>
                    <a:pt x="0" y="8853"/>
                  </a:cubicBezTo>
                  <a:lnTo>
                    <a:pt x="0" y="12319"/>
                  </a:lnTo>
                  <a:cubicBezTo>
                    <a:pt x="0" y="12571"/>
                    <a:pt x="221" y="12729"/>
                    <a:pt x="442" y="12729"/>
                  </a:cubicBezTo>
                  <a:lnTo>
                    <a:pt x="3308" y="12729"/>
                  </a:lnTo>
                  <a:lnTo>
                    <a:pt x="3308" y="4852"/>
                  </a:lnTo>
                  <a:cubicBezTo>
                    <a:pt x="3308" y="3687"/>
                    <a:pt x="4254" y="2805"/>
                    <a:pt x="5419" y="2741"/>
                  </a:cubicBezTo>
                  <a:lnTo>
                    <a:pt x="6238" y="2741"/>
                  </a:lnTo>
                  <a:cubicBezTo>
                    <a:pt x="7373" y="2741"/>
                    <a:pt x="8286" y="3687"/>
                    <a:pt x="8318" y="4852"/>
                  </a:cubicBezTo>
                  <a:lnTo>
                    <a:pt x="8318" y="12729"/>
                  </a:lnTo>
                  <a:lnTo>
                    <a:pt x="11216" y="12729"/>
                  </a:lnTo>
                  <a:cubicBezTo>
                    <a:pt x="11437" y="12729"/>
                    <a:pt x="11594" y="12508"/>
                    <a:pt x="11626" y="12319"/>
                  </a:cubicBezTo>
                  <a:lnTo>
                    <a:pt x="11626" y="8853"/>
                  </a:lnTo>
                  <a:cubicBezTo>
                    <a:pt x="11626" y="8696"/>
                    <a:pt x="11500" y="8538"/>
                    <a:pt x="11374" y="8475"/>
                  </a:cubicBezTo>
                  <a:cubicBezTo>
                    <a:pt x="10586" y="8192"/>
                    <a:pt x="9988" y="7404"/>
                    <a:pt x="9988" y="6491"/>
                  </a:cubicBezTo>
                  <a:cubicBezTo>
                    <a:pt x="9988" y="5577"/>
                    <a:pt x="10586" y="4852"/>
                    <a:pt x="11374" y="4569"/>
                  </a:cubicBezTo>
                  <a:cubicBezTo>
                    <a:pt x="11531" y="4537"/>
                    <a:pt x="11626" y="4380"/>
                    <a:pt x="11626" y="4159"/>
                  </a:cubicBezTo>
                  <a:lnTo>
                    <a:pt x="11626" y="442"/>
                  </a:lnTo>
                  <a:cubicBezTo>
                    <a:pt x="11626" y="190"/>
                    <a:pt x="11437" y="1"/>
                    <a:pt x="11216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2"/>
            <p:cNvSpPr/>
            <p:nvPr/>
          </p:nvSpPr>
          <p:spPr>
            <a:xfrm>
              <a:off x="-39521150" y="3328875"/>
              <a:ext cx="82725" cy="227650"/>
            </a:xfrm>
            <a:custGeom>
              <a:rect b="b" l="l" r="r" t="t"/>
              <a:pathLst>
                <a:path extrusionOk="0" h="9106" w="3309">
                  <a:moveTo>
                    <a:pt x="1607" y="3309"/>
                  </a:moveTo>
                  <a:cubicBezTo>
                    <a:pt x="2080" y="3309"/>
                    <a:pt x="2426" y="3655"/>
                    <a:pt x="2426" y="4128"/>
                  </a:cubicBezTo>
                  <a:cubicBezTo>
                    <a:pt x="2426" y="4600"/>
                    <a:pt x="2080" y="4947"/>
                    <a:pt x="1607" y="4947"/>
                  </a:cubicBezTo>
                  <a:cubicBezTo>
                    <a:pt x="1135" y="4947"/>
                    <a:pt x="788" y="4600"/>
                    <a:pt x="788" y="4128"/>
                  </a:cubicBezTo>
                  <a:cubicBezTo>
                    <a:pt x="788" y="3655"/>
                    <a:pt x="1135" y="3309"/>
                    <a:pt x="1607" y="3309"/>
                  </a:cubicBezTo>
                  <a:close/>
                  <a:moveTo>
                    <a:pt x="1229" y="1"/>
                  </a:moveTo>
                  <a:cubicBezTo>
                    <a:pt x="536" y="1"/>
                    <a:pt x="1" y="536"/>
                    <a:pt x="1" y="1261"/>
                  </a:cubicBezTo>
                  <a:lnTo>
                    <a:pt x="1" y="9106"/>
                  </a:lnTo>
                  <a:lnTo>
                    <a:pt x="3309" y="9106"/>
                  </a:lnTo>
                  <a:lnTo>
                    <a:pt x="3309" y="1229"/>
                  </a:lnTo>
                  <a:cubicBezTo>
                    <a:pt x="3309" y="536"/>
                    <a:pt x="2742" y="1"/>
                    <a:pt x="2080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9" name="Google Shape;1759;p42"/>
          <p:cNvSpPr/>
          <p:nvPr/>
        </p:nvSpPr>
        <p:spPr>
          <a:xfrm>
            <a:off x="1353422" y="3140270"/>
            <a:ext cx="315672" cy="369974"/>
          </a:xfrm>
          <a:custGeom>
            <a:rect b="b" l="l" r="r" t="t"/>
            <a:pathLst>
              <a:path extrusionOk="0" h="12666" w="10807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0" name="Google Shape;1760;p42"/>
          <p:cNvGrpSpPr/>
          <p:nvPr/>
        </p:nvGrpSpPr>
        <p:grpSpPr>
          <a:xfrm>
            <a:off x="1325300" y="3597605"/>
            <a:ext cx="366293" cy="370441"/>
            <a:chOff x="-39647175" y="3972000"/>
            <a:chExt cx="313500" cy="317050"/>
          </a:xfrm>
        </p:grpSpPr>
        <p:sp>
          <p:nvSpPr>
            <p:cNvPr id="1761" name="Google Shape;1761;p42"/>
            <p:cNvSpPr/>
            <p:nvPr/>
          </p:nvSpPr>
          <p:spPr>
            <a:xfrm>
              <a:off x="-39647175" y="3972000"/>
              <a:ext cx="95325" cy="153975"/>
            </a:xfrm>
            <a:custGeom>
              <a:rect b="b" l="l" r="r" t="t"/>
              <a:pathLst>
                <a:path extrusionOk="0" h="6159" w="3813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42"/>
            <p:cNvSpPr/>
            <p:nvPr/>
          </p:nvSpPr>
          <p:spPr>
            <a:xfrm>
              <a:off x="-39588875" y="4011750"/>
              <a:ext cx="216600" cy="277300"/>
            </a:xfrm>
            <a:custGeom>
              <a:rect b="b" l="l" r="r" t="t"/>
              <a:pathLst>
                <a:path extrusionOk="0" h="11092" w="8664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42"/>
            <p:cNvSpPr/>
            <p:nvPr/>
          </p:nvSpPr>
          <p:spPr>
            <a:xfrm>
              <a:off x="-39398275" y="4073975"/>
              <a:ext cx="64600" cy="71600"/>
            </a:xfrm>
            <a:custGeom>
              <a:rect b="b" l="l" r="r" t="t"/>
              <a:pathLst>
                <a:path extrusionOk="0" h="2864" w="2584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4" name="Google Shape;1764;p42"/>
          <p:cNvGrpSpPr/>
          <p:nvPr/>
        </p:nvGrpSpPr>
        <p:grpSpPr>
          <a:xfrm>
            <a:off x="3494427" y="2661603"/>
            <a:ext cx="375495" cy="370879"/>
            <a:chOff x="-37808850" y="3221575"/>
            <a:chExt cx="321375" cy="317425"/>
          </a:xfrm>
        </p:grpSpPr>
        <p:sp>
          <p:nvSpPr>
            <p:cNvPr id="1765" name="Google Shape;1765;p42"/>
            <p:cNvSpPr/>
            <p:nvPr/>
          </p:nvSpPr>
          <p:spPr>
            <a:xfrm>
              <a:off x="-37808850" y="3294050"/>
              <a:ext cx="261500" cy="244950"/>
            </a:xfrm>
            <a:custGeom>
              <a:rect b="b" l="l" r="r" t="t"/>
              <a:pathLst>
                <a:path extrusionOk="0" h="9798" w="10460">
                  <a:moveTo>
                    <a:pt x="6091" y="980"/>
                  </a:moveTo>
                  <a:cubicBezTo>
                    <a:pt x="6596" y="980"/>
                    <a:pt x="7119" y="1154"/>
                    <a:pt x="7562" y="1520"/>
                  </a:cubicBezTo>
                  <a:cubicBezTo>
                    <a:pt x="7719" y="1677"/>
                    <a:pt x="7751" y="1898"/>
                    <a:pt x="7593" y="2087"/>
                  </a:cubicBezTo>
                  <a:cubicBezTo>
                    <a:pt x="7518" y="2181"/>
                    <a:pt x="7387" y="2241"/>
                    <a:pt x="7260" y="2241"/>
                  </a:cubicBezTo>
                  <a:cubicBezTo>
                    <a:pt x="7174" y="2241"/>
                    <a:pt x="7090" y="2213"/>
                    <a:pt x="7026" y="2150"/>
                  </a:cubicBezTo>
                  <a:cubicBezTo>
                    <a:pt x="6747" y="1918"/>
                    <a:pt x="6415" y="1807"/>
                    <a:pt x="6101" y="1807"/>
                  </a:cubicBezTo>
                  <a:cubicBezTo>
                    <a:pt x="5776" y="1807"/>
                    <a:pt x="5470" y="1925"/>
                    <a:pt x="5262" y="2150"/>
                  </a:cubicBezTo>
                  <a:cubicBezTo>
                    <a:pt x="5183" y="2229"/>
                    <a:pt x="5073" y="2268"/>
                    <a:pt x="4962" y="2268"/>
                  </a:cubicBezTo>
                  <a:cubicBezTo>
                    <a:pt x="4852" y="2268"/>
                    <a:pt x="4742" y="2229"/>
                    <a:pt x="4663" y="2150"/>
                  </a:cubicBezTo>
                  <a:cubicBezTo>
                    <a:pt x="4506" y="1992"/>
                    <a:pt x="4506" y="1709"/>
                    <a:pt x="4663" y="1551"/>
                  </a:cubicBezTo>
                  <a:cubicBezTo>
                    <a:pt x="5037" y="1177"/>
                    <a:pt x="5553" y="980"/>
                    <a:pt x="6091" y="980"/>
                  </a:cubicBezTo>
                  <a:close/>
                  <a:moveTo>
                    <a:pt x="3781" y="7852"/>
                  </a:moveTo>
                  <a:lnTo>
                    <a:pt x="4348" y="8451"/>
                  </a:lnTo>
                  <a:lnTo>
                    <a:pt x="4002" y="8797"/>
                  </a:lnTo>
                  <a:cubicBezTo>
                    <a:pt x="3923" y="8876"/>
                    <a:pt x="3812" y="8915"/>
                    <a:pt x="3702" y="8915"/>
                  </a:cubicBezTo>
                  <a:cubicBezTo>
                    <a:pt x="3592" y="8915"/>
                    <a:pt x="3482" y="8876"/>
                    <a:pt x="3403" y="8797"/>
                  </a:cubicBezTo>
                  <a:cubicBezTo>
                    <a:pt x="3214" y="8640"/>
                    <a:pt x="3214" y="8356"/>
                    <a:pt x="3403" y="8199"/>
                  </a:cubicBezTo>
                  <a:lnTo>
                    <a:pt x="3781" y="7852"/>
                  </a:lnTo>
                  <a:close/>
                  <a:moveTo>
                    <a:pt x="6201" y="1"/>
                  </a:moveTo>
                  <a:cubicBezTo>
                    <a:pt x="5236" y="1"/>
                    <a:pt x="4264" y="375"/>
                    <a:pt x="3529" y="1110"/>
                  </a:cubicBezTo>
                  <a:lnTo>
                    <a:pt x="2363" y="2307"/>
                  </a:lnTo>
                  <a:cubicBezTo>
                    <a:pt x="2269" y="2370"/>
                    <a:pt x="2206" y="2402"/>
                    <a:pt x="2048" y="2402"/>
                  </a:cubicBezTo>
                  <a:cubicBezTo>
                    <a:pt x="1450" y="2465"/>
                    <a:pt x="851" y="2622"/>
                    <a:pt x="378" y="3095"/>
                  </a:cubicBezTo>
                  <a:cubicBezTo>
                    <a:pt x="0" y="3441"/>
                    <a:pt x="0" y="4040"/>
                    <a:pt x="347" y="4418"/>
                  </a:cubicBezTo>
                  <a:lnTo>
                    <a:pt x="3182" y="7254"/>
                  </a:lnTo>
                  <a:lnTo>
                    <a:pt x="2773" y="7663"/>
                  </a:lnTo>
                  <a:cubicBezTo>
                    <a:pt x="2300" y="8136"/>
                    <a:pt x="2300" y="8923"/>
                    <a:pt x="2773" y="9427"/>
                  </a:cubicBezTo>
                  <a:cubicBezTo>
                    <a:pt x="3009" y="9664"/>
                    <a:pt x="3324" y="9782"/>
                    <a:pt x="3647" y="9782"/>
                  </a:cubicBezTo>
                  <a:cubicBezTo>
                    <a:pt x="3970" y="9782"/>
                    <a:pt x="4301" y="9664"/>
                    <a:pt x="4569" y="9427"/>
                  </a:cubicBezTo>
                  <a:lnTo>
                    <a:pt x="4947" y="9018"/>
                  </a:lnTo>
                  <a:lnTo>
                    <a:pt x="5419" y="9490"/>
                  </a:lnTo>
                  <a:cubicBezTo>
                    <a:pt x="5624" y="9695"/>
                    <a:pt x="5868" y="9798"/>
                    <a:pt x="6112" y="9798"/>
                  </a:cubicBezTo>
                  <a:cubicBezTo>
                    <a:pt x="6357" y="9798"/>
                    <a:pt x="6601" y="9695"/>
                    <a:pt x="6805" y="9490"/>
                  </a:cubicBezTo>
                  <a:cubicBezTo>
                    <a:pt x="7278" y="9018"/>
                    <a:pt x="7436" y="8388"/>
                    <a:pt x="7467" y="7852"/>
                  </a:cubicBezTo>
                  <a:cubicBezTo>
                    <a:pt x="7467" y="7726"/>
                    <a:pt x="7499" y="7663"/>
                    <a:pt x="7593" y="7569"/>
                  </a:cubicBezTo>
                  <a:lnTo>
                    <a:pt x="8696" y="6466"/>
                  </a:lnTo>
                  <a:cubicBezTo>
                    <a:pt x="10460" y="4702"/>
                    <a:pt x="10145" y="1740"/>
                    <a:pt x="8066" y="511"/>
                  </a:cubicBezTo>
                  <a:cubicBezTo>
                    <a:pt x="7496" y="170"/>
                    <a:pt x="6850" y="1"/>
                    <a:pt x="6201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42"/>
            <p:cNvSpPr/>
            <p:nvPr/>
          </p:nvSpPr>
          <p:spPr>
            <a:xfrm>
              <a:off x="-37601700" y="3221575"/>
              <a:ext cx="114225" cy="111275"/>
            </a:xfrm>
            <a:custGeom>
              <a:rect b="b" l="l" r="r" t="t"/>
              <a:pathLst>
                <a:path extrusionOk="0" h="4451" w="4569">
                  <a:moveTo>
                    <a:pt x="3226" y="0"/>
                  </a:moveTo>
                  <a:cubicBezTo>
                    <a:pt x="2907" y="0"/>
                    <a:pt x="2584" y="118"/>
                    <a:pt x="2332" y="355"/>
                  </a:cubicBezTo>
                  <a:lnTo>
                    <a:pt x="0" y="2686"/>
                  </a:lnTo>
                  <a:cubicBezTo>
                    <a:pt x="788" y="3095"/>
                    <a:pt x="1355" y="3631"/>
                    <a:pt x="1796" y="4450"/>
                  </a:cubicBezTo>
                  <a:lnTo>
                    <a:pt x="4096" y="2119"/>
                  </a:lnTo>
                  <a:cubicBezTo>
                    <a:pt x="4568" y="1646"/>
                    <a:pt x="4568" y="859"/>
                    <a:pt x="4096" y="355"/>
                  </a:cubicBezTo>
                  <a:cubicBezTo>
                    <a:pt x="3860" y="118"/>
                    <a:pt x="3545" y="0"/>
                    <a:pt x="3226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7" name="Google Shape;1767;p42"/>
          <p:cNvGrpSpPr/>
          <p:nvPr/>
        </p:nvGrpSpPr>
        <p:grpSpPr>
          <a:xfrm>
            <a:off x="3503201" y="3183634"/>
            <a:ext cx="372749" cy="241158"/>
            <a:chOff x="-37806500" y="3643030"/>
            <a:chExt cx="319025" cy="206400"/>
          </a:xfrm>
        </p:grpSpPr>
        <p:sp>
          <p:nvSpPr>
            <p:cNvPr id="1768" name="Google Shape;1768;p42"/>
            <p:cNvSpPr/>
            <p:nvPr/>
          </p:nvSpPr>
          <p:spPr>
            <a:xfrm>
              <a:off x="-37615100" y="3759700"/>
              <a:ext cx="62250" cy="62250"/>
            </a:xfrm>
            <a:custGeom>
              <a:rect b="b" l="l" r="r" t="t"/>
              <a:pathLst>
                <a:path extrusionOk="0" h="2490" w="2490">
                  <a:moveTo>
                    <a:pt x="1229" y="1"/>
                  </a:moveTo>
                  <a:cubicBezTo>
                    <a:pt x="568" y="1"/>
                    <a:pt x="1" y="568"/>
                    <a:pt x="1" y="1261"/>
                  </a:cubicBezTo>
                  <a:cubicBezTo>
                    <a:pt x="1" y="1923"/>
                    <a:pt x="568" y="2490"/>
                    <a:pt x="1229" y="2490"/>
                  </a:cubicBezTo>
                  <a:cubicBezTo>
                    <a:pt x="1891" y="2490"/>
                    <a:pt x="2426" y="1954"/>
                    <a:pt x="2490" y="1261"/>
                  </a:cubicBezTo>
                  <a:cubicBezTo>
                    <a:pt x="2490" y="599"/>
                    <a:pt x="1922" y="1"/>
                    <a:pt x="1229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2"/>
            <p:cNvSpPr/>
            <p:nvPr/>
          </p:nvSpPr>
          <p:spPr>
            <a:xfrm>
              <a:off x="-37806500" y="3643030"/>
              <a:ext cx="319025" cy="206400"/>
            </a:xfrm>
            <a:custGeom>
              <a:rect b="b" l="l" r="r" t="t"/>
              <a:pathLst>
                <a:path extrusionOk="0" h="8256" w="12761">
                  <a:moveTo>
                    <a:pt x="5357" y="1702"/>
                  </a:moveTo>
                  <a:cubicBezTo>
                    <a:pt x="5609" y="1702"/>
                    <a:pt x="5798" y="1923"/>
                    <a:pt x="5798" y="2112"/>
                  </a:cubicBezTo>
                  <a:cubicBezTo>
                    <a:pt x="5766" y="2332"/>
                    <a:pt x="5609" y="2490"/>
                    <a:pt x="5357" y="2490"/>
                  </a:cubicBezTo>
                  <a:lnTo>
                    <a:pt x="2049" y="2490"/>
                  </a:lnTo>
                  <a:cubicBezTo>
                    <a:pt x="1828" y="2490"/>
                    <a:pt x="1639" y="2301"/>
                    <a:pt x="1639" y="2112"/>
                  </a:cubicBezTo>
                  <a:cubicBezTo>
                    <a:pt x="1639" y="1860"/>
                    <a:pt x="1828" y="1702"/>
                    <a:pt x="2049" y="1702"/>
                  </a:cubicBezTo>
                  <a:close/>
                  <a:moveTo>
                    <a:pt x="5357" y="3309"/>
                  </a:moveTo>
                  <a:cubicBezTo>
                    <a:pt x="5609" y="3309"/>
                    <a:pt x="5798" y="3529"/>
                    <a:pt x="5798" y="3750"/>
                  </a:cubicBezTo>
                  <a:cubicBezTo>
                    <a:pt x="5766" y="4002"/>
                    <a:pt x="5609" y="4160"/>
                    <a:pt x="5357" y="4160"/>
                  </a:cubicBezTo>
                  <a:lnTo>
                    <a:pt x="2049" y="4160"/>
                  </a:lnTo>
                  <a:cubicBezTo>
                    <a:pt x="1828" y="4160"/>
                    <a:pt x="1639" y="3939"/>
                    <a:pt x="1639" y="3750"/>
                  </a:cubicBezTo>
                  <a:cubicBezTo>
                    <a:pt x="1639" y="3529"/>
                    <a:pt x="1828" y="3309"/>
                    <a:pt x="2049" y="3309"/>
                  </a:cubicBezTo>
                  <a:close/>
                  <a:moveTo>
                    <a:pt x="5357" y="4979"/>
                  </a:moveTo>
                  <a:cubicBezTo>
                    <a:pt x="5609" y="4979"/>
                    <a:pt x="5798" y="5168"/>
                    <a:pt x="5798" y="5388"/>
                  </a:cubicBezTo>
                  <a:cubicBezTo>
                    <a:pt x="5766" y="5640"/>
                    <a:pt x="5609" y="5798"/>
                    <a:pt x="5357" y="5798"/>
                  </a:cubicBezTo>
                  <a:lnTo>
                    <a:pt x="2049" y="5798"/>
                  </a:lnTo>
                  <a:cubicBezTo>
                    <a:pt x="1828" y="5798"/>
                    <a:pt x="1639" y="5609"/>
                    <a:pt x="1639" y="5388"/>
                  </a:cubicBezTo>
                  <a:cubicBezTo>
                    <a:pt x="1639" y="5136"/>
                    <a:pt x="1828" y="4979"/>
                    <a:pt x="2049" y="4979"/>
                  </a:cubicBezTo>
                  <a:close/>
                  <a:moveTo>
                    <a:pt x="8948" y="1671"/>
                  </a:moveTo>
                  <a:cubicBezTo>
                    <a:pt x="10082" y="1671"/>
                    <a:pt x="10996" y="2584"/>
                    <a:pt x="11028" y="3750"/>
                  </a:cubicBezTo>
                  <a:cubicBezTo>
                    <a:pt x="10996" y="4916"/>
                    <a:pt x="10082" y="5798"/>
                    <a:pt x="8948" y="5798"/>
                  </a:cubicBezTo>
                  <a:cubicBezTo>
                    <a:pt x="7814" y="5798"/>
                    <a:pt x="6900" y="4853"/>
                    <a:pt x="6869" y="3750"/>
                  </a:cubicBezTo>
                  <a:cubicBezTo>
                    <a:pt x="6869" y="2616"/>
                    <a:pt x="7814" y="1702"/>
                    <a:pt x="8948" y="1671"/>
                  </a:cubicBezTo>
                  <a:close/>
                  <a:moveTo>
                    <a:pt x="1230" y="1"/>
                  </a:moveTo>
                  <a:cubicBezTo>
                    <a:pt x="568" y="1"/>
                    <a:pt x="1" y="568"/>
                    <a:pt x="1" y="1230"/>
                  </a:cubicBezTo>
                  <a:lnTo>
                    <a:pt x="1" y="6207"/>
                  </a:lnTo>
                  <a:cubicBezTo>
                    <a:pt x="1" y="6743"/>
                    <a:pt x="379" y="7184"/>
                    <a:pt x="852" y="7373"/>
                  </a:cubicBezTo>
                  <a:lnTo>
                    <a:pt x="852" y="7846"/>
                  </a:lnTo>
                  <a:cubicBezTo>
                    <a:pt x="852" y="8098"/>
                    <a:pt x="1041" y="8255"/>
                    <a:pt x="1261" y="8255"/>
                  </a:cubicBezTo>
                  <a:lnTo>
                    <a:pt x="2931" y="8255"/>
                  </a:lnTo>
                  <a:cubicBezTo>
                    <a:pt x="3151" y="8255"/>
                    <a:pt x="3372" y="8066"/>
                    <a:pt x="3372" y="7846"/>
                  </a:cubicBezTo>
                  <a:lnTo>
                    <a:pt x="3372" y="7436"/>
                  </a:lnTo>
                  <a:lnTo>
                    <a:pt x="9421" y="7436"/>
                  </a:lnTo>
                  <a:lnTo>
                    <a:pt x="9421" y="7846"/>
                  </a:lnTo>
                  <a:cubicBezTo>
                    <a:pt x="9421" y="8098"/>
                    <a:pt x="9610" y="8255"/>
                    <a:pt x="9862" y="8255"/>
                  </a:cubicBezTo>
                  <a:lnTo>
                    <a:pt x="11500" y="8255"/>
                  </a:lnTo>
                  <a:cubicBezTo>
                    <a:pt x="11752" y="8255"/>
                    <a:pt x="11941" y="8066"/>
                    <a:pt x="11941" y="7846"/>
                  </a:cubicBezTo>
                  <a:lnTo>
                    <a:pt x="11941" y="7373"/>
                  </a:lnTo>
                  <a:cubicBezTo>
                    <a:pt x="12414" y="7215"/>
                    <a:pt x="12760" y="6743"/>
                    <a:pt x="12760" y="6207"/>
                  </a:cubicBezTo>
                  <a:lnTo>
                    <a:pt x="12760" y="1230"/>
                  </a:lnTo>
                  <a:cubicBezTo>
                    <a:pt x="12666" y="599"/>
                    <a:pt x="12099" y="1"/>
                    <a:pt x="11437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0" name="Google Shape;1770;p42"/>
          <p:cNvGrpSpPr/>
          <p:nvPr/>
        </p:nvGrpSpPr>
        <p:grpSpPr>
          <a:xfrm>
            <a:off x="3505508" y="3575931"/>
            <a:ext cx="368134" cy="371814"/>
            <a:chOff x="-37804925" y="3953450"/>
            <a:chExt cx="315075" cy="318225"/>
          </a:xfrm>
        </p:grpSpPr>
        <p:sp>
          <p:nvSpPr>
            <p:cNvPr id="1771" name="Google Shape;1771;p42"/>
            <p:cNvSpPr/>
            <p:nvPr/>
          </p:nvSpPr>
          <p:spPr>
            <a:xfrm>
              <a:off x="-37614300" y="3955025"/>
              <a:ext cx="124450" cy="186200"/>
            </a:xfrm>
            <a:custGeom>
              <a:rect b="b" l="l" r="r" t="t"/>
              <a:pathLst>
                <a:path extrusionOk="0" h="7448" w="4978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2"/>
            <p:cNvSpPr/>
            <p:nvPr/>
          </p:nvSpPr>
          <p:spPr>
            <a:xfrm>
              <a:off x="-37761600" y="4230700"/>
              <a:ext cx="270175" cy="40975"/>
            </a:xfrm>
            <a:custGeom>
              <a:rect b="b" l="l" r="r" t="t"/>
              <a:pathLst>
                <a:path extrusionOk="0" h="1639" w="10807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42"/>
            <p:cNvSpPr/>
            <p:nvPr/>
          </p:nvSpPr>
          <p:spPr>
            <a:xfrm>
              <a:off x="-37804925" y="3953450"/>
              <a:ext cx="274125" cy="295675"/>
            </a:xfrm>
            <a:custGeom>
              <a:rect b="b" l="l" r="r" t="t"/>
              <a:pathLst>
                <a:path extrusionOk="0" h="11827" w="10965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4" name="Google Shape;1774;p42"/>
          <p:cNvSpPr/>
          <p:nvPr/>
        </p:nvSpPr>
        <p:spPr>
          <a:xfrm>
            <a:off x="2754452" y="4040675"/>
            <a:ext cx="265986" cy="369039"/>
          </a:xfrm>
          <a:custGeom>
            <a:rect b="b" l="l" r="r" t="t"/>
            <a:pathLst>
              <a:path extrusionOk="0" h="12634" w="9106">
                <a:moveTo>
                  <a:pt x="7499" y="788"/>
                </a:moveTo>
                <a:lnTo>
                  <a:pt x="7499" y="1859"/>
                </a:lnTo>
                <a:cubicBezTo>
                  <a:pt x="7499" y="2426"/>
                  <a:pt x="7373" y="3025"/>
                  <a:pt x="7121" y="3529"/>
                </a:cubicBezTo>
                <a:cubicBezTo>
                  <a:pt x="6806" y="3466"/>
                  <a:pt x="6554" y="3434"/>
                  <a:pt x="6239" y="3434"/>
                </a:cubicBezTo>
                <a:cubicBezTo>
                  <a:pt x="5546" y="3434"/>
                  <a:pt x="4916" y="3592"/>
                  <a:pt x="4380" y="3844"/>
                </a:cubicBezTo>
                <a:cubicBezTo>
                  <a:pt x="3907" y="4096"/>
                  <a:pt x="3403" y="4222"/>
                  <a:pt x="2931" y="4222"/>
                </a:cubicBezTo>
                <a:cubicBezTo>
                  <a:pt x="2710" y="4222"/>
                  <a:pt x="2521" y="4159"/>
                  <a:pt x="2364" y="4127"/>
                </a:cubicBezTo>
                <a:cubicBezTo>
                  <a:pt x="2301" y="4001"/>
                  <a:pt x="2206" y="3938"/>
                  <a:pt x="2175" y="3812"/>
                </a:cubicBezTo>
                <a:cubicBezTo>
                  <a:pt x="1860" y="3277"/>
                  <a:pt x="1702" y="2552"/>
                  <a:pt x="1702" y="1859"/>
                </a:cubicBezTo>
                <a:lnTo>
                  <a:pt x="1702" y="788"/>
                </a:lnTo>
                <a:close/>
                <a:moveTo>
                  <a:pt x="5357" y="7278"/>
                </a:moveTo>
                <a:cubicBezTo>
                  <a:pt x="5451" y="7372"/>
                  <a:pt x="5546" y="7435"/>
                  <a:pt x="5672" y="7467"/>
                </a:cubicBezTo>
                <a:cubicBezTo>
                  <a:pt x="6869" y="8066"/>
                  <a:pt x="7436" y="9420"/>
                  <a:pt x="7436" y="10743"/>
                </a:cubicBezTo>
                <a:lnTo>
                  <a:pt x="7436" y="11279"/>
                </a:lnTo>
                <a:lnTo>
                  <a:pt x="4821" y="9294"/>
                </a:lnTo>
                <a:cubicBezTo>
                  <a:pt x="4742" y="9231"/>
                  <a:pt x="4648" y="9200"/>
                  <a:pt x="4553" y="9200"/>
                </a:cubicBezTo>
                <a:cubicBezTo>
                  <a:pt x="4459" y="9200"/>
                  <a:pt x="4364" y="9231"/>
                  <a:pt x="4285" y="9294"/>
                </a:cubicBezTo>
                <a:lnTo>
                  <a:pt x="1671" y="11279"/>
                </a:lnTo>
                <a:lnTo>
                  <a:pt x="1671" y="10743"/>
                </a:lnTo>
                <a:cubicBezTo>
                  <a:pt x="1671" y="9357"/>
                  <a:pt x="2238" y="8066"/>
                  <a:pt x="3435" y="7467"/>
                </a:cubicBezTo>
                <a:cubicBezTo>
                  <a:pt x="3561" y="7435"/>
                  <a:pt x="3624" y="7372"/>
                  <a:pt x="3750" y="7278"/>
                </a:cubicBezTo>
                <a:lnTo>
                  <a:pt x="4191" y="8160"/>
                </a:lnTo>
                <a:cubicBezTo>
                  <a:pt x="4270" y="8318"/>
                  <a:pt x="4411" y="8396"/>
                  <a:pt x="4557" y="8396"/>
                </a:cubicBezTo>
                <a:cubicBezTo>
                  <a:pt x="4703" y="8396"/>
                  <a:pt x="4853" y="8318"/>
                  <a:pt x="4947" y="8160"/>
                </a:cubicBezTo>
                <a:lnTo>
                  <a:pt x="5357" y="7278"/>
                </a:lnTo>
                <a:close/>
                <a:moveTo>
                  <a:pt x="410" y="0"/>
                </a:moveTo>
                <a:cubicBezTo>
                  <a:pt x="158" y="0"/>
                  <a:pt x="1" y="189"/>
                  <a:pt x="1" y="410"/>
                </a:cubicBezTo>
                <a:cubicBezTo>
                  <a:pt x="1" y="630"/>
                  <a:pt x="190" y="788"/>
                  <a:pt x="410" y="788"/>
                </a:cubicBezTo>
                <a:lnTo>
                  <a:pt x="820" y="788"/>
                </a:lnTo>
                <a:lnTo>
                  <a:pt x="820" y="1859"/>
                </a:lnTo>
                <a:cubicBezTo>
                  <a:pt x="820" y="3749"/>
                  <a:pt x="1734" y="5199"/>
                  <a:pt x="3088" y="5860"/>
                </a:cubicBezTo>
                <a:cubicBezTo>
                  <a:pt x="3403" y="6018"/>
                  <a:pt x="3403" y="6585"/>
                  <a:pt x="3088" y="6742"/>
                </a:cubicBezTo>
                <a:cubicBezTo>
                  <a:pt x="1576" y="7467"/>
                  <a:pt x="820" y="9042"/>
                  <a:pt x="820" y="10743"/>
                </a:cubicBezTo>
                <a:lnTo>
                  <a:pt x="820" y="11815"/>
                </a:lnTo>
                <a:lnTo>
                  <a:pt x="410" y="11815"/>
                </a:lnTo>
                <a:cubicBezTo>
                  <a:pt x="158" y="11815"/>
                  <a:pt x="1" y="12004"/>
                  <a:pt x="1" y="12256"/>
                </a:cubicBezTo>
                <a:cubicBezTo>
                  <a:pt x="1" y="12476"/>
                  <a:pt x="190" y="12634"/>
                  <a:pt x="410" y="12634"/>
                </a:cubicBezTo>
                <a:lnTo>
                  <a:pt x="8665" y="12634"/>
                </a:lnTo>
                <a:cubicBezTo>
                  <a:pt x="8917" y="12634"/>
                  <a:pt x="9106" y="12445"/>
                  <a:pt x="9106" y="12256"/>
                </a:cubicBezTo>
                <a:cubicBezTo>
                  <a:pt x="9106" y="12004"/>
                  <a:pt x="8917" y="11815"/>
                  <a:pt x="8665" y="11815"/>
                </a:cubicBezTo>
                <a:lnTo>
                  <a:pt x="8287" y="11815"/>
                </a:lnTo>
                <a:lnTo>
                  <a:pt x="8287" y="10743"/>
                </a:lnTo>
                <a:cubicBezTo>
                  <a:pt x="8287" y="9042"/>
                  <a:pt x="7530" y="7467"/>
                  <a:pt x="6018" y="6742"/>
                </a:cubicBezTo>
                <a:cubicBezTo>
                  <a:pt x="5703" y="6585"/>
                  <a:pt x="5672" y="6018"/>
                  <a:pt x="6018" y="5860"/>
                </a:cubicBezTo>
                <a:cubicBezTo>
                  <a:pt x="7530" y="5136"/>
                  <a:pt x="8287" y="3560"/>
                  <a:pt x="8287" y="1859"/>
                </a:cubicBezTo>
                <a:lnTo>
                  <a:pt x="8287" y="788"/>
                </a:lnTo>
                <a:lnTo>
                  <a:pt x="8665" y="788"/>
                </a:lnTo>
                <a:cubicBezTo>
                  <a:pt x="8917" y="788"/>
                  <a:pt x="9106" y="599"/>
                  <a:pt x="9106" y="410"/>
                </a:cubicBezTo>
                <a:cubicBezTo>
                  <a:pt x="9106" y="158"/>
                  <a:pt x="8917" y="0"/>
                  <a:pt x="8665" y="0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75" name="Google Shape;1775;p42"/>
          <p:cNvGrpSpPr/>
          <p:nvPr/>
        </p:nvGrpSpPr>
        <p:grpSpPr>
          <a:xfrm>
            <a:off x="4860977" y="1328538"/>
            <a:ext cx="355663" cy="308725"/>
            <a:chOff x="-28462125" y="3199700"/>
            <a:chExt cx="298550" cy="259150"/>
          </a:xfrm>
        </p:grpSpPr>
        <p:sp>
          <p:nvSpPr>
            <p:cNvPr id="1776" name="Google Shape;1776;p42"/>
            <p:cNvSpPr/>
            <p:nvPr/>
          </p:nvSpPr>
          <p:spPr>
            <a:xfrm>
              <a:off x="-28459750" y="3284775"/>
              <a:ext cx="296175" cy="104775"/>
            </a:xfrm>
            <a:custGeom>
              <a:rect b="b" l="l" r="r" t="t"/>
              <a:pathLst>
                <a:path extrusionOk="0" h="4191" w="11847">
                  <a:moveTo>
                    <a:pt x="5230" y="0"/>
                  </a:moveTo>
                  <a:cubicBezTo>
                    <a:pt x="5073" y="0"/>
                    <a:pt x="4947" y="63"/>
                    <a:pt x="4915" y="189"/>
                  </a:cubicBezTo>
                  <a:lnTo>
                    <a:pt x="4096" y="2080"/>
                  </a:lnTo>
                  <a:lnTo>
                    <a:pt x="347" y="2080"/>
                  </a:lnTo>
                  <a:cubicBezTo>
                    <a:pt x="158" y="2080"/>
                    <a:pt x="0" y="2237"/>
                    <a:pt x="0" y="2426"/>
                  </a:cubicBezTo>
                  <a:cubicBezTo>
                    <a:pt x="0" y="2615"/>
                    <a:pt x="158" y="2773"/>
                    <a:pt x="347" y="2773"/>
                  </a:cubicBezTo>
                  <a:lnTo>
                    <a:pt x="4316" y="2773"/>
                  </a:lnTo>
                  <a:cubicBezTo>
                    <a:pt x="4411" y="2773"/>
                    <a:pt x="4505" y="2710"/>
                    <a:pt x="4600" y="2584"/>
                  </a:cubicBezTo>
                  <a:lnTo>
                    <a:pt x="5199" y="1292"/>
                  </a:lnTo>
                  <a:lnTo>
                    <a:pt x="6238" y="3970"/>
                  </a:lnTo>
                  <a:cubicBezTo>
                    <a:pt x="6301" y="4096"/>
                    <a:pt x="6396" y="4159"/>
                    <a:pt x="6522" y="4191"/>
                  </a:cubicBezTo>
                  <a:lnTo>
                    <a:pt x="6553" y="4191"/>
                  </a:lnTo>
                  <a:cubicBezTo>
                    <a:pt x="6679" y="4191"/>
                    <a:pt x="6805" y="4127"/>
                    <a:pt x="6868" y="4033"/>
                  </a:cubicBezTo>
                  <a:lnTo>
                    <a:pt x="7624" y="2836"/>
                  </a:lnTo>
                  <a:lnTo>
                    <a:pt x="11500" y="2836"/>
                  </a:lnTo>
                  <a:cubicBezTo>
                    <a:pt x="11689" y="2836"/>
                    <a:pt x="11846" y="2678"/>
                    <a:pt x="11846" y="2458"/>
                  </a:cubicBezTo>
                  <a:cubicBezTo>
                    <a:pt x="11846" y="2269"/>
                    <a:pt x="11689" y="2111"/>
                    <a:pt x="11500" y="2111"/>
                  </a:cubicBezTo>
                  <a:lnTo>
                    <a:pt x="7435" y="2111"/>
                  </a:lnTo>
                  <a:cubicBezTo>
                    <a:pt x="7309" y="2111"/>
                    <a:pt x="7183" y="2206"/>
                    <a:pt x="7120" y="2269"/>
                  </a:cubicBezTo>
                  <a:lnTo>
                    <a:pt x="6648" y="3056"/>
                  </a:lnTo>
                  <a:lnTo>
                    <a:pt x="5545" y="221"/>
                  </a:lnTo>
                  <a:cubicBezTo>
                    <a:pt x="5514" y="95"/>
                    <a:pt x="5388" y="0"/>
                    <a:pt x="5230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2"/>
            <p:cNvSpPr/>
            <p:nvPr/>
          </p:nvSpPr>
          <p:spPr>
            <a:xfrm>
              <a:off x="-28462125" y="3199700"/>
              <a:ext cx="295400" cy="125275"/>
            </a:xfrm>
            <a:custGeom>
              <a:rect b="b" l="l" r="r" t="t"/>
              <a:pathLst>
                <a:path extrusionOk="0" h="5011" w="11816">
                  <a:moveTo>
                    <a:pt x="3151" y="1"/>
                  </a:moveTo>
                  <a:cubicBezTo>
                    <a:pt x="1387" y="1"/>
                    <a:pt x="1" y="1419"/>
                    <a:pt x="1" y="3277"/>
                  </a:cubicBezTo>
                  <a:cubicBezTo>
                    <a:pt x="1" y="3876"/>
                    <a:pt x="158" y="4349"/>
                    <a:pt x="442" y="4821"/>
                  </a:cubicBezTo>
                  <a:lnTo>
                    <a:pt x="3655" y="4821"/>
                  </a:lnTo>
                  <a:lnTo>
                    <a:pt x="4285" y="3340"/>
                  </a:lnTo>
                  <a:cubicBezTo>
                    <a:pt x="4443" y="2994"/>
                    <a:pt x="4821" y="2773"/>
                    <a:pt x="5199" y="2710"/>
                  </a:cubicBezTo>
                  <a:cubicBezTo>
                    <a:pt x="5672" y="2710"/>
                    <a:pt x="6018" y="2994"/>
                    <a:pt x="6176" y="3403"/>
                  </a:cubicBezTo>
                  <a:lnTo>
                    <a:pt x="6806" y="5010"/>
                  </a:lnTo>
                  <a:cubicBezTo>
                    <a:pt x="6963" y="4884"/>
                    <a:pt x="7215" y="4821"/>
                    <a:pt x="7404" y="4821"/>
                  </a:cubicBezTo>
                  <a:lnTo>
                    <a:pt x="11374" y="4821"/>
                  </a:lnTo>
                  <a:cubicBezTo>
                    <a:pt x="11626" y="4349"/>
                    <a:pt x="11815" y="3813"/>
                    <a:pt x="11815" y="3277"/>
                  </a:cubicBezTo>
                  <a:cubicBezTo>
                    <a:pt x="11815" y="1419"/>
                    <a:pt x="10429" y="1"/>
                    <a:pt x="8665" y="1"/>
                  </a:cubicBezTo>
                  <a:cubicBezTo>
                    <a:pt x="7247" y="1"/>
                    <a:pt x="6396" y="977"/>
                    <a:pt x="5924" y="1860"/>
                  </a:cubicBezTo>
                  <a:cubicBezTo>
                    <a:pt x="5451" y="977"/>
                    <a:pt x="4537" y="1"/>
                    <a:pt x="3151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2"/>
            <p:cNvSpPr/>
            <p:nvPr/>
          </p:nvSpPr>
          <p:spPr>
            <a:xfrm>
              <a:off x="-28405400" y="3360375"/>
              <a:ext cx="186675" cy="98475"/>
            </a:xfrm>
            <a:custGeom>
              <a:rect b="b" l="l" r="r" t="t"/>
              <a:pathLst>
                <a:path extrusionOk="0" h="3939" w="7467">
                  <a:moveTo>
                    <a:pt x="2962" y="1"/>
                  </a:moveTo>
                  <a:cubicBezTo>
                    <a:pt x="2773" y="284"/>
                    <a:pt x="2458" y="442"/>
                    <a:pt x="2111" y="442"/>
                  </a:cubicBezTo>
                  <a:lnTo>
                    <a:pt x="0" y="442"/>
                  </a:lnTo>
                  <a:cubicBezTo>
                    <a:pt x="158" y="599"/>
                    <a:pt x="347" y="757"/>
                    <a:pt x="536" y="914"/>
                  </a:cubicBezTo>
                  <a:cubicBezTo>
                    <a:pt x="1449" y="1734"/>
                    <a:pt x="2426" y="2647"/>
                    <a:pt x="3434" y="3813"/>
                  </a:cubicBezTo>
                  <a:cubicBezTo>
                    <a:pt x="3529" y="3907"/>
                    <a:pt x="3592" y="3939"/>
                    <a:pt x="3718" y="3939"/>
                  </a:cubicBezTo>
                  <a:cubicBezTo>
                    <a:pt x="3844" y="3939"/>
                    <a:pt x="3907" y="3907"/>
                    <a:pt x="4001" y="3813"/>
                  </a:cubicBezTo>
                  <a:cubicBezTo>
                    <a:pt x="4978" y="2584"/>
                    <a:pt x="6018" y="1734"/>
                    <a:pt x="6900" y="914"/>
                  </a:cubicBezTo>
                  <a:cubicBezTo>
                    <a:pt x="7120" y="757"/>
                    <a:pt x="7278" y="599"/>
                    <a:pt x="7467" y="442"/>
                  </a:cubicBezTo>
                  <a:lnTo>
                    <a:pt x="5860" y="442"/>
                  </a:lnTo>
                  <a:lnTo>
                    <a:pt x="5293" y="1324"/>
                  </a:lnTo>
                  <a:cubicBezTo>
                    <a:pt x="5104" y="1639"/>
                    <a:pt x="4789" y="1860"/>
                    <a:pt x="4379" y="1860"/>
                  </a:cubicBezTo>
                  <a:lnTo>
                    <a:pt x="4316" y="1860"/>
                  </a:lnTo>
                  <a:cubicBezTo>
                    <a:pt x="3907" y="1797"/>
                    <a:pt x="3592" y="1576"/>
                    <a:pt x="3434" y="1167"/>
                  </a:cubicBezTo>
                  <a:lnTo>
                    <a:pt x="2962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9" name="Google Shape;1779;p42"/>
          <p:cNvGrpSpPr/>
          <p:nvPr/>
        </p:nvGrpSpPr>
        <p:grpSpPr>
          <a:xfrm>
            <a:off x="4861930" y="1763228"/>
            <a:ext cx="353757" cy="352833"/>
            <a:chOff x="-28461325" y="3545475"/>
            <a:chExt cx="296950" cy="296175"/>
          </a:xfrm>
        </p:grpSpPr>
        <p:sp>
          <p:nvSpPr>
            <p:cNvPr id="1780" name="Google Shape;1780;p42"/>
            <p:cNvSpPr/>
            <p:nvPr/>
          </p:nvSpPr>
          <p:spPr>
            <a:xfrm>
              <a:off x="-28461325" y="3666775"/>
              <a:ext cx="34675" cy="52775"/>
            </a:xfrm>
            <a:custGeom>
              <a:rect b="b" l="l" r="r" t="t"/>
              <a:pathLst>
                <a:path extrusionOk="0" h="2111" w="1387">
                  <a:moveTo>
                    <a:pt x="0" y="0"/>
                  </a:moveTo>
                  <a:lnTo>
                    <a:pt x="0" y="2111"/>
                  </a:lnTo>
                  <a:lnTo>
                    <a:pt x="1386" y="2111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42"/>
            <p:cNvSpPr/>
            <p:nvPr/>
          </p:nvSpPr>
          <p:spPr>
            <a:xfrm>
              <a:off x="-28461325" y="3737650"/>
              <a:ext cx="52775" cy="17350"/>
            </a:xfrm>
            <a:custGeom>
              <a:rect b="b" l="l" r="r" t="t"/>
              <a:pathLst>
                <a:path extrusionOk="0" h="694" w="2111">
                  <a:moveTo>
                    <a:pt x="0" y="1"/>
                  </a:moveTo>
                  <a:lnTo>
                    <a:pt x="0" y="694"/>
                  </a:lnTo>
                  <a:lnTo>
                    <a:pt x="1733" y="694"/>
                  </a:lnTo>
                  <a:cubicBezTo>
                    <a:pt x="1954" y="694"/>
                    <a:pt x="2111" y="536"/>
                    <a:pt x="2111" y="347"/>
                  </a:cubicBezTo>
                  <a:cubicBezTo>
                    <a:pt x="2111" y="158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42"/>
            <p:cNvSpPr/>
            <p:nvPr/>
          </p:nvSpPr>
          <p:spPr>
            <a:xfrm>
              <a:off x="-28461325" y="3632100"/>
              <a:ext cx="52775" cy="17375"/>
            </a:xfrm>
            <a:custGeom>
              <a:rect b="b" l="l" r="r" t="t"/>
              <a:pathLst>
                <a:path extrusionOk="0" h="695" w="2111">
                  <a:moveTo>
                    <a:pt x="0" y="1"/>
                  </a:moveTo>
                  <a:lnTo>
                    <a:pt x="0" y="694"/>
                  </a:lnTo>
                  <a:lnTo>
                    <a:pt x="1733" y="694"/>
                  </a:lnTo>
                  <a:cubicBezTo>
                    <a:pt x="1954" y="694"/>
                    <a:pt x="2111" y="537"/>
                    <a:pt x="2111" y="348"/>
                  </a:cubicBezTo>
                  <a:cubicBezTo>
                    <a:pt x="2111" y="159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42"/>
            <p:cNvSpPr/>
            <p:nvPr/>
          </p:nvSpPr>
          <p:spPr>
            <a:xfrm>
              <a:off x="-28460550" y="3545475"/>
              <a:ext cx="296175" cy="296175"/>
            </a:xfrm>
            <a:custGeom>
              <a:rect b="b" l="l" r="r" t="t"/>
              <a:pathLst>
                <a:path extrusionOk="0" h="11847" w="11847">
                  <a:moveTo>
                    <a:pt x="2427" y="0"/>
                  </a:moveTo>
                  <a:cubicBezTo>
                    <a:pt x="1072" y="0"/>
                    <a:pt x="1" y="1103"/>
                    <a:pt x="1" y="2426"/>
                  </a:cubicBezTo>
                  <a:lnTo>
                    <a:pt x="1" y="2804"/>
                  </a:lnTo>
                  <a:lnTo>
                    <a:pt x="1355" y="2804"/>
                  </a:lnTo>
                  <a:lnTo>
                    <a:pt x="1355" y="2426"/>
                  </a:lnTo>
                  <a:cubicBezTo>
                    <a:pt x="1355" y="1859"/>
                    <a:pt x="1828" y="1418"/>
                    <a:pt x="2395" y="1418"/>
                  </a:cubicBezTo>
                  <a:lnTo>
                    <a:pt x="9358" y="1418"/>
                  </a:lnTo>
                  <a:cubicBezTo>
                    <a:pt x="9956" y="1418"/>
                    <a:pt x="10366" y="1891"/>
                    <a:pt x="10366" y="2426"/>
                  </a:cubicBezTo>
                  <a:lnTo>
                    <a:pt x="10366" y="9420"/>
                  </a:lnTo>
                  <a:cubicBezTo>
                    <a:pt x="10366" y="9987"/>
                    <a:pt x="9893" y="10429"/>
                    <a:pt x="9358" y="10429"/>
                  </a:cubicBezTo>
                  <a:lnTo>
                    <a:pt x="2395" y="10429"/>
                  </a:lnTo>
                  <a:cubicBezTo>
                    <a:pt x="1797" y="10429"/>
                    <a:pt x="1355" y="9956"/>
                    <a:pt x="1355" y="9420"/>
                  </a:cubicBezTo>
                  <a:lnTo>
                    <a:pt x="1355" y="9042"/>
                  </a:lnTo>
                  <a:lnTo>
                    <a:pt x="1" y="9042"/>
                  </a:lnTo>
                  <a:lnTo>
                    <a:pt x="1" y="9420"/>
                  </a:lnTo>
                  <a:cubicBezTo>
                    <a:pt x="1" y="10744"/>
                    <a:pt x="1103" y="11846"/>
                    <a:pt x="2427" y="11846"/>
                  </a:cubicBezTo>
                  <a:lnTo>
                    <a:pt x="9389" y="11846"/>
                  </a:lnTo>
                  <a:cubicBezTo>
                    <a:pt x="10744" y="11846"/>
                    <a:pt x="11847" y="10744"/>
                    <a:pt x="11847" y="9420"/>
                  </a:cubicBezTo>
                  <a:lnTo>
                    <a:pt x="11847" y="2426"/>
                  </a:lnTo>
                  <a:cubicBezTo>
                    <a:pt x="11847" y="1103"/>
                    <a:pt x="10744" y="0"/>
                    <a:pt x="9389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2"/>
            <p:cNvSpPr/>
            <p:nvPr/>
          </p:nvSpPr>
          <p:spPr>
            <a:xfrm>
              <a:off x="-28347925" y="3649450"/>
              <a:ext cx="86675" cy="86650"/>
            </a:xfrm>
            <a:custGeom>
              <a:rect b="b" l="l" r="r" t="t"/>
              <a:pathLst>
                <a:path extrusionOk="0" h="3466" w="3467">
                  <a:moveTo>
                    <a:pt x="1387" y="0"/>
                  </a:moveTo>
                  <a:lnTo>
                    <a:pt x="1387" y="1040"/>
                  </a:lnTo>
                  <a:cubicBezTo>
                    <a:pt x="1387" y="1229"/>
                    <a:pt x="1230" y="1386"/>
                    <a:pt x="1041" y="1386"/>
                  </a:cubicBezTo>
                  <a:lnTo>
                    <a:pt x="1" y="1386"/>
                  </a:lnTo>
                  <a:lnTo>
                    <a:pt x="1" y="2111"/>
                  </a:lnTo>
                  <a:lnTo>
                    <a:pt x="1041" y="2111"/>
                  </a:lnTo>
                  <a:cubicBezTo>
                    <a:pt x="1230" y="2111"/>
                    <a:pt x="1387" y="2268"/>
                    <a:pt x="1387" y="2457"/>
                  </a:cubicBezTo>
                  <a:lnTo>
                    <a:pt x="1387" y="3466"/>
                  </a:lnTo>
                  <a:lnTo>
                    <a:pt x="2080" y="3466"/>
                  </a:lnTo>
                  <a:lnTo>
                    <a:pt x="2080" y="2457"/>
                  </a:lnTo>
                  <a:cubicBezTo>
                    <a:pt x="2080" y="2268"/>
                    <a:pt x="2238" y="2111"/>
                    <a:pt x="2458" y="2111"/>
                  </a:cubicBezTo>
                  <a:lnTo>
                    <a:pt x="3467" y="2111"/>
                  </a:lnTo>
                  <a:lnTo>
                    <a:pt x="3467" y="1386"/>
                  </a:lnTo>
                  <a:lnTo>
                    <a:pt x="2458" y="1386"/>
                  </a:lnTo>
                  <a:cubicBezTo>
                    <a:pt x="2238" y="1386"/>
                    <a:pt x="2080" y="1229"/>
                    <a:pt x="2080" y="1040"/>
                  </a:cubicBezTo>
                  <a:lnTo>
                    <a:pt x="2080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42"/>
            <p:cNvSpPr/>
            <p:nvPr/>
          </p:nvSpPr>
          <p:spPr>
            <a:xfrm>
              <a:off x="-28408550" y="3597450"/>
              <a:ext cx="191400" cy="192200"/>
            </a:xfrm>
            <a:custGeom>
              <a:rect b="b" l="l" r="r" t="t"/>
              <a:pathLst>
                <a:path extrusionOk="0" h="7688" w="7656">
                  <a:moveTo>
                    <a:pt x="4883" y="1418"/>
                  </a:moveTo>
                  <a:cubicBezTo>
                    <a:pt x="5072" y="1418"/>
                    <a:pt x="5230" y="1576"/>
                    <a:pt x="5230" y="1765"/>
                  </a:cubicBezTo>
                  <a:lnTo>
                    <a:pt x="5230" y="2805"/>
                  </a:lnTo>
                  <a:lnTo>
                    <a:pt x="6238" y="2805"/>
                  </a:lnTo>
                  <a:cubicBezTo>
                    <a:pt x="6459" y="2805"/>
                    <a:pt x="6616" y="2962"/>
                    <a:pt x="6616" y="3151"/>
                  </a:cubicBezTo>
                  <a:lnTo>
                    <a:pt x="6616" y="4537"/>
                  </a:lnTo>
                  <a:cubicBezTo>
                    <a:pt x="6616" y="4726"/>
                    <a:pt x="6459" y="4884"/>
                    <a:pt x="6238" y="4884"/>
                  </a:cubicBezTo>
                  <a:lnTo>
                    <a:pt x="5230" y="4884"/>
                  </a:lnTo>
                  <a:lnTo>
                    <a:pt x="5230" y="5924"/>
                  </a:lnTo>
                  <a:cubicBezTo>
                    <a:pt x="5230" y="6113"/>
                    <a:pt x="5072" y="6270"/>
                    <a:pt x="4883" y="6270"/>
                  </a:cubicBezTo>
                  <a:lnTo>
                    <a:pt x="3497" y="6270"/>
                  </a:lnTo>
                  <a:cubicBezTo>
                    <a:pt x="3308" y="6270"/>
                    <a:pt x="3151" y="6113"/>
                    <a:pt x="3151" y="5924"/>
                  </a:cubicBezTo>
                  <a:lnTo>
                    <a:pt x="3151" y="4884"/>
                  </a:lnTo>
                  <a:lnTo>
                    <a:pt x="2111" y="4884"/>
                  </a:lnTo>
                  <a:cubicBezTo>
                    <a:pt x="1922" y="4884"/>
                    <a:pt x="1764" y="4726"/>
                    <a:pt x="1764" y="4537"/>
                  </a:cubicBezTo>
                  <a:lnTo>
                    <a:pt x="1764" y="3151"/>
                  </a:lnTo>
                  <a:cubicBezTo>
                    <a:pt x="1764" y="2962"/>
                    <a:pt x="1922" y="2805"/>
                    <a:pt x="2111" y="2805"/>
                  </a:cubicBezTo>
                  <a:lnTo>
                    <a:pt x="3151" y="2805"/>
                  </a:lnTo>
                  <a:lnTo>
                    <a:pt x="3151" y="1765"/>
                  </a:lnTo>
                  <a:cubicBezTo>
                    <a:pt x="3151" y="1576"/>
                    <a:pt x="3308" y="1418"/>
                    <a:pt x="3497" y="1418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757"/>
                  </a:lnTo>
                  <a:cubicBezTo>
                    <a:pt x="378" y="914"/>
                    <a:pt x="693" y="1261"/>
                    <a:pt x="693" y="1734"/>
                  </a:cubicBezTo>
                  <a:cubicBezTo>
                    <a:pt x="693" y="2175"/>
                    <a:pt x="378" y="2553"/>
                    <a:pt x="0" y="2710"/>
                  </a:cubicBezTo>
                  <a:lnTo>
                    <a:pt x="0" y="4979"/>
                  </a:lnTo>
                  <a:cubicBezTo>
                    <a:pt x="378" y="5136"/>
                    <a:pt x="693" y="5483"/>
                    <a:pt x="693" y="5955"/>
                  </a:cubicBezTo>
                  <a:cubicBezTo>
                    <a:pt x="693" y="6396"/>
                    <a:pt x="441" y="6774"/>
                    <a:pt x="0" y="6932"/>
                  </a:cubicBezTo>
                  <a:lnTo>
                    <a:pt x="0" y="7341"/>
                  </a:lnTo>
                  <a:cubicBezTo>
                    <a:pt x="0" y="7530"/>
                    <a:pt x="158" y="7688"/>
                    <a:pt x="347" y="7688"/>
                  </a:cubicBezTo>
                  <a:lnTo>
                    <a:pt x="7309" y="7688"/>
                  </a:lnTo>
                  <a:cubicBezTo>
                    <a:pt x="7498" y="7688"/>
                    <a:pt x="7656" y="7530"/>
                    <a:pt x="7656" y="7341"/>
                  </a:cubicBezTo>
                  <a:lnTo>
                    <a:pt x="7656" y="347"/>
                  </a:lnTo>
                  <a:cubicBezTo>
                    <a:pt x="7656" y="158"/>
                    <a:pt x="7498" y="1"/>
                    <a:pt x="7309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6" name="Google Shape;1786;p42"/>
          <p:cNvGrpSpPr/>
          <p:nvPr/>
        </p:nvGrpSpPr>
        <p:grpSpPr>
          <a:xfrm>
            <a:off x="4858162" y="2213272"/>
            <a:ext cx="361292" cy="352803"/>
            <a:chOff x="-28463700" y="3914875"/>
            <a:chExt cx="303275" cy="296150"/>
          </a:xfrm>
        </p:grpSpPr>
        <p:sp>
          <p:nvSpPr>
            <p:cNvPr id="1787" name="Google Shape;1787;p42"/>
            <p:cNvSpPr/>
            <p:nvPr/>
          </p:nvSpPr>
          <p:spPr>
            <a:xfrm>
              <a:off x="-28333725" y="4057375"/>
              <a:ext cx="86650" cy="64650"/>
            </a:xfrm>
            <a:custGeom>
              <a:rect b="b" l="l" r="r" t="t"/>
              <a:pathLst>
                <a:path extrusionOk="0" h="2586" w="3466">
                  <a:moveTo>
                    <a:pt x="614" y="0"/>
                  </a:moveTo>
                  <a:cubicBezTo>
                    <a:pt x="287" y="0"/>
                    <a:pt x="0" y="305"/>
                    <a:pt x="0" y="696"/>
                  </a:cubicBezTo>
                  <a:cubicBezTo>
                    <a:pt x="0" y="1326"/>
                    <a:pt x="1008" y="2019"/>
                    <a:pt x="1733" y="2586"/>
                  </a:cubicBezTo>
                  <a:cubicBezTo>
                    <a:pt x="2426" y="2019"/>
                    <a:pt x="3466" y="1326"/>
                    <a:pt x="3466" y="696"/>
                  </a:cubicBezTo>
                  <a:cubicBezTo>
                    <a:pt x="3466" y="349"/>
                    <a:pt x="3214" y="3"/>
                    <a:pt x="2741" y="3"/>
                  </a:cubicBezTo>
                  <a:cubicBezTo>
                    <a:pt x="2237" y="3"/>
                    <a:pt x="2048" y="570"/>
                    <a:pt x="2048" y="570"/>
                  </a:cubicBezTo>
                  <a:cubicBezTo>
                    <a:pt x="2001" y="743"/>
                    <a:pt x="1851" y="830"/>
                    <a:pt x="1701" y="830"/>
                  </a:cubicBezTo>
                  <a:cubicBezTo>
                    <a:pt x="1552" y="830"/>
                    <a:pt x="1402" y="743"/>
                    <a:pt x="1355" y="570"/>
                  </a:cubicBezTo>
                  <a:cubicBezTo>
                    <a:pt x="1355" y="538"/>
                    <a:pt x="1166" y="3"/>
                    <a:pt x="662" y="3"/>
                  </a:cubicBezTo>
                  <a:cubicBezTo>
                    <a:pt x="646" y="1"/>
                    <a:pt x="630" y="0"/>
                    <a:pt x="614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2"/>
            <p:cNvSpPr/>
            <p:nvPr/>
          </p:nvSpPr>
          <p:spPr>
            <a:xfrm>
              <a:off x="-28463700" y="3914875"/>
              <a:ext cx="303275" cy="296150"/>
            </a:xfrm>
            <a:custGeom>
              <a:rect b="b" l="l" r="r" t="t"/>
              <a:pathLst>
                <a:path extrusionOk="0" h="11846" w="12131">
                  <a:moveTo>
                    <a:pt x="3744" y="3555"/>
                  </a:moveTo>
                  <a:cubicBezTo>
                    <a:pt x="3907" y="3555"/>
                    <a:pt x="4040" y="3674"/>
                    <a:pt x="4096" y="3844"/>
                  </a:cubicBezTo>
                  <a:cubicBezTo>
                    <a:pt x="4128" y="4033"/>
                    <a:pt x="3970" y="4190"/>
                    <a:pt x="3813" y="4253"/>
                  </a:cubicBezTo>
                  <a:cubicBezTo>
                    <a:pt x="2931" y="4379"/>
                    <a:pt x="2427" y="5451"/>
                    <a:pt x="2899" y="6333"/>
                  </a:cubicBezTo>
                  <a:cubicBezTo>
                    <a:pt x="2994" y="6490"/>
                    <a:pt x="2931" y="6711"/>
                    <a:pt x="2773" y="6805"/>
                  </a:cubicBezTo>
                  <a:cubicBezTo>
                    <a:pt x="2723" y="6825"/>
                    <a:pt x="2667" y="6836"/>
                    <a:pt x="2611" y="6836"/>
                  </a:cubicBezTo>
                  <a:cubicBezTo>
                    <a:pt x="2489" y="6836"/>
                    <a:pt x="2365" y="6787"/>
                    <a:pt x="2301" y="6679"/>
                  </a:cubicBezTo>
                  <a:cubicBezTo>
                    <a:pt x="1608" y="5419"/>
                    <a:pt x="2364" y="3812"/>
                    <a:pt x="3687" y="3560"/>
                  </a:cubicBezTo>
                  <a:cubicBezTo>
                    <a:pt x="3706" y="3557"/>
                    <a:pt x="3726" y="3555"/>
                    <a:pt x="3744" y="3555"/>
                  </a:cubicBezTo>
                  <a:close/>
                  <a:moveTo>
                    <a:pt x="7940" y="4946"/>
                  </a:moveTo>
                  <a:cubicBezTo>
                    <a:pt x="8728" y="4946"/>
                    <a:pt x="9326" y="5577"/>
                    <a:pt x="9326" y="6364"/>
                  </a:cubicBezTo>
                  <a:cubicBezTo>
                    <a:pt x="9326" y="7341"/>
                    <a:pt x="8381" y="7939"/>
                    <a:pt x="7121" y="9011"/>
                  </a:cubicBezTo>
                  <a:cubicBezTo>
                    <a:pt x="7058" y="9074"/>
                    <a:pt x="6979" y="9105"/>
                    <a:pt x="6900" y="9105"/>
                  </a:cubicBezTo>
                  <a:cubicBezTo>
                    <a:pt x="6822" y="9105"/>
                    <a:pt x="6743" y="9074"/>
                    <a:pt x="6680" y="9011"/>
                  </a:cubicBezTo>
                  <a:cubicBezTo>
                    <a:pt x="5420" y="7971"/>
                    <a:pt x="4474" y="7341"/>
                    <a:pt x="4474" y="6364"/>
                  </a:cubicBezTo>
                  <a:cubicBezTo>
                    <a:pt x="4474" y="5577"/>
                    <a:pt x="5105" y="4946"/>
                    <a:pt x="5861" y="4946"/>
                  </a:cubicBezTo>
                  <a:cubicBezTo>
                    <a:pt x="6365" y="4946"/>
                    <a:pt x="6711" y="5230"/>
                    <a:pt x="6932" y="5451"/>
                  </a:cubicBezTo>
                  <a:cubicBezTo>
                    <a:pt x="7121" y="5198"/>
                    <a:pt x="7467" y="4946"/>
                    <a:pt x="7940" y="4946"/>
                  </a:cubicBezTo>
                  <a:close/>
                  <a:moveTo>
                    <a:pt x="7404" y="0"/>
                  </a:moveTo>
                  <a:cubicBezTo>
                    <a:pt x="6459" y="0"/>
                    <a:pt x="5703" y="788"/>
                    <a:pt x="5703" y="1733"/>
                  </a:cubicBezTo>
                  <a:lnTo>
                    <a:pt x="5703" y="2899"/>
                  </a:lnTo>
                  <a:cubicBezTo>
                    <a:pt x="5136" y="2395"/>
                    <a:pt x="4443" y="2111"/>
                    <a:pt x="3687" y="2111"/>
                  </a:cubicBezTo>
                  <a:cubicBezTo>
                    <a:pt x="1450" y="2111"/>
                    <a:pt x="1" y="4505"/>
                    <a:pt x="977" y="6616"/>
                  </a:cubicBezTo>
                  <a:lnTo>
                    <a:pt x="2899" y="10649"/>
                  </a:lnTo>
                  <a:cubicBezTo>
                    <a:pt x="3246" y="11373"/>
                    <a:pt x="3939" y="11846"/>
                    <a:pt x="4727" y="11846"/>
                  </a:cubicBezTo>
                  <a:cubicBezTo>
                    <a:pt x="5231" y="11846"/>
                    <a:pt x="5703" y="11657"/>
                    <a:pt x="6050" y="11342"/>
                  </a:cubicBezTo>
                  <a:cubicBezTo>
                    <a:pt x="6396" y="11688"/>
                    <a:pt x="6869" y="11846"/>
                    <a:pt x="7404" y="11846"/>
                  </a:cubicBezTo>
                  <a:cubicBezTo>
                    <a:pt x="8192" y="11846"/>
                    <a:pt x="8885" y="11405"/>
                    <a:pt x="9200" y="10649"/>
                  </a:cubicBezTo>
                  <a:lnTo>
                    <a:pt x="11122" y="6616"/>
                  </a:lnTo>
                  <a:cubicBezTo>
                    <a:pt x="12130" y="4505"/>
                    <a:pt x="10618" y="2111"/>
                    <a:pt x="8413" y="2111"/>
                  </a:cubicBezTo>
                  <a:cubicBezTo>
                    <a:pt x="7656" y="2111"/>
                    <a:pt x="6963" y="2395"/>
                    <a:pt x="6396" y="2899"/>
                  </a:cubicBezTo>
                  <a:lnTo>
                    <a:pt x="6396" y="1733"/>
                  </a:lnTo>
                  <a:cubicBezTo>
                    <a:pt x="6396" y="1166"/>
                    <a:pt x="6837" y="693"/>
                    <a:pt x="7404" y="693"/>
                  </a:cubicBezTo>
                  <a:cubicBezTo>
                    <a:pt x="7593" y="693"/>
                    <a:pt x="7751" y="536"/>
                    <a:pt x="7751" y="347"/>
                  </a:cubicBezTo>
                  <a:cubicBezTo>
                    <a:pt x="7751" y="158"/>
                    <a:pt x="7593" y="0"/>
                    <a:pt x="7404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9" name="Google Shape;1789;p42"/>
          <p:cNvGrpSpPr/>
          <p:nvPr/>
        </p:nvGrpSpPr>
        <p:grpSpPr>
          <a:xfrm>
            <a:off x="7092947" y="1369355"/>
            <a:ext cx="351880" cy="227092"/>
            <a:chOff x="-26573400" y="3224125"/>
            <a:chExt cx="295375" cy="190625"/>
          </a:xfrm>
        </p:grpSpPr>
        <p:sp>
          <p:nvSpPr>
            <p:cNvPr id="1790" name="Google Shape;1790;p42"/>
            <p:cNvSpPr/>
            <p:nvPr/>
          </p:nvSpPr>
          <p:spPr>
            <a:xfrm>
              <a:off x="-26330800" y="3327900"/>
              <a:ext cx="52775" cy="68750"/>
            </a:xfrm>
            <a:custGeom>
              <a:rect b="b" l="l" r="r" t="t"/>
              <a:pathLst>
                <a:path extrusionOk="0" h="2750" w="2111">
                  <a:moveTo>
                    <a:pt x="1067" y="0"/>
                  </a:moveTo>
                  <a:cubicBezTo>
                    <a:pt x="953" y="0"/>
                    <a:pt x="835" y="55"/>
                    <a:pt x="756" y="166"/>
                  </a:cubicBezTo>
                  <a:cubicBezTo>
                    <a:pt x="536" y="481"/>
                    <a:pt x="0" y="1300"/>
                    <a:pt x="0" y="1741"/>
                  </a:cubicBezTo>
                  <a:cubicBezTo>
                    <a:pt x="0" y="2308"/>
                    <a:pt x="473" y="2749"/>
                    <a:pt x="1040" y="2749"/>
                  </a:cubicBezTo>
                  <a:cubicBezTo>
                    <a:pt x="1638" y="2749"/>
                    <a:pt x="2048" y="2276"/>
                    <a:pt x="2048" y="1741"/>
                  </a:cubicBezTo>
                  <a:cubicBezTo>
                    <a:pt x="2111" y="1300"/>
                    <a:pt x="1575" y="481"/>
                    <a:pt x="1355" y="166"/>
                  </a:cubicBezTo>
                  <a:cubicBezTo>
                    <a:pt x="1292" y="55"/>
                    <a:pt x="1182" y="0"/>
                    <a:pt x="1067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2"/>
            <p:cNvSpPr/>
            <p:nvPr/>
          </p:nvSpPr>
          <p:spPr>
            <a:xfrm>
              <a:off x="-26573400" y="3224125"/>
              <a:ext cx="293025" cy="190625"/>
            </a:xfrm>
            <a:custGeom>
              <a:rect b="b" l="l" r="r" t="t"/>
              <a:pathLst>
                <a:path extrusionOk="0" h="7625" w="11721">
                  <a:moveTo>
                    <a:pt x="10775" y="2048"/>
                  </a:moveTo>
                  <a:cubicBezTo>
                    <a:pt x="10964" y="2048"/>
                    <a:pt x="11122" y="2206"/>
                    <a:pt x="11122" y="2426"/>
                  </a:cubicBezTo>
                  <a:cubicBezTo>
                    <a:pt x="11122" y="2615"/>
                    <a:pt x="10964" y="2773"/>
                    <a:pt x="10775" y="2773"/>
                  </a:cubicBezTo>
                  <a:lnTo>
                    <a:pt x="9830" y="2773"/>
                  </a:lnTo>
                  <a:lnTo>
                    <a:pt x="9988" y="2048"/>
                  </a:lnTo>
                  <a:close/>
                  <a:moveTo>
                    <a:pt x="4474" y="2773"/>
                  </a:moveTo>
                  <a:cubicBezTo>
                    <a:pt x="4663" y="2773"/>
                    <a:pt x="4821" y="2930"/>
                    <a:pt x="4821" y="3119"/>
                  </a:cubicBezTo>
                  <a:cubicBezTo>
                    <a:pt x="4821" y="3308"/>
                    <a:pt x="4663" y="3466"/>
                    <a:pt x="4474" y="3466"/>
                  </a:cubicBezTo>
                  <a:cubicBezTo>
                    <a:pt x="4285" y="3466"/>
                    <a:pt x="4128" y="3308"/>
                    <a:pt x="4128" y="3119"/>
                  </a:cubicBezTo>
                  <a:cubicBezTo>
                    <a:pt x="4128" y="2930"/>
                    <a:pt x="4285" y="2773"/>
                    <a:pt x="4474" y="2773"/>
                  </a:cubicBezTo>
                  <a:close/>
                  <a:moveTo>
                    <a:pt x="4474" y="4159"/>
                  </a:moveTo>
                  <a:cubicBezTo>
                    <a:pt x="4663" y="4159"/>
                    <a:pt x="4821" y="4317"/>
                    <a:pt x="4821" y="4506"/>
                  </a:cubicBezTo>
                  <a:cubicBezTo>
                    <a:pt x="4821" y="4695"/>
                    <a:pt x="4663" y="4852"/>
                    <a:pt x="4474" y="4852"/>
                  </a:cubicBezTo>
                  <a:cubicBezTo>
                    <a:pt x="4285" y="4852"/>
                    <a:pt x="4128" y="4695"/>
                    <a:pt x="4128" y="4506"/>
                  </a:cubicBezTo>
                  <a:cubicBezTo>
                    <a:pt x="4128" y="4317"/>
                    <a:pt x="4285" y="4159"/>
                    <a:pt x="4474" y="4159"/>
                  </a:cubicBezTo>
                  <a:close/>
                  <a:moveTo>
                    <a:pt x="4474" y="5514"/>
                  </a:moveTo>
                  <a:cubicBezTo>
                    <a:pt x="4663" y="5514"/>
                    <a:pt x="4821" y="5671"/>
                    <a:pt x="4821" y="5892"/>
                  </a:cubicBezTo>
                  <a:cubicBezTo>
                    <a:pt x="4821" y="6081"/>
                    <a:pt x="4663" y="6238"/>
                    <a:pt x="4474" y="6238"/>
                  </a:cubicBezTo>
                  <a:cubicBezTo>
                    <a:pt x="4285" y="6238"/>
                    <a:pt x="4128" y="6081"/>
                    <a:pt x="4128" y="5892"/>
                  </a:cubicBezTo>
                  <a:cubicBezTo>
                    <a:pt x="4128" y="5671"/>
                    <a:pt x="4285" y="5514"/>
                    <a:pt x="4474" y="5514"/>
                  </a:cubicBezTo>
                  <a:close/>
                  <a:moveTo>
                    <a:pt x="3088" y="0"/>
                  </a:moveTo>
                  <a:cubicBezTo>
                    <a:pt x="1355" y="0"/>
                    <a:pt x="1" y="1418"/>
                    <a:pt x="1" y="3119"/>
                  </a:cubicBezTo>
                  <a:lnTo>
                    <a:pt x="1" y="4506"/>
                  </a:lnTo>
                  <a:cubicBezTo>
                    <a:pt x="1" y="6238"/>
                    <a:pt x="1418" y="7625"/>
                    <a:pt x="3088" y="7625"/>
                  </a:cubicBezTo>
                  <a:lnTo>
                    <a:pt x="6554" y="7625"/>
                  </a:lnTo>
                  <a:cubicBezTo>
                    <a:pt x="7152" y="7625"/>
                    <a:pt x="7593" y="7152"/>
                    <a:pt x="7593" y="6585"/>
                  </a:cubicBezTo>
                  <a:cubicBezTo>
                    <a:pt x="7593" y="6459"/>
                    <a:pt x="7562" y="6301"/>
                    <a:pt x="7499" y="6207"/>
                  </a:cubicBezTo>
                  <a:cubicBezTo>
                    <a:pt x="7940" y="6081"/>
                    <a:pt x="8255" y="5671"/>
                    <a:pt x="8255" y="5199"/>
                  </a:cubicBezTo>
                  <a:cubicBezTo>
                    <a:pt x="8255" y="5104"/>
                    <a:pt x="8223" y="4947"/>
                    <a:pt x="8192" y="4821"/>
                  </a:cubicBezTo>
                  <a:cubicBezTo>
                    <a:pt x="8633" y="4695"/>
                    <a:pt x="8948" y="4317"/>
                    <a:pt x="8948" y="3844"/>
                  </a:cubicBezTo>
                  <a:cubicBezTo>
                    <a:pt x="8948" y="3718"/>
                    <a:pt x="8885" y="3592"/>
                    <a:pt x="8854" y="3466"/>
                  </a:cubicBezTo>
                  <a:lnTo>
                    <a:pt x="10712" y="3466"/>
                  </a:lnTo>
                  <a:cubicBezTo>
                    <a:pt x="11311" y="3466"/>
                    <a:pt x="11721" y="2993"/>
                    <a:pt x="11721" y="2458"/>
                  </a:cubicBezTo>
                  <a:cubicBezTo>
                    <a:pt x="11721" y="1891"/>
                    <a:pt x="11342" y="1387"/>
                    <a:pt x="10775" y="1387"/>
                  </a:cubicBezTo>
                  <a:lnTo>
                    <a:pt x="6554" y="1387"/>
                  </a:lnTo>
                  <a:cubicBezTo>
                    <a:pt x="6806" y="1103"/>
                    <a:pt x="6932" y="757"/>
                    <a:pt x="6932" y="379"/>
                  </a:cubicBezTo>
                  <a:cubicBezTo>
                    <a:pt x="6932" y="158"/>
                    <a:pt x="6774" y="0"/>
                    <a:pt x="6554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2" name="Google Shape;1792;p42"/>
          <p:cNvGrpSpPr/>
          <p:nvPr/>
        </p:nvGrpSpPr>
        <p:grpSpPr>
          <a:xfrm>
            <a:off x="7092947" y="1763690"/>
            <a:ext cx="351880" cy="351910"/>
            <a:chOff x="-26573400" y="3546250"/>
            <a:chExt cx="295375" cy="295400"/>
          </a:xfrm>
        </p:grpSpPr>
        <p:sp>
          <p:nvSpPr>
            <p:cNvPr id="1793" name="Google Shape;1793;p42"/>
            <p:cNvSpPr/>
            <p:nvPr/>
          </p:nvSpPr>
          <p:spPr>
            <a:xfrm>
              <a:off x="-26464700" y="3599225"/>
              <a:ext cx="77200" cy="38425"/>
            </a:xfrm>
            <a:custGeom>
              <a:rect b="b" l="l" r="r" t="t"/>
              <a:pathLst>
                <a:path extrusionOk="0" h="1537" w="3088">
                  <a:moveTo>
                    <a:pt x="1532" y="1"/>
                  </a:moveTo>
                  <a:cubicBezTo>
                    <a:pt x="1001" y="1"/>
                    <a:pt x="473" y="103"/>
                    <a:pt x="0" y="308"/>
                  </a:cubicBezTo>
                  <a:lnTo>
                    <a:pt x="693" y="1537"/>
                  </a:lnTo>
                  <a:cubicBezTo>
                    <a:pt x="946" y="1442"/>
                    <a:pt x="1229" y="1379"/>
                    <a:pt x="1544" y="1379"/>
                  </a:cubicBezTo>
                  <a:cubicBezTo>
                    <a:pt x="1859" y="1379"/>
                    <a:pt x="2143" y="1442"/>
                    <a:pt x="2426" y="1537"/>
                  </a:cubicBezTo>
                  <a:lnTo>
                    <a:pt x="3088" y="308"/>
                  </a:lnTo>
                  <a:cubicBezTo>
                    <a:pt x="2600" y="103"/>
                    <a:pt x="2064" y="1"/>
                    <a:pt x="1532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42"/>
            <p:cNvSpPr/>
            <p:nvPr/>
          </p:nvSpPr>
          <p:spPr>
            <a:xfrm>
              <a:off x="-26434775" y="3686450"/>
              <a:ext cx="17350" cy="17350"/>
            </a:xfrm>
            <a:custGeom>
              <a:rect b="b" l="l" r="r" t="t"/>
              <a:pathLst>
                <a:path extrusionOk="0" h="694" w="694">
                  <a:moveTo>
                    <a:pt x="347" y="1"/>
                  </a:moveTo>
                  <a:cubicBezTo>
                    <a:pt x="158" y="1"/>
                    <a:pt x="1" y="127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94" y="127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2"/>
            <p:cNvSpPr/>
            <p:nvPr/>
          </p:nvSpPr>
          <p:spPr>
            <a:xfrm>
              <a:off x="-26520625" y="3703775"/>
              <a:ext cx="55950" cy="67775"/>
            </a:xfrm>
            <a:custGeom>
              <a:rect b="b" l="l" r="r" t="t"/>
              <a:pathLst>
                <a:path extrusionOk="0" h="2711" w="2238">
                  <a:moveTo>
                    <a:pt x="1387" y="1"/>
                  </a:moveTo>
                  <a:lnTo>
                    <a:pt x="1" y="32"/>
                  </a:lnTo>
                  <a:cubicBezTo>
                    <a:pt x="127" y="1104"/>
                    <a:pt x="662" y="2080"/>
                    <a:pt x="1544" y="2710"/>
                  </a:cubicBezTo>
                  <a:lnTo>
                    <a:pt x="2237" y="1545"/>
                  </a:lnTo>
                  <a:cubicBezTo>
                    <a:pt x="1765" y="1135"/>
                    <a:pt x="1450" y="600"/>
                    <a:pt x="1387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2"/>
            <p:cNvSpPr/>
            <p:nvPr/>
          </p:nvSpPr>
          <p:spPr>
            <a:xfrm>
              <a:off x="-26387525" y="3703000"/>
              <a:ext cx="55950" cy="67750"/>
            </a:xfrm>
            <a:custGeom>
              <a:rect b="b" l="l" r="r" t="t"/>
              <a:pathLst>
                <a:path extrusionOk="0" h="2710" w="2238">
                  <a:moveTo>
                    <a:pt x="851" y="0"/>
                  </a:moveTo>
                  <a:cubicBezTo>
                    <a:pt x="757" y="631"/>
                    <a:pt x="473" y="1166"/>
                    <a:pt x="1" y="1544"/>
                  </a:cubicBezTo>
                  <a:lnTo>
                    <a:pt x="694" y="2710"/>
                  </a:lnTo>
                  <a:cubicBezTo>
                    <a:pt x="1576" y="2080"/>
                    <a:pt x="2112" y="1103"/>
                    <a:pt x="2238" y="32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2"/>
            <p:cNvSpPr/>
            <p:nvPr/>
          </p:nvSpPr>
          <p:spPr>
            <a:xfrm>
              <a:off x="-26573400" y="3546250"/>
              <a:ext cx="295375" cy="295400"/>
            </a:xfrm>
            <a:custGeom>
              <a:rect b="b" l="l" r="r" t="t"/>
              <a:pathLst>
                <a:path extrusionOk="0" h="11816" w="11815">
                  <a:moveTo>
                    <a:pt x="5876" y="1419"/>
                  </a:moveTo>
                  <a:cubicBezTo>
                    <a:pt x="6632" y="1419"/>
                    <a:pt x="7389" y="1608"/>
                    <a:pt x="8066" y="1986"/>
                  </a:cubicBezTo>
                  <a:cubicBezTo>
                    <a:pt x="8223" y="2049"/>
                    <a:pt x="8286" y="2301"/>
                    <a:pt x="8192" y="2458"/>
                  </a:cubicBezTo>
                  <a:lnTo>
                    <a:pt x="7152" y="4254"/>
                  </a:lnTo>
                  <a:cubicBezTo>
                    <a:pt x="7110" y="4361"/>
                    <a:pt x="6980" y="4439"/>
                    <a:pt x="6852" y="4439"/>
                  </a:cubicBezTo>
                  <a:cubicBezTo>
                    <a:pt x="6791" y="4439"/>
                    <a:pt x="6731" y="4421"/>
                    <a:pt x="6680" y="4380"/>
                  </a:cubicBezTo>
                  <a:cubicBezTo>
                    <a:pt x="6428" y="4238"/>
                    <a:pt x="6136" y="4167"/>
                    <a:pt x="5841" y="4167"/>
                  </a:cubicBezTo>
                  <a:cubicBezTo>
                    <a:pt x="5546" y="4167"/>
                    <a:pt x="5246" y="4238"/>
                    <a:pt x="4978" y="4380"/>
                  </a:cubicBezTo>
                  <a:cubicBezTo>
                    <a:pt x="4929" y="4400"/>
                    <a:pt x="4872" y="4411"/>
                    <a:pt x="4816" y="4411"/>
                  </a:cubicBezTo>
                  <a:cubicBezTo>
                    <a:pt x="4694" y="4411"/>
                    <a:pt x="4570" y="4362"/>
                    <a:pt x="4506" y="4254"/>
                  </a:cubicBezTo>
                  <a:lnTo>
                    <a:pt x="3498" y="2458"/>
                  </a:lnTo>
                  <a:cubicBezTo>
                    <a:pt x="3466" y="2301"/>
                    <a:pt x="3529" y="2080"/>
                    <a:pt x="3687" y="1986"/>
                  </a:cubicBezTo>
                  <a:cubicBezTo>
                    <a:pt x="4364" y="1608"/>
                    <a:pt x="5120" y="1419"/>
                    <a:pt x="5876" y="1419"/>
                  </a:cubicBezTo>
                  <a:close/>
                  <a:moveTo>
                    <a:pt x="5861" y="4916"/>
                  </a:moveTo>
                  <a:cubicBezTo>
                    <a:pt x="6459" y="4916"/>
                    <a:pt x="6869" y="5388"/>
                    <a:pt x="6869" y="5955"/>
                  </a:cubicBezTo>
                  <a:cubicBezTo>
                    <a:pt x="6869" y="6554"/>
                    <a:pt x="6396" y="6964"/>
                    <a:pt x="5861" y="6964"/>
                  </a:cubicBezTo>
                  <a:cubicBezTo>
                    <a:pt x="5294" y="6964"/>
                    <a:pt x="4821" y="6491"/>
                    <a:pt x="4821" y="5955"/>
                  </a:cubicBezTo>
                  <a:cubicBezTo>
                    <a:pt x="4821" y="5357"/>
                    <a:pt x="5294" y="4916"/>
                    <a:pt x="5861" y="4916"/>
                  </a:cubicBezTo>
                  <a:close/>
                  <a:moveTo>
                    <a:pt x="3813" y="5609"/>
                  </a:moveTo>
                  <a:cubicBezTo>
                    <a:pt x="4065" y="5640"/>
                    <a:pt x="4159" y="5735"/>
                    <a:pt x="4159" y="5955"/>
                  </a:cubicBezTo>
                  <a:cubicBezTo>
                    <a:pt x="4159" y="6522"/>
                    <a:pt x="4474" y="7090"/>
                    <a:pt x="5010" y="7405"/>
                  </a:cubicBezTo>
                  <a:cubicBezTo>
                    <a:pt x="5136" y="7531"/>
                    <a:pt x="5230" y="7720"/>
                    <a:pt x="5104" y="7877"/>
                  </a:cubicBezTo>
                  <a:lnTo>
                    <a:pt x="4033" y="9641"/>
                  </a:lnTo>
                  <a:cubicBezTo>
                    <a:pt x="3991" y="9748"/>
                    <a:pt x="3861" y="9826"/>
                    <a:pt x="3733" y="9826"/>
                  </a:cubicBezTo>
                  <a:cubicBezTo>
                    <a:pt x="3672" y="9826"/>
                    <a:pt x="3612" y="9808"/>
                    <a:pt x="3561" y="9767"/>
                  </a:cubicBezTo>
                  <a:cubicBezTo>
                    <a:pt x="2238" y="8948"/>
                    <a:pt x="1418" y="7531"/>
                    <a:pt x="1355" y="5987"/>
                  </a:cubicBezTo>
                  <a:cubicBezTo>
                    <a:pt x="1355" y="5798"/>
                    <a:pt x="1544" y="5640"/>
                    <a:pt x="1733" y="5640"/>
                  </a:cubicBezTo>
                  <a:lnTo>
                    <a:pt x="3813" y="5609"/>
                  </a:lnTo>
                  <a:close/>
                  <a:moveTo>
                    <a:pt x="8003" y="5640"/>
                  </a:moveTo>
                  <a:lnTo>
                    <a:pt x="10082" y="5672"/>
                  </a:lnTo>
                  <a:cubicBezTo>
                    <a:pt x="10271" y="5672"/>
                    <a:pt x="10429" y="5829"/>
                    <a:pt x="10429" y="6018"/>
                  </a:cubicBezTo>
                  <a:cubicBezTo>
                    <a:pt x="10397" y="7562"/>
                    <a:pt x="9547" y="8980"/>
                    <a:pt x="8223" y="9799"/>
                  </a:cubicBezTo>
                  <a:cubicBezTo>
                    <a:pt x="8168" y="9844"/>
                    <a:pt x="8100" y="9865"/>
                    <a:pt x="8033" y="9865"/>
                  </a:cubicBezTo>
                  <a:cubicBezTo>
                    <a:pt x="7911" y="9865"/>
                    <a:pt x="7792" y="9795"/>
                    <a:pt x="7751" y="9673"/>
                  </a:cubicBezTo>
                  <a:lnTo>
                    <a:pt x="6680" y="7909"/>
                  </a:lnTo>
                  <a:cubicBezTo>
                    <a:pt x="6554" y="7751"/>
                    <a:pt x="6648" y="7531"/>
                    <a:pt x="6806" y="7436"/>
                  </a:cubicBezTo>
                  <a:cubicBezTo>
                    <a:pt x="7310" y="7121"/>
                    <a:pt x="7625" y="6585"/>
                    <a:pt x="7625" y="5987"/>
                  </a:cubicBezTo>
                  <a:cubicBezTo>
                    <a:pt x="7625" y="5829"/>
                    <a:pt x="7751" y="5672"/>
                    <a:pt x="8003" y="5640"/>
                  </a:cubicBezTo>
                  <a:close/>
                  <a:moveTo>
                    <a:pt x="5892" y="1"/>
                  </a:moveTo>
                  <a:cubicBezTo>
                    <a:pt x="2616" y="1"/>
                    <a:pt x="1" y="2679"/>
                    <a:pt x="1" y="5924"/>
                  </a:cubicBezTo>
                  <a:cubicBezTo>
                    <a:pt x="1" y="9137"/>
                    <a:pt x="2679" y="11815"/>
                    <a:pt x="5892" y="11815"/>
                  </a:cubicBezTo>
                  <a:cubicBezTo>
                    <a:pt x="9169" y="11815"/>
                    <a:pt x="11815" y="9137"/>
                    <a:pt x="11815" y="5924"/>
                  </a:cubicBezTo>
                  <a:cubicBezTo>
                    <a:pt x="11815" y="2679"/>
                    <a:pt x="9137" y="1"/>
                    <a:pt x="5892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8" name="Google Shape;1798;p42"/>
          <p:cNvGrpSpPr/>
          <p:nvPr/>
        </p:nvGrpSpPr>
        <p:grpSpPr>
          <a:xfrm>
            <a:off x="7081228" y="2213599"/>
            <a:ext cx="375319" cy="352148"/>
            <a:chOff x="-26583625" y="3917025"/>
            <a:chExt cx="315050" cy="295600"/>
          </a:xfrm>
        </p:grpSpPr>
        <p:sp>
          <p:nvSpPr>
            <p:cNvPr id="1799" name="Google Shape;1799;p42"/>
            <p:cNvSpPr/>
            <p:nvPr/>
          </p:nvSpPr>
          <p:spPr>
            <a:xfrm>
              <a:off x="-26413500" y="3918400"/>
              <a:ext cx="144925" cy="135125"/>
            </a:xfrm>
            <a:custGeom>
              <a:rect b="b" l="l" r="r" t="t"/>
              <a:pathLst>
                <a:path extrusionOk="0" h="5405" w="5797">
                  <a:moveTo>
                    <a:pt x="2317" y="1"/>
                  </a:moveTo>
                  <a:cubicBezTo>
                    <a:pt x="1515" y="1"/>
                    <a:pt x="685" y="309"/>
                    <a:pt x="0" y="993"/>
                  </a:cubicBezTo>
                  <a:lnTo>
                    <a:pt x="1008" y="1970"/>
                  </a:lnTo>
                  <a:cubicBezTo>
                    <a:pt x="1398" y="1581"/>
                    <a:pt x="1864" y="1407"/>
                    <a:pt x="2313" y="1407"/>
                  </a:cubicBezTo>
                  <a:cubicBezTo>
                    <a:pt x="2771" y="1407"/>
                    <a:pt x="3210" y="1588"/>
                    <a:pt x="3529" y="1907"/>
                  </a:cubicBezTo>
                  <a:cubicBezTo>
                    <a:pt x="3623" y="2002"/>
                    <a:pt x="3623" y="2254"/>
                    <a:pt x="3529" y="2380"/>
                  </a:cubicBezTo>
                  <a:cubicBezTo>
                    <a:pt x="3450" y="2427"/>
                    <a:pt x="3348" y="2450"/>
                    <a:pt x="3249" y="2450"/>
                  </a:cubicBezTo>
                  <a:cubicBezTo>
                    <a:pt x="3151" y="2450"/>
                    <a:pt x="3056" y="2427"/>
                    <a:pt x="2993" y="2380"/>
                  </a:cubicBezTo>
                  <a:cubicBezTo>
                    <a:pt x="2804" y="2175"/>
                    <a:pt x="2552" y="2057"/>
                    <a:pt x="2284" y="2057"/>
                  </a:cubicBezTo>
                  <a:cubicBezTo>
                    <a:pt x="2016" y="2057"/>
                    <a:pt x="1733" y="2175"/>
                    <a:pt x="1481" y="2443"/>
                  </a:cubicBezTo>
                  <a:lnTo>
                    <a:pt x="4411" y="5404"/>
                  </a:lnTo>
                  <a:cubicBezTo>
                    <a:pt x="5797" y="4018"/>
                    <a:pt x="5640" y="2065"/>
                    <a:pt x="4505" y="899"/>
                  </a:cubicBezTo>
                  <a:cubicBezTo>
                    <a:pt x="3931" y="325"/>
                    <a:pt x="3139" y="1"/>
                    <a:pt x="2317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2"/>
            <p:cNvSpPr/>
            <p:nvPr/>
          </p:nvSpPr>
          <p:spPr>
            <a:xfrm>
              <a:off x="-26466275" y="4026700"/>
              <a:ext cx="78775" cy="77225"/>
            </a:xfrm>
            <a:custGeom>
              <a:rect b="b" l="l" r="r" t="t"/>
              <a:pathLst>
                <a:path extrusionOk="0" h="3089" w="3151">
                  <a:moveTo>
                    <a:pt x="1339" y="1"/>
                  </a:moveTo>
                  <a:cubicBezTo>
                    <a:pt x="1253" y="1"/>
                    <a:pt x="1166" y="32"/>
                    <a:pt x="1103" y="95"/>
                  </a:cubicBezTo>
                  <a:lnTo>
                    <a:pt x="126" y="1072"/>
                  </a:lnTo>
                  <a:cubicBezTo>
                    <a:pt x="0" y="1198"/>
                    <a:pt x="0" y="1387"/>
                    <a:pt x="126" y="1545"/>
                  </a:cubicBezTo>
                  <a:lnTo>
                    <a:pt x="1576" y="2994"/>
                  </a:lnTo>
                  <a:cubicBezTo>
                    <a:pt x="1639" y="3057"/>
                    <a:pt x="1725" y="3088"/>
                    <a:pt x="1812" y="3088"/>
                  </a:cubicBezTo>
                  <a:cubicBezTo>
                    <a:pt x="1899" y="3088"/>
                    <a:pt x="1985" y="3057"/>
                    <a:pt x="2048" y="2994"/>
                  </a:cubicBezTo>
                  <a:lnTo>
                    <a:pt x="3025" y="2017"/>
                  </a:lnTo>
                  <a:cubicBezTo>
                    <a:pt x="3151" y="1891"/>
                    <a:pt x="3151" y="1671"/>
                    <a:pt x="3025" y="1545"/>
                  </a:cubicBezTo>
                  <a:lnTo>
                    <a:pt x="1576" y="95"/>
                  </a:lnTo>
                  <a:cubicBezTo>
                    <a:pt x="1513" y="32"/>
                    <a:pt x="1426" y="1"/>
                    <a:pt x="1339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42"/>
            <p:cNvSpPr/>
            <p:nvPr/>
          </p:nvSpPr>
          <p:spPr>
            <a:xfrm>
              <a:off x="-26583625" y="4077125"/>
              <a:ext cx="144925" cy="134700"/>
            </a:xfrm>
            <a:custGeom>
              <a:rect b="b" l="l" r="r" t="t"/>
              <a:pathLst>
                <a:path extrusionOk="0" h="5388" w="5797">
                  <a:moveTo>
                    <a:pt x="1355" y="0"/>
                  </a:moveTo>
                  <a:cubicBezTo>
                    <a:pt x="0" y="1386"/>
                    <a:pt x="158" y="3340"/>
                    <a:pt x="1292" y="4474"/>
                  </a:cubicBezTo>
                  <a:cubicBezTo>
                    <a:pt x="1890" y="5072"/>
                    <a:pt x="2710" y="5388"/>
                    <a:pt x="3497" y="5388"/>
                  </a:cubicBezTo>
                  <a:cubicBezTo>
                    <a:pt x="4348" y="5388"/>
                    <a:pt x="5135" y="5072"/>
                    <a:pt x="5797" y="4411"/>
                  </a:cubicBezTo>
                  <a:lnTo>
                    <a:pt x="4820" y="3434"/>
                  </a:lnTo>
                  <a:cubicBezTo>
                    <a:pt x="4431" y="3824"/>
                    <a:pt x="3964" y="3997"/>
                    <a:pt x="3516" y="3997"/>
                  </a:cubicBezTo>
                  <a:cubicBezTo>
                    <a:pt x="3058" y="3997"/>
                    <a:pt x="2619" y="3816"/>
                    <a:pt x="2300" y="3497"/>
                  </a:cubicBezTo>
                  <a:cubicBezTo>
                    <a:pt x="2174" y="3371"/>
                    <a:pt x="2174" y="3151"/>
                    <a:pt x="2300" y="3025"/>
                  </a:cubicBezTo>
                  <a:cubicBezTo>
                    <a:pt x="2347" y="2962"/>
                    <a:pt x="2434" y="2930"/>
                    <a:pt x="2524" y="2930"/>
                  </a:cubicBezTo>
                  <a:cubicBezTo>
                    <a:pt x="2615" y="2930"/>
                    <a:pt x="2710" y="2962"/>
                    <a:pt x="2773" y="3025"/>
                  </a:cubicBezTo>
                  <a:cubicBezTo>
                    <a:pt x="2962" y="3229"/>
                    <a:pt x="3214" y="3348"/>
                    <a:pt x="3481" y="3348"/>
                  </a:cubicBezTo>
                  <a:cubicBezTo>
                    <a:pt x="3749" y="3348"/>
                    <a:pt x="4033" y="3229"/>
                    <a:pt x="4285" y="2962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42"/>
            <p:cNvSpPr/>
            <p:nvPr/>
          </p:nvSpPr>
          <p:spPr>
            <a:xfrm>
              <a:off x="-26581275" y="3917025"/>
              <a:ext cx="311125" cy="295600"/>
            </a:xfrm>
            <a:custGeom>
              <a:rect b="b" l="l" r="r" t="t"/>
              <a:pathLst>
                <a:path extrusionOk="0" h="11824" w="12445">
                  <a:moveTo>
                    <a:pt x="3419" y="1356"/>
                  </a:moveTo>
                  <a:cubicBezTo>
                    <a:pt x="3506" y="1356"/>
                    <a:pt x="3592" y="1379"/>
                    <a:pt x="3655" y="1426"/>
                  </a:cubicBezTo>
                  <a:cubicBezTo>
                    <a:pt x="3781" y="1552"/>
                    <a:pt x="3781" y="1741"/>
                    <a:pt x="3655" y="1899"/>
                  </a:cubicBezTo>
                  <a:cubicBezTo>
                    <a:pt x="3592" y="1962"/>
                    <a:pt x="3506" y="1994"/>
                    <a:pt x="3419" y="1994"/>
                  </a:cubicBezTo>
                  <a:cubicBezTo>
                    <a:pt x="3332" y="1994"/>
                    <a:pt x="3246" y="1962"/>
                    <a:pt x="3183" y="1899"/>
                  </a:cubicBezTo>
                  <a:cubicBezTo>
                    <a:pt x="3057" y="1804"/>
                    <a:pt x="3057" y="1552"/>
                    <a:pt x="3183" y="1426"/>
                  </a:cubicBezTo>
                  <a:cubicBezTo>
                    <a:pt x="3246" y="1379"/>
                    <a:pt x="3332" y="1356"/>
                    <a:pt x="3419" y="1356"/>
                  </a:cubicBezTo>
                  <a:close/>
                  <a:moveTo>
                    <a:pt x="4364" y="2277"/>
                  </a:moveTo>
                  <a:cubicBezTo>
                    <a:pt x="4451" y="2277"/>
                    <a:pt x="4537" y="2309"/>
                    <a:pt x="4600" y="2372"/>
                  </a:cubicBezTo>
                  <a:cubicBezTo>
                    <a:pt x="4726" y="2498"/>
                    <a:pt x="4726" y="2718"/>
                    <a:pt x="4600" y="2844"/>
                  </a:cubicBezTo>
                  <a:cubicBezTo>
                    <a:pt x="4537" y="2907"/>
                    <a:pt x="4451" y="2939"/>
                    <a:pt x="4364" y="2939"/>
                  </a:cubicBezTo>
                  <a:cubicBezTo>
                    <a:pt x="4277" y="2939"/>
                    <a:pt x="4191" y="2907"/>
                    <a:pt x="4128" y="2844"/>
                  </a:cubicBezTo>
                  <a:cubicBezTo>
                    <a:pt x="4002" y="2750"/>
                    <a:pt x="4002" y="2529"/>
                    <a:pt x="4128" y="2372"/>
                  </a:cubicBezTo>
                  <a:cubicBezTo>
                    <a:pt x="4191" y="2309"/>
                    <a:pt x="4277" y="2277"/>
                    <a:pt x="4364" y="2277"/>
                  </a:cubicBezTo>
                  <a:close/>
                  <a:moveTo>
                    <a:pt x="3179" y="2561"/>
                  </a:moveTo>
                  <a:cubicBezTo>
                    <a:pt x="3269" y="2561"/>
                    <a:pt x="3356" y="2592"/>
                    <a:pt x="3403" y="2655"/>
                  </a:cubicBezTo>
                  <a:cubicBezTo>
                    <a:pt x="3529" y="2781"/>
                    <a:pt x="3529" y="2970"/>
                    <a:pt x="3403" y="3128"/>
                  </a:cubicBezTo>
                  <a:cubicBezTo>
                    <a:pt x="3356" y="3191"/>
                    <a:pt x="3269" y="3222"/>
                    <a:pt x="3179" y="3222"/>
                  </a:cubicBezTo>
                  <a:cubicBezTo>
                    <a:pt x="3088" y="3222"/>
                    <a:pt x="2994" y="3191"/>
                    <a:pt x="2931" y="3128"/>
                  </a:cubicBezTo>
                  <a:cubicBezTo>
                    <a:pt x="2836" y="3002"/>
                    <a:pt x="2836" y="2781"/>
                    <a:pt x="2931" y="2655"/>
                  </a:cubicBezTo>
                  <a:cubicBezTo>
                    <a:pt x="2994" y="2592"/>
                    <a:pt x="3088" y="2561"/>
                    <a:pt x="3179" y="2561"/>
                  </a:cubicBezTo>
                  <a:close/>
                  <a:moveTo>
                    <a:pt x="1970" y="2813"/>
                  </a:moveTo>
                  <a:cubicBezTo>
                    <a:pt x="2056" y="2813"/>
                    <a:pt x="2143" y="2844"/>
                    <a:pt x="2206" y="2907"/>
                  </a:cubicBezTo>
                  <a:cubicBezTo>
                    <a:pt x="2300" y="3002"/>
                    <a:pt x="2300" y="3254"/>
                    <a:pt x="2206" y="3380"/>
                  </a:cubicBezTo>
                  <a:cubicBezTo>
                    <a:pt x="2143" y="3427"/>
                    <a:pt x="2048" y="3451"/>
                    <a:pt x="1958" y="3451"/>
                  </a:cubicBezTo>
                  <a:cubicBezTo>
                    <a:pt x="1867" y="3451"/>
                    <a:pt x="1781" y="3427"/>
                    <a:pt x="1733" y="3380"/>
                  </a:cubicBezTo>
                  <a:cubicBezTo>
                    <a:pt x="1607" y="3254"/>
                    <a:pt x="1607" y="3002"/>
                    <a:pt x="1733" y="2907"/>
                  </a:cubicBezTo>
                  <a:cubicBezTo>
                    <a:pt x="1796" y="2844"/>
                    <a:pt x="1883" y="2813"/>
                    <a:pt x="1970" y="2813"/>
                  </a:cubicBezTo>
                  <a:close/>
                  <a:moveTo>
                    <a:pt x="2946" y="3789"/>
                  </a:moveTo>
                  <a:cubicBezTo>
                    <a:pt x="3033" y="3789"/>
                    <a:pt x="3120" y="3821"/>
                    <a:pt x="3183" y="3884"/>
                  </a:cubicBezTo>
                  <a:cubicBezTo>
                    <a:pt x="3309" y="4010"/>
                    <a:pt x="3309" y="4199"/>
                    <a:pt x="3183" y="4356"/>
                  </a:cubicBezTo>
                  <a:cubicBezTo>
                    <a:pt x="3120" y="4419"/>
                    <a:pt x="3033" y="4451"/>
                    <a:pt x="2946" y="4451"/>
                  </a:cubicBezTo>
                  <a:cubicBezTo>
                    <a:pt x="2860" y="4451"/>
                    <a:pt x="2773" y="4419"/>
                    <a:pt x="2710" y="4356"/>
                  </a:cubicBezTo>
                  <a:cubicBezTo>
                    <a:pt x="2584" y="4230"/>
                    <a:pt x="2584" y="4010"/>
                    <a:pt x="2710" y="3884"/>
                  </a:cubicBezTo>
                  <a:cubicBezTo>
                    <a:pt x="2773" y="3821"/>
                    <a:pt x="2860" y="3789"/>
                    <a:pt x="2946" y="3789"/>
                  </a:cubicBezTo>
                  <a:close/>
                  <a:moveTo>
                    <a:pt x="9480" y="7381"/>
                  </a:moveTo>
                  <a:cubicBezTo>
                    <a:pt x="9570" y="7381"/>
                    <a:pt x="9657" y="7412"/>
                    <a:pt x="9704" y="7475"/>
                  </a:cubicBezTo>
                  <a:cubicBezTo>
                    <a:pt x="9830" y="7570"/>
                    <a:pt x="9830" y="7822"/>
                    <a:pt x="9704" y="7948"/>
                  </a:cubicBezTo>
                  <a:cubicBezTo>
                    <a:pt x="9657" y="7995"/>
                    <a:pt x="9570" y="8019"/>
                    <a:pt x="9480" y="8019"/>
                  </a:cubicBezTo>
                  <a:cubicBezTo>
                    <a:pt x="9389" y="8019"/>
                    <a:pt x="9295" y="7995"/>
                    <a:pt x="9232" y="7948"/>
                  </a:cubicBezTo>
                  <a:cubicBezTo>
                    <a:pt x="9074" y="7822"/>
                    <a:pt x="9074" y="7633"/>
                    <a:pt x="9232" y="7475"/>
                  </a:cubicBezTo>
                  <a:cubicBezTo>
                    <a:pt x="9295" y="7412"/>
                    <a:pt x="9389" y="7381"/>
                    <a:pt x="9480" y="7381"/>
                  </a:cubicBezTo>
                  <a:close/>
                  <a:moveTo>
                    <a:pt x="5955" y="3640"/>
                  </a:moveTo>
                  <a:cubicBezTo>
                    <a:pt x="6223" y="3640"/>
                    <a:pt x="6491" y="3742"/>
                    <a:pt x="6680" y="3947"/>
                  </a:cubicBezTo>
                  <a:lnTo>
                    <a:pt x="8129" y="5396"/>
                  </a:lnTo>
                  <a:cubicBezTo>
                    <a:pt x="8538" y="5806"/>
                    <a:pt x="8538" y="6467"/>
                    <a:pt x="8129" y="6877"/>
                  </a:cubicBezTo>
                  <a:lnTo>
                    <a:pt x="7152" y="7853"/>
                  </a:lnTo>
                  <a:cubicBezTo>
                    <a:pt x="6963" y="8058"/>
                    <a:pt x="6695" y="8161"/>
                    <a:pt x="6428" y="8161"/>
                  </a:cubicBezTo>
                  <a:cubicBezTo>
                    <a:pt x="6160" y="8161"/>
                    <a:pt x="5892" y="8058"/>
                    <a:pt x="5703" y="7853"/>
                  </a:cubicBezTo>
                  <a:lnTo>
                    <a:pt x="4254" y="6404"/>
                  </a:lnTo>
                  <a:cubicBezTo>
                    <a:pt x="3844" y="5995"/>
                    <a:pt x="3844" y="5333"/>
                    <a:pt x="4254" y="4955"/>
                  </a:cubicBezTo>
                  <a:lnTo>
                    <a:pt x="5230" y="3947"/>
                  </a:lnTo>
                  <a:cubicBezTo>
                    <a:pt x="5419" y="3742"/>
                    <a:pt x="5687" y="3640"/>
                    <a:pt x="5955" y="3640"/>
                  </a:cubicBezTo>
                  <a:close/>
                  <a:moveTo>
                    <a:pt x="10464" y="8357"/>
                  </a:moveTo>
                  <a:cubicBezTo>
                    <a:pt x="10555" y="8357"/>
                    <a:pt x="10649" y="8389"/>
                    <a:pt x="10712" y="8452"/>
                  </a:cubicBezTo>
                  <a:cubicBezTo>
                    <a:pt x="10807" y="8578"/>
                    <a:pt x="10807" y="8799"/>
                    <a:pt x="10712" y="8925"/>
                  </a:cubicBezTo>
                  <a:cubicBezTo>
                    <a:pt x="10649" y="8988"/>
                    <a:pt x="10555" y="9019"/>
                    <a:pt x="10464" y="9019"/>
                  </a:cubicBezTo>
                  <a:cubicBezTo>
                    <a:pt x="10374" y="9019"/>
                    <a:pt x="10287" y="8988"/>
                    <a:pt x="10240" y="8925"/>
                  </a:cubicBezTo>
                  <a:cubicBezTo>
                    <a:pt x="10082" y="8799"/>
                    <a:pt x="10082" y="8610"/>
                    <a:pt x="10240" y="8452"/>
                  </a:cubicBezTo>
                  <a:cubicBezTo>
                    <a:pt x="10287" y="8389"/>
                    <a:pt x="10374" y="8357"/>
                    <a:pt x="10464" y="8357"/>
                  </a:cubicBezTo>
                  <a:close/>
                  <a:moveTo>
                    <a:pt x="9247" y="8602"/>
                  </a:moveTo>
                  <a:cubicBezTo>
                    <a:pt x="9334" y="8602"/>
                    <a:pt x="9421" y="8625"/>
                    <a:pt x="9484" y="8673"/>
                  </a:cubicBezTo>
                  <a:cubicBezTo>
                    <a:pt x="9610" y="8799"/>
                    <a:pt x="9610" y="9051"/>
                    <a:pt x="9484" y="9145"/>
                  </a:cubicBezTo>
                  <a:cubicBezTo>
                    <a:pt x="9421" y="9208"/>
                    <a:pt x="9334" y="9240"/>
                    <a:pt x="9247" y="9240"/>
                  </a:cubicBezTo>
                  <a:cubicBezTo>
                    <a:pt x="9161" y="9240"/>
                    <a:pt x="9074" y="9208"/>
                    <a:pt x="9011" y="9145"/>
                  </a:cubicBezTo>
                  <a:cubicBezTo>
                    <a:pt x="8854" y="9051"/>
                    <a:pt x="8854" y="8830"/>
                    <a:pt x="9011" y="8673"/>
                  </a:cubicBezTo>
                  <a:cubicBezTo>
                    <a:pt x="9074" y="8625"/>
                    <a:pt x="9161" y="8602"/>
                    <a:pt x="9247" y="8602"/>
                  </a:cubicBezTo>
                  <a:close/>
                  <a:moveTo>
                    <a:pt x="8030" y="8862"/>
                  </a:moveTo>
                  <a:cubicBezTo>
                    <a:pt x="8121" y="8862"/>
                    <a:pt x="8208" y="8893"/>
                    <a:pt x="8255" y="8956"/>
                  </a:cubicBezTo>
                  <a:cubicBezTo>
                    <a:pt x="8381" y="9082"/>
                    <a:pt x="8381" y="9303"/>
                    <a:pt x="8255" y="9429"/>
                  </a:cubicBezTo>
                  <a:cubicBezTo>
                    <a:pt x="8192" y="9492"/>
                    <a:pt x="8105" y="9523"/>
                    <a:pt x="8019" y="9523"/>
                  </a:cubicBezTo>
                  <a:cubicBezTo>
                    <a:pt x="7932" y="9523"/>
                    <a:pt x="7845" y="9492"/>
                    <a:pt x="7782" y="9429"/>
                  </a:cubicBezTo>
                  <a:cubicBezTo>
                    <a:pt x="7656" y="9303"/>
                    <a:pt x="7656" y="9082"/>
                    <a:pt x="7782" y="8956"/>
                  </a:cubicBezTo>
                  <a:cubicBezTo>
                    <a:pt x="7845" y="8893"/>
                    <a:pt x="7940" y="8862"/>
                    <a:pt x="8030" y="8862"/>
                  </a:cubicBezTo>
                  <a:close/>
                  <a:moveTo>
                    <a:pt x="8964" y="9862"/>
                  </a:moveTo>
                  <a:cubicBezTo>
                    <a:pt x="9050" y="9862"/>
                    <a:pt x="9137" y="9885"/>
                    <a:pt x="9200" y="9933"/>
                  </a:cubicBezTo>
                  <a:cubicBezTo>
                    <a:pt x="9326" y="10059"/>
                    <a:pt x="9326" y="10279"/>
                    <a:pt x="9200" y="10405"/>
                  </a:cubicBezTo>
                  <a:cubicBezTo>
                    <a:pt x="9137" y="10468"/>
                    <a:pt x="9050" y="10500"/>
                    <a:pt x="8964" y="10500"/>
                  </a:cubicBezTo>
                  <a:cubicBezTo>
                    <a:pt x="8877" y="10500"/>
                    <a:pt x="8791" y="10468"/>
                    <a:pt x="8727" y="10405"/>
                  </a:cubicBezTo>
                  <a:cubicBezTo>
                    <a:pt x="8601" y="10311"/>
                    <a:pt x="8601" y="10059"/>
                    <a:pt x="8727" y="9933"/>
                  </a:cubicBezTo>
                  <a:cubicBezTo>
                    <a:pt x="8791" y="9885"/>
                    <a:pt x="8877" y="9862"/>
                    <a:pt x="8964" y="9862"/>
                  </a:cubicBezTo>
                  <a:close/>
                  <a:moveTo>
                    <a:pt x="3415" y="1"/>
                  </a:moveTo>
                  <a:cubicBezTo>
                    <a:pt x="2616" y="1"/>
                    <a:pt x="1812" y="308"/>
                    <a:pt x="1198" y="922"/>
                  </a:cubicBezTo>
                  <a:cubicBezTo>
                    <a:pt x="1" y="2151"/>
                    <a:pt x="1" y="4104"/>
                    <a:pt x="1198" y="5333"/>
                  </a:cubicBezTo>
                  <a:lnTo>
                    <a:pt x="6806" y="10941"/>
                  </a:lnTo>
                  <a:cubicBezTo>
                    <a:pt x="7404" y="11508"/>
                    <a:pt x="8223" y="11823"/>
                    <a:pt x="9011" y="11823"/>
                  </a:cubicBezTo>
                  <a:cubicBezTo>
                    <a:pt x="9799" y="11823"/>
                    <a:pt x="10618" y="11508"/>
                    <a:pt x="11216" y="10941"/>
                  </a:cubicBezTo>
                  <a:cubicBezTo>
                    <a:pt x="12445" y="9712"/>
                    <a:pt x="12445" y="7727"/>
                    <a:pt x="11216" y="6530"/>
                  </a:cubicBezTo>
                  <a:lnTo>
                    <a:pt x="5609" y="922"/>
                  </a:lnTo>
                  <a:cubicBezTo>
                    <a:pt x="5010" y="308"/>
                    <a:pt x="4214" y="1"/>
                    <a:pt x="3415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03" name="Google Shape;1803;p42"/>
          <p:cNvSpPr/>
          <p:nvPr/>
        </p:nvSpPr>
        <p:spPr>
          <a:xfrm>
            <a:off x="5748315" y="2694114"/>
            <a:ext cx="352833" cy="351880"/>
          </a:xfrm>
          <a:custGeom>
            <a:rect b="b" l="l" r="r" t="t"/>
            <a:pathLst>
              <a:path extrusionOk="0" h="11815" w="11847">
                <a:moveTo>
                  <a:pt x="4915" y="662"/>
                </a:moveTo>
                <a:cubicBezTo>
                  <a:pt x="5671" y="662"/>
                  <a:pt x="6301" y="1292"/>
                  <a:pt x="6301" y="2048"/>
                </a:cubicBezTo>
                <a:cubicBezTo>
                  <a:pt x="6301" y="2520"/>
                  <a:pt x="6081" y="2961"/>
                  <a:pt x="5577" y="3245"/>
                </a:cubicBezTo>
                <a:cubicBezTo>
                  <a:pt x="5577" y="2489"/>
                  <a:pt x="5104" y="2079"/>
                  <a:pt x="4568" y="2079"/>
                </a:cubicBezTo>
                <a:lnTo>
                  <a:pt x="1418" y="2079"/>
                </a:lnTo>
                <a:cubicBezTo>
                  <a:pt x="1008" y="2079"/>
                  <a:pt x="693" y="1764"/>
                  <a:pt x="693" y="1386"/>
                </a:cubicBezTo>
                <a:cubicBezTo>
                  <a:pt x="693" y="977"/>
                  <a:pt x="1008" y="662"/>
                  <a:pt x="1418" y="662"/>
                </a:cubicBezTo>
                <a:close/>
                <a:moveTo>
                  <a:pt x="3198" y="4915"/>
                </a:moveTo>
                <a:cubicBezTo>
                  <a:pt x="3285" y="4915"/>
                  <a:pt x="3371" y="4946"/>
                  <a:pt x="3434" y="5009"/>
                </a:cubicBezTo>
                <a:cubicBezTo>
                  <a:pt x="3529" y="5135"/>
                  <a:pt x="3529" y="5324"/>
                  <a:pt x="3434" y="5482"/>
                </a:cubicBezTo>
                <a:cubicBezTo>
                  <a:pt x="3371" y="5545"/>
                  <a:pt x="3277" y="5576"/>
                  <a:pt x="3186" y="5576"/>
                </a:cubicBezTo>
                <a:cubicBezTo>
                  <a:pt x="3096" y="5576"/>
                  <a:pt x="3009" y="5545"/>
                  <a:pt x="2962" y="5482"/>
                </a:cubicBezTo>
                <a:cubicBezTo>
                  <a:pt x="2836" y="5356"/>
                  <a:pt x="2836" y="5135"/>
                  <a:pt x="2962" y="5009"/>
                </a:cubicBezTo>
                <a:cubicBezTo>
                  <a:pt x="3025" y="4946"/>
                  <a:pt x="3111" y="4915"/>
                  <a:pt x="3198" y="4915"/>
                </a:cubicBezTo>
                <a:close/>
                <a:moveTo>
                  <a:pt x="1386" y="0"/>
                </a:moveTo>
                <a:cubicBezTo>
                  <a:pt x="630" y="0"/>
                  <a:pt x="0" y="630"/>
                  <a:pt x="0" y="1386"/>
                </a:cubicBezTo>
                <a:lnTo>
                  <a:pt x="0" y="5230"/>
                </a:lnTo>
                <a:cubicBezTo>
                  <a:pt x="0" y="5797"/>
                  <a:pt x="284" y="6301"/>
                  <a:pt x="693" y="6616"/>
                </a:cubicBezTo>
                <a:lnTo>
                  <a:pt x="693" y="4474"/>
                </a:lnTo>
                <a:cubicBezTo>
                  <a:pt x="693" y="3529"/>
                  <a:pt x="1481" y="2741"/>
                  <a:pt x="2426" y="2741"/>
                </a:cubicBezTo>
                <a:lnTo>
                  <a:pt x="4568" y="2741"/>
                </a:lnTo>
                <a:cubicBezTo>
                  <a:pt x="4758" y="2741"/>
                  <a:pt x="4915" y="2898"/>
                  <a:pt x="4915" y="3119"/>
                </a:cubicBezTo>
                <a:lnTo>
                  <a:pt x="4915" y="3466"/>
                </a:lnTo>
                <a:lnTo>
                  <a:pt x="2426" y="3466"/>
                </a:lnTo>
                <a:cubicBezTo>
                  <a:pt x="1859" y="3466"/>
                  <a:pt x="1418" y="3938"/>
                  <a:pt x="1418" y="4474"/>
                </a:cubicBezTo>
                <a:lnTo>
                  <a:pt x="1418" y="7309"/>
                </a:lnTo>
                <a:cubicBezTo>
                  <a:pt x="1418" y="7908"/>
                  <a:pt x="1922" y="8349"/>
                  <a:pt x="2521" y="8349"/>
                </a:cubicBezTo>
                <a:lnTo>
                  <a:pt x="3592" y="8349"/>
                </a:lnTo>
                <a:cubicBezTo>
                  <a:pt x="3655" y="10271"/>
                  <a:pt x="5293" y="11814"/>
                  <a:pt x="7215" y="11814"/>
                </a:cubicBezTo>
                <a:cubicBezTo>
                  <a:pt x="9263" y="11814"/>
                  <a:pt x="10838" y="9483"/>
                  <a:pt x="10838" y="7467"/>
                </a:cubicBezTo>
                <a:lnTo>
                  <a:pt x="10838" y="6931"/>
                </a:lnTo>
                <a:cubicBezTo>
                  <a:pt x="11405" y="6774"/>
                  <a:pt x="11846" y="6206"/>
                  <a:pt x="11846" y="5576"/>
                </a:cubicBezTo>
                <a:cubicBezTo>
                  <a:pt x="11846" y="4852"/>
                  <a:pt x="11216" y="4222"/>
                  <a:pt x="10460" y="4222"/>
                </a:cubicBezTo>
                <a:cubicBezTo>
                  <a:pt x="9735" y="4222"/>
                  <a:pt x="9105" y="4852"/>
                  <a:pt x="9105" y="5576"/>
                </a:cubicBezTo>
                <a:cubicBezTo>
                  <a:pt x="9105" y="6206"/>
                  <a:pt x="9515" y="6774"/>
                  <a:pt x="10113" y="6931"/>
                </a:cubicBezTo>
                <a:lnTo>
                  <a:pt x="10113" y="7467"/>
                </a:lnTo>
                <a:cubicBezTo>
                  <a:pt x="10113" y="9136"/>
                  <a:pt x="8727" y="11090"/>
                  <a:pt x="7152" y="11090"/>
                </a:cubicBezTo>
                <a:cubicBezTo>
                  <a:pt x="5577" y="11090"/>
                  <a:pt x="4316" y="9893"/>
                  <a:pt x="4253" y="8349"/>
                </a:cubicBezTo>
                <a:lnTo>
                  <a:pt x="4947" y="8349"/>
                </a:lnTo>
                <a:cubicBezTo>
                  <a:pt x="5143" y="9193"/>
                  <a:pt x="5842" y="9760"/>
                  <a:pt x="6640" y="9760"/>
                </a:cubicBezTo>
                <a:cubicBezTo>
                  <a:pt x="6736" y="9760"/>
                  <a:pt x="6833" y="9752"/>
                  <a:pt x="6931" y="9735"/>
                </a:cubicBezTo>
                <a:cubicBezTo>
                  <a:pt x="7750" y="9609"/>
                  <a:pt x="8381" y="8821"/>
                  <a:pt x="8381" y="7971"/>
                </a:cubicBezTo>
                <a:lnTo>
                  <a:pt x="8381" y="3182"/>
                </a:lnTo>
                <a:cubicBezTo>
                  <a:pt x="8381" y="3024"/>
                  <a:pt x="8412" y="2867"/>
                  <a:pt x="8507" y="2709"/>
                </a:cubicBezTo>
                <a:cubicBezTo>
                  <a:pt x="8727" y="3182"/>
                  <a:pt x="9231" y="3560"/>
                  <a:pt x="9767" y="3560"/>
                </a:cubicBezTo>
                <a:cubicBezTo>
                  <a:pt x="10460" y="3560"/>
                  <a:pt x="11846" y="2993"/>
                  <a:pt x="11846" y="2174"/>
                </a:cubicBezTo>
                <a:cubicBezTo>
                  <a:pt x="11846" y="1292"/>
                  <a:pt x="10460" y="788"/>
                  <a:pt x="9767" y="788"/>
                </a:cubicBezTo>
                <a:cubicBezTo>
                  <a:pt x="9137" y="788"/>
                  <a:pt x="8570" y="1229"/>
                  <a:pt x="8412" y="1827"/>
                </a:cubicBezTo>
                <a:cubicBezTo>
                  <a:pt x="7940" y="2142"/>
                  <a:pt x="7687" y="2646"/>
                  <a:pt x="7687" y="3245"/>
                </a:cubicBezTo>
                <a:lnTo>
                  <a:pt x="7687" y="8002"/>
                </a:lnTo>
                <a:cubicBezTo>
                  <a:pt x="7687" y="8538"/>
                  <a:pt x="7309" y="9010"/>
                  <a:pt x="6805" y="9105"/>
                </a:cubicBezTo>
                <a:cubicBezTo>
                  <a:pt x="6755" y="9111"/>
                  <a:pt x="6705" y="9114"/>
                  <a:pt x="6654" y="9114"/>
                </a:cubicBezTo>
                <a:cubicBezTo>
                  <a:pt x="6204" y="9114"/>
                  <a:pt x="5781" y="8859"/>
                  <a:pt x="5640" y="8349"/>
                </a:cubicBezTo>
                <a:cubicBezTo>
                  <a:pt x="6364" y="8160"/>
                  <a:pt x="6963" y="7498"/>
                  <a:pt x="6963" y="6648"/>
                </a:cubicBezTo>
                <a:lnTo>
                  <a:pt x="6963" y="2079"/>
                </a:lnTo>
                <a:cubicBezTo>
                  <a:pt x="6963" y="945"/>
                  <a:pt x="6018" y="0"/>
                  <a:pt x="4884" y="0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4" name="Google Shape;1804;p42"/>
          <p:cNvGrpSpPr/>
          <p:nvPr/>
        </p:nvGrpSpPr>
        <p:grpSpPr>
          <a:xfrm>
            <a:off x="5779742" y="3172629"/>
            <a:ext cx="289039" cy="352833"/>
            <a:chOff x="-24694925" y="3518700"/>
            <a:chExt cx="242625" cy="296175"/>
          </a:xfrm>
        </p:grpSpPr>
        <p:sp>
          <p:nvSpPr>
            <p:cNvPr id="1805" name="Google Shape;1805;p42"/>
            <p:cNvSpPr/>
            <p:nvPr/>
          </p:nvSpPr>
          <p:spPr>
            <a:xfrm>
              <a:off x="-24694925" y="3572250"/>
              <a:ext cx="104000" cy="112650"/>
            </a:xfrm>
            <a:custGeom>
              <a:rect b="b" l="l" r="r" t="t"/>
              <a:pathLst>
                <a:path extrusionOk="0" h="4506" w="4160">
                  <a:moveTo>
                    <a:pt x="2080" y="1"/>
                  </a:moveTo>
                  <a:cubicBezTo>
                    <a:pt x="946" y="1"/>
                    <a:pt x="1" y="946"/>
                    <a:pt x="1" y="2080"/>
                  </a:cubicBezTo>
                  <a:lnTo>
                    <a:pt x="1" y="4506"/>
                  </a:lnTo>
                  <a:lnTo>
                    <a:pt x="4160" y="4506"/>
                  </a:lnTo>
                  <a:lnTo>
                    <a:pt x="4160" y="2080"/>
                  </a:lnTo>
                  <a:cubicBezTo>
                    <a:pt x="4160" y="946"/>
                    <a:pt x="3214" y="1"/>
                    <a:pt x="2080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2"/>
            <p:cNvSpPr/>
            <p:nvPr/>
          </p:nvSpPr>
          <p:spPr>
            <a:xfrm>
              <a:off x="-24556300" y="3648650"/>
              <a:ext cx="104000" cy="113450"/>
            </a:xfrm>
            <a:custGeom>
              <a:rect b="b" l="l" r="r" t="t"/>
              <a:pathLst>
                <a:path extrusionOk="0" h="4538" w="4160">
                  <a:moveTo>
                    <a:pt x="1" y="1"/>
                  </a:moveTo>
                  <a:lnTo>
                    <a:pt x="1" y="2458"/>
                  </a:lnTo>
                  <a:cubicBezTo>
                    <a:pt x="1" y="3592"/>
                    <a:pt x="946" y="4537"/>
                    <a:pt x="2080" y="4537"/>
                  </a:cubicBezTo>
                  <a:cubicBezTo>
                    <a:pt x="3246" y="4537"/>
                    <a:pt x="4160" y="3592"/>
                    <a:pt x="4160" y="2458"/>
                  </a:cubicBezTo>
                  <a:lnTo>
                    <a:pt x="4160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2"/>
            <p:cNvSpPr/>
            <p:nvPr/>
          </p:nvSpPr>
          <p:spPr>
            <a:xfrm>
              <a:off x="-24694925" y="3702200"/>
              <a:ext cx="104000" cy="112675"/>
            </a:xfrm>
            <a:custGeom>
              <a:rect b="b" l="l" r="r" t="t"/>
              <a:pathLst>
                <a:path extrusionOk="0" h="4507" w="4160">
                  <a:moveTo>
                    <a:pt x="1734" y="694"/>
                  </a:moveTo>
                  <a:cubicBezTo>
                    <a:pt x="1923" y="694"/>
                    <a:pt x="2080" y="852"/>
                    <a:pt x="2080" y="1041"/>
                  </a:cubicBezTo>
                  <a:lnTo>
                    <a:pt x="2080" y="2427"/>
                  </a:lnTo>
                  <a:cubicBezTo>
                    <a:pt x="2269" y="2427"/>
                    <a:pt x="2427" y="2584"/>
                    <a:pt x="2427" y="2773"/>
                  </a:cubicBezTo>
                  <a:cubicBezTo>
                    <a:pt x="2427" y="2962"/>
                    <a:pt x="2269" y="3120"/>
                    <a:pt x="2080" y="3120"/>
                  </a:cubicBezTo>
                  <a:cubicBezTo>
                    <a:pt x="1702" y="3120"/>
                    <a:pt x="1356" y="2805"/>
                    <a:pt x="1356" y="2427"/>
                  </a:cubicBezTo>
                  <a:lnTo>
                    <a:pt x="1356" y="1041"/>
                  </a:lnTo>
                  <a:cubicBezTo>
                    <a:pt x="1356" y="852"/>
                    <a:pt x="1513" y="694"/>
                    <a:pt x="1734" y="694"/>
                  </a:cubicBezTo>
                  <a:close/>
                  <a:moveTo>
                    <a:pt x="1" y="1"/>
                  </a:moveTo>
                  <a:lnTo>
                    <a:pt x="1" y="2427"/>
                  </a:lnTo>
                  <a:cubicBezTo>
                    <a:pt x="1" y="3561"/>
                    <a:pt x="946" y="4506"/>
                    <a:pt x="2080" y="4506"/>
                  </a:cubicBezTo>
                  <a:cubicBezTo>
                    <a:pt x="3214" y="4506"/>
                    <a:pt x="4160" y="3561"/>
                    <a:pt x="4160" y="2427"/>
                  </a:cubicBezTo>
                  <a:lnTo>
                    <a:pt x="4160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2"/>
            <p:cNvSpPr/>
            <p:nvPr/>
          </p:nvSpPr>
          <p:spPr>
            <a:xfrm>
              <a:off x="-24556300" y="3518700"/>
              <a:ext cx="104000" cy="113425"/>
            </a:xfrm>
            <a:custGeom>
              <a:rect b="b" l="l" r="r" t="t"/>
              <a:pathLst>
                <a:path extrusionOk="0" h="4537" w="4160">
                  <a:moveTo>
                    <a:pt x="2049" y="1387"/>
                  </a:moveTo>
                  <a:cubicBezTo>
                    <a:pt x="2427" y="1387"/>
                    <a:pt x="2742" y="1702"/>
                    <a:pt x="2742" y="2080"/>
                  </a:cubicBezTo>
                  <a:lnTo>
                    <a:pt x="2742" y="3466"/>
                  </a:lnTo>
                  <a:cubicBezTo>
                    <a:pt x="2742" y="3655"/>
                    <a:pt x="2584" y="3812"/>
                    <a:pt x="2395" y="3812"/>
                  </a:cubicBezTo>
                  <a:cubicBezTo>
                    <a:pt x="2206" y="3812"/>
                    <a:pt x="2049" y="3655"/>
                    <a:pt x="2049" y="3466"/>
                  </a:cubicBezTo>
                  <a:lnTo>
                    <a:pt x="2049" y="2080"/>
                  </a:lnTo>
                  <a:cubicBezTo>
                    <a:pt x="1860" y="2080"/>
                    <a:pt x="1702" y="1922"/>
                    <a:pt x="1702" y="1733"/>
                  </a:cubicBezTo>
                  <a:cubicBezTo>
                    <a:pt x="1702" y="1544"/>
                    <a:pt x="1860" y="1387"/>
                    <a:pt x="2049" y="1387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5"/>
                    <a:pt x="1" y="2080"/>
                  </a:cubicBezTo>
                  <a:lnTo>
                    <a:pt x="1" y="4537"/>
                  </a:lnTo>
                  <a:lnTo>
                    <a:pt x="4160" y="4537"/>
                  </a:lnTo>
                  <a:lnTo>
                    <a:pt x="4160" y="2080"/>
                  </a:lnTo>
                  <a:cubicBezTo>
                    <a:pt x="4160" y="945"/>
                    <a:pt x="3214" y="0"/>
                    <a:pt x="2080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9" name="Google Shape;1809;p42"/>
          <p:cNvGrpSpPr/>
          <p:nvPr/>
        </p:nvGrpSpPr>
        <p:grpSpPr>
          <a:xfrm>
            <a:off x="5779280" y="3622657"/>
            <a:ext cx="289962" cy="352833"/>
            <a:chOff x="-24709100" y="3888875"/>
            <a:chExt cx="243400" cy="296175"/>
          </a:xfrm>
        </p:grpSpPr>
        <p:sp>
          <p:nvSpPr>
            <p:cNvPr id="1810" name="Google Shape;1810;p42"/>
            <p:cNvSpPr/>
            <p:nvPr/>
          </p:nvSpPr>
          <p:spPr>
            <a:xfrm>
              <a:off x="-24587800" y="3888875"/>
              <a:ext cx="105575" cy="227650"/>
            </a:xfrm>
            <a:custGeom>
              <a:rect b="b" l="l" r="r" t="t"/>
              <a:pathLst>
                <a:path extrusionOk="0" h="9106" w="4223">
                  <a:moveTo>
                    <a:pt x="2836" y="662"/>
                  </a:moveTo>
                  <a:lnTo>
                    <a:pt x="2836" y="1387"/>
                  </a:lnTo>
                  <a:lnTo>
                    <a:pt x="2143" y="1387"/>
                  </a:lnTo>
                  <a:lnTo>
                    <a:pt x="2143" y="662"/>
                  </a:lnTo>
                  <a:close/>
                  <a:moveTo>
                    <a:pt x="1072" y="4884"/>
                  </a:moveTo>
                  <a:cubicBezTo>
                    <a:pt x="1261" y="4884"/>
                    <a:pt x="1418" y="5041"/>
                    <a:pt x="1418" y="5230"/>
                  </a:cubicBezTo>
                  <a:cubicBezTo>
                    <a:pt x="1418" y="5451"/>
                    <a:pt x="1261" y="5608"/>
                    <a:pt x="1072" y="5608"/>
                  </a:cubicBezTo>
                  <a:cubicBezTo>
                    <a:pt x="851" y="5608"/>
                    <a:pt x="694" y="5451"/>
                    <a:pt x="694" y="5230"/>
                  </a:cubicBezTo>
                  <a:cubicBezTo>
                    <a:pt x="694" y="5041"/>
                    <a:pt x="851" y="4884"/>
                    <a:pt x="1072" y="4884"/>
                  </a:cubicBezTo>
                  <a:close/>
                  <a:moveTo>
                    <a:pt x="3498" y="6302"/>
                  </a:moveTo>
                  <a:lnTo>
                    <a:pt x="3498" y="6648"/>
                  </a:lnTo>
                  <a:cubicBezTo>
                    <a:pt x="3498" y="6869"/>
                    <a:pt x="3340" y="6995"/>
                    <a:pt x="3151" y="6995"/>
                  </a:cubicBezTo>
                  <a:lnTo>
                    <a:pt x="1765" y="6995"/>
                  </a:lnTo>
                  <a:cubicBezTo>
                    <a:pt x="1576" y="6995"/>
                    <a:pt x="1418" y="6869"/>
                    <a:pt x="1418" y="6648"/>
                  </a:cubicBezTo>
                  <a:lnTo>
                    <a:pt x="1418" y="6302"/>
                  </a:lnTo>
                  <a:close/>
                  <a:moveTo>
                    <a:pt x="1072" y="1"/>
                  </a:moveTo>
                  <a:cubicBezTo>
                    <a:pt x="851" y="1"/>
                    <a:pt x="694" y="158"/>
                    <a:pt x="694" y="347"/>
                  </a:cubicBezTo>
                  <a:cubicBezTo>
                    <a:pt x="694" y="568"/>
                    <a:pt x="851" y="725"/>
                    <a:pt x="1072" y="725"/>
                  </a:cubicBezTo>
                  <a:lnTo>
                    <a:pt x="1418" y="725"/>
                  </a:lnTo>
                  <a:lnTo>
                    <a:pt x="1418" y="1450"/>
                  </a:lnTo>
                  <a:cubicBezTo>
                    <a:pt x="1009" y="1576"/>
                    <a:pt x="694" y="1985"/>
                    <a:pt x="694" y="2458"/>
                  </a:cubicBezTo>
                  <a:lnTo>
                    <a:pt x="694" y="4285"/>
                  </a:lnTo>
                  <a:cubicBezTo>
                    <a:pt x="316" y="4443"/>
                    <a:pt x="1" y="4821"/>
                    <a:pt x="1" y="5293"/>
                  </a:cubicBezTo>
                  <a:cubicBezTo>
                    <a:pt x="1" y="5703"/>
                    <a:pt x="284" y="6112"/>
                    <a:pt x="694" y="6270"/>
                  </a:cubicBezTo>
                  <a:lnTo>
                    <a:pt x="694" y="6648"/>
                  </a:lnTo>
                  <a:cubicBezTo>
                    <a:pt x="694" y="7089"/>
                    <a:pt x="977" y="7499"/>
                    <a:pt x="1418" y="7656"/>
                  </a:cubicBezTo>
                  <a:lnTo>
                    <a:pt x="1418" y="8759"/>
                  </a:lnTo>
                  <a:cubicBezTo>
                    <a:pt x="1418" y="8948"/>
                    <a:pt x="1576" y="9105"/>
                    <a:pt x="1765" y="9105"/>
                  </a:cubicBezTo>
                  <a:lnTo>
                    <a:pt x="3151" y="9105"/>
                  </a:lnTo>
                  <a:cubicBezTo>
                    <a:pt x="3340" y="9105"/>
                    <a:pt x="3498" y="8948"/>
                    <a:pt x="3498" y="8759"/>
                  </a:cubicBezTo>
                  <a:lnTo>
                    <a:pt x="3498" y="7656"/>
                  </a:lnTo>
                  <a:cubicBezTo>
                    <a:pt x="3907" y="7499"/>
                    <a:pt x="4222" y="7121"/>
                    <a:pt x="4222" y="6648"/>
                  </a:cubicBezTo>
                  <a:lnTo>
                    <a:pt x="4222" y="5955"/>
                  </a:lnTo>
                  <a:lnTo>
                    <a:pt x="4222" y="2458"/>
                  </a:lnTo>
                  <a:cubicBezTo>
                    <a:pt x="4222" y="2017"/>
                    <a:pt x="3939" y="1607"/>
                    <a:pt x="3498" y="1450"/>
                  </a:cubicBezTo>
                  <a:lnTo>
                    <a:pt x="3498" y="725"/>
                  </a:lnTo>
                  <a:lnTo>
                    <a:pt x="3876" y="725"/>
                  </a:lnTo>
                  <a:cubicBezTo>
                    <a:pt x="4065" y="725"/>
                    <a:pt x="4222" y="568"/>
                    <a:pt x="4222" y="347"/>
                  </a:cubicBezTo>
                  <a:cubicBezTo>
                    <a:pt x="4222" y="158"/>
                    <a:pt x="4065" y="1"/>
                    <a:pt x="3876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42"/>
            <p:cNvSpPr/>
            <p:nvPr/>
          </p:nvSpPr>
          <p:spPr>
            <a:xfrm>
              <a:off x="-24536600" y="4132250"/>
              <a:ext cx="70900" cy="17350"/>
            </a:xfrm>
            <a:custGeom>
              <a:rect b="b" l="l" r="r" t="t"/>
              <a:pathLst>
                <a:path extrusionOk="0" h="694" w="2836">
                  <a:moveTo>
                    <a:pt x="0" y="1"/>
                  </a:moveTo>
                  <a:lnTo>
                    <a:pt x="347" y="694"/>
                  </a:lnTo>
                  <a:lnTo>
                    <a:pt x="2489" y="694"/>
                  </a:lnTo>
                  <a:cubicBezTo>
                    <a:pt x="2678" y="694"/>
                    <a:pt x="2836" y="536"/>
                    <a:pt x="2836" y="347"/>
                  </a:cubicBezTo>
                  <a:cubicBezTo>
                    <a:pt x="2836" y="158"/>
                    <a:pt x="2678" y="1"/>
                    <a:pt x="2489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42"/>
            <p:cNvSpPr/>
            <p:nvPr/>
          </p:nvSpPr>
          <p:spPr>
            <a:xfrm>
              <a:off x="-24709100" y="3963700"/>
              <a:ext cx="208750" cy="221350"/>
            </a:xfrm>
            <a:custGeom>
              <a:rect b="b" l="l" r="r" t="t"/>
              <a:pathLst>
                <a:path extrusionOk="0" h="8854" w="8350">
                  <a:moveTo>
                    <a:pt x="4884" y="1"/>
                  </a:moveTo>
                  <a:cubicBezTo>
                    <a:pt x="2931" y="473"/>
                    <a:pt x="1419" y="2237"/>
                    <a:pt x="1419" y="4380"/>
                  </a:cubicBezTo>
                  <a:lnTo>
                    <a:pt x="1419" y="8192"/>
                  </a:lnTo>
                  <a:lnTo>
                    <a:pt x="410" y="8192"/>
                  </a:lnTo>
                  <a:cubicBezTo>
                    <a:pt x="389" y="8189"/>
                    <a:pt x="368" y="8188"/>
                    <a:pt x="347" y="8188"/>
                  </a:cubicBezTo>
                  <a:cubicBezTo>
                    <a:pt x="132" y="8188"/>
                    <a:pt x="1" y="8334"/>
                    <a:pt x="1" y="8507"/>
                  </a:cubicBezTo>
                  <a:cubicBezTo>
                    <a:pt x="1" y="8696"/>
                    <a:pt x="158" y="8853"/>
                    <a:pt x="347" y="8853"/>
                  </a:cubicBezTo>
                  <a:lnTo>
                    <a:pt x="8003" y="8853"/>
                  </a:lnTo>
                  <a:cubicBezTo>
                    <a:pt x="8192" y="8853"/>
                    <a:pt x="8350" y="8696"/>
                    <a:pt x="8350" y="8507"/>
                  </a:cubicBezTo>
                  <a:cubicBezTo>
                    <a:pt x="8350" y="8318"/>
                    <a:pt x="8192" y="8160"/>
                    <a:pt x="8003" y="8160"/>
                  </a:cubicBezTo>
                  <a:lnTo>
                    <a:pt x="6806" y="8160"/>
                  </a:lnTo>
                  <a:lnTo>
                    <a:pt x="6239" y="6963"/>
                  </a:lnTo>
                  <a:cubicBezTo>
                    <a:pt x="6207" y="6869"/>
                    <a:pt x="6018" y="6774"/>
                    <a:pt x="5924" y="6774"/>
                  </a:cubicBezTo>
                  <a:lnTo>
                    <a:pt x="4191" y="6774"/>
                  </a:lnTo>
                  <a:lnTo>
                    <a:pt x="4191" y="3655"/>
                  </a:lnTo>
                  <a:cubicBezTo>
                    <a:pt x="4191" y="3435"/>
                    <a:pt x="4254" y="3245"/>
                    <a:pt x="4380" y="3088"/>
                  </a:cubicBezTo>
                  <a:cubicBezTo>
                    <a:pt x="4254" y="2836"/>
                    <a:pt x="4191" y="2552"/>
                    <a:pt x="4191" y="2300"/>
                  </a:cubicBezTo>
                  <a:cubicBezTo>
                    <a:pt x="4191" y="1733"/>
                    <a:pt x="4443" y="1229"/>
                    <a:pt x="4884" y="914"/>
                  </a:cubicBezTo>
                  <a:lnTo>
                    <a:pt x="4884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3" name="Google Shape;1813;p42"/>
          <p:cNvGrpSpPr/>
          <p:nvPr/>
        </p:nvGrpSpPr>
        <p:grpSpPr>
          <a:xfrm>
            <a:off x="7979280" y="2695320"/>
            <a:ext cx="356556" cy="349557"/>
            <a:chOff x="-22863675" y="3131775"/>
            <a:chExt cx="299300" cy="293425"/>
          </a:xfrm>
        </p:grpSpPr>
        <p:sp>
          <p:nvSpPr>
            <p:cNvPr id="1814" name="Google Shape;1814;p42"/>
            <p:cNvSpPr/>
            <p:nvPr/>
          </p:nvSpPr>
          <p:spPr>
            <a:xfrm>
              <a:off x="-22863675" y="3131775"/>
              <a:ext cx="299300" cy="293425"/>
            </a:xfrm>
            <a:custGeom>
              <a:rect b="b" l="l" r="r" t="t"/>
              <a:pathLst>
                <a:path extrusionOk="0" h="11737" w="11972">
                  <a:moveTo>
                    <a:pt x="3214" y="5522"/>
                  </a:moveTo>
                  <a:cubicBezTo>
                    <a:pt x="3403" y="5522"/>
                    <a:pt x="3560" y="5679"/>
                    <a:pt x="3560" y="5868"/>
                  </a:cubicBezTo>
                  <a:cubicBezTo>
                    <a:pt x="3560" y="6057"/>
                    <a:pt x="3403" y="6215"/>
                    <a:pt x="3214" y="6215"/>
                  </a:cubicBezTo>
                  <a:cubicBezTo>
                    <a:pt x="3024" y="6215"/>
                    <a:pt x="2867" y="6057"/>
                    <a:pt x="2867" y="5868"/>
                  </a:cubicBezTo>
                  <a:cubicBezTo>
                    <a:pt x="2867" y="5679"/>
                    <a:pt x="3024" y="5522"/>
                    <a:pt x="3214" y="5522"/>
                  </a:cubicBezTo>
                  <a:close/>
                  <a:moveTo>
                    <a:pt x="5986" y="2749"/>
                  </a:moveTo>
                  <a:cubicBezTo>
                    <a:pt x="6931" y="2749"/>
                    <a:pt x="7719" y="3537"/>
                    <a:pt x="7719" y="4482"/>
                  </a:cubicBezTo>
                  <a:cubicBezTo>
                    <a:pt x="7719" y="5427"/>
                    <a:pt x="6963" y="6215"/>
                    <a:pt x="5986" y="6215"/>
                  </a:cubicBezTo>
                  <a:cubicBezTo>
                    <a:pt x="5041" y="6215"/>
                    <a:pt x="4253" y="5427"/>
                    <a:pt x="4253" y="4482"/>
                  </a:cubicBezTo>
                  <a:cubicBezTo>
                    <a:pt x="4253" y="3537"/>
                    <a:pt x="5041" y="2749"/>
                    <a:pt x="5986" y="2749"/>
                  </a:cubicBezTo>
                  <a:close/>
                  <a:moveTo>
                    <a:pt x="8790" y="5522"/>
                  </a:moveTo>
                  <a:cubicBezTo>
                    <a:pt x="8979" y="5522"/>
                    <a:pt x="9136" y="5679"/>
                    <a:pt x="9136" y="5868"/>
                  </a:cubicBezTo>
                  <a:cubicBezTo>
                    <a:pt x="9136" y="6057"/>
                    <a:pt x="8979" y="6215"/>
                    <a:pt x="8790" y="6215"/>
                  </a:cubicBezTo>
                  <a:cubicBezTo>
                    <a:pt x="8569" y="6215"/>
                    <a:pt x="8412" y="6057"/>
                    <a:pt x="8412" y="5868"/>
                  </a:cubicBezTo>
                  <a:cubicBezTo>
                    <a:pt x="8412" y="5679"/>
                    <a:pt x="8569" y="5522"/>
                    <a:pt x="8790" y="5522"/>
                  </a:cubicBezTo>
                  <a:close/>
                  <a:moveTo>
                    <a:pt x="4600" y="7601"/>
                  </a:moveTo>
                  <a:cubicBezTo>
                    <a:pt x="4789" y="7601"/>
                    <a:pt x="4946" y="7759"/>
                    <a:pt x="4946" y="7948"/>
                  </a:cubicBezTo>
                  <a:cubicBezTo>
                    <a:pt x="4946" y="8168"/>
                    <a:pt x="4789" y="8326"/>
                    <a:pt x="4600" y="8326"/>
                  </a:cubicBezTo>
                  <a:cubicBezTo>
                    <a:pt x="4411" y="8326"/>
                    <a:pt x="4253" y="8168"/>
                    <a:pt x="4253" y="7948"/>
                  </a:cubicBezTo>
                  <a:cubicBezTo>
                    <a:pt x="4253" y="7759"/>
                    <a:pt x="4411" y="7601"/>
                    <a:pt x="4600" y="7601"/>
                  </a:cubicBezTo>
                  <a:close/>
                  <a:moveTo>
                    <a:pt x="6679" y="6939"/>
                  </a:moveTo>
                  <a:cubicBezTo>
                    <a:pt x="7278" y="6939"/>
                    <a:pt x="7719" y="7412"/>
                    <a:pt x="7719" y="7948"/>
                  </a:cubicBezTo>
                  <a:cubicBezTo>
                    <a:pt x="7719" y="8515"/>
                    <a:pt x="7246" y="8987"/>
                    <a:pt x="6679" y="8987"/>
                  </a:cubicBezTo>
                  <a:cubicBezTo>
                    <a:pt x="6080" y="8987"/>
                    <a:pt x="5671" y="8515"/>
                    <a:pt x="5671" y="7948"/>
                  </a:cubicBezTo>
                  <a:cubicBezTo>
                    <a:pt x="5671" y="7412"/>
                    <a:pt x="6143" y="6939"/>
                    <a:pt x="6679" y="6939"/>
                  </a:cubicBezTo>
                  <a:close/>
                  <a:moveTo>
                    <a:pt x="5309" y="1"/>
                  </a:moveTo>
                  <a:cubicBezTo>
                    <a:pt x="5222" y="1"/>
                    <a:pt x="5135" y="24"/>
                    <a:pt x="5072" y="71"/>
                  </a:cubicBezTo>
                  <a:cubicBezTo>
                    <a:pt x="4946" y="197"/>
                    <a:pt x="4946" y="449"/>
                    <a:pt x="5072" y="544"/>
                  </a:cubicBezTo>
                  <a:cubicBezTo>
                    <a:pt x="5356" y="828"/>
                    <a:pt x="5545" y="1080"/>
                    <a:pt x="5639" y="1363"/>
                  </a:cubicBezTo>
                  <a:cubicBezTo>
                    <a:pt x="5356" y="1426"/>
                    <a:pt x="5041" y="1458"/>
                    <a:pt x="4757" y="1552"/>
                  </a:cubicBezTo>
                  <a:cubicBezTo>
                    <a:pt x="4474" y="1017"/>
                    <a:pt x="4096" y="796"/>
                    <a:pt x="3592" y="576"/>
                  </a:cubicBezTo>
                  <a:cubicBezTo>
                    <a:pt x="3552" y="560"/>
                    <a:pt x="3507" y="552"/>
                    <a:pt x="3460" y="552"/>
                  </a:cubicBezTo>
                  <a:cubicBezTo>
                    <a:pt x="3320" y="552"/>
                    <a:pt x="3166" y="623"/>
                    <a:pt x="3119" y="765"/>
                  </a:cubicBezTo>
                  <a:cubicBezTo>
                    <a:pt x="3024" y="922"/>
                    <a:pt x="3119" y="1143"/>
                    <a:pt x="3277" y="1206"/>
                  </a:cubicBezTo>
                  <a:cubicBezTo>
                    <a:pt x="3623" y="1363"/>
                    <a:pt x="3907" y="1552"/>
                    <a:pt x="4064" y="1804"/>
                  </a:cubicBezTo>
                  <a:cubicBezTo>
                    <a:pt x="3781" y="1930"/>
                    <a:pt x="3529" y="2088"/>
                    <a:pt x="3308" y="2245"/>
                  </a:cubicBezTo>
                  <a:cubicBezTo>
                    <a:pt x="2867" y="1836"/>
                    <a:pt x="2394" y="1773"/>
                    <a:pt x="1890" y="1741"/>
                  </a:cubicBezTo>
                  <a:cubicBezTo>
                    <a:pt x="1701" y="1741"/>
                    <a:pt x="1544" y="1836"/>
                    <a:pt x="1481" y="2056"/>
                  </a:cubicBezTo>
                  <a:cubicBezTo>
                    <a:pt x="1481" y="2245"/>
                    <a:pt x="1607" y="2403"/>
                    <a:pt x="1796" y="2434"/>
                  </a:cubicBezTo>
                  <a:cubicBezTo>
                    <a:pt x="2205" y="2466"/>
                    <a:pt x="2489" y="2529"/>
                    <a:pt x="2741" y="2718"/>
                  </a:cubicBezTo>
                  <a:cubicBezTo>
                    <a:pt x="2552" y="2907"/>
                    <a:pt x="2363" y="3159"/>
                    <a:pt x="2205" y="3379"/>
                  </a:cubicBezTo>
                  <a:cubicBezTo>
                    <a:pt x="1949" y="3294"/>
                    <a:pt x="1725" y="3260"/>
                    <a:pt x="1508" y="3260"/>
                  </a:cubicBezTo>
                  <a:cubicBezTo>
                    <a:pt x="1243" y="3260"/>
                    <a:pt x="987" y="3310"/>
                    <a:pt x="693" y="3379"/>
                  </a:cubicBezTo>
                  <a:cubicBezTo>
                    <a:pt x="504" y="3411"/>
                    <a:pt x="441" y="3631"/>
                    <a:pt x="473" y="3821"/>
                  </a:cubicBezTo>
                  <a:cubicBezTo>
                    <a:pt x="498" y="3970"/>
                    <a:pt x="621" y="4060"/>
                    <a:pt x="781" y="4060"/>
                  </a:cubicBezTo>
                  <a:cubicBezTo>
                    <a:pt x="823" y="4060"/>
                    <a:pt x="868" y="4054"/>
                    <a:pt x="914" y="4041"/>
                  </a:cubicBezTo>
                  <a:cubicBezTo>
                    <a:pt x="1160" y="3979"/>
                    <a:pt x="1366" y="3931"/>
                    <a:pt x="1567" y="3931"/>
                  </a:cubicBezTo>
                  <a:cubicBezTo>
                    <a:pt x="1674" y="3931"/>
                    <a:pt x="1780" y="3945"/>
                    <a:pt x="1890" y="3978"/>
                  </a:cubicBezTo>
                  <a:cubicBezTo>
                    <a:pt x="1764" y="4262"/>
                    <a:pt x="1638" y="4514"/>
                    <a:pt x="1607" y="4797"/>
                  </a:cubicBezTo>
                  <a:cubicBezTo>
                    <a:pt x="1071" y="4797"/>
                    <a:pt x="630" y="4986"/>
                    <a:pt x="189" y="5301"/>
                  </a:cubicBezTo>
                  <a:cubicBezTo>
                    <a:pt x="32" y="5427"/>
                    <a:pt x="0" y="5616"/>
                    <a:pt x="126" y="5774"/>
                  </a:cubicBezTo>
                  <a:cubicBezTo>
                    <a:pt x="186" y="5874"/>
                    <a:pt x="296" y="5935"/>
                    <a:pt x="409" y="5935"/>
                  </a:cubicBezTo>
                  <a:cubicBezTo>
                    <a:pt x="474" y="5935"/>
                    <a:pt x="541" y="5915"/>
                    <a:pt x="599" y="5868"/>
                  </a:cubicBezTo>
                  <a:cubicBezTo>
                    <a:pt x="914" y="5616"/>
                    <a:pt x="1166" y="5459"/>
                    <a:pt x="1481" y="5459"/>
                  </a:cubicBezTo>
                  <a:cubicBezTo>
                    <a:pt x="1481" y="5585"/>
                    <a:pt x="1449" y="5742"/>
                    <a:pt x="1449" y="5868"/>
                  </a:cubicBezTo>
                  <a:cubicBezTo>
                    <a:pt x="1449" y="6026"/>
                    <a:pt x="1449" y="6183"/>
                    <a:pt x="1481" y="6341"/>
                  </a:cubicBezTo>
                  <a:cubicBezTo>
                    <a:pt x="945" y="6530"/>
                    <a:pt x="662" y="6876"/>
                    <a:pt x="347" y="7318"/>
                  </a:cubicBezTo>
                  <a:cubicBezTo>
                    <a:pt x="221" y="7475"/>
                    <a:pt x="284" y="7664"/>
                    <a:pt x="441" y="7790"/>
                  </a:cubicBezTo>
                  <a:cubicBezTo>
                    <a:pt x="507" y="7843"/>
                    <a:pt x="584" y="7868"/>
                    <a:pt x="658" y="7868"/>
                  </a:cubicBezTo>
                  <a:cubicBezTo>
                    <a:pt x="761" y="7868"/>
                    <a:pt x="859" y="7819"/>
                    <a:pt x="914" y="7727"/>
                  </a:cubicBezTo>
                  <a:cubicBezTo>
                    <a:pt x="1134" y="7349"/>
                    <a:pt x="1323" y="7129"/>
                    <a:pt x="1607" y="7002"/>
                  </a:cubicBezTo>
                  <a:cubicBezTo>
                    <a:pt x="1701" y="7286"/>
                    <a:pt x="1764" y="7570"/>
                    <a:pt x="1922" y="7822"/>
                  </a:cubicBezTo>
                  <a:cubicBezTo>
                    <a:pt x="1481" y="8200"/>
                    <a:pt x="1323" y="8609"/>
                    <a:pt x="1166" y="9145"/>
                  </a:cubicBezTo>
                  <a:cubicBezTo>
                    <a:pt x="1134" y="9334"/>
                    <a:pt x="1260" y="9523"/>
                    <a:pt x="1418" y="9554"/>
                  </a:cubicBezTo>
                  <a:cubicBezTo>
                    <a:pt x="1452" y="9566"/>
                    <a:pt x="1486" y="9571"/>
                    <a:pt x="1519" y="9571"/>
                  </a:cubicBezTo>
                  <a:cubicBezTo>
                    <a:pt x="1671" y="9571"/>
                    <a:pt x="1807" y="9463"/>
                    <a:pt x="1859" y="9334"/>
                  </a:cubicBezTo>
                  <a:cubicBezTo>
                    <a:pt x="1953" y="8924"/>
                    <a:pt x="2048" y="8672"/>
                    <a:pt x="2268" y="8420"/>
                  </a:cubicBezTo>
                  <a:cubicBezTo>
                    <a:pt x="2426" y="8672"/>
                    <a:pt x="2646" y="8893"/>
                    <a:pt x="2835" y="9082"/>
                  </a:cubicBezTo>
                  <a:cubicBezTo>
                    <a:pt x="2520" y="9554"/>
                    <a:pt x="2552" y="10027"/>
                    <a:pt x="2583" y="10594"/>
                  </a:cubicBezTo>
                  <a:cubicBezTo>
                    <a:pt x="2583" y="10783"/>
                    <a:pt x="2741" y="10909"/>
                    <a:pt x="2961" y="10909"/>
                  </a:cubicBezTo>
                  <a:lnTo>
                    <a:pt x="2993" y="10909"/>
                  </a:lnTo>
                  <a:cubicBezTo>
                    <a:pt x="3182" y="10909"/>
                    <a:pt x="3308" y="10720"/>
                    <a:pt x="3308" y="10500"/>
                  </a:cubicBezTo>
                  <a:cubicBezTo>
                    <a:pt x="3277" y="10090"/>
                    <a:pt x="3277" y="9806"/>
                    <a:pt x="3371" y="9523"/>
                  </a:cubicBezTo>
                  <a:cubicBezTo>
                    <a:pt x="3623" y="9680"/>
                    <a:pt x="3844" y="9838"/>
                    <a:pt x="4127" y="9964"/>
                  </a:cubicBezTo>
                  <a:cubicBezTo>
                    <a:pt x="4001" y="10500"/>
                    <a:pt x="4159" y="10941"/>
                    <a:pt x="4411" y="11445"/>
                  </a:cubicBezTo>
                  <a:cubicBezTo>
                    <a:pt x="4452" y="11589"/>
                    <a:pt x="4561" y="11652"/>
                    <a:pt x="4684" y="11652"/>
                  </a:cubicBezTo>
                  <a:cubicBezTo>
                    <a:pt x="4749" y="11652"/>
                    <a:pt x="4818" y="11635"/>
                    <a:pt x="4883" y="11602"/>
                  </a:cubicBezTo>
                  <a:cubicBezTo>
                    <a:pt x="5041" y="11539"/>
                    <a:pt x="5104" y="11350"/>
                    <a:pt x="5041" y="11130"/>
                  </a:cubicBezTo>
                  <a:cubicBezTo>
                    <a:pt x="4883" y="10783"/>
                    <a:pt x="4757" y="10500"/>
                    <a:pt x="4789" y="10184"/>
                  </a:cubicBezTo>
                  <a:lnTo>
                    <a:pt x="4789" y="10184"/>
                  </a:lnTo>
                  <a:cubicBezTo>
                    <a:pt x="5072" y="10279"/>
                    <a:pt x="5356" y="10311"/>
                    <a:pt x="5671" y="10342"/>
                  </a:cubicBezTo>
                  <a:cubicBezTo>
                    <a:pt x="5734" y="10909"/>
                    <a:pt x="6049" y="11256"/>
                    <a:pt x="6427" y="11665"/>
                  </a:cubicBezTo>
                  <a:cubicBezTo>
                    <a:pt x="6474" y="11712"/>
                    <a:pt x="6561" y="11736"/>
                    <a:pt x="6651" y="11736"/>
                  </a:cubicBezTo>
                  <a:cubicBezTo>
                    <a:pt x="6742" y="11736"/>
                    <a:pt x="6837" y="11712"/>
                    <a:pt x="6900" y="11665"/>
                  </a:cubicBezTo>
                  <a:cubicBezTo>
                    <a:pt x="6994" y="11539"/>
                    <a:pt x="6994" y="11287"/>
                    <a:pt x="6900" y="11193"/>
                  </a:cubicBezTo>
                  <a:cubicBezTo>
                    <a:pt x="6616" y="10909"/>
                    <a:pt x="6427" y="10657"/>
                    <a:pt x="6333" y="10342"/>
                  </a:cubicBezTo>
                  <a:cubicBezTo>
                    <a:pt x="6616" y="10311"/>
                    <a:pt x="6931" y="10279"/>
                    <a:pt x="7215" y="10184"/>
                  </a:cubicBezTo>
                  <a:cubicBezTo>
                    <a:pt x="7467" y="10720"/>
                    <a:pt x="7876" y="10941"/>
                    <a:pt x="8380" y="11130"/>
                  </a:cubicBezTo>
                  <a:cubicBezTo>
                    <a:pt x="8424" y="11156"/>
                    <a:pt x="8474" y="11167"/>
                    <a:pt x="8526" y="11167"/>
                  </a:cubicBezTo>
                  <a:cubicBezTo>
                    <a:pt x="8662" y="11167"/>
                    <a:pt x="8807" y="11086"/>
                    <a:pt x="8853" y="10972"/>
                  </a:cubicBezTo>
                  <a:cubicBezTo>
                    <a:pt x="8947" y="10815"/>
                    <a:pt x="8853" y="10594"/>
                    <a:pt x="8695" y="10500"/>
                  </a:cubicBezTo>
                  <a:cubicBezTo>
                    <a:pt x="8349" y="10374"/>
                    <a:pt x="8065" y="10184"/>
                    <a:pt x="7908" y="9932"/>
                  </a:cubicBezTo>
                  <a:cubicBezTo>
                    <a:pt x="8191" y="9806"/>
                    <a:pt x="8412" y="9649"/>
                    <a:pt x="8664" y="9491"/>
                  </a:cubicBezTo>
                  <a:cubicBezTo>
                    <a:pt x="9105" y="9901"/>
                    <a:pt x="9578" y="9964"/>
                    <a:pt x="10082" y="9995"/>
                  </a:cubicBezTo>
                  <a:lnTo>
                    <a:pt x="10113" y="9995"/>
                  </a:lnTo>
                  <a:cubicBezTo>
                    <a:pt x="10302" y="9995"/>
                    <a:pt x="10428" y="9869"/>
                    <a:pt x="10460" y="9680"/>
                  </a:cubicBezTo>
                  <a:cubicBezTo>
                    <a:pt x="10460" y="9491"/>
                    <a:pt x="10365" y="9334"/>
                    <a:pt x="10145" y="9302"/>
                  </a:cubicBezTo>
                  <a:cubicBezTo>
                    <a:pt x="9767" y="9239"/>
                    <a:pt x="9483" y="9208"/>
                    <a:pt x="9199" y="9019"/>
                  </a:cubicBezTo>
                  <a:cubicBezTo>
                    <a:pt x="9388" y="8830"/>
                    <a:pt x="9609" y="8578"/>
                    <a:pt x="9767" y="8357"/>
                  </a:cubicBezTo>
                  <a:cubicBezTo>
                    <a:pt x="9980" y="8437"/>
                    <a:pt x="10181" y="8466"/>
                    <a:pt x="10384" y="8466"/>
                  </a:cubicBezTo>
                  <a:cubicBezTo>
                    <a:pt x="10660" y="8466"/>
                    <a:pt x="10938" y="8412"/>
                    <a:pt x="11247" y="8357"/>
                  </a:cubicBezTo>
                  <a:cubicBezTo>
                    <a:pt x="11468" y="8294"/>
                    <a:pt x="11531" y="8105"/>
                    <a:pt x="11499" y="7916"/>
                  </a:cubicBezTo>
                  <a:cubicBezTo>
                    <a:pt x="11472" y="7751"/>
                    <a:pt x="11300" y="7658"/>
                    <a:pt x="11131" y="7658"/>
                  </a:cubicBezTo>
                  <a:cubicBezTo>
                    <a:pt x="11107" y="7658"/>
                    <a:pt x="11082" y="7660"/>
                    <a:pt x="11058" y="7664"/>
                  </a:cubicBezTo>
                  <a:cubicBezTo>
                    <a:pt x="10806" y="7748"/>
                    <a:pt x="10596" y="7804"/>
                    <a:pt x="10391" y="7804"/>
                  </a:cubicBezTo>
                  <a:cubicBezTo>
                    <a:pt x="10288" y="7804"/>
                    <a:pt x="10187" y="7790"/>
                    <a:pt x="10082" y="7759"/>
                  </a:cubicBezTo>
                  <a:cubicBezTo>
                    <a:pt x="10208" y="7475"/>
                    <a:pt x="10302" y="7192"/>
                    <a:pt x="10365" y="6939"/>
                  </a:cubicBezTo>
                  <a:lnTo>
                    <a:pt x="10397" y="6939"/>
                  </a:lnTo>
                  <a:cubicBezTo>
                    <a:pt x="10932" y="6939"/>
                    <a:pt x="11342" y="6687"/>
                    <a:pt x="11751" y="6372"/>
                  </a:cubicBezTo>
                  <a:cubicBezTo>
                    <a:pt x="11940" y="6246"/>
                    <a:pt x="11972" y="6057"/>
                    <a:pt x="11846" y="5900"/>
                  </a:cubicBezTo>
                  <a:cubicBezTo>
                    <a:pt x="11789" y="5843"/>
                    <a:pt x="11687" y="5798"/>
                    <a:pt x="11580" y="5798"/>
                  </a:cubicBezTo>
                  <a:cubicBezTo>
                    <a:pt x="11509" y="5798"/>
                    <a:pt x="11436" y="5818"/>
                    <a:pt x="11373" y="5868"/>
                  </a:cubicBezTo>
                  <a:cubicBezTo>
                    <a:pt x="11058" y="6120"/>
                    <a:pt x="10775" y="6278"/>
                    <a:pt x="10460" y="6278"/>
                  </a:cubicBezTo>
                  <a:cubicBezTo>
                    <a:pt x="10460" y="6152"/>
                    <a:pt x="10491" y="5994"/>
                    <a:pt x="10491" y="5868"/>
                  </a:cubicBezTo>
                  <a:cubicBezTo>
                    <a:pt x="10491" y="5711"/>
                    <a:pt x="10491" y="5553"/>
                    <a:pt x="10460" y="5396"/>
                  </a:cubicBezTo>
                  <a:cubicBezTo>
                    <a:pt x="11027" y="5207"/>
                    <a:pt x="11279" y="4860"/>
                    <a:pt x="11594" y="4419"/>
                  </a:cubicBezTo>
                  <a:cubicBezTo>
                    <a:pt x="11720" y="4262"/>
                    <a:pt x="11688" y="4073"/>
                    <a:pt x="11531" y="3947"/>
                  </a:cubicBezTo>
                  <a:cubicBezTo>
                    <a:pt x="11465" y="3894"/>
                    <a:pt x="11394" y="3869"/>
                    <a:pt x="11324" y="3869"/>
                  </a:cubicBezTo>
                  <a:cubicBezTo>
                    <a:pt x="11226" y="3869"/>
                    <a:pt x="11132" y="3918"/>
                    <a:pt x="11058" y="4010"/>
                  </a:cubicBezTo>
                  <a:cubicBezTo>
                    <a:pt x="10838" y="4388"/>
                    <a:pt x="10617" y="4608"/>
                    <a:pt x="10365" y="4734"/>
                  </a:cubicBezTo>
                  <a:cubicBezTo>
                    <a:pt x="10271" y="4451"/>
                    <a:pt x="10176" y="4167"/>
                    <a:pt x="10019" y="3915"/>
                  </a:cubicBezTo>
                  <a:cubicBezTo>
                    <a:pt x="10460" y="3537"/>
                    <a:pt x="10617" y="3127"/>
                    <a:pt x="10775" y="2592"/>
                  </a:cubicBezTo>
                  <a:cubicBezTo>
                    <a:pt x="10806" y="2403"/>
                    <a:pt x="10712" y="2214"/>
                    <a:pt x="10554" y="2182"/>
                  </a:cubicBezTo>
                  <a:cubicBezTo>
                    <a:pt x="10520" y="2171"/>
                    <a:pt x="10485" y="2166"/>
                    <a:pt x="10450" y="2166"/>
                  </a:cubicBezTo>
                  <a:cubicBezTo>
                    <a:pt x="10292" y="2166"/>
                    <a:pt x="10139" y="2274"/>
                    <a:pt x="10113" y="2403"/>
                  </a:cubicBezTo>
                  <a:cubicBezTo>
                    <a:pt x="9987" y="2812"/>
                    <a:pt x="9924" y="3064"/>
                    <a:pt x="9672" y="3316"/>
                  </a:cubicBezTo>
                  <a:cubicBezTo>
                    <a:pt x="9515" y="3064"/>
                    <a:pt x="9325" y="2844"/>
                    <a:pt x="9136" y="2655"/>
                  </a:cubicBezTo>
                  <a:cubicBezTo>
                    <a:pt x="9451" y="2182"/>
                    <a:pt x="9388" y="1710"/>
                    <a:pt x="9357" y="1143"/>
                  </a:cubicBezTo>
                  <a:cubicBezTo>
                    <a:pt x="9357" y="954"/>
                    <a:pt x="9168" y="828"/>
                    <a:pt x="8979" y="828"/>
                  </a:cubicBezTo>
                  <a:cubicBezTo>
                    <a:pt x="8790" y="828"/>
                    <a:pt x="8664" y="1017"/>
                    <a:pt x="8664" y="1237"/>
                  </a:cubicBezTo>
                  <a:cubicBezTo>
                    <a:pt x="8695" y="1647"/>
                    <a:pt x="8695" y="1930"/>
                    <a:pt x="8569" y="2214"/>
                  </a:cubicBezTo>
                  <a:cubicBezTo>
                    <a:pt x="8349" y="2056"/>
                    <a:pt x="8097" y="1899"/>
                    <a:pt x="7813" y="1773"/>
                  </a:cubicBezTo>
                  <a:cubicBezTo>
                    <a:pt x="7939" y="1237"/>
                    <a:pt x="7782" y="796"/>
                    <a:pt x="7561" y="292"/>
                  </a:cubicBezTo>
                  <a:cubicBezTo>
                    <a:pt x="7493" y="178"/>
                    <a:pt x="7375" y="97"/>
                    <a:pt x="7243" y="97"/>
                  </a:cubicBezTo>
                  <a:cubicBezTo>
                    <a:pt x="7193" y="97"/>
                    <a:pt x="7141" y="108"/>
                    <a:pt x="7089" y="134"/>
                  </a:cubicBezTo>
                  <a:cubicBezTo>
                    <a:pt x="6931" y="197"/>
                    <a:pt x="6837" y="386"/>
                    <a:pt x="6931" y="607"/>
                  </a:cubicBezTo>
                  <a:cubicBezTo>
                    <a:pt x="7089" y="954"/>
                    <a:pt x="7215" y="1237"/>
                    <a:pt x="7152" y="1552"/>
                  </a:cubicBezTo>
                  <a:cubicBezTo>
                    <a:pt x="6900" y="1458"/>
                    <a:pt x="6616" y="1426"/>
                    <a:pt x="6301" y="1395"/>
                  </a:cubicBezTo>
                  <a:cubicBezTo>
                    <a:pt x="6206" y="828"/>
                    <a:pt x="5891" y="481"/>
                    <a:pt x="5545" y="71"/>
                  </a:cubicBezTo>
                  <a:cubicBezTo>
                    <a:pt x="5482" y="24"/>
                    <a:pt x="5395" y="1"/>
                    <a:pt x="5309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42"/>
            <p:cNvSpPr/>
            <p:nvPr/>
          </p:nvSpPr>
          <p:spPr>
            <a:xfrm>
              <a:off x="-22740025" y="3217825"/>
              <a:ext cx="52000" cy="51225"/>
            </a:xfrm>
            <a:custGeom>
              <a:rect b="b" l="l" r="r" t="t"/>
              <a:pathLst>
                <a:path extrusionOk="0" h="2049" w="2080">
                  <a:moveTo>
                    <a:pt x="1040" y="0"/>
                  </a:moveTo>
                  <a:cubicBezTo>
                    <a:pt x="441" y="0"/>
                    <a:pt x="0" y="473"/>
                    <a:pt x="0" y="1009"/>
                  </a:cubicBezTo>
                  <a:cubicBezTo>
                    <a:pt x="0" y="1607"/>
                    <a:pt x="473" y="2048"/>
                    <a:pt x="1040" y="2048"/>
                  </a:cubicBezTo>
                  <a:cubicBezTo>
                    <a:pt x="1607" y="2048"/>
                    <a:pt x="2048" y="1576"/>
                    <a:pt x="2048" y="1009"/>
                  </a:cubicBezTo>
                  <a:cubicBezTo>
                    <a:pt x="2080" y="473"/>
                    <a:pt x="1607" y="0"/>
                    <a:pt x="1040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42"/>
            <p:cNvSpPr/>
            <p:nvPr/>
          </p:nvSpPr>
          <p:spPr>
            <a:xfrm>
              <a:off x="-22705375" y="3321800"/>
              <a:ext cx="17350" cy="18125"/>
            </a:xfrm>
            <a:custGeom>
              <a:rect b="b" l="l" r="r" t="t"/>
              <a:pathLst>
                <a:path extrusionOk="0" h="725" w="694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42"/>
          <p:cNvGrpSpPr/>
          <p:nvPr/>
        </p:nvGrpSpPr>
        <p:grpSpPr>
          <a:xfrm>
            <a:off x="5322144" y="1306499"/>
            <a:ext cx="310602" cy="352803"/>
            <a:chOff x="-28069875" y="3175300"/>
            <a:chExt cx="260725" cy="296150"/>
          </a:xfrm>
        </p:grpSpPr>
        <p:sp>
          <p:nvSpPr>
            <p:cNvPr id="1818" name="Google Shape;1818;p42"/>
            <p:cNvSpPr/>
            <p:nvPr/>
          </p:nvSpPr>
          <p:spPr>
            <a:xfrm>
              <a:off x="-28059650" y="3192625"/>
              <a:ext cx="26025" cy="70125"/>
            </a:xfrm>
            <a:custGeom>
              <a:rect b="b" l="l" r="r" t="t"/>
              <a:pathLst>
                <a:path extrusionOk="0" h="2805" w="1041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458"/>
                  </a:lnTo>
                  <a:cubicBezTo>
                    <a:pt x="410" y="2458"/>
                    <a:pt x="757" y="2584"/>
                    <a:pt x="1040" y="2804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42"/>
            <p:cNvSpPr/>
            <p:nvPr/>
          </p:nvSpPr>
          <p:spPr>
            <a:xfrm>
              <a:off x="-27843050" y="3192625"/>
              <a:ext cx="26025" cy="69325"/>
            </a:xfrm>
            <a:custGeom>
              <a:rect b="b" l="l" r="r" t="t"/>
              <a:pathLst>
                <a:path extrusionOk="0" h="2773" w="1041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773"/>
                  </a:lnTo>
                  <a:cubicBezTo>
                    <a:pt x="284" y="2584"/>
                    <a:pt x="694" y="2426"/>
                    <a:pt x="1040" y="2426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42"/>
            <p:cNvSpPr/>
            <p:nvPr/>
          </p:nvSpPr>
          <p:spPr>
            <a:xfrm>
              <a:off x="-27973000" y="3202075"/>
              <a:ext cx="26000" cy="57525"/>
            </a:xfrm>
            <a:custGeom>
              <a:rect b="b" l="l" r="r" t="t"/>
              <a:pathLst>
                <a:path extrusionOk="0" h="2301" w="104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1954"/>
                  </a:lnTo>
                  <a:cubicBezTo>
                    <a:pt x="410" y="1985"/>
                    <a:pt x="756" y="2080"/>
                    <a:pt x="1040" y="2300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42"/>
            <p:cNvSpPr/>
            <p:nvPr/>
          </p:nvSpPr>
          <p:spPr>
            <a:xfrm>
              <a:off x="-27929675" y="3202075"/>
              <a:ext cx="26000" cy="57525"/>
            </a:xfrm>
            <a:custGeom>
              <a:rect b="b" l="l" r="r" t="t"/>
              <a:pathLst>
                <a:path extrusionOk="0" h="2301" w="104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2300"/>
                  </a:lnTo>
                  <a:cubicBezTo>
                    <a:pt x="315" y="2111"/>
                    <a:pt x="693" y="1985"/>
                    <a:pt x="1040" y="1954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42"/>
            <p:cNvSpPr/>
            <p:nvPr/>
          </p:nvSpPr>
          <p:spPr>
            <a:xfrm>
              <a:off x="-28016325" y="3175300"/>
              <a:ext cx="26025" cy="91375"/>
            </a:xfrm>
            <a:custGeom>
              <a:rect b="b" l="l" r="r" t="t"/>
              <a:pathLst>
                <a:path extrusionOk="0" h="3655" w="1041">
                  <a:moveTo>
                    <a:pt x="536" y="0"/>
                  </a:moveTo>
                  <a:cubicBezTo>
                    <a:pt x="253" y="0"/>
                    <a:pt x="1" y="221"/>
                    <a:pt x="1" y="504"/>
                  </a:cubicBezTo>
                  <a:lnTo>
                    <a:pt x="1" y="3655"/>
                  </a:lnTo>
                  <a:cubicBezTo>
                    <a:pt x="1" y="3655"/>
                    <a:pt x="1" y="3623"/>
                    <a:pt x="64" y="3623"/>
                  </a:cubicBezTo>
                  <a:cubicBezTo>
                    <a:pt x="284" y="3371"/>
                    <a:pt x="631" y="3182"/>
                    <a:pt x="1040" y="3056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42"/>
            <p:cNvSpPr/>
            <p:nvPr/>
          </p:nvSpPr>
          <p:spPr>
            <a:xfrm>
              <a:off x="-27886375" y="3176075"/>
              <a:ext cx="26025" cy="91400"/>
            </a:xfrm>
            <a:custGeom>
              <a:rect b="b" l="l" r="r" t="t"/>
              <a:pathLst>
                <a:path extrusionOk="0" h="3656" w="1041">
                  <a:moveTo>
                    <a:pt x="536" y="1"/>
                  </a:moveTo>
                  <a:cubicBezTo>
                    <a:pt x="253" y="1"/>
                    <a:pt x="1" y="221"/>
                    <a:pt x="1" y="505"/>
                  </a:cubicBezTo>
                  <a:lnTo>
                    <a:pt x="1" y="3088"/>
                  </a:lnTo>
                  <a:cubicBezTo>
                    <a:pt x="379" y="3151"/>
                    <a:pt x="726" y="3340"/>
                    <a:pt x="1041" y="3655"/>
                  </a:cubicBezTo>
                  <a:lnTo>
                    <a:pt x="1041" y="505"/>
                  </a:lnTo>
                  <a:cubicBezTo>
                    <a:pt x="1041" y="253"/>
                    <a:pt x="789" y="1"/>
                    <a:pt x="536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42"/>
            <p:cNvSpPr/>
            <p:nvPr/>
          </p:nvSpPr>
          <p:spPr>
            <a:xfrm>
              <a:off x="-28017900" y="3269025"/>
              <a:ext cx="161475" cy="133125"/>
            </a:xfrm>
            <a:custGeom>
              <a:rect b="b" l="l" r="r" t="t"/>
              <a:pathLst>
                <a:path extrusionOk="0" h="5325" w="6459">
                  <a:moveTo>
                    <a:pt x="1733" y="0"/>
                  </a:moveTo>
                  <a:cubicBezTo>
                    <a:pt x="1355" y="0"/>
                    <a:pt x="946" y="158"/>
                    <a:pt x="662" y="410"/>
                  </a:cubicBezTo>
                  <a:cubicBezTo>
                    <a:pt x="64" y="882"/>
                    <a:pt x="1" y="1639"/>
                    <a:pt x="347" y="2237"/>
                  </a:cubicBezTo>
                  <a:cubicBezTo>
                    <a:pt x="1324" y="2458"/>
                    <a:pt x="2048" y="3340"/>
                    <a:pt x="2174" y="4348"/>
                  </a:cubicBezTo>
                  <a:lnTo>
                    <a:pt x="3214" y="5325"/>
                  </a:lnTo>
                  <a:lnTo>
                    <a:pt x="4285" y="4348"/>
                  </a:lnTo>
                  <a:cubicBezTo>
                    <a:pt x="4380" y="3340"/>
                    <a:pt x="5073" y="2521"/>
                    <a:pt x="6113" y="2237"/>
                  </a:cubicBezTo>
                  <a:cubicBezTo>
                    <a:pt x="6459" y="1639"/>
                    <a:pt x="6333" y="882"/>
                    <a:pt x="5860" y="410"/>
                  </a:cubicBezTo>
                  <a:cubicBezTo>
                    <a:pt x="5577" y="158"/>
                    <a:pt x="5199" y="0"/>
                    <a:pt x="4789" y="0"/>
                  </a:cubicBezTo>
                  <a:cubicBezTo>
                    <a:pt x="4411" y="0"/>
                    <a:pt x="4002" y="158"/>
                    <a:pt x="3750" y="410"/>
                  </a:cubicBezTo>
                  <a:lnTo>
                    <a:pt x="3277" y="882"/>
                  </a:lnTo>
                  <a:lnTo>
                    <a:pt x="2805" y="410"/>
                  </a:lnTo>
                  <a:cubicBezTo>
                    <a:pt x="2521" y="158"/>
                    <a:pt x="2143" y="0"/>
                    <a:pt x="1733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42"/>
            <p:cNvSpPr/>
            <p:nvPr/>
          </p:nvSpPr>
          <p:spPr>
            <a:xfrm>
              <a:off x="-27930475" y="3269800"/>
              <a:ext cx="121325" cy="201650"/>
            </a:xfrm>
            <a:custGeom>
              <a:rect b="b" l="l" r="r" t="t"/>
              <a:pathLst>
                <a:path extrusionOk="0" h="8066" w="4853">
                  <a:moveTo>
                    <a:pt x="4506" y="1"/>
                  </a:moveTo>
                  <a:cubicBezTo>
                    <a:pt x="3876" y="1"/>
                    <a:pt x="3403" y="505"/>
                    <a:pt x="3403" y="1198"/>
                  </a:cubicBezTo>
                  <a:lnTo>
                    <a:pt x="3403" y="2395"/>
                  </a:lnTo>
                  <a:cubicBezTo>
                    <a:pt x="3403" y="2584"/>
                    <a:pt x="3246" y="2742"/>
                    <a:pt x="3025" y="2742"/>
                  </a:cubicBezTo>
                  <a:cubicBezTo>
                    <a:pt x="2679" y="2742"/>
                    <a:pt x="2363" y="2868"/>
                    <a:pt x="2080" y="3025"/>
                  </a:cubicBezTo>
                  <a:cubicBezTo>
                    <a:pt x="1702" y="3372"/>
                    <a:pt x="1418" y="3939"/>
                    <a:pt x="1418" y="4474"/>
                  </a:cubicBezTo>
                  <a:lnTo>
                    <a:pt x="1418" y="5231"/>
                  </a:lnTo>
                  <a:cubicBezTo>
                    <a:pt x="1418" y="5420"/>
                    <a:pt x="1261" y="5577"/>
                    <a:pt x="1072" y="5577"/>
                  </a:cubicBezTo>
                  <a:cubicBezTo>
                    <a:pt x="883" y="5577"/>
                    <a:pt x="725" y="5420"/>
                    <a:pt x="725" y="5231"/>
                  </a:cubicBezTo>
                  <a:lnTo>
                    <a:pt x="1" y="5892"/>
                  </a:lnTo>
                  <a:lnTo>
                    <a:pt x="1" y="8066"/>
                  </a:lnTo>
                  <a:lnTo>
                    <a:pt x="3813" y="8066"/>
                  </a:lnTo>
                  <a:cubicBezTo>
                    <a:pt x="4033" y="8066"/>
                    <a:pt x="4191" y="7908"/>
                    <a:pt x="4191" y="7719"/>
                  </a:cubicBezTo>
                  <a:cubicBezTo>
                    <a:pt x="4191" y="7530"/>
                    <a:pt x="4033" y="7373"/>
                    <a:pt x="3813" y="7373"/>
                  </a:cubicBezTo>
                  <a:lnTo>
                    <a:pt x="3466" y="7373"/>
                  </a:lnTo>
                  <a:lnTo>
                    <a:pt x="3466" y="6270"/>
                  </a:lnTo>
                  <a:cubicBezTo>
                    <a:pt x="3466" y="6176"/>
                    <a:pt x="3498" y="6050"/>
                    <a:pt x="3592" y="6018"/>
                  </a:cubicBezTo>
                  <a:lnTo>
                    <a:pt x="4128" y="5420"/>
                  </a:lnTo>
                  <a:cubicBezTo>
                    <a:pt x="4600" y="4947"/>
                    <a:pt x="4852" y="4380"/>
                    <a:pt x="4852" y="3687"/>
                  </a:cubicBezTo>
                  <a:lnTo>
                    <a:pt x="4852" y="347"/>
                  </a:lnTo>
                  <a:cubicBezTo>
                    <a:pt x="4852" y="158"/>
                    <a:pt x="4695" y="1"/>
                    <a:pt x="4506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42"/>
            <p:cNvSpPr/>
            <p:nvPr/>
          </p:nvSpPr>
          <p:spPr>
            <a:xfrm>
              <a:off x="-28069875" y="3271375"/>
              <a:ext cx="122875" cy="200075"/>
            </a:xfrm>
            <a:custGeom>
              <a:rect b="b" l="l" r="r" t="t"/>
              <a:pathLst>
                <a:path extrusionOk="0" h="8003" w="4915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3718"/>
                  </a:lnTo>
                  <a:cubicBezTo>
                    <a:pt x="0" y="4348"/>
                    <a:pt x="221" y="4979"/>
                    <a:pt x="693" y="5451"/>
                  </a:cubicBezTo>
                  <a:lnTo>
                    <a:pt x="1323" y="5955"/>
                  </a:lnTo>
                  <a:cubicBezTo>
                    <a:pt x="1418" y="6018"/>
                    <a:pt x="1449" y="6113"/>
                    <a:pt x="1449" y="6207"/>
                  </a:cubicBezTo>
                  <a:lnTo>
                    <a:pt x="1449" y="7310"/>
                  </a:lnTo>
                  <a:lnTo>
                    <a:pt x="1103" y="7310"/>
                  </a:lnTo>
                  <a:cubicBezTo>
                    <a:pt x="882" y="7310"/>
                    <a:pt x="725" y="7467"/>
                    <a:pt x="725" y="7656"/>
                  </a:cubicBezTo>
                  <a:cubicBezTo>
                    <a:pt x="725" y="7845"/>
                    <a:pt x="882" y="8003"/>
                    <a:pt x="1103" y="8003"/>
                  </a:cubicBezTo>
                  <a:lnTo>
                    <a:pt x="4915" y="8003"/>
                  </a:lnTo>
                  <a:lnTo>
                    <a:pt x="4915" y="5829"/>
                  </a:lnTo>
                  <a:lnTo>
                    <a:pt x="4190" y="5168"/>
                  </a:lnTo>
                  <a:cubicBezTo>
                    <a:pt x="4190" y="5357"/>
                    <a:pt x="4033" y="5514"/>
                    <a:pt x="3844" y="5514"/>
                  </a:cubicBezTo>
                  <a:cubicBezTo>
                    <a:pt x="3655" y="5514"/>
                    <a:pt x="3497" y="5357"/>
                    <a:pt x="3497" y="5168"/>
                  </a:cubicBezTo>
                  <a:lnTo>
                    <a:pt x="3497" y="4411"/>
                  </a:lnTo>
                  <a:cubicBezTo>
                    <a:pt x="3497" y="3876"/>
                    <a:pt x="3214" y="3372"/>
                    <a:pt x="2741" y="3057"/>
                  </a:cubicBezTo>
                  <a:cubicBezTo>
                    <a:pt x="2458" y="2899"/>
                    <a:pt x="2143" y="2773"/>
                    <a:pt x="1796" y="2773"/>
                  </a:cubicBezTo>
                  <a:cubicBezTo>
                    <a:pt x="1607" y="2773"/>
                    <a:pt x="1449" y="2616"/>
                    <a:pt x="1449" y="2427"/>
                  </a:cubicBezTo>
                  <a:lnTo>
                    <a:pt x="1449" y="1229"/>
                  </a:lnTo>
                  <a:cubicBezTo>
                    <a:pt x="1449" y="473"/>
                    <a:pt x="945" y="1"/>
                    <a:pt x="347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27" name="Google Shape;1827;p42"/>
          <p:cNvSpPr/>
          <p:nvPr/>
        </p:nvSpPr>
        <p:spPr>
          <a:xfrm>
            <a:off x="5301578" y="1764235"/>
            <a:ext cx="352803" cy="350719"/>
          </a:xfrm>
          <a:custGeom>
            <a:rect b="b" l="l" r="r" t="t"/>
            <a:pathLst>
              <a:path extrusionOk="0" h="11776" w="11846">
                <a:moveTo>
                  <a:pt x="9074" y="2261"/>
                </a:moveTo>
                <a:lnTo>
                  <a:pt x="9546" y="2733"/>
                </a:lnTo>
                <a:lnTo>
                  <a:pt x="9011" y="3300"/>
                </a:lnTo>
                <a:lnTo>
                  <a:pt x="8538" y="2828"/>
                </a:lnTo>
                <a:lnTo>
                  <a:pt x="9074" y="2261"/>
                </a:lnTo>
                <a:close/>
                <a:moveTo>
                  <a:pt x="6333" y="3489"/>
                </a:moveTo>
                <a:lnTo>
                  <a:pt x="8286" y="5474"/>
                </a:lnTo>
                <a:lnTo>
                  <a:pt x="7782" y="5978"/>
                </a:lnTo>
                <a:lnTo>
                  <a:pt x="7026" y="5222"/>
                </a:lnTo>
                <a:cubicBezTo>
                  <a:pt x="6963" y="5159"/>
                  <a:pt x="6876" y="5128"/>
                  <a:pt x="6789" y="5128"/>
                </a:cubicBezTo>
                <a:cubicBezTo>
                  <a:pt x="6703" y="5128"/>
                  <a:pt x="6616" y="5159"/>
                  <a:pt x="6553" y="5222"/>
                </a:cubicBezTo>
                <a:cubicBezTo>
                  <a:pt x="6427" y="5348"/>
                  <a:pt x="6427" y="5569"/>
                  <a:pt x="6553" y="5695"/>
                </a:cubicBezTo>
                <a:lnTo>
                  <a:pt x="7309" y="6451"/>
                </a:lnTo>
                <a:lnTo>
                  <a:pt x="6837" y="6924"/>
                </a:lnTo>
                <a:lnTo>
                  <a:pt x="4883" y="4939"/>
                </a:lnTo>
                <a:lnTo>
                  <a:pt x="6333" y="3489"/>
                </a:lnTo>
                <a:close/>
                <a:moveTo>
                  <a:pt x="2647" y="8688"/>
                </a:moveTo>
                <a:lnTo>
                  <a:pt x="3119" y="9160"/>
                </a:lnTo>
                <a:lnTo>
                  <a:pt x="2899" y="9412"/>
                </a:lnTo>
                <a:cubicBezTo>
                  <a:pt x="2836" y="9460"/>
                  <a:pt x="2749" y="9483"/>
                  <a:pt x="2662" y="9483"/>
                </a:cubicBezTo>
                <a:cubicBezTo>
                  <a:pt x="2576" y="9483"/>
                  <a:pt x="2489" y="9460"/>
                  <a:pt x="2426" y="9412"/>
                </a:cubicBezTo>
                <a:cubicBezTo>
                  <a:pt x="2300" y="9286"/>
                  <a:pt x="2300" y="9034"/>
                  <a:pt x="2426" y="8940"/>
                </a:cubicBezTo>
                <a:lnTo>
                  <a:pt x="2647" y="8688"/>
                </a:lnTo>
                <a:close/>
                <a:moveTo>
                  <a:pt x="9294" y="0"/>
                </a:moveTo>
                <a:cubicBezTo>
                  <a:pt x="9026" y="0"/>
                  <a:pt x="8758" y="103"/>
                  <a:pt x="8569" y="308"/>
                </a:cubicBezTo>
                <a:cubicBezTo>
                  <a:pt x="8160" y="686"/>
                  <a:pt x="8097" y="1410"/>
                  <a:pt x="8538" y="1820"/>
                </a:cubicBezTo>
                <a:lnTo>
                  <a:pt x="8065" y="2292"/>
                </a:lnTo>
                <a:lnTo>
                  <a:pt x="7089" y="1316"/>
                </a:lnTo>
                <a:cubicBezTo>
                  <a:pt x="6884" y="1127"/>
                  <a:pt x="6616" y="1032"/>
                  <a:pt x="6348" y="1032"/>
                </a:cubicBezTo>
                <a:cubicBezTo>
                  <a:pt x="6081" y="1032"/>
                  <a:pt x="5813" y="1127"/>
                  <a:pt x="5608" y="1316"/>
                </a:cubicBezTo>
                <a:cubicBezTo>
                  <a:pt x="5230" y="1725"/>
                  <a:pt x="5230" y="2387"/>
                  <a:pt x="5608" y="2765"/>
                </a:cubicBezTo>
                <a:lnTo>
                  <a:pt x="5860" y="3017"/>
                </a:lnTo>
                <a:lnTo>
                  <a:pt x="2678" y="6199"/>
                </a:lnTo>
                <a:cubicBezTo>
                  <a:pt x="2142" y="6734"/>
                  <a:pt x="2048" y="7428"/>
                  <a:pt x="2268" y="8058"/>
                </a:cubicBezTo>
                <a:lnTo>
                  <a:pt x="1922" y="8404"/>
                </a:lnTo>
                <a:cubicBezTo>
                  <a:pt x="1607" y="8719"/>
                  <a:pt x="1512" y="9192"/>
                  <a:pt x="1733" y="9601"/>
                </a:cubicBezTo>
                <a:lnTo>
                  <a:pt x="95" y="11208"/>
                </a:lnTo>
                <a:cubicBezTo>
                  <a:pt x="0" y="11334"/>
                  <a:pt x="0" y="11555"/>
                  <a:pt x="95" y="11681"/>
                </a:cubicBezTo>
                <a:cubicBezTo>
                  <a:pt x="158" y="11744"/>
                  <a:pt x="252" y="11775"/>
                  <a:pt x="343" y="11775"/>
                </a:cubicBezTo>
                <a:cubicBezTo>
                  <a:pt x="433" y="11775"/>
                  <a:pt x="520" y="11744"/>
                  <a:pt x="567" y="11681"/>
                </a:cubicBezTo>
                <a:lnTo>
                  <a:pt x="2174" y="10074"/>
                </a:lnTo>
                <a:cubicBezTo>
                  <a:pt x="2318" y="10136"/>
                  <a:pt x="2465" y="10164"/>
                  <a:pt x="2609" y="10164"/>
                </a:cubicBezTo>
                <a:cubicBezTo>
                  <a:pt x="2904" y="10164"/>
                  <a:pt x="3180" y="10044"/>
                  <a:pt x="3371" y="9853"/>
                </a:cubicBezTo>
                <a:lnTo>
                  <a:pt x="3718" y="9507"/>
                </a:lnTo>
                <a:cubicBezTo>
                  <a:pt x="3930" y="9598"/>
                  <a:pt x="4148" y="9640"/>
                  <a:pt x="4363" y="9640"/>
                </a:cubicBezTo>
                <a:cubicBezTo>
                  <a:pt x="4818" y="9640"/>
                  <a:pt x="5255" y="9450"/>
                  <a:pt x="5576" y="9129"/>
                </a:cubicBezTo>
                <a:lnTo>
                  <a:pt x="5797" y="8877"/>
                </a:lnTo>
                <a:lnTo>
                  <a:pt x="4820" y="7900"/>
                </a:lnTo>
                <a:cubicBezTo>
                  <a:pt x="4694" y="7774"/>
                  <a:pt x="4694" y="7554"/>
                  <a:pt x="4820" y="7428"/>
                </a:cubicBezTo>
                <a:cubicBezTo>
                  <a:pt x="4883" y="7365"/>
                  <a:pt x="4970" y="7333"/>
                  <a:pt x="5057" y="7333"/>
                </a:cubicBezTo>
                <a:cubicBezTo>
                  <a:pt x="5143" y="7333"/>
                  <a:pt x="5230" y="7365"/>
                  <a:pt x="5293" y="7428"/>
                </a:cubicBezTo>
                <a:lnTo>
                  <a:pt x="6270" y="8404"/>
                </a:lnTo>
                <a:lnTo>
                  <a:pt x="8727" y="5978"/>
                </a:lnTo>
                <a:lnTo>
                  <a:pt x="8948" y="6199"/>
                </a:lnTo>
                <a:cubicBezTo>
                  <a:pt x="9152" y="6404"/>
                  <a:pt x="9420" y="6506"/>
                  <a:pt x="9688" y="6506"/>
                </a:cubicBezTo>
                <a:cubicBezTo>
                  <a:pt x="9956" y="6506"/>
                  <a:pt x="10223" y="6404"/>
                  <a:pt x="10428" y="6199"/>
                </a:cubicBezTo>
                <a:cubicBezTo>
                  <a:pt x="10806" y="5821"/>
                  <a:pt x="10806" y="5159"/>
                  <a:pt x="10428" y="4750"/>
                </a:cubicBezTo>
                <a:lnTo>
                  <a:pt x="9420" y="3773"/>
                </a:lnTo>
                <a:lnTo>
                  <a:pt x="9987" y="3206"/>
                </a:lnTo>
                <a:cubicBezTo>
                  <a:pt x="10176" y="3411"/>
                  <a:pt x="10444" y="3513"/>
                  <a:pt x="10712" y="3513"/>
                </a:cubicBezTo>
                <a:cubicBezTo>
                  <a:pt x="10980" y="3513"/>
                  <a:pt x="11247" y="3411"/>
                  <a:pt x="11436" y="3206"/>
                </a:cubicBezTo>
                <a:cubicBezTo>
                  <a:pt x="11846" y="2828"/>
                  <a:pt x="11846" y="2166"/>
                  <a:pt x="11436" y="1757"/>
                </a:cubicBezTo>
                <a:lnTo>
                  <a:pt x="10019" y="308"/>
                </a:lnTo>
                <a:cubicBezTo>
                  <a:pt x="9830" y="103"/>
                  <a:pt x="9562" y="0"/>
                  <a:pt x="9294" y="0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8" name="Google Shape;1828;p42"/>
          <p:cNvGrpSpPr/>
          <p:nvPr/>
        </p:nvGrpSpPr>
        <p:grpSpPr>
          <a:xfrm>
            <a:off x="5363423" y="2213733"/>
            <a:ext cx="228045" cy="351880"/>
            <a:chOff x="-28032075" y="3916450"/>
            <a:chExt cx="191425" cy="295375"/>
          </a:xfrm>
        </p:grpSpPr>
        <p:sp>
          <p:nvSpPr>
            <p:cNvPr id="1829" name="Google Shape;1829;p42"/>
            <p:cNvSpPr/>
            <p:nvPr/>
          </p:nvSpPr>
          <p:spPr>
            <a:xfrm>
              <a:off x="-27996625" y="3916450"/>
              <a:ext cx="120525" cy="51225"/>
            </a:xfrm>
            <a:custGeom>
              <a:rect b="b" l="l" r="r" t="t"/>
              <a:pathLst>
                <a:path extrusionOk="0" h="2049" w="4821"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07"/>
                    <a:pt x="473" y="2048"/>
                    <a:pt x="1040" y="2048"/>
                  </a:cubicBezTo>
                  <a:lnTo>
                    <a:pt x="3781" y="2048"/>
                  </a:lnTo>
                  <a:cubicBezTo>
                    <a:pt x="4379" y="2048"/>
                    <a:pt x="4820" y="1575"/>
                    <a:pt x="4820" y="1040"/>
                  </a:cubicBezTo>
                  <a:cubicBezTo>
                    <a:pt x="4820" y="441"/>
                    <a:pt x="4348" y="0"/>
                    <a:pt x="3781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42"/>
            <p:cNvSpPr/>
            <p:nvPr/>
          </p:nvSpPr>
          <p:spPr>
            <a:xfrm>
              <a:off x="-28032075" y="4089975"/>
              <a:ext cx="191425" cy="121850"/>
            </a:xfrm>
            <a:custGeom>
              <a:rect b="b" l="l" r="r" t="t"/>
              <a:pathLst>
                <a:path extrusionOk="0" h="4874" w="7657">
                  <a:moveTo>
                    <a:pt x="1733" y="715"/>
                  </a:moveTo>
                  <a:cubicBezTo>
                    <a:pt x="1954" y="715"/>
                    <a:pt x="2111" y="872"/>
                    <a:pt x="2111" y="1061"/>
                  </a:cubicBezTo>
                  <a:cubicBezTo>
                    <a:pt x="2111" y="1250"/>
                    <a:pt x="1954" y="1408"/>
                    <a:pt x="1733" y="1408"/>
                  </a:cubicBezTo>
                  <a:cubicBezTo>
                    <a:pt x="1544" y="1408"/>
                    <a:pt x="1387" y="1250"/>
                    <a:pt x="1387" y="1061"/>
                  </a:cubicBezTo>
                  <a:cubicBezTo>
                    <a:pt x="1418" y="872"/>
                    <a:pt x="1576" y="715"/>
                    <a:pt x="1733" y="715"/>
                  </a:cubicBezTo>
                  <a:close/>
                  <a:moveTo>
                    <a:pt x="3151" y="1376"/>
                  </a:moveTo>
                  <a:cubicBezTo>
                    <a:pt x="3372" y="1376"/>
                    <a:pt x="3529" y="1534"/>
                    <a:pt x="3529" y="1723"/>
                  </a:cubicBezTo>
                  <a:cubicBezTo>
                    <a:pt x="3529" y="1912"/>
                    <a:pt x="3372" y="2070"/>
                    <a:pt x="3151" y="2070"/>
                  </a:cubicBezTo>
                  <a:cubicBezTo>
                    <a:pt x="2962" y="2070"/>
                    <a:pt x="2804" y="1912"/>
                    <a:pt x="2804" y="1723"/>
                  </a:cubicBezTo>
                  <a:cubicBezTo>
                    <a:pt x="2804" y="1534"/>
                    <a:pt x="2962" y="1376"/>
                    <a:pt x="3151" y="1376"/>
                  </a:cubicBezTo>
                  <a:close/>
                  <a:moveTo>
                    <a:pt x="5199" y="2070"/>
                  </a:moveTo>
                  <a:cubicBezTo>
                    <a:pt x="5419" y="2070"/>
                    <a:pt x="5577" y="2227"/>
                    <a:pt x="5577" y="2448"/>
                  </a:cubicBezTo>
                  <a:cubicBezTo>
                    <a:pt x="5577" y="2637"/>
                    <a:pt x="5419" y="2794"/>
                    <a:pt x="5199" y="2794"/>
                  </a:cubicBezTo>
                  <a:cubicBezTo>
                    <a:pt x="5010" y="2794"/>
                    <a:pt x="4852" y="2637"/>
                    <a:pt x="4852" y="2448"/>
                  </a:cubicBezTo>
                  <a:cubicBezTo>
                    <a:pt x="4884" y="2227"/>
                    <a:pt x="5041" y="2070"/>
                    <a:pt x="5199" y="2070"/>
                  </a:cubicBezTo>
                  <a:close/>
                  <a:moveTo>
                    <a:pt x="3151" y="2794"/>
                  </a:moveTo>
                  <a:cubicBezTo>
                    <a:pt x="3372" y="2794"/>
                    <a:pt x="3529" y="2952"/>
                    <a:pt x="3529" y="3141"/>
                  </a:cubicBezTo>
                  <a:cubicBezTo>
                    <a:pt x="3529" y="3330"/>
                    <a:pt x="3372" y="3487"/>
                    <a:pt x="3151" y="3487"/>
                  </a:cubicBezTo>
                  <a:cubicBezTo>
                    <a:pt x="2962" y="3487"/>
                    <a:pt x="2804" y="3330"/>
                    <a:pt x="2804" y="3141"/>
                  </a:cubicBezTo>
                  <a:cubicBezTo>
                    <a:pt x="2804" y="2952"/>
                    <a:pt x="2962" y="2794"/>
                    <a:pt x="3151" y="2794"/>
                  </a:cubicBezTo>
                  <a:close/>
                  <a:moveTo>
                    <a:pt x="1748" y="1"/>
                  </a:moveTo>
                  <a:cubicBezTo>
                    <a:pt x="1181" y="1"/>
                    <a:pt x="615" y="166"/>
                    <a:pt x="63" y="494"/>
                  </a:cubicBezTo>
                  <a:cubicBezTo>
                    <a:pt x="63" y="715"/>
                    <a:pt x="0" y="872"/>
                    <a:pt x="0" y="1061"/>
                  </a:cubicBezTo>
                  <a:cubicBezTo>
                    <a:pt x="0" y="2196"/>
                    <a:pt x="536" y="3298"/>
                    <a:pt x="1418" y="4023"/>
                  </a:cubicBezTo>
                  <a:cubicBezTo>
                    <a:pt x="2111" y="4558"/>
                    <a:pt x="2962" y="4874"/>
                    <a:pt x="3844" y="4874"/>
                  </a:cubicBezTo>
                  <a:cubicBezTo>
                    <a:pt x="4096" y="4874"/>
                    <a:pt x="4380" y="4842"/>
                    <a:pt x="4663" y="4811"/>
                  </a:cubicBezTo>
                  <a:cubicBezTo>
                    <a:pt x="6144" y="4495"/>
                    <a:pt x="7341" y="3267"/>
                    <a:pt x="7625" y="1723"/>
                  </a:cubicBezTo>
                  <a:cubicBezTo>
                    <a:pt x="7656" y="1439"/>
                    <a:pt x="7656" y="1219"/>
                    <a:pt x="7656" y="935"/>
                  </a:cubicBezTo>
                  <a:lnTo>
                    <a:pt x="7656" y="935"/>
                  </a:lnTo>
                  <a:cubicBezTo>
                    <a:pt x="7033" y="1235"/>
                    <a:pt x="6444" y="1354"/>
                    <a:pt x="5904" y="1354"/>
                  </a:cubicBezTo>
                  <a:cubicBezTo>
                    <a:pt x="4969" y="1354"/>
                    <a:pt x="4183" y="1000"/>
                    <a:pt x="3624" y="620"/>
                  </a:cubicBezTo>
                  <a:cubicBezTo>
                    <a:pt x="3010" y="206"/>
                    <a:pt x="2378" y="1"/>
                    <a:pt x="1748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42"/>
            <p:cNvSpPr/>
            <p:nvPr/>
          </p:nvSpPr>
          <p:spPr>
            <a:xfrm>
              <a:off x="-28024975" y="3985750"/>
              <a:ext cx="181950" cy="121975"/>
            </a:xfrm>
            <a:custGeom>
              <a:rect b="b" l="l" r="r" t="t"/>
              <a:pathLst>
                <a:path extrusionOk="0" h="4879" w="7278">
                  <a:moveTo>
                    <a:pt x="1827" y="1"/>
                  </a:moveTo>
                  <a:lnTo>
                    <a:pt x="1827" y="1639"/>
                  </a:lnTo>
                  <a:cubicBezTo>
                    <a:pt x="1827" y="1765"/>
                    <a:pt x="1733" y="1891"/>
                    <a:pt x="1607" y="1922"/>
                  </a:cubicBezTo>
                  <a:cubicBezTo>
                    <a:pt x="914" y="2363"/>
                    <a:pt x="315" y="3025"/>
                    <a:pt x="0" y="3813"/>
                  </a:cubicBezTo>
                  <a:cubicBezTo>
                    <a:pt x="492" y="3611"/>
                    <a:pt x="988" y="3505"/>
                    <a:pt x="1488" y="3505"/>
                  </a:cubicBezTo>
                  <a:cubicBezTo>
                    <a:pt x="2237" y="3505"/>
                    <a:pt x="2993" y="3743"/>
                    <a:pt x="3749" y="4254"/>
                  </a:cubicBezTo>
                  <a:cubicBezTo>
                    <a:pt x="4370" y="4673"/>
                    <a:pt x="5000" y="4878"/>
                    <a:pt x="5629" y="4878"/>
                  </a:cubicBezTo>
                  <a:cubicBezTo>
                    <a:pt x="6181" y="4878"/>
                    <a:pt x="6733" y="4721"/>
                    <a:pt x="7278" y="4411"/>
                  </a:cubicBezTo>
                  <a:cubicBezTo>
                    <a:pt x="7057" y="3372"/>
                    <a:pt x="6427" y="2427"/>
                    <a:pt x="5450" y="1922"/>
                  </a:cubicBezTo>
                  <a:cubicBezTo>
                    <a:pt x="5356" y="1859"/>
                    <a:pt x="5293" y="1765"/>
                    <a:pt x="5293" y="1639"/>
                  </a:cubicBezTo>
                  <a:lnTo>
                    <a:pt x="5293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2" name="Google Shape;1832;p42"/>
          <p:cNvGrpSpPr/>
          <p:nvPr/>
        </p:nvGrpSpPr>
        <p:grpSpPr>
          <a:xfrm>
            <a:off x="7528769" y="1306484"/>
            <a:ext cx="352833" cy="352833"/>
            <a:chOff x="-26201650" y="3176075"/>
            <a:chExt cx="296175" cy="296175"/>
          </a:xfrm>
        </p:grpSpPr>
        <p:sp>
          <p:nvSpPr>
            <p:cNvPr id="1833" name="Google Shape;1833;p42"/>
            <p:cNvSpPr/>
            <p:nvPr/>
          </p:nvSpPr>
          <p:spPr>
            <a:xfrm>
              <a:off x="-26082700" y="3176075"/>
              <a:ext cx="51200" cy="226875"/>
            </a:xfrm>
            <a:custGeom>
              <a:rect b="b" l="l" r="r" t="t"/>
              <a:pathLst>
                <a:path extrusionOk="0" h="9075" w="2048">
                  <a:moveTo>
                    <a:pt x="1071" y="1"/>
                  </a:moveTo>
                  <a:cubicBezTo>
                    <a:pt x="882" y="1"/>
                    <a:pt x="725" y="158"/>
                    <a:pt x="725" y="347"/>
                  </a:cubicBezTo>
                  <a:lnTo>
                    <a:pt x="725" y="6554"/>
                  </a:lnTo>
                  <a:cubicBezTo>
                    <a:pt x="473" y="6900"/>
                    <a:pt x="0" y="7656"/>
                    <a:pt x="0" y="8034"/>
                  </a:cubicBezTo>
                  <a:cubicBezTo>
                    <a:pt x="0" y="8633"/>
                    <a:pt x="473" y="9074"/>
                    <a:pt x="1040" y="9074"/>
                  </a:cubicBezTo>
                  <a:cubicBezTo>
                    <a:pt x="1638" y="9074"/>
                    <a:pt x="2048" y="8602"/>
                    <a:pt x="2048" y="8034"/>
                  </a:cubicBezTo>
                  <a:cubicBezTo>
                    <a:pt x="2048" y="7656"/>
                    <a:pt x="1638" y="6900"/>
                    <a:pt x="1355" y="6554"/>
                  </a:cubicBezTo>
                  <a:lnTo>
                    <a:pt x="1355" y="347"/>
                  </a:lnTo>
                  <a:cubicBezTo>
                    <a:pt x="1386" y="158"/>
                    <a:pt x="1260" y="1"/>
                    <a:pt x="1071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42"/>
            <p:cNvSpPr/>
            <p:nvPr/>
          </p:nvSpPr>
          <p:spPr>
            <a:xfrm>
              <a:off x="-26201650" y="3317075"/>
              <a:ext cx="296175" cy="155175"/>
            </a:xfrm>
            <a:custGeom>
              <a:rect b="b" l="l" r="r" t="t"/>
              <a:pathLst>
                <a:path extrusionOk="0" h="6207" w="11847">
                  <a:moveTo>
                    <a:pt x="3939" y="662"/>
                  </a:moveTo>
                  <a:cubicBezTo>
                    <a:pt x="3876" y="914"/>
                    <a:pt x="3750" y="1134"/>
                    <a:pt x="3624" y="1323"/>
                  </a:cubicBezTo>
                  <a:cubicBezTo>
                    <a:pt x="3624" y="1386"/>
                    <a:pt x="3593" y="1418"/>
                    <a:pt x="3593" y="1481"/>
                  </a:cubicBezTo>
                  <a:cubicBezTo>
                    <a:pt x="3277" y="1292"/>
                    <a:pt x="2836" y="1229"/>
                    <a:pt x="2490" y="1229"/>
                  </a:cubicBezTo>
                  <a:cubicBezTo>
                    <a:pt x="1986" y="1229"/>
                    <a:pt x="1293" y="1386"/>
                    <a:pt x="1041" y="1859"/>
                  </a:cubicBezTo>
                  <a:cubicBezTo>
                    <a:pt x="915" y="2048"/>
                    <a:pt x="757" y="2111"/>
                    <a:pt x="568" y="2111"/>
                  </a:cubicBezTo>
                  <a:lnTo>
                    <a:pt x="568" y="1008"/>
                  </a:lnTo>
                  <a:cubicBezTo>
                    <a:pt x="568" y="819"/>
                    <a:pt x="726" y="662"/>
                    <a:pt x="915" y="662"/>
                  </a:cubicBezTo>
                  <a:close/>
                  <a:moveTo>
                    <a:pt x="10681" y="662"/>
                  </a:moveTo>
                  <a:cubicBezTo>
                    <a:pt x="10870" y="662"/>
                    <a:pt x="11028" y="819"/>
                    <a:pt x="11028" y="1008"/>
                  </a:cubicBezTo>
                  <a:lnTo>
                    <a:pt x="11028" y="2111"/>
                  </a:lnTo>
                  <a:cubicBezTo>
                    <a:pt x="10870" y="2111"/>
                    <a:pt x="10681" y="2048"/>
                    <a:pt x="10555" y="1859"/>
                  </a:cubicBezTo>
                  <a:cubicBezTo>
                    <a:pt x="10335" y="1449"/>
                    <a:pt x="9894" y="1229"/>
                    <a:pt x="9452" y="1229"/>
                  </a:cubicBezTo>
                  <a:cubicBezTo>
                    <a:pt x="9011" y="1229"/>
                    <a:pt x="8602" y="1449"/>
                    <a:pt x="8350" y="1859"/>
                  </a:cubicBezTo>
                  <a:cubicBezTo>
                    <a:pt x="8318" y="1922"/>
                    <a:pt x="8224" y="2016"/>
                    <a:pt x="8192" y="2048"/>
                  </a:cubicBezTo>
                  <a:cubicBezTo>
                    <a:pt x="8161" y="1733"/>
                    <a:pt x="8003" y="1292"/>
                    <a:pt x="7657" y="662"/>
                  </a:cubicBezTo>
                  <a:close/>
                  <a:moveTo>
                    <a:pt x="2332" y="2741"/>
                  </a:moveTo>
                  <a:cubicBezTo>
                    <a:pt x="2521" y="2741"/>
                    <a:pt x="2679" y="2899"/>
                    <a:pt x="2679" y="3119"/>
                  </a:cubicBezTo>
                  <a:cubicBezTo>
                    <a:pt x="2679" y="3308"/>
                    <a:pt x="2521" y="3466"/>
                    <a:pt x="2332" y="3466"/>
                  </a:cubicBezTo>
                  <a:cubicBezTo>
                    <a:pt x="2143" y="3466"/>
                    <a:pt x="1986" y="3308"/>
                    <a:pt x="1986" y="3119"/>
                  </a:cubicBezTo>
                  <a:cubicBezTo>
                    <a:pt x="1986" y="2899"/>
                    <a:pt x="2143" y="2741"/>
                    <a:pt x="2332" y="2741"/>
                  </a:cubicBezTo>
                  <a:close/>
                  <a:moveTo>
                    <a:pt x="9295" y="2741"/>
                  </a:moveTo>
                  <a:cubicBezTo>
                    <a:pt x="9484" y="2741"/>
                    <a:pt x="9641" y="2899"/>
                    <a:pt x="9641" y="3119"/>
                  </a:cubicBezTo>
                  <a:cubicBezTo>
                    <a:pt x="9641" y="3308"/>
                    <a:pt x="9484" y="3466"/>
                    <a:pt x="9295" y="3466"/>
                  </a:cubicBezTo>
                  <a:cubicBezTo>
                    <a:pt x="9106" y="3466"/>
                    <a:pt x="8948" y="3308"/>
                    <a:pt x="8948" y="3119"/>
                  </a:cubicBezTo>
                  <a:cubicBezTo>
                    <a:pt x="8948" y="2899"/>
                    <a:pt x="9106" y="2741"/>
                    <a:pt x="9295" y="2741"/>
                  </a:cubicBezTo>
                  <a:close/>
                  <a:moveTo>
                    <a:pt x="1608" y="4127"/>
                  </a:moveTo>
                  <a:cubicBezTo>
                    <a:pt x="1828" y="4127"/>
                    <a:pt x="1986" y="4285"/>
                    <a:pt x="1986" y="4474"/>
                  </a:cubicBezTo>
                  <a:cubicBezTo>
                    <a:pt x="1986" y="4694"/>
                    <a:pt x="1828" y="4852"/>
                    <a:pt x="1608" y="4852"/>
                  </a:cubicBezTo>
                  <a:cubicBezTo>
                    <a:pt x="1419" y="4852"/>
                    <a:pt x="1261" y="4694"/>
                    <a:pt x="1261" y="4474"/>
                  </a:cubicBezTo>
                  <a:cubicBezTo>
                    <a:pt x="1261" y="4285"/>
                    <a:pt x="1419" y="4127"/>
                    <a:pt x="1608" y="4127"/>
                  </a:cubicBezTo>
                  <a:close/>
                  <a:moveTo>
                    <a:pt x="3025" y="4127"/>
                  </a:moveTo>
                  <a:cubicBezTo>
                    <a:pt x="3246" y="4127"/>
                    <a:pt x="3404" y="4285"/>
                    <a:pt x="3404" y="4474"/>
                  </a:cubicBezTo>
                  <a:cubicBezTo>
                    <a:pt x="3404" y="4694"/>
                    <a:pt x="3183" y="4852"/>
                    <a:pt x="3025" y="4852"/>
                  </a:cubicBezTo>
                  <a:cubicBezTo>
                    <a:pt x="2836" y="4852"/>
                    <a:pt x="2679" y="4694"/>
                    <a:pt x="2679" y="4474"/>
                  </a:cubicBezTo>
                  <a:cubicBezTo>
                    <a:pt x="2679" y="4285"/>
                    <a:pt x="2836" y="4127"/>
                    <a:pt x="3025" y="4127"/>
                  </a:cubicBezTo>
                  <a:close/>
                  <a:moveTo>
                    <a:pt x="8602" y="4127"/>
                  </a:moveTo>
                  <a:cubicBezTo>
                    <a:pt x="8791" y="4127"/>
                    <a:pt x="8948" y="4285"/>
                    <a:pt x="8948" y="4474"/>
                  </a:cubicBezTo>
                  <a:cubicBezTo>
                    <a:pt x="8948" y="4694"/>
                    <a:pt x="8791" y="4852"/>
                    <a:pt x="8602" y="4852"/>
                  </a:cubicBezTo>
                  <a:cubicBezTo>
                    <a:pt x="8381" y="4852"/>
                    <a:pt x="8224" y="4694"/>
                    <a:pt x="8224" y="4474"/>
                  </a:cubicBezTo>
                  <a:cubicBezTo>
                    <a:pt x="8224" y="4285"/>
                    <a:pt x="8381" y="4127"/>
                    <a:pt x="8602" y="4127"/>
                  </a:cubicBezTo>
                  <a:close/>
                  <a:moveTo>
                    <a:pt x="9957" y="4127"/>
                  </a:moveTo>
                  <a:cubicBezTo>
                    <a:pt x="10177" y="4127"/>
                    <a:pt x="10335" y="4285"/>
                    <a:pt x="10335" y="4474"/>
                  </a:cubicBezTo>
                  <a:cubicBezTo>
                    <a:pt x="10335" y="4694"/>
                    <a:pt x="10177" y="4852"/>
                    <a:pt x="9957" y="4852"/>
                  </a:cubicBezTo>
                  <a:cubicBezTo>
                    <a:pt x="9768" y="4852"/>
                    <a:pt x="9610" y="4694"/>
                    <a:pt x="9610" y="4474"/>
                  </a:cubicBezTo>
                  <a:cubicBezTo>
                    <a:pt x="9610" y="4285"/>
                    <a:pt x="9768" y="4127"/>
                    <a:pt x="9957" y="4127"/>
                  </a:cubicBez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08"/>
                  </a:cubicBezTo>
                  <a:lnTo>
                    <a:pt x="1" y="5860"/>
                  </a:lnTo>
                  <a:cubicBezTo>
                    <a:pt x="1" y="6049"/>
                    <a:pt x="159" y="6207"/>
                    <a:pt x="348" y="6207"/>
                  </a:cubicBezTo>
                  <a:lnTo>
                    <a:pt x="11500" y="6207"/>
                  </a:lnTo>
                  <a:cubicBezTo>
                    <a:pt x="11689" y="6207"/>
                    <a:pt x="11847" y="6049"/>
                    <a:pt x="11847" y="5860"/>
                  </a:cubicBezTo>
                  <a:lnTo>
                    <a:pt x="11847" y="1008"/>
                  </a:lnTo>
                  <a:cubicBezTo>
                    <a:pt x="11752" y="441"/>
                    <a:pt x="11280" y="0"/>
                    <a:pt x="10713" y="0"/>
                  </a:cubicBezTo>
                  <a:lnTo>
                    <a:pt x="7058" y="0"/>
                  </a:lnTo>
                  <a:cubicBezTo>
                    <a:pt x="6775" y="0"/>
                    <a:pt x="6617" y="315"/>
                    <a:pt x="6775" y="536"/>
                  </a:cubicBezTo>
                  <a:cubicBezTo>
                    <a:pt x="7342" y="1323"/>
                    <a:pt x="7594" y="1953"/>
                    <a:pt x="7594" y="2426"/>
                  </a:cubicBezTo>
                  <a:cubicBezTo>
                    <a:pt x="7594" y="2899"/>
                    <a:pt x="7405" y="3371"/>
                    <a:pt x="7027" y="3749"/>
                  </a:cubicBezTo>
                  <a:cubicBezTo>
                    <a:pt x="6686" y="4033"/>
                    <a:pt x="6243" y="4163"/>
                    <a:pt x="5813" y="4163"/>
                  </a:cubicBezTo>
                  <a:cubicBezTo>
                    <a:pt x="5766" y="4163"/>
                    <a:pt x="5719" y="4162"/>
                    <a:pt x="5672" y="4159"/>
                  </a:cubicBezTo>
                  <a:cubicBezTo>
                    <a:pt x="5168" y="4127"/>
                    <a:pt x="4695" y="3812"/>
                    <a:pt x="4443" y="3340"/>
                  </a:cubicBezTo>
                  <a:cubicBezTo>
                    <a:pt x="4128" y="2835"/>
                    <a:pt x="4097" y="2205"/>
                    <a:pt x="4349" y="1638"/>
                  </a:cubicBezTo>
                  <a:cubicBezTo>
                    <a:pt x="4506" y="1323"/>
                    <a:pt x="4695" y="945"/>
                    <a:pt x="4979" y="536"/>
                  </a:cubicBezTo>
                  <a:cubicBezTo>
                    <a:pt x="5136" y="315"/>
                    <a:pt x="4979" y="0"/>
                    <a:pt x="4695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5" name="Google Shape;1835;p42"/>
          <p:cNvGrpSpPr/>
          <p:nvPr/>
        </p:nvGrpSpPr>
        <p:grpSpPr>
          <a:xfrm>
            <a:off x="7528293" y="1763705"/>
            <a:ext cx="353786" cy="351880"/>
            <a:chOff x="-26204800" y="3547050"/>
            <a:chExt cx="296975" cy="295375"/>
          </a:xfrm>
        </p:grpSpPr>
        <p:sp>
          <p:nvSpPr>
            <p:cNvPr id="1836" name="Google Shape;1836;p42"/>
            <p:cNvSpPr/>
            <p:nvPr/>
          </p:nvSpPr>
          <p:spPr>
            <a:xfrm>
              <a:off x="-26204000" y="3669125"/>
              <a:ext cx="296175" cy="173300"/>
            </a:xfrm>
            <a:custGeom>
              <a:rect b="b" l="l" r="r" t="t"/>
              <a:pathLst>
                <a:path extrusionOk="0" h="6932" w="11847">
                  <a:moveTo>
                    <a:pt x="7656" y="3466"/>
                  </a:moveTo>
                  <a:lnTo>
                    <a:pt x="7656" y="4852"/>
                  </a:lnTo>
                  <a:lnTo>
                    <a:pt x="6963" y="4852"/>
                  </a:lnTo>
                  <a:lnTo>
                    <a:pt x="6963" y="3466"/>
                  </a:lnTo>
                  <a:close/>
                  <a:moveTo>
                    <a:pt x="9074" y="3466"/>
                  </a:moveTo>
                  <a:lnTo>
                    <a:pt x="9074" y="4852"/>
                  </a:lnTo>
                  <a:lnTo>
                    <a:pt x="8381" y="4852"/>
                  </a:lnTo>
                  <a:lnTo>
                    <a:pt x="8381" y="3466"/>
                  </a:lnTo>
                  <a:close/>
                  <a:moveTo>
                    <a:pt x="10460" y="3435"/>
                  </a:moveTo>
                  <a:lnTo>
                    <a:pt x="10460" y="4852"/>
                  </a:lnTo>
                  <a:lnTo>
                    <a:pt x="9735" y="4852"/>
                  </a:lnTo>
                  <a:lnTo>
                    <a:pt x="9735" y="3466"/>
                  </a:lnTo>
                  <a:lnTo>
                    <a:pt x="10114" y="3466"/>
                  </a:lnTo>
                  <a:cubicBezTo>
                    <a:pt x="10208" y="3466"/>
                    <a:pt x="10334" y="3466"/>
                    <a:pt x="10460" y="3435"/>
                  </a:cubicBezTo>
                  <a:close/>
                  <a:moveTo>
                    <a:pt x="10114" y="1"/>
                  </a:moveTo>
                  <a:cubicBezTo>
                    <a:pt x="9515" y="1"/>
                    <a:pt x="9042" y="442"/>
                    <a:pt x="8633" y="788"/>
                  </a:cubicBezTo>
                  <a:cubicBezTo>
                    <a:pt x="8318" y="1103"/>
                    <a:pt x="8034" y="1387"/>
                    <a:pt x="7656" y="1387"/>
                  </a:cubicBezTo>
                  <a:cubicBezTo>
                    <a:pt x="7404" y="1387"/>
                    <a:pt x="7121" y="1229"/>
                    <a:pt x="7026" y="946"/>
                  </a:cubicBezTo>
                  <a:cubicBezTo>
                    <a:pt x="6974" y="815"/>
                    <a:pt x="6855" y="749"/>
                    <a:pt x="6708" y="749"/>
                  </a:cubicBezTo>
                  <a:cubicBezTo>
                    <a:pt x="6679" y="749"/>
                    <a:pt x="6648" y="752"/>
                    <a:pt x="6617" y="757"/>
                  </a:cubicBezTo>
                  <a:cubicBezTo>
                    <a:pt x="6018" y="914"/>
                    <a:pt x="5577" y="1481"/>
                    <a:pt x="5577" y="2080"/>
                  </a:cubicBezTo>
                  <a:cubicBezTo>
                    <a:pt x="5577" y="2616"/>
                    <a:pt x="5860" y="3025"/>
                    <a:pt x="6301" y="3277"/>
                  </a:cubicBezTo>
                  <a:lnTo>
                    <a:pt x="6301" y="4758"/>
                  </a:lnTo>
                  <a:cubicBezTo>
                    <a:pt x="6238" y="4758"/>
                    <a:pt x="6207" y="4726"/>
                    <a:pt x="6144" y="4726"/>
                  </a:cubicBezTo>
                  <a:lnTo>
                    <a:pt x="4443" y="3813"/>
                  </a:lnTo>
                  <a:cubicBezTo>
                    <a:pt x="4002" y="3592"/>
                    <a:pt x="3498" y="3466"/>
                    <a:pt x="2993" y="3466"/>
                  </a:cubicBezTo>
                  <a:lnTo>
                    <a:pt x="347" y="3466"/>
                  </a:lnTo>
                  <a:cubicBezTo>
                    <a:pt x="158" y="3466"/>
                    <a:pt x="0" y="3624"/>
                    <a:pt x="0" y="3813"/>
                  </a:cubicBezTo>
                  <a:lnTo>
                    <a:pt x="0" y="5199"/>
                  </a:lnTo>
                  <a:cubicBezTo>
                    <a:pt x="0" y="5388"/>
                    <a:pt x="158" y="5546"/>
                    <a:pt x="347" y="5546"/>
                  </a:cubicBezTo>
                  <a:lnTo>
                    <a:pt x="2993" y="5546"/>
                  </a:lnTo>
                  <a:cubicBezTo>
                    <a:pt x="3371" y="5546"/>
                    <a:pt x="3781" y="5672"/>
                    <a:pt x="4128" y="5829"/>
                  </a:cubicBezTo>
                  <a:lnTo>
                    <a:pt x="5829" y="6743"/>
                  </a:lnTo>
                  <a:cubicBezTo>
                    <a:pt x="6049" y="6869"/>
                    <a:pt x="6364" y="6932"/>
                    <a:pt x="6648" y="6932"/>
                  </a:cubicBezTo>
                  <a:lnTo>
                    <a:pt x="10807" y="6932"/>
                  </a:lnTo>
                  <a:cubicBezTo>
                    <a:pt x="11405" y="6932"/>
                    <a:pt x="11846" y="6459"/>
                    <a:pt x="11846" y="5924"/>
                  </a:cubicBezTo>
                  <a:cubicBezTo>
                    <a:pt x="11846" y="5483"/>
                    <a:pt x="11563" y="5073"/>
                    <a:pt x="11122" y="4915"/>
                  </a:cubicBezTo>
                  <a:lnTo>
                    <a:pt x="11122" y="3120"/>
                  </a:lnTo>
                  <a:cubicBezTo>
                    <a:pt x="11563" y="2805"/>
                    <a:pt x="11846" y="2301"/>
                    <a:pt x="11846" y="1733"/>
                  </a:cubicBezTo>
                  <a:cubicBezTo>
                    <a:pt x="11846" y="788"/>
                    <a:pt x="11059" y="1"/>
                    <a:pt x="10114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42"/>
            <p:cNvSpPr/>
            <p:nvPr/>
          </p:nvSpPr>
          <p:spPr>
            <a:xfrm>
              <a:off x="-26204800" y="3547050"/>
              <a:ext cx="296975" cy="122100"/>
            </a:xfrm>
            <a:custGeom>
              <a:rect b="b" l="l" r="r" t="t"/>
              <a:pathLst>
                <a:path extrusionOk="0" h="4884" w="11879">
                  <a:moveTo>
                    <a:pt x="10839" y="1702"/>
                  </a:moveTo>
                  <a:cubicBezTo>
                    <a:pt x="11028" y="1702"/>
                    <a:pt x="11185" y="1859"/>
                    <a:pt x="11185" y="2048"/>
                  </a:cubicBezTo>
                  <a:cubicBezTo>
                    <a:pt x="11154" y="2269"/>
                    <a:pt x="10996" y="2426"/>
                    <a:pt x="10839" y="2426"/>
                  </a:cubicBezTo>
                  <a:lnTo>
                    <a:pt x="10492" y="2426"/>
                  </a:lnTo>
                  <a:lnTo>
                    <a:pt x="10492" y="1702"/>
                  </a:lnTo>
                  <a:close/>
                  <a:moveTo>
                    <a:pt x="726" y="725"/>
                  </a:moveTo>
                  <a:lnTo>
                    <a:pt x="1419" y="757"/>
                  </a:lnTo>
                  <a:lnTo>
                    <a:pt x="1419" y="4002"/>
                  </a:lnTo>
                  <a:lnTo>
                    <a:pt x="726" y="4096"/>
                  </a:lnTo>
                  <a:lnTo>
                    <a:pt x="726" y="725"/>
                  </a:ln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537"/>
                  </a:lnTo>
                  <a:cubicBezTo>
                    <a:pt x="1" y="4726"/>
                    <a:pt x="221" y="4884"/>
                    <a:pt x="411" y="4884"/>
                  </a:cubicBezTo>
                  <a:lnTo>
                    <a:pt x="9578" y="3592"/>
                  </a:lnTo>
                  <a:cubicBezTo>
                    <a:pt x="9862" y="3561"/>
                    <a:pt x="10083" y="3403"/>
                    <a:pt x="10240" y="3151"/>
                  </a:cubicBezTo>
                  <a:lnTo>
                    <a:pt x="10807" y="3151"/>
                  </a:lnTo>
                  <a:cubicBezTo>
                    <a:pt x="11406" y="3151"/>
                    <a:pt x="11815" y="2678"/>
                    <a:pt x="11815" y="2143"/>
                  </a:cubicBezTo>
                  <a:cubicBezTo>
                    <a:pt x="11878" y="1513"/>
                    <a:pt x="11406" y="1040"/>
                    <a:pt x="10839" y="1040"/>
                  </a:cubicBezTo>
                  <a:lnTo>
                    <a:pt x="10240" y="1040"/>
                  </a:lnTo>
                  <a:cubicBezTo>
                    <a:pt x="10083" y="788"/>
                    <a:pt x="9831" y="694"/>
                    <a:pt x="9515" y="631"/>
                  </a:cubicBezTo>
                  <a:lnTo>
                    <a:pt x="379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8" name="Google Shape;1838;p42"/>
          <p:cNvSpPr/>
          <p:nvPr/>
        </p:nvSpPr>
        <p:spPr>
          <a:xfrm>
            <a:off x="7561179" y="2213200"/>
            <a:ext cx="289009" cy="352833"/>
          </a:xfrm>
          <a:custGeom>
            <a:rect b="b" l="l" r="r" t="t"/>
            <a:pathLst>
              <a:path extrusionOk="0" h="11847" w="9704">
                <a:moveTo>
                  <a:pt x="7687" y="662"/>
                </a:moveTo>
                <a:cubicBezTo>
                  <a:pt x="7813" y="945"/>
                  <a:pt x="7971" y="1134"/>
                  <a:pt x="8160" y="1386"/>
                </a:cubicBezTo>
                <a:lnTo>
                  <a:pt x="1008" y="1386"/>
                </a:lnTo>
                <a:cubicBezTo>
                  <a:pt x="788" y="1386"/>
                  <a:pt x="630" y="1229"/>
                  <a:pt x="630" y="1040"/>
                </a:cubicBezTo>
                <a:cubicBezTo>
                  <a:pt x="630" y="819"/>
                  <a:pt x="788" y="662"/>
                  <a:pt x="1008" y="662"/>
                </a:cubicBezTo>
                <a:close/>
                <a:moveTo>
                  <a:pt x="6553" y="3466"/>
                </a:moveTo>
                <a:cubicBezTo>
                  <a:pt x="6742" y="3466"/>
                  <a:pt x="6900" y="3623"/>
                  <a:pt x="6900" y="3812"/>
                </a:cubicBezTo>
                <a:lnTo>
                  <a:pt x="6900" y="4852"/>
                </a:lnTo>
                <a:lnTo>
                  <a:pt x="7939" y="4852"/>
                </a:lnTo>
                <a:cubicBezTo>
                  <a:pt x="8128" y="4852"/>
                  <a:pt x="8286" y="5009"/>
                  <a:pt x="8286" y="5199"/>
                </a:cubicBezTo>
                <a:lnTo>
                  <a:pt x="8286" y="6585"/>
                </a:lnTo>
                <a:cubicBezTo>
                  <a:pt x="8286" y="6774"/>
                  <a:pt x="8128" y="6931"/>
                  <a:pt x="7939" y="6931"/>
                </a:cubicBezTo>
                <a:lnTo>
                  <a:pt x="6900" y="6931"/>
                </a:lnTo>
                <a:lnTo>
                  <a:pt x="6900" y="7971"/>
                </a:lnTo>
                <a:cubicBezTo>
                  <a:pt x="6900" y="8160"/>
                  <a:pt x="6742" y="8317"/>
                  <a:pt x="6553" y="8317"/>
                </a:cubicBezTo>
                <a:lnTo>
                  <a:pt x="5167" y="8317"/>
                </a:lnTo>
                <a:cubicBezTo>
                  <a:pt x="4978" y="8317"/>
                  <a:pt x="4820" y="8160"/>
                  <a:pt x="4820" y="7971"/>
                </a:cubicBezTo>
                <a:lnTo>
                  <a:pt x="4820" y="6931"/>
                </a:lnTo>
                <a:lnTo>
                  <a:pt x="3781" y="6931"/>
                </a:lnTo>
                <a:cubicBezTo>
                  <a:pt x="3592" y="6931"/>
                  <a:pt x="3434" y="6774"/>
                  <a:pt x="3434" y="6585"/>
                </a:cubicBezTo>
                <a:lnTo>
                  <a:pt x="3434" y="5199"/>
                </a:lnTo>
                <a:cubicBezTo>
                  <a:pt x="3434" y="5009"/>
                  <a:pt x="3592" y="4852"/>
                  <a:pt x="3781" y="4852"/>
                </a:cubicBezTo>
                <a:lnTo>
                  <a:pt x="4820" y="4852"/>
                </a:lnTo>
                <a:lnTo>
                  <a:pt x="4820" y="3812"/>
                </a:lnTo>
                <a:cubicBezTo>
                  <a:pt x="4820" y="3623"/>
                  <a:pt x="4978" y="3466"/>
                  <a:pt x="5167" y="3466"/>
                </a:cubicBezTo>
                <a:close/>
                <a:moveTo>
                  <a:pt x="7939" y="9735"/>
                </a:moveTo>
                <a:cubicBezTo>
                  <a:pt x="8128" y="9735"/>
                  <a:pt x="8286" y="9893"/>
                  <a:pt x="8286" y="10082"/>
                </a:cubicBezTo>
                <a:cubicBezTo>
                  <a:pt x="8286" y="10334"/>
                  <a:pt x="8128" y="10428"/>
                  <a:pt x="7939" y="10428"/>
                </a:cubicBezTo>
                <a:lnTo>
                  <a:pt x="3749" y="10428"/>
                </a:lnTo>
                <a:cubicBezTo>
                  <a:pt x="3560" y="10428"/>
                  <a:pt x="3403" y="10271"/>
                  <a:pt x="3403" y="10082"/>
                </a:cubicBezTo>
                <a:cubicBezTo>
                  <a:pt x="3403" y="9893"/>
                  <a:pt x="3560" y="9735"/>
                  <a:pt x="3749" y="9735"/>
                </a:cubicBezTo>
                <a:close/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lnTo>
                  <a:pt x="0" y="10428"/>
                </a:lnTo>
                <a:cubicBezTo>
                  <a:pt x="0" y="11184"/>
                  <a:pt x="630" y="11815"/>
                  <a:pt x="1386" y="11815"/>
                </a:cubicBezTo>
                <a:lnTo>
                  <a:pt x="1386" y="2048"/>
                </a:lnTo>
                <a:lnTo>
                  <a:pt x="2111" y="2048"/>
                </a:lnTo>
                <a:lnTo>
                  <a:pt x="2111" y="11815"/>
                </a:lnTo>
                <a:lnTo>
                  <a:pt x="9357" y="11815"/>
                </a:lnTo>
                <a:lnTo>
                  <a:pt x="9357" y="11846"/>
                </a:lnTo>
                <a:cubicBezTo>
                  <a:pt x="9546" y="11846"/>
                  <a:pt x="9704" y="11688"/>
                  <a:pt x="9704" y="11499"/>
                </a:cubicBezTo>
                <a:lnTo>
                  <a:pt x="9704" y="1733"/>
                </a:lnTo>
                <a:cubicBezTo>
                  <a:pt x="9704" y="1607"/>
                  <a:pt x="9609" y="1449"/>
                  <a:pt x="9452" y="1418"/>
                </a:cubicBezTo>
                <a:cubicBezTo>
                  <a:pt x="8822" y="1166"/>
                  <a:pt x="8443" y="756"/>
                  <a:pt x="8286" y="252"/>
                </a:cubicBezTo>
                <a:cubicBezTo>
                  <a:pt x="8254" y="95"/>
                  <a:pt x="8097" y="0"/>
                  <a:pt x="7971" y="0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9" name="Google Shape;1839;p42"/>
          <p:cNvGrpSpPr/>
          <p:nvPr/>
        </p:nvGrpSpPr>
        <p:grpSpPr>
          <a:xfrm>
            <a:off x="6199548" y="2693683"/>
            <a:ext cx="345328" cy="352833"/>
            <a:chOff x="-24353875" y="3147725"/>
            <a:chExt cx="289875" cy="296175"/>
          </a:xfrm>
        </p:grpSpPr>
        <p:sp>
          <p:nvSpPr>
            <p:cNvPr id="1840" name="Google Shape;1840;p42"/>
            <p:cNvSpPr/>
            <p:nvPr/>
          </p:nvSpPr>
          <p:spPr>
            <a:xfrm>
              <a:off x="-24238100" y="3271375"/>
              <a:ext cx="52025" cy="51225"/>
            </a:xfrm>
            <a:custGeom>
              <a:rect b="b" l="l" r="r" t="t"/>
              <a:pathLst>
                <a:path extrusionOk="0" h="2049" w="2081">
                  <a:moveTo>
                    <a:pt x="1041" y="1"/>
                  </a:moveTo>
                  <a:cubicBezTo>
                    <a:pt x="505" y="1"/>
                    <a:pt x="32" y="473"/>
                    <a:pt x="32" y="1040"/>
                  </a:cubicBezTo>
                  <a:cubicBezTo>
                    <a:pt x="1" y="1576"/>
                    <a:pt x="473" y="2049"/>
                    <a:pt x="1041" y="2049"/>
                  </a:cubicBezTo>
                  <a:cubicBezTo>
                    <a:pt x="1639" y="2049"/>
                    <a:pt x="2080" y="1576"/>
                    <a:pt x="2080" y="1040"/>
                  </a:cubicBezTo>
                  <a:cubicBezTo>
                    <a:pt x="2080" y="442"/>
                    <a:pt x="1608" y="1"/>
                    <a:pt x="1041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42"/>
            <p:cNvSpPr/>
            <p:nvPr/>
          </p:nvSpPr>
          <p:spPr>
            <a:xfrm>
              <a:off x="-24353875" y="3147725"/>
              <a:ext cx="289875" cy="296175"/>
            </a:xfrm>
            <a:custGeom>
              <a:rect b="b" l="l" r="r" t="t"/>
              <a:pathLst>
                <a:path extrusionOk="0" h="11847" w="11595">
                  <a:moveTo>
                    <a:pt x="5672" y="757"/>
                  </a:moveTo>
                  <a:cubicBezTo>
                    <a:pt x="6144" y="757"/>
                    <a:pt x="6680" y="1544"/>
                    <a:pt x="7026" y="2710"/>
                  </a:cubicBezTo>
                  <a:cubicBezTo>
                    <a:pt x="6585" y="2867"/>
                    <a:pt x="6176" y="3025"/>
                    <a:pt x="5672" y="3214"/>
                  </a:cubicBezTo>
                  <a:cubicBezTo>
                    <a:pt x="5262" y="3025"/>
                    <a:pt x="4789" y="2836"/>
                    <a:pt x="4348" y="2710"/>
                  </a:cubicBezTo>
                  <a:cubicBezTo>
                    <a:pt x="4695" y="1481"/>
                    <a:pt x="5199" y="757"/>
                    <a:pt x="5672" y="757"/>
                  </a:cubicBezTo>
                  <a:close/>
                  <a:moveTo>
                    <a:pt x="4191" y="3372"/>
                  </a:moveTo>
                  <a:cubicBezTo>
                    <a:pt x="4411" y="3466"/>
                    <a:pt x="4632" y="3529"/>
                    <a:pt x="4852" y="3624"/>
                  </a:cubicBezTo>
                  <a:cubicBezTo>
                    <a:pt x="4159" y="3970"/>
                    <a:pt x="4726" y="3655"/>
                    <a:pt x="4065" y="4096"/>
                  </a:cubicBezTo>
                  <a:lnTo>
                    <a:pt x="4191" y="3372"/>
                  </a:lnTo>
                  <a:close/>
                  <a:moveTo>
                    <a:pt x="7184" y="3372"/>
                  </a:moveTo>
                  <a:lnTo>
                    <a:pt x="7310" y="4096"/>
                  </a:lnTo>
                  <a:cubicBezTo>
                    <a:pt x="6585" y="3655"/>
                    <a:pt x="7184" y="4002"/>
                    <a:pt x="6522" y="3624"/>
                  </a:cubicBezTo>
                  <a:cubicBezTo>
                    <a:pt x="6743" y="3529"/>
                    <a:pt x="6995" y="3466"/>
                    <a:pt x="7184" y="3372"/>
                  </a:cubicBezTo>
                  <a:close/>
                  <a:moveTo>
                    <a:pt x="9191" y="3001"/>
                  </a:moveTo>
                  <a:cubicBezTo>
                    <a:pt x="9631" y="3001"/>
                    <a:pt x="10026" y="3084"/>
                    <a:pt x="10177" y="3340"/>
                  </a:cubicBezTo>
                  <a:cubicBezTo>
                    <a:pt x="10208" y="3435"/>
                    <a:pt x="10240" y="3529"/>
                    <a:pt x="10208" y="3655"/>
                  </a:cubicBezTo>
                  <a:cubicBezTo>
                    <a:pt x="9925" y="3687"/>
                    <a:pt x="9673" y="3907"/>
                    <a:pt x="9515" y="4159"/>
                  </a:cubicBezTo>
                  <a:cubicBezTo>
                    <a:pt x="9358" y="4474"/>
                    <a:pt x="9295" y="4852"/>
                    <a:pt x="9452" y="5104"/>
                  </a:cubicBezTo>
                  <a:cubicBezTo>
                    <a:pt x="9358" y="5230"/>
                    <a:pt x="9263" y="5356"/>
                    <a:pt x="9137" y="5482"/>
                  </a:cubicBezTo>
                  <a:cubicBezTo>
                    <a:pt x="8791" y="5167"/>
                    <a:pt x="8444" y="4884"/>
                    <a:pt x="8034" y="4600"/>
                  </a:cubicBezTo>
                  <a:cubicBezTo>
                    <a:pt x="8003" y="4128"/>
                    <a:pt x="7940" y="3655"/>
                    <a:pt x="7845" y="3183"/>
                  </a:cubicBezTo>
                  <a:cubicBezTo>
                    <a:pt x="8174" y="3100"/>
                    <a:pt x="8710" y="3001"/>
                    <a:pt x="9191" y="3001"/>
                  </a:cubicBezTo>
                  <a:close/>
                  <a:moveTo>
                    <a:pt x="2994" y="3119"/>
                  </a:moveTo>
                  <a:cubicBezTo>
                    <a:pt x="3151" y="3151"/>
                    <a:pt x="3309" y="3151"/>
                    <a:pt x="3466" y="3214"/>
                  </a:cubicBezTo>
                  <a:cubicBezTo>
                    <a:pt x="3403" y="3655"/>
                    <a:pt x="3309" y="4128"/>
                    <a:pt x="3277" y="4632"/>
                  </a:cubicBezTo>
                  <a:cubicBezTo>
                    <a:pt x="2899" y="4915"/>
                    <a:pt x="2490" y="5230"/>
                    <a:pt x="2174" y="5514"/>
                  </a:cubicBezTo>
                  <a:cubicBezTo>
                    <a:pt x="1733" y="5010"/>
                    <a:pt x="851" y="3939"/>
                    <a:pt x="1166" y="3340"/>
                  </a:cubicBezTo>
                  <a:cubicBezTo>
                    <a:pt x="1198" y="3277"/>
                    <a:pt x="1261" y="3183"/>
                    <a:pt x="1387" y="3151"/>
                  </a:cubicBezTo>
                  <a:cubicBezTo>
                    <a:pt x="1576" y="3372"/>
                    <a:pt x="1859" y="3529"/>
                    <a:pt x="2174" y="3529"/>
                  </a:cubicBezTo>
                  <a:cubicBezTo>
                    <a:pt x="2521" y="3529"/>
                    <a:pt x="2836" y="3372"/>
                    <a:pt x="2994" y="3119"/>
                  </a:cubicBezTo>
                  <a:close/>
                  <a:moveTo>
                    <a:pt x="3277" y="5482"/>
                  </a:moveTo>
                  <a:lnTo>
                    <a:pt x="3277" y="5482"/>
                  </a:lnTo>
                  <a:cubicBezTo>
                    <a:pt x="3246" y="6144"/>
                    <a:pt x="3246" y="5986"/>
                    <a:pt x="3277" y="6428"/>
                  </a:cubicBezTo>
                  <a:cubicBezTo>
                    <a:pt x="3088" y="6270"/>
                    <a:pt x="2899" y="6112"/>
                    <a:pt x="2742" y="5955"/>
                  </a:cubicBezTo>
                  <a:cubicBezTo>
                    <a:pt x="2899" y="5797"/>
                    <a:pt x="3088" y="5640"/>
                    <a:pt x="3277" y="5482"/>
                  </a:cubicBezTo>
                  <a:close/>
                  <a:moveTo>
                    <a:pt x="8097" y="5514"/>
                  </a:moveTo>
                  <a:cubicBezTo>
                    <a:pt x="8286" y="5671"/>
                    <a:pt x="8475" y="5829"/>
                    <a:pt x="8633" y="5986"/>
                  </a:cubicBezTo>
                  <a:cubicBezTo>
                    <a:pt x="8475" y="6144"/>
                    <a:pt x="8286" y="6301"/>
                    <a:pt x="8097" y="6459"/>
                  </a:cubicBezTo>
                  <a:lnTo>
                    <a:pt x="8097" y="5514"/>
                  </a:lnTo>
                  <a:close/>
                  <a:moveTo>
                    <a:pt x="5703" y="4002"/>
                  </a:moveTo>
                  <a:cubicBezTo>
                    <a:pt x="6333" y="4317"/>
                    <a:pt x="6743" y="4569"/>
                    <a:pt x="7373" y="5010"/>
                  </a:cubicBezTo>
                  <a:cubicBezTo>
                    <a:pt x="7436" y="5671"/>
                    <a:pt x="7436" y="6238"/>
                    <a:pt x="7373" y="6963"/>
                  </a:cubicBezTo>
                  <a:cubicBezTo>
                    <a:pt x="6837" y="7310"/>
                    <a:pt x="6333" y="7625"/>
                    <a:pt x="5703" y="7940"/>
                  </a:cubicBezTo>
                  <a:cubicBezTo>
                    <a:pt x="5073" y="7625"/>
                    <a:pt x="4537" y="7373"/>
                    <a:pt x="4002" y="6963"/>
                  </a:cubicBezTo>
                  <a:cubicBezTo>
                    <a:pt x="3907" y="6270"/>
                    <a:pt x="3907" y="5671"/>
                    <a:pt x="4002" y="5010"/>
                  </a:cubicBezTo>
                  <a:cubicBezTo>
                    <a:pt x="4600" y="4600"/>
                    <a:pt x="5041" y="4317"/>
                    <a:pt x="5703" y="4002"/>
                  </a:cubicBezTo>
                  <a:close/>
                  <a:moveTo>
                    <a:pt x="4065" y="7845"/>
                  </a:moveTo>
                  <a:cubicBezTo>
                    <a:pt x="4506" y="8097"/>
                    <a:pt x="4254" y="8003"/>
                    <a:pt x="4852" y="8318"/>
                  </a:cubicBezTo>
                  <a:cubicBezTo>
                    <a:pt x="4632" y="8381"/>
                    <a:pt x="4380" y="8507"/>
                    <a:pt x="4191" y="8538"/>
                  </a:cubicBezTo>
                  <a:lnTo>
                    <a:pt x="4065" y="7845"/>
                  </a:lnTo>
                  <a:close/>
                  <a:moveTo>
                    <a:pt x="7278" y="7845"/>
                  </a:moveTo>
                  <a:cubicBezTo>
                    <a:pt x="7247" y="8066"/>
                    <a:pt x="7215" y="8318"/>
                    <a:pt x="7152" y="8538"/>
                  </a:cubicBezTo>
                  <a:cubicBezTo>
                    <a:pt x="6900" y="8475"/>
                    <a:pt x="6711" y="8381"/>
                    <a:pt x="6491" y="8318"/>
                  </a:cubicBezTo>
                  <a:cubicBezTo>
                    <a:pt x="6837" y="8097"/>
                    <a:pt x="6869" y="8097"/>
                    <a:pt x="7278" y="7845"/>
                  </a:cubicBezTo>
                  <a:close/>
                  <a:moveTo>
                    <a:pt x="2237" y="6459"/>
                  </a:moveTo>
                  <a:cubicBezTo>
                    <a:pt x="2584" y="6774"/>
                    <a:pt x="2931" y="7058"/>
                    <a:pt x="3340" y="7310"/>
                  </a:cubicBezTo>
                  <a:cubicBezTo>
                    <a:pt x="3372" y="7845"/>
                    <a:pt x="3435" y="8255"/>
                    <a:pt x="3529" y="8727"/>
                  </a:cubicBezTo>
                  <a:cubicBezTo>
                    <a:pt x="3008" y="8861"/>
                    <a:pt x="2544" y="8927"/>
                    <a:pt x="2165" y="8927"/>
                  </a:cubicBezTo>
                  <a:cubicBezTo>
                    <a:pt x="1650" y="8927"/>
                    <a:pt x="1293" y="8806"/>
                    <a:pt x="1166" y="8570"/>
                  </a:cubicBezTo>
                  <a:cubicBezTo>
                    <a:pt x="851" y="8003"/>
                    <a:pt x="1733" y="6932"/>
                    <a:pt x="2237" y="6459"/>
                  </a:cubicBezTo>
                  <a:close/>
                  <a:moveTo>
                    <a:pt x="9137" y="6459"/>
                  </a:moveTo>
                  <a:cubicBezTo>
                    <a:pt x="9610" y="6932"/>
                    <a:pt x="10523" y="8003"/>
                    <a:pt x="10177" y="8570"/>
                  </a:cubicBezTo>
                  <a:cubicBezTo>
                    <a:pt x="10032" y="8806"/>
                    <a:pt x="9678" y="8927"/>
                    <a:pt x="9169" y="8927"/>
                  </a:cubicBezTo>
                  <a:cubicBezTo>
                    <a:pt x="8794" y="8927"/>
                    <a:pt x="8335" y="8861"/>
                    <a:pt x="7814" y="8727"/>
                  </a:cubicBezTo>
                  <a:cubicBezTo>
                    <a:pt x="7940" y="8318"/>
                    <a:pt x="8003" y="7845"/>
                    <a:pt x="8034" y="7310"/>
                  </a:cubicBezTo>
                  <a:cubicBezTo>
                    <a:pt x="8444" y="7058"/>
                    <a:pt x="8822" y="6743"/>
                    <a:pt x="9137" y="6459"/>
                  </a:cubicBezTo>
                  <a:close/>
                  <a:moveTo>
                    <a:pt x="5640" y="8696"/>
                  </a:moveTo>
                  <a:cubicBezTo>
                    <a:pt x="6081" y="8885"/>
                    <a:pt x="6554" y="9074"/>
                    <a:pt x="6995" y="9200"/>
                  </a:cubicBezTo>
                  <a:cubicBezTo>
                    <a:pt x="6680" y="10429"/>
                    <a:pt x="6176" y="11185"/>
                    <a:pt x="5672" y="11185"/>
                  </a:cubicBezTo>
                  <a:cubicBezTo>
                    <a:pt x="5609" y="11185"/>
                    <a:pt x="5482" y="11090"/>
                    <a:pt x="5356" y="11059"/>
                  </a:cubicBezTo>
                  <a:cubicBezTo>
                    <a:pt x="5482" y="10775"/>
                    <a:pt x="5451" y="10460"/>
                    <a:pt x="5293" y="10177"/>
                  </a:cubicBezTo>
                  <a:cubicBezTo>
                    <a:pt x="5136" y="9862"/>
                    <a:pt x="4821" y="9736"/>
                    <a:pt x="4474" y="9673"/>
                  </a:cubicBezTo>
                  <a:cubicBezTo>
                    <a:pt x="4411" y="9515"/>
                    <a:pt x="4348" y="9357"/>
                    <a:pt x="4317" y="9200"/>
                  </a:cubicBezTo>
                  <a:cubicBezTo>
                    <a:pt x="4726" y="9042"/>
                    <a:pt x="5167" y="8885"/>
                    <a:pt x="5640" y="8696"/>
                  </a:cubicBezTo>
                  <a:close/>
                  <a:moveTo>
                    <a:pt x="5640" y="1"/>
                  </a:moveTo>
                  <a:cubicBezTo>
                    <a:pt x="4758" y="1"/>
                    <a:pt x="4065" y="1072"/>
                    <a:pt x="3655" y="2489"/>
                  </a:cubicBezTo>
                  <a:cubicBezTo>
                    <a:pt x="3498" y="2426"/>
                    <a:pt x="3340" y="2395"/>
                    <a:pt x="3214" y="2395"/>
                  </a:cubicBezTo>
                  <a:cubicBezTo>
                    <a:pt x="3183" y="1859"/>
                    <a:pt x="2742" y="1418"/>
                    <a:pt x="2174" y="1418"/>
                  </a:cubicBezTo>
                  <a:cubicBezTo>
                    <a:pt x="1607" y="1418"/>
                    <a:pt x="1166" y="1891"/>
                    <a:pt x="1166" y="2426"/>
                  </a:cubicBezTo>
                  <a:cubicBezTo>
                    <a:pt x="883" y="2552"/>
                    <a:pt x="694" y="2710"/>
                    <a:pt x="568" y="2962"/>
                  </a:cubicBezTo>
                  <a:cubicBezTo>
                    <a:pt x="32" y="3907"/>
                    <a:pt x="977" y="5104"/>
                    <a:pt x="1702" y="5892"/>
                  </a:cubicBezTo>
                  <a:cubicBezTo>
                    <a:pt x="946" y="6743"/>
                    <a:pt x="1" y="8003"/>
                    <a:pt x="568" y="8885"/>
                  </a:cubicBezTo>
                  <a:cubicBezTo>
                    <a:pt x="879" y="9433"/>
                    <a:pt x="1519" y="9600"/>
                    <a:pt x="2210" y="9600"/>
                  </a:cubicBezTo>
                  <a:cubicBezTo>
                    <a:pt x="2710" y="9600"/>
                    <a:pt x="3237" y="9513"/>
                    <a:pt x="3687" y="9420"/>
                  </a:cubicBezTo>
                  <a:cubicBezTo>
                    <a:pt x="3718" y="9578"/>
                    <a:pt x="3750" y="9673"/>
                    <a:pt x="3844" y="9830"/>
                  </a:cubicBezTo>
                  <a:cubicBezTo>
                    <a:pt x="3403" y="10145"/>
                    <a:pt x="3246" y="10744"/>
                    <a:pt x="3529" y="11216"/>
                  </a:cubicBezTo>
                  <a:cubicBezTo>
                    <a:pt x="3718" y="11531"/>
                    <a:pt x="4065" y="11720"/>
                    <a:pt x="4411" y="11720"/>
                  </a:cubicBezTo>
                  <a:cubicBezTo>
                    <a:pt x="4600" y="11720"/>
                    <a:pt x="4789" y="11689"/>
                    <a:pt x="4947" y="11563"/>
                  </a:cubicBezTo>
                  <a:cubicBezTo>
                    <a:pt x="5167" y="11720"/>
                    <a:pt x="5419" y="11846"/>
                    <a:pt x="5703" y="11846"/>
                  </a:cubicBezTo>
                  <a:cubicBezTo>
                    <a:pt x="6585" y="11846"/>
                    <a:pt x="7278" y="10775"/>
                    <a:pt x="7688" y="9357"/>
                  </a:cubicBezTo>
                  <a:cubicBezTo>
                    <a:pt x="8143" y="9478"/>
                    <a:pt x="8678" y="9576"/>
                    <a:pt x="9184" y="9576"/>
                  </a:cubicBezTo>
                  <a:cubicBezTo>
                    <a:pt x="9868" y="9576"/>
                    <a:pt x="10499" y="9397"/>
                    <a:pt x="10807" y="8853"/>
                  </a:cubicBezTo>
                  <a:cubicBezTo>
                    <a:pt x="11374" y="7908"/>
                    <a:pt x="10429" y="6680"/>
                    <a:pt x="9673" y="5892"/>
                  </a:cubicBezTo>
                  <a:cubicBezTo>
                    <a:pt x="9799" y="5797"/>
                    <a:pt x="9862" y="5671"/>
                    <a:pt x="9988" y="5545"/>
                  </a:cubicBezTo>
                  <a:cubicBezTo>
                    <a:pt x="10145" y="5640"/>
                    <a:pt x="10271" y="5671"/>
                    <a:pt x="10429" y="5671"/>
                  </a:cubicBezTo>
                  <a:cubicBezTo>
                    <a:pt x="10775" y="5671"/>
                    <a:pt x="11122" y="5482"/>
                    <a:pt x="11311" y="5167"/>
                  </a:cubicBezTo>
                  <a:cubicBezTo>
                    <a:pt x="11594" y="4632"/>
                    <a:pt x="11437" y="4002"/>
                    <a:pt x="10933" y="3750"/>
                  </a:cubicBezTo>
                  <a:cubicBezTo>
                    <a:pt x="10964" y="3466"/>
                    <a:pt x="10901" y="3183"/>
                    <a:pt x="10775" y="2962"/>
                  </a:cubicBezTo>
                  <a:cubicBezTo>
                    <a:pt x="10457" y="2432"/>
                    <a:pt x="9842" y="2259"/>
                    <a:pt x="9179" y="2259"/>
                  </a:cubicBezTo>
                  <a:cubicBezTo>
                    <a:pt x="8661" y="2259"/>
                    <a:pt x="8113" y="2365"/>
                    <a:pt x="7656" y="2489"/>
                  </a:cubicBezTo>
                  <a:cubicBezTo>
                    <a:pt x="7278" y="1072"/>
                    <a:pt x="6585" y="1"/>
                    <a:pt x="5640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2" name="Google Shape;1842;p42"/>
          <p:cNvGrpSpPr/>
          <p:nvPr/>
        </p:nvGrpSpPr>
        <p:grpSpPr>
          <a:xfrm>
            <a:off x="6207530" y="3173090"/>
            <a:ext cx="329365" cy="351910"/>
            <a:chOff x="-24344425" y="3519475"/>
            <a:chExt cx="276475" cy="295400"/>
          </a:xfrm>
        </p:grpSpPr>
        <p:sp>
          <p:nvSpPr>
            <p:cNvPr id="1843" name="Google Shape;1843;p42"/>
            <p:cNvSpPr/>
            <p:nvPr/>
          </p:nvSpPr>
          <p:spPr>
            <a:xfrm>
              <a:off x="-24240450" y="3554150"/>
              <a:ext cx="69325" cy="34450"/>
            </a:xfrm>
            <a:custGeom>
              <a:rect b="b" l="l" r="r" t="t"/>
              <a:pathLst>
                <a:path extrusionOk="0" h="1378" w="2773">
                  <a:moveTo>
                    <a:pt x="1387" y="0"/>
                  </a:moveTo>
                  <a:cubicBezTo>
                    <a:pt x="788" y="0"/>
                    <a:pt x="284" y="347"/>
                    <a:pt x="95" y="914"/>
                  </a:cubicBezTo>
                  <a:cubicBezTo>
                    <a:pt x="0" y="1071"/>
                    <a:pt x="95" y="1260"/>
                    <a:pt x="284" y="1355"/>
                  </a:cubicBezTo>
                  <a:cubicBezTo>
                    <a:pt x="318" y="1366"/>
                    <a:pt x="352" y="1371"/>
                    <a:pt x="385" y="1371"/>
                  </a:cubicBezTo>
                  <a:cubicBezTo>
                    <a:pt x="537" y="1371"/>
                    <a:pt x="673" y="1263"/>
                    <a:pt x="725" y="1134"/>
                  </a:cubicBezTo>
                  <a:cubicBezTo>
                    <a:pt x="788" y="882"/>
                    <a:pt x="1072" y="662"/>
                    <a:pt x="1387" y="662"/>
                  </a:cubicBezTo>
                  <a:cubicBezTo>
                    <a:pt x="1702" y="662"/>
                    <a:pt x="1922" y="882"/>
                    <a:pt x="2048" y="1134"/>
                  </a:cubicBezTo>
                  <a:cubicBezTo>
                    <a:pt x="2120" y="1301"/>
                    <a:pt x="2246" y="1378"/>
                    <a:pt x="2371" y="1378"/>
                  </a:cubicBezTo>
                  <a:cubicBezTo>
                    <a:pt x="2411" y="1378"/>
                    <a:pt x="2451" y="1370"/>
                    <a:pt x="2489" y="1355"/>
                  </a:cubicBezTo>
                  <a:cubicBezTo>
                    <a:pt x="2678" y="1260"/>
                    <a:pt x="2773" y="1071"/>
                    <a:pt x="2678" y="914"/>
                  </a:cubicBezTo>
                  <a:cubicBezTo>
                    <a:pt x="2489" y="347"/>
                    <a:pt x="1985" y="0"/>
                    <a:pt x="1387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42"/>
            <p:cNvSpPr/>
            <p:nvPr/>
          </p:nvSpPr>
          <p:spPr>
            <a:xfrm>
              <a:off x="-24344425" y="3519475"/>
              <a:ext cx="276475" cy="295400"/>
            </a:xfrm>
            <a:custGeom>
              <a:rect b="b" l="l" r="r" t="t"/>
              <a:pathLst>
                <a:path extrusionOk="0" h="11816" w="11059">
                  <a:moveTo>
                    <a:pt x="5546" y="694"/>
                  </a:moveTo>
                  <a:cubicBezTo>
                    <a:pt x="6743" y="694"/>
                    <a:pt x="7625" y="1608"/>
                    <a:pt x="7625" y="2773"/>
                  </a:cubicBezTo>
                  <a:lnTo>
                    <a:pt x="7625" y="3120"/>
                  </a:lnTo>
                  <a:cubicBezTo>
                    <a:pt x="7625" y="3309"/>
                    <a:pt x="7467" y="3466"/>
                    <a:pt x="7278" y="3466"/>
                  </a:cubicBezTo>
                  <a:lnTo>
                    <a:pt x="5892" y="3466"/>
                  </a:lnTo>
                  <a:lnTo>
                    <a:pt x="5892" y="3120"/>
                  </a:lnTo>
                  <a:cubicBezTo>
                    <a:pt x="5892" y="2931"/>
                    <a:pt x="5735" y="2773"/>
                    <a:pt x="5546" y="2773"/>
                  </a:cubicBezTo>
                  <a:cubicBezTo>
                    <a:pt x="5357" y="2773"/>
                    <a:pt x="5199" y="2931"/>
                    <a:pt x="5199" y="3120"/>
                  </a:cubicBezTo>
                  <a:lnTo>
                    <a:pt x="5199" y="3466"/>
                  </a:lnTo>
                  <a:lnTo>
                    <a:pt x="3813" y="3466"/>
                  </a:lnTo>
                  <a:cubicBezTo>
                    <a:pt x="3624" y="3466"/>
                    <a:pt x="3466" y="3309"/>
                    <a:pt x="3466" y="3120"/>
                  </a:cubicBezTo>
                  <a:lnTo>
                    <a:pt x="3466" y="2773"/>
                  </a:lnTo>
                  <a:cubicBezTo>
                    <a:pt x="3466" y="1639"/>
                    <a:pt x="4411" y="694"/>
                    <a:pt x="5546" y="694"/>
                  </a:cubicBezTo>
                  <a:close/>
                  <a:moveTo>
                    <a:pt x="7940" y="4821"/>
                  </a:moveTo>
                  <a:cubicBezTo>
                    <a:pt x="8160" y="4821"/>
                    <a:pt x="8318" y="4979"/>
                    <a:pt x="8318" y="5168"/>
                  </a:cubicBezTo>
                  <a:cubicBezTo>
                    <a:pt x="8318" y="5357"/>
                    <a:pt x="8160" y="5514"/>
                    <a:pt x="7940" y="5514"/>
                  </a:cubicBezTo>
                  <a:lnTo>
                    <a:pt x="3088" y="5514"/>
                  </a:lnTo>
                  <a:cubicBezTo>
                    <a:pt x="2899" y="5514"/>
                    <a:pt x="2742" y="5357"/>
                    <a:pt x="2742" y="5168"/>
                  </a:cubicBezTo>
                  <a:cubicBezTo>
                    <a:pt x="2742" y="4979"/>
                    <a:pt x="2899" y="4821"/>
                    <a:pt x="3088" y="4821"/>
                  </a:cubicBezTo>
                  <a:close/>
                  <a:moveTo>
                    <a:pt x="4128" y="6932"/>
                  </a:moveTo>
                  <a:cubicBezTo>
                    <a:pt x="4317" y="6932"/>
                    <a:pt x="4474" y="7089"/>
                    <a:pt x="4474" y="7310"/>
                  </a:cubicBezTo>
                  <a:cubicBezTo>
                    <a:pt x="4474" y="7499"/>
                    <a:pt x="4317" y="7656"/>
                    <a:pt x="4128" y="7656"/>
                  </a:cubicBezTo>
                  <a:lnTo>
                    <a:pt x="3088" y="7656"/>
                  </a:lnTo>
                  <a:cubicBezTo>
                    <a:pt x="2899" y="7656"/>
                    <a:pt x="2742" y="7499"/>
                    <a:pt x="2742" y="7310"/>
                  </a:cubicBezTo>
                  <a:cubicBezTo>
                    <a:pt x="2742" y="7089"/>
                    <a:pt x="2899" y="6932"/>
                    <a:pt x="3088" y="6932"/>
                  </a:cubicBezTo>
                  <a:close/>
                  <a:moveTo>
                    <a:pt x="7940" y="6932"/>
                  </a:moveTo>
                  <a:cubicBezTo>
                    <a:pt x="8160" y="6932"/>
                    <a:pt x="8318" y="7089"/>
                    <a:pt x="8318" y="7310"/>
                  </a:cubicBezTo>
                  <a:cubicBezTo>
                    <a:pt x="8286" y="7499"/>
                    <a:pt x="8160" y="7656"/>
                    <a:pt x="7940" y="7656"/>
                  </a:cubicBezTo>
                  <a:lnTo>
                    <a:pt x="6932" y="7656"/>
                  </a:lnTo>
                  <a:cubicBezTo>
                    <a:pt x="6743" y="7656"/>
                    <a:pt x="6585" y="7499"/>
                    <a:pt x="6585" y="7310"/>
                  </a:cubicBezTo>
                  <a:cubicBezTo>
                    <a:pt x="6585" y="7089"/>
                    <a:pt x="6743" y="6932"/>
                    <a:pt x="6932" y="6932"/>
                  </a:cubicBezTo>
                  <a:close/>
                  <a:moveTo>
                    <a:pt x="3781" y="8318"/>
                  </a:moveTo>
                  <a:cubicBezTo>
                    <a:pt x="4002" y="8350"/>
                    <a:pt x="4128" y="8507"/>
                    <a:pt x="4128" y="8665"/>
                  </a:cubicBezTo>
                  <a:cubicBezTo>
                    <a:pt x="4128" y="8885"/>
                    <a:pt x="3970" y="9043"/>
                    <a:pt x="3781" y="9043"/>
                  </a:cubicBezTo>
                  <a:lnTo>
                    <a:pt x="3057" y="9043"/>
                  </a:lnTo>
                  <a:cubicBezTo>
                    <a:pt x="2868" y="9043"/>
                    <a:pt x="2710" y="8885"/>
                    <a:pt x="2710" y="8665"/>
                  </a:cubicBezTo>
                  <a:cubicBezTo>
                    <a:pt x="2710" y="8476"/>
                    <a:pt x="2868" y="8318"/>
                    <a:pt x="3057" y="8318"/>
                  </a:cubicBezTo>
                  <a:close/>
                  <a:moveTo>
                    <a:pt x="7940" y="8318"/>
                  </a:moveTo>
                  <a:cubicBezTo>
                    <a:pt x="8160" y="8350"/>
                    <a:pt x="8286" y="8507"/>
                    <a:pt x="8286" y="8665"/>
                  </a:cubicBezTo>
                  <a:cubicBezTo>
                    <a:pt x="8286" y="8885"/>
                    <a:pt x="8129" y="9043"/>
                    <a:pt x="7940" y="9043"/>
                  </a:cubicBezTo>
                  <a:lnTo>
                    <a:pt x="7247" y="9043"/>
                  </a:lnTo>
                  <a:cubicBezTo>
                    <a:pt x="7026" y="9043"/>
                    <a:pt x="6869" y="8885"/>
                    <a:pt x="6869" y="8665"/>
                  </a:cubicBezTo>
                  <a:cubicBezTo>
                    <a:pt x="6869" y="8476"/>
                    <a:pt x="7026" y="8318"/>
                    <a:pt x="7247" y="8318"/>
                  </a:cubicBezTo>
                  <a:close/>
                  <a:moveTo>
                    <a:pt x="2868" y="2049"/>
                  </a:moveTo>
                  <a:lnTo>
                    <a:pt x="2868" y="2049"/>
                  </a:lnTo>
                  <a:cubicBezTo>
                    <a:pt x="2805" y="2332"/>
                    <a:pt x="2805" y="2521"/>
                    <a:pt x="2805" y="2805"/>
                  </a:cubicBezTo>
                  <a:cubicBezTo>
                    <a:pt x="2395" y="2962"/>
                    <a:pt x="2080" y="3309"/>
                    <a:pt x="2080" y="3781"/>
                  </a:cubicBezTo>
                  <a:lnTo>
                    <a:pt x="2080" y="8665"/>
                  </a:lnTo>
                  <a:cubicBezTo>
                    <a:pt x="2080" y="9263"/>
                    <a:pt x="2553" y="9704"/>
                    <a:pt x="3088" y="9704"/>
                  </a:cubicBezTo>
                  <a:lnTo>
                    <a:pt x="5199" y="9704"/>
                  </a:lnTo>
                  <a:lnTo>
                    <a:pt x="5199" y="7247"/>
                  </a:lnTo>
                  <a:cubicBezTo>
                    <a:pt x="5199" y="7058"/>
                    <a:pt x="5357" y="6900"/>
                    <a:pt x="5546" y="6900"/>
                  </a:cubicBezTo>
                  <a:cubicBezTo>
                    <a:pt x="5735" y="6900"/>
                    <a:pt x="5892" y="7058"/>
                    <a:pt x="5892" y="7247"/>
                  </a:cubicBezTo>
                  <a:lnTo>
                    <a:pt x="5892" y="9704"/>
                  </a:lnTo>
                  <a:lnTo>
                    <a:pt x="8003" y="9704"/>
                  </a:lnTo>
                  <a:cubicBezTo>
                    <a:pt x="8570" y="9704"/>
                    <a:pt x="9011" y="9232"/>
                    <a:pt x="9011" y="8665"/>
                  </a:cubicBezTo>
                  <a:lnTo>
                    <a:pt x="9011" y="3844"/>
                  </a:lnTo>
                  <a:cubicBezTo>
                    <a:pt x="9011" y="3372"/>
                    <a:pt x="8728" y="2994"/>
                    <a:pt x="8318" y="2836"/>
                  </a:cubicBezTo>
                  <a:cubicBezTo>
                    <a:pt x="8318" y="2584"/>
                    <a:pt x="8318" y="2364"/>
                    <a:pt x="8223" y="2112"/>
                  </a:cubicBezTo>
                  <a:lnTo>
                    <a:pt x="8223" y="2112"/>
                  </a:lnTo>
                  <a:cubicBezTo>
                    <a:pt x="9043" y="2269"/>
                    <a:pt x="9736" y="2962"/>
                    <a:pt x="9736" y="3844"/>
                  </a:cubicBezTo>
                  <a:lnTo>
                    <a:pt x="9736" y="8696"/>
                  </a:lnTo>
                  <a:cubicBezTo>
                    <a:pt x="9736" y="9641"/>
                    <a:pt x="8948" y="10429"/>
                    <a:pt x="8003" y="10429"/>
                  </a:cubicBezTo>
                  <a:lnTo>
                    <a:pt x="3151" y="10429"/>
                  </a:lnTo>
                  <a:cubicBezTo>
                    <a:pt x="2206" y="10429"/>
                    <a:pt x="1418" y="9641"/>
                    <a:pt x="1418" y="8696"/>
                  </a:cubicBezTo>
                  <a:lnTo>
                    <a:pt x="1418" y="3781"/>
                  </a:lnTo>
                  <a:lnTo>
                    <a:pt x="1355" y="3781"/>
                  </a:lnTo>
                  <a:cubicBezTo>
                    <a:pt x="1355" y="2931"/>
                    <a:pt x="1985" y="2206"/>
                    <a:pt x="2868" y="2049"/>
                  </a:cubicBezTo>
                  <a:close/>
                  <a:moveTo>
                    <a:pt x="3088" y="1"/>
                  </a:moveTo>
                  <a:cubicBezTo>
                    <a:pt x="1355" y="1"/>
                    <a:pt x="1" y="1419"/>
                    <a:pt x="1" y="3120"/>
                  </a:cubicBezTo>
                  <a:lnTo>
                    <a:pt x="1" y="8728"/>
                  </a:lnTo>
                  <a:cubicBezTo>
                    <a:pt x="1" y="10397"/>
                    <a:pt x="1355" y="11815"/>
                    <a:pt x="3088" y="11815"/>
                  </a:cubicBezTo>
                  <a:lnTo>
                    <a:pt x="7940" y="11815"/>
                  </a:lnTo>
                  <a:cubicBezTo>
                    <a:pt x="9673" y="11815"/>
                    <a:pt x="11059" y="10397"/>
                    <a:pt x="11059" y="8728"/>
                  </a:cubicBezTo>
                  <a:lnTo>
                    <a:pt x="11059" y="3120"/>
                  </a:lnTo>
                  <a:cubicBezTo>
                    <a:pt x="11059" y="1387"/>
                    <a:pt x="9641" y="1"/>
                    <a:pt x="7940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5" name="Google Shape;1845;p42"/>
          <p:cNvGrpSpPr/>
          <p:nvPr/>
        </p:nvGrpSpPr>
        <p:grpSpPr>
          <a:xfrm>
            <a:off x="6197210" y="3625010"/>
            <a:ext cx="350004" cy="348128"/>
            <a:chOff x="-24353075" y="3891250"/>
            <a:chExt cx="293800" cy="292225"/>
          </a:xfrm>
        </p:grpSpPr>
        <p:sp>
          <p:nvSpPr>
            <p:cNvPr id="1846" name="Google Shape;1846;p42"/>
            <p:cNvSpPr/>
            <p:nvPr/>
          </p:nvSpPr>
          <p:spPr>
            <a:xfrm>
              <a:off x="-24251475" y="4012525"/>
              <a:ext cx="88225" cy="65400"/>
            </a:xfrm>
            <a:custGeom>
              <a:rect b="b" l="l" r="r" t="t"/>
              <a:pathLst>
                <a:path extrusionOk="0" h="2616" w="3529">
                  <a:moveTo>
                    <a:pt x="725" y="1"/>
                  </a:moveTo>
                  <a:cubicBezTo>
                    <a:pt x="315" y="1"/>
                    <a:pt x="0" y="347"/>
                    <a:pt x="0" y="725"/>
                  </a:cubicBezTo>
                  <a:cubicBezTo>
                    <a:pt x="0" y="1356"/>
                    <a:pt x="1040" y="2049"/>
                    <a:pt x="1733" y="2616"/>
                  </a:cubicBezTo>
                  <a:cubicBezTo>
                    <a:pt x="2458" y="2017"/>
                    <a:pt x="3466" y="1356"/>
                    <a:pt x="3466" y="725"/>
                  </a:cubicBezTo>
                  <a:cubicBezTo>
                    <a:pt x="3529" y="410"/>
                    <a:pt x="3277" y="1"/>
                    <a:pt x="2804" y="1"/>
                  </a:cubicBezTo>
                  <a:cubicBezTo>
                    <a:pt x="2300" y="1"/>
                    <a:pt x="2111" y="599"/>
                    <a:pt x="2111" y="599"/>
                  </a:cubicBezTo>
                  <a:cubicBezTo>
                    <a:pt x="2063" y="745"/>
                    <a:pt x="1906" y="824"/>
                    <a:pt x="1753" y="824"/>
                  </a:cubicBezTo>
                  <a:cubicBezTo>
                    <a:pt x="1607" y="824"/>
                    <a:pt x="1464" y="753"/>
                    <a:pt x="1418" y="599"/>
                  </a:cubicBezTo>
                  <a:cubicBezTo>
                    <a:pt x="1418" y="568"/>
                    <a:pt x="1229" y="1"/>
                    <a:pt x="725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42"/>
            <p:cNvSpPr/>
            <p:nvPr/>
          </p:nvSpPr>
          <p:spPr>
            <a:xfrm>
              <a:off x="-24353075" y="3891250"/>
              <a:ext cx="293800" cy="292225"/>
            </a:xfrm>
            <a:custGeom>
              <a:rect b="b" l="l" r="r" t="t"/>
              <a:pathLst>
                <a:path extrusionOk="0" h="11689" w="11752">
                  <a:moveTo>
                    <a:pt x="6837" y="4159"/>
                  </a:moveTo>
                  <a:cubicBezTo>
                    <a:pt x="7624" y="4159"/>
                    <a:pt x="8223" y="4789"/>
                    <a:pt x="8223" y="5576"/>
                  </a:cubicBezTo>
                  <a:cubicBezTo>
                    <a:pt x="8254" y="6616"/>
                    <a:pt x="7309" y="7183"/>
                    <a:pt x="6049" y="8223"/>
                  </a:cubicBezTo>
                  <a:cubicBezTo>
                    <a:pt x="5986" y="8286"/>
                    <a:pt x="5907" y="8317"/>
                    <a:pt x="5829" y="8317"/>
                  </a:cubicBezTo>
                  <a:cubicBezTo>
                    <a:pt x="5750" y="8317"/>
                    <a:pt x="5671" y="8286"/>
                    <a:pt x="5608" y="8223"/>
                  </a:cubicBezTo>
                  <a:cubicBezTo>
                    <a:pt x="4348" y="7183"/>
                    <a:pt x="3403" y="6585"/>
                    <a:pt x="3403" y="5576"/>
                  </a:cubicBezTo>
                  <a:cubicBezTo>
                    <a:pt x="3403" y="4789"/>
                    <a:pt x="4033" y="4159"/>
                    <a:pt x="4789" y="4159"/>
                  </a:cubicBezTo>
                  <a:cubicBezTo>
                    <a:pt x="5293" y="4159"/>
                    <a:pt x="5608" y="4411"/>
                    <a:pt x="5797" y="4663"/>
                  </a:cubicBezTo>
                  <a:cubicBezTo>
                    <a:pt x="6018" y="4411"/>
                    <a:pt x="6364" y="4159"/>
                    <a:pt x="6837" y="4159"/>
                  </a:cubicBezTo>
                  <a:close/>
                  <a:moveTo>
                    <a:pt x="4474" y="0"/>
                  </a:moveTo>
                  <a:cubicBezTo>
                    <a:pt x="3875" y="0"/>
                    <a:pt x="3466" y="473"/>
                    <a:pt x="3466" y="1008"/>
                  </a:cubicBezTo>
                  <a:lnTo>
                    <a:pt x="3466" y="3466"/>
                  </a:lnTo>
                  <a:lnTo>
                    <a:pt x="1008" y="3466"/>
                  </a:lnTo>
                  <a:cubicBezTo>
                    <a:pt x="410" y="3466"/>
                    <a:pt x="0" y="3938"/>
                    <a:pt x="0" y="4474"/>
                  </a:cubicBezTo>
                  <a:lnTo>
                    <a:pt x="0" y="7246"/>
                  </a:lnTo>
                  <a:cubicBezTo>
                    <a:pt x="0" y="7813"/>
                    <a:pt x="473" y="8254"/>
                    <a:pt x="1008" y="8254"/>
                  </a:cubicBezTo>
                  <a:lnTo>
                    <a:pt x="3466" y="8254"/>
                  </a:lnTo>
                  <a:lnTo>
                    <a:pt x="3466" y="10649"/>
                  </a:lnTo>
                  <a:cubicBezTo>
                    <a:pt x="3466" y="11247"/>
                    <a:pt x="3938" y="11688"/>
                    <a:pt x="4474" y="11688"/>
                  </a:cubicBezTo>
                  <a:lnTo>
                    <a:pt x="7246" y="11688"/>
                  </a:lnTo>
                  <a:cubicBezTo>
                    <a:pt x="7813" y="11688"/>
                    <a:pt x="8254" y="11216"/>
                    <a:pt x="8254" y="10649"/>
                  </a:cubicBezTo>
                  <a:lnTo>
                    <a:pt x="8254" y="8254"/>
                  </a:lnTo>
                  <a:lnTo>
                    <a:pt x="10680" y="8254"/>
                  </a:lnTo>
                  <a:cubicBezTo>
                    <a:pt x="11279" y="8254"/>
                    <a:pt x="11720" y="7782"/>
                    <a:pt x="11720" y="7246"/>
                  </a:cubicBezTo>
                  <a:lnTo>
                    <a:pt x="11720" y="4474"/>
                  </a:lnTo>
                  <a:cubicBezTo>
                    <a:pt x="11751" y="3938"/>
                    <a:pt x="11279" y="3466"/>
                    <a:pt x="10680" y="3466"/>
                  </a:cubicBezTo>
                  <a:lnTo>
                    <a:pt x="8254" y="3466"/>
                  </a:lnTo>
                  <a:lnTo>
                    <a:pt x="8254" y="1008"/>
                  </a:lnTo>
                  <a:cubicBezTo>
                    <a:pt x="8254" y="410"/>
                    <a:pt x="7782" y="0"/>
                    <a:pt x="7246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8" name="Google Shape;1848;p42"/>
          <p:cNvGrpSpPr/>
          <p:nvPr/>
        </p:nvGrpSpPr>
        <p:grpSpPr>
          <a:xfrm>
            <a:off x="7980681" y="3173313"/>
            <a:ext cx="353757" cy="351463"/>
            <a:chOff x="-22845575" y="3504075"/>
            <a:chExt cx="296950" cy="295025"/>
          </a:xfrm>
        </p:grpSpPr>
        <p:sp>
          <p:nvSpPr>
            <p:cNvPr id="1849" name="Google Shape;1849;p42"/>
            <p:cNvSpPr/>
            <p:nvPr/>
          </p:nvSpPr>
          <p:spPr>
            <a:xfrm>
              <a:off x="-22688825" y="3504100"/>
              <a:ext cx="140200" cy="295000"/>
            </a:xfrm>
            <a:custGeom>
              <a:rect b="b" l="l" r="r" t="t"/>
              <a:pathLst>
                <a:path extrusionOk="0" h="11800" w="5608">
                  <a:moveTo>
                    <a:pt x="1465" y="2908"/>
                  </a:moveTo>
                  <a:cubicBezTo>
                    <a:pt x="1552" y="2908"/>
                    <a:pt x="1638" y="2931"/>
                    <a:pt x="1701" y="2979"/>
                  </a:cubicBezTo>
                  <a:cubicBezTo>
                    <a:pt x="1827" y="3105"/>
                    <a:pt x="1827" y="3357"/>
                    <a:pt x="1701" y="3451"/>
                  </a:cubicBezTo>
                  <a:cubicBezTo>
                    <a:pt x="1292" y="3861"/>
                    <a:pt x="1292" y="4522"/>
                    <a:pt x="1701" y="4932"/>
                  </a:cubicBezTo>
                  <a:cubicBezTo>
                    <a:pt x="1827" y="5026"/>
                    <a:pt x="1827" y="5279"/>
                    <a:pt x="1701" y="5373"/>
                  </a:cubicBezTo>
                  <a:cubicBezTo>
                    <a:pt x="1632" y="5477"/>
                    <a:pt x="1544" y="5524"/>
                    <a:pt x="1452" y="5524"/>
                  </a:cubicBezTo>
                  <a:cubicBezTo>
                    <a:pt x="1377" y="5524"/>
                    <a:pt x="1300" y="5493"/>
                    <a:pt x="1229" y="5436"/>
                  </a:cubicBezTo>
                  <a:cubicBezTo>
                    <a:pt x="567" y="4774"/>
                    <a:pt x="567" y="3672"/>
                    <a:pt x="1229" y="2979"/>
                  </a:cubicBezTo>
                  <a:cubicBezTo>
                    <a:pt x="1292" y="2931"/>
                    <a:pt x="1378" y="2908"/>
                    <a:pt x="1465" y="2908"/>
                  </a:cubicBezTo>
                  <a:close/>
                  <a:moveTo>
                    <a:pt x="2461" y="7313"/>
                  </a:moveTo>
                  <a:cubicBezTo>
                    <a:pt x="2532" y="7313"/>
                    <a:pt x="2605" y="7318"/>
                    <a:pt x="2678" y="7326"/>
                  </a:cubicBezTo>
                  <a:cubicBezTo>
                    <a:pt x="2867" y="7358"/>
                    <a:pt x="3025" y="7515"/>
                    <a:pt x="2993" y="7704"/>
                  </a:cubicBezTo>
                  <a:cubicBezTo>
                    <a:pt x="2962" y="7925"/>
                    <a:pt x="2804" y="8019"/>
                    <a:pt x="2615" y="8019"/>
                  </a:cubicBezTo>
                  <a:cubicBezTo>
                    <a:pt x="2579" y="8016"/>
                    <a:pt x="2543" y="8014"/>
                    <a:pt x="2507" y="8014"/>
                  </a:cubicBezTo>
                  <a:cubicBezTo>
                    <a:pt x="1947" y="8014"/>
                    <a:pt x="1418" y="8467"/>
                    <a:pt x="1418" y="9059"/>
                  </a:cubicBezTo>
                  <a:cubicBezTo>
                    <a:pt x="1418" y="9248"/>
                    <a:pt x="1260" y="9406"/>
                    <a:pt x="1071" y="9406"/>
                  </a:cubicBezTo>
                  <a:cubicBezTo>
                    <a:pt x="882" y="9406"/>
                    <a:pt x="725" y="9248"/>
                    <a:pt x="725" y="9059"/>
                  </a:cubicBezTo>
                  <a:cubicBezTo>
                    <a:pt x="725" y="8091"/>
                    <a:pt x="1490" y="7313"/>
                    <a:pt x="2461" y="7313"/>
                  </a:cubicBezTo>
                  <a:close/>
                  <a:moveTo>
                    <a:pt x="1060" y="0"/>
                  </a:moveTo>
                  <a:cubicBezTo>
                    <a:pt x="689" y="0"/>
                    <a:pt x="327" y="130"/>
                    <a:pt x="0" y="364"/>
                  </a:cubicBezTo>
                  <a:lnTo>
                    <a:pt x="0" y="5247"/>
                  </a:lnTo>
                  <a:cubicBezTo>
                    <a:pt x="0" y="5814"/>
                    <a:pt x="473" y="6255"/>
                    <a:pt x="1040" y="6255"/>
                  </a:cubicBezTo>
                  <a:cubicBezTo>
                    <a:pt x="1229" y="6255"/>
                    <a:pt x="1386" y="6413"/>
                    <a:pt x="1386" y="6602"/>
                  </a:cubicBezTo>
                  <a:cubicBezTo>
                    <a:pt x="1386" y="6822"/>
                    <a:pt x="1229" y="6948"/>
                    <a:pt x="1040" y="6948"/>
                  </a:cubicBezTo>
                  <a:cubicBezTo>
                    <a:pt x="630" y="6948"/>
                    <a:pt x="284" y="6854"/>
                    <a:pt x="0" y="6602"/>
                  </a:cubicBezTo>
                  <a:lnTo>
                    <a:pt x="0" y="11453"/>
                  </a:lnTo>
                  <a:cubicBezTo>
                    <a:pt x="284" y="11705"/>
                    <a:pt x="630" y="11800"/>
                    <a:pt x="1040" y="11800"/>
                  </a:cubicBezTo>
                  <a:cubicBezTo>
                    <a:pt x="1733" y="11800"/>
                    <a:pt x="2363" y="11359"/>
                    <a:pt x="2647" y="10760"/>
                  </a:cubicBezTo>
                  <a:cubicBezTo>
                    <a:pt x="3497" y="10634"/>
                    <a:pt x="4190" y="9910"/>
                    <a:pt x="4190" y="9028"/>
                  </a:cubicBezTo>
                  <a:cubicBezTo>
                    <a:pt x="4190" y="8902"/>
                    <a:pt x="4159" y="8776"/>
                    <a:pt x="4159" y="8618"/>
                  </a:cubicBezTo>
                  <a:cubicBezTo>
                    <a:pt x="4505" y="8555"/>
                    <a:pt x="4820" y="8397"/>
                    <a:pt x="5104" y="8145"/>
                  </a:cubicBezTo>
                  <a:cubicBezTo>
                    <a:pt x="5419" y="7830"/>
                    <a:pt x="5608" y="7389"/>
                    <a:pt x="5608" y="6917"/>
                  </a:cubicBezTo>
                  <a:cubicBezTo>
                    <a:pt x="5608" y="6539"/>
                    <a:pt x="5482" y="6192"/>
                    <a:pt x="5261" y="5909"/>
                  </a:cubicBezTo>
                  <a:cubicBezTo>
                    <a:pt x="5482" y="5594"/>
                    <a:pt x="5608" y="5247"/>
                    <a:pt x="5608" y="4869"/>
                  </a:cubicBezTo>
                  <a:cubicBezTo>
                    <a:pt x="5608" y="4396"/>
                    <a:pt x="5387" y="3987"/>
                    <a:pt x="5072" y="3672"/>
                  </a:cubicBezTo>
                  <a:cubicBezTo>
                    <a:pt x="4852" y="3420"/>
                    <a:pt x="4505" y="3262"/>
                    <a:pt x="4127" y="3199"/>
                  </a:cubicBezTo>
                  <a:cubicBezTo>
                    <a:pt x="4253" y="2632"/>
                    <a:pt x="4096" y="2002"/>
                    <a:pt x="3655" y="1561"/>
                  </a:cubicBezTo>
                  <a:cubicBezTo>
                    <a:pt x="3403" y="1309"/>
                    <a:pt x="3025" y="1120"/>
                    <a:pt x="2647" y="1088"/>
                  </a:cubicBezTo>
                  <a:cubicBezTo>
                    <a:pt x="2394" y="584"/>
                    <a:pt x="1985" y="143"/>
                    <a:pt x="1449" y="49"/>
                  </a:cubicBezTo>
                  <a:cubicBezTo>
                    <a:pt x="1319" y="16"/>
                    <a:pt x="1189" y="0"/>
                    <a:pt x="1060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42"/>
            <p:cNvSpPr/>
            <p:nvPr/>
          </p:nvSpPr>
          <p:spPr>
            <a:xfrm>
              <a:off x="-22845575" y="3504075"/>
              <a:ext cx="139425" cy="294250"/>
            </a:xfrm>
            <a:custGeom>
              <a:rect b="b" l="l" r="r" t="t"/>
              <a:pathLst>
                <a:path extrusionOk="0" h="11770" w="5577">
                  <a:moveTo>
                    <a:pt x="4187" y="2948"/>
                  </a:moveTo>
                  <a:cubicBezTo>
                    <a:pt x="4277" y="2948"/>
                    <a:pt x="4364" y="2980"/>
                    <a:pt x="4411" y="3043"/>
                  </a:cubicBezTo>
                  <a:cubicBezTo>
                    <a:pt x="5104" y="3673"/>
                    <a:pt x="5104" y="4775"/>
                    <a:pt x="4411" y="5437"/>
                  </a:cubicBezTo>
                  <a:cubicBezTo>
                    <a:pt x="4364" y="5500"/>
                    <a:pt x="4277" y="5532"/>
                    <a:pt x="4187" y="5532"/>
                  </a:cubicBezTo>
                  <a:cubicBezTo>
                    <a:pt x="4096" y="5532"/>
                    <a:pt x="4002" y="5500"/>
                    <a:pt x="3939" y="5437"/>
                  </a:cubicBezTo>
                  <a:cubicBezTo>
                    <a:pt x="3844" y="5311"/>
                    <a:pt x="3844" y="5090"/>
                    <a:pt x="3939" y="4964"/>
                  </a:cubicBezTo>
                  <a:cubicBezTo>
                    <a:pt x="4348" y="4555"/>
                    <a:pt x="4348" y="3893"/>
                    <a:pt x="3939" y="3515"/>
                  </a:cubicBezTo>
                  <a:cubicBezTo>
                    <a:pt x="3844" y="3389"/>
                    <a:pt x="3844" y="3137"/>
                    <a:pt x="3939" y="3043"/>
                  </a:cubicBezTo>
                  <a:cubicBezTo>
                    <a:pt x="4002" y="2980"/>
                    <a:pt x="4096" y="2948"/>
                    <a:pt x="4187" y="2948"/>
                  </a:cubicBezTo>
                  <a:close/>
                  <a:moveTo>
                    <a:pt x="3148" y="7314"/>
                  </a:moveTo>
                  <a:cubicBezTo>
                    <a:pt x="4123" y="7314"/>
                    <a:pt x="4915" y="8092"/>
                    <a:pt x="4915" y="9060"/>
                  </a:cubicBezTo>
                  <a:cubicBezTo>
                    <a:pt x="4915" y="9249"/>
                    <a:pt x="4726" y="9407"/>
                    <a:pt x="4537" y="9407"/>
                  </a:cubicBezTo>
                  <a:cubicBezTo>
                    <a:pt x="4348" y="9407"/>
                    <a:pt x="4191" y="9249"/>
                    <a:pt x="4191" y="9060"/>
                  </a:cubicBezTo>
                  <a:cubicBezTo>
                    <a:pt x="4191" y="8468"/>
                    <a:pt x="3662" y="8015"/>
                    <a:pt x="3101" y="8015"/>
                  </a:cubicBezTo>
                  <a:cubicBezTo>
                    <a:pt x="3066" y="8015"/>
                    <a:pt x="3030" y="8017"/>
                    <a:pt x="2994" y="8020"/>
                  </a:cubicBezTo>
                  <a:cubicBezTo>
                    <a:pt x="2968" y="8029"/>
                    <a:pt x="2944" y="8033"/>
                    <a:pt x="2920" y="8033"/>
                  </a:cubicBezTo>
                  <a:cubicBezTo>
                    <a:pt x="2765" y="8033"/>
                    <a:pt x="2643" y="7869"/>
                    <a:pt x="2616" y="7705"/>
                  </a:cubicBezTo>
                  <a:cubicBezTo>
                    <a:pt x="2584" y="7516"/>
                    <a:pt x="2742" y="7359"/>
                    <a:pt x="2931" y="7327"/>
                  </a:cubicBezTo>
                  <a:cubicBezTo>
                    <a:pt x="3004" y="7319"/>
                    <a:pt x="3077" y="7314"/>
                    <a:pt x="3148" y="7314"/>
                  </a:cubicBezTo>
                  <a:close/>
                  <a:moveTo>
                    <a:pt x="4581" y="0"/>
                  </a:moveTo>
                  <a:cubicBezTo>
                    <a:pt x="4444" y="0"/>
                    <a:pt x="4303" y="16"/>
                    <a:pt x="4159" y="50"/>
                  </a:cubicBezTo>
                  <a:cubicBezTo>
                    <a:pt x="3592" y="144"/>
                    <a:pt x="3214" y="585"/>
                    <a:pt x="2962" y="1089"/>
                  </a:cubicBezTo>
                  <a:cubicBezTo>
                    <a:pt x="2584" y="1152"/>
                    <a:pt x="2206" y="1310"/>
                    <a:pt x="1954" y="1562"/>
                  </a:cubicBezTo>
                  <a:cubicBezTo>
                    <a:pt x="1513" y="2003"/>
                    <a:pt x="1355" y="2633"/>
                    <a:pt x="1481" y="3200"/>
                  </a:cubicBezTo>
                  <a:cubicBezTo>
                    <a:pt x="1135" y="3232"/>
                    <a:pt x="820" y="3389"/>
                    <a:pt x="536" y="3673"/>
                  </a:cubicBezTo>
                  <a:cubicBezTo>
                    <a:pt x="221" y="3988"/>
                    <a:pt x="1" y="4397"/>
                    <a:pt x="1" y="4870"/>
                  </a:cubicBezTo>
                  <a:cubicBezTo>
                    <a:pt x="1" y="5280"/>
                    <a:pt x="127" y="5626"/>
                    <a:pt x="379" y="5910"/>
                  </a:cubicBezTo>
                  <a:cubicBezTo>
                    <a:pt x="127" y="6225"/>
                    <a:pt x="1" y="6571"/>
                    <a:pt x="1" y="6918"/>
                  </a:cubicBezTo>
                  <a:cubicBezTo>
                    <a:pt x="1" y="7390"/>
                    <a:pt x="221" y="7831"/>
                    <a:pt x="536" y="8146"/>
                  </a:cubicBezTo>
                  <a:cubicBezTo>
                    <a:pt x="788" y="8430"/>
                    <a:pt x="1135" y="8588"/>
                    <a:pt x="1481" y="8619"/>
                  </a:cubicBezTo>
                  <a:cubicBezTo>
                    <a:pt x="1229" y="9690"/>
                    <a:pt x="1985" y="10604"/>
                    <a:pt x="2931" y="10698"/>
                  </a:cubicBezTo>
                  <a:cubicBezTo>
                    <a:pt x="3214" y="11328"/>
                    <a:pt x="3781" y="11769"/>
                    <a:pt x="4537" y="11769"/>
                  </a:cubicBezTo>
                  <a:cubicBezTo>
                    <a:pt x="4947" y="11769"/>
                    <a:pt x="5293" y="11612"/>
                    <a:pt x="5577" y="11423"/>
                  </a:cubicBezTo>
                  <a:lnTo>
                    <a:pt x="5577" y="6571"/>
                  </a:lnTo>
                  <a:cubicBezTo>
                    <a:pt x="5293" y="6823"/>
                    <a:pt x="4947" y="6918"/>
                    <a:pt x="4537" y="6918"/>
                  </a:cubicBezTo>
                  <a:cubicBezTo>
                    <a:pt x="4348" y="6918"/>
                    <a:pt x="4191" y="6760"/>
                    <a:pt x="4191" y="6571"/>
                  </a:cubicBezTo>
                  <a:cubicBezTo>
                    <a:pt x="4191" y="6382"/>
                    <a:pt x="4348" y="6225"/>
                    <a:pt x="4537" y="6225"/>
                  </a:cubicBezTo>
                  <a:cubicBezTo>
                    <a:pt x="5136" y="6225"/>
                    <a:pt x="5577" y="5752"/>
                    <a:pt x="5577" y="5185"/>
                  </a:cubicBezTo>
                  <a:lnTo>
                    <a:pt x="5577" y="302"/>
                  </a:lnTo>
                  <a:cubicBezTo>
                    <a:pt x="5300" y="117"/>
                    <a:pt x="4956" y="0"/>
                    <a:pt x="4581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1" name="Google Shape;1851;p42"/>
          <p:cNvGrpSpPr/>
          <p:nvPr/>
        </p:nvGrpSpPr>
        <p:grpSpPr>
          <a:xfrm>
            <a:off x="5773862" y="1306961"/>
            <a:ext cx="299344" cy="351880"/>
            <a:chOff x="-27691025" y="3175300"/>
            <a:chExt cx="251275" cy="295375"/>
          </a:xfrm>
        </p:grpSpPr>
        <p:sp>
          <p:nvSpPr>
            <p:cNvPr id="1852" name="Google Shape;1852;p42"/>
            <p:cNvSpPr/>
            <p:nvPr/>
          </p:nvSpPr>
          <p:spPr>
            <a:xfrm>
              <a:off x="-27492550" y="3298150"/>
              <a:ext cx="18125" cy="18150"/>
            </a:xfrm>
            <a:custGeom>
              <a:rect b="b" l="l" r="r" t="t"/>
              <a:pathLst>
                <a:path extrusionOk="0" h="726" w="725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cubicBezTo>
                    <a:pt x="599" y="663"/>
                    <a:pt x="725" y="505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42"/>
            <p:cNvSpPr/>
            <p:nvPr/>
          </p:nvSpPr>
          <p:spPr>
            <a:xfrm>
              <a:off x="-27613050" y="3175300"/>
              <a:ext cx="60650" cy="105550"/>
            </a:xfrm>
            <a:custGeom>
              <a:rect b="b" l="l" r="r" t="t"/>
              <a:pathLst>
                <a:path extrusionOk="0" h="4222" w="2426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32" y="1922"/>
                    <a:pt x="158" y="2080"/>
                    <a:pt x="347" y="2080"/>
                  </a:cubicBezTo>
                  <a:cubicBezTo>
                    <a:pt x="536" y="2080"/>
                    <a:pt x="693" y="1922"/>
                    <a:pt x="693" y="1733"/>
                  </a:cubicBezTo>
                  <a:lnTo>
                    <a:pt x="693" y="1386"/>
                  </a:lnTo>
                  <a:lnTo>
                    <a:pt x="1040" y="1386"/>
                  </a:lnTo>
                  <a:cubicBezTo>
                    <a:pt x="1260" y="1386"/>
                    <a:pt x="1418" y="1544"/>
                    <a:pt x="1418" y="1733"/>
                  </a:cubicBezTo>
                  <a:lnTo>
                    <a:pt x="1418" y="2899"/>
                  </a:lnTo>
                  <a:cubicBezTo>
                    <a:pt x="1197" y="3025"/>
                    <a:pt x="1040" y="3277"/>
                    <a:pt x="1040" y="3497"/>
                  </a:cubicBezTo>
                  <a:lnTo>
                    <a:pt x="1040" y="4222"/>
                  </a:lnTo>
                  <a:lnTo>
                    <a:pt x="2426" y="4222"/>
                  </a:lnTo>
                  <a:lnTo>
                    <a:pt x="2426" y="3497"/>
                  </a:lnTo>
                  <a:cubicBezTo>
                    <a:pt x="2426" y="3214"/>
                    <a:pt x="2268" y="3025"/>
                    <a:pt x="2079" y="2899"/>
                  </a:cubicBezTo>
                  <a:lnTo>
                    <a:pt x="2079" y="1733"/>
                  </a:lnTo>
                  <a:cubicBezTo>
                    <a:pt x="2079" y="1134"/>
                    <a:pt x="1607" y="693"/>
                    <a:pt x="1040" y="693"/>
                  </a:cubicBezTo>
                  <a:lnTo>
                    <a:pt x="693" y="693"/>
                  </a:ln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42"/>
            <p:cNvSpPr/>
            <p:nvPr/>
          </p:nvSpPr>
          <p:spPr>
            <a:xfrm>
              <a:off x="-27691025" y="3175300"/>
              <a:ext cx="60650" cy="105550"/>
            </a:xfrm>
            <a:custGeom>
              <a:rect b="b" l="l" r="r" t="t"/>
              <a:pathLst>
                <a:path extrusionOk="0" h="4222" w="2426">
                  <a:moveTo>
                    <a:pt x="2079" y="0"/>
                  </a:moveTo>
                  <a:cubicBezTo>
                    <a:pt x="1890" y="0"/>
                    <a:pt x="1733" y="158"/>
                    <a:pt x="1733" y="347"/>
                  </a:cubicBezTo>
                  <a:lnTo>
                    <a:pt x="1733" y="693"/>
                  </a:lnTo>
                  <a:lnTo>
                    <a:pt x="1386" y="693"/>
                  </a:lnTo>
                  <a:cubicBezTo>
                    <a:pt x="788" y="693"/>
                    <a:pt x="347" y="1166"/>
                    <a:pt x="347" y="1733"/>
                  </a:cubicBezTo>
                  <a:lnTo>
                    <a:pt x="347" y="2899"/>
                  </a:lnTo>
                  <a:cubicBezTo>
                    <a:pt x="158" y="3025"/>
                    <a:pt x="0" y="3277"/>
                    <a:pt x="0" y="3497"/>
                  </a:cubicBezTo>
                  <a:lnTo>
                    <a:pt x="0" y="4222"/>
                  </a:lnTo>
                  <a:lnTo>
                    <a:pt x="1386" y="4222"/>
                  </a:lnTo>
                  <a:lnTo>
                    <a:pt x="1386" y="3497"/>
                  </a:lnTo>
                  <a:cubicBezTo>
                    <a:pt x="1386" y="3214"/>
                    <a:pt x="1229" y="3025"/>
                    <a:pt x="1008" y="2899"/>
                  </a:cubicBezTo>
                  <a:lnTo>
                    <a:pt x="1008" y="1733"/>
                  </a:lnTo>
                  <a:cubicBezTo>
                    <a:pt x="1008" y="1544"/>
                    <a:pt x="1166" y="1386"/>
                    <a:pt x="1386" y="1386"/>
                  </a:cubicBezTo>
                  <a:lnTo>
                    <a:pt x="1733" y="1386"/>
                  </a:lnTo>
                  <a:lnTo>
                    <a:pt x="1733" y="1733"/>
                  </a:lnTo>
                  <a:cubicBezTo>
                    <a:pt x="1733" y="1922"/>
                    <a:pt x="1890" y="2080"/>
                    <a:pt x="2079" y="2080"/>
                  </a:cubicBezTo>
                  <a:cubicBezTo>
                    <a:pt x="2268" y="2080"/>
                    <a:pt x="2426" y="1922"/>
                    <a:pt x="2426" y="1733"/>
                  </a:cubicBezTo>
                  <a:lnTo>
                    <a:pt x="2426" y="347"/>
                  </a:lnTo>
                  <a:cubicBezTo>
                    <a:pt x="2426" y="158"/>
                    <a:pt x="2268" y="0"/>
                    <a:pt x="2079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42"/>
            <p:cNvSpPr/>
            <p:nvPr/>
          </p:nvSpPr>
          <p:spPr>
            <a:xfrm>
              <a:off x="-27691025" y="3263500"/>
              <a:ext cx="251275" cy="207175"/>
            </a:xfrm>
            <a:custGeom>
              <a:rect b="b" l="l" r="r" t="t"/>
              <a:pathLst>
                <a:path extrusionOk="0" h="8287" w="10051">
                  <a:moveTo>
                    <a:pt x="8317" y="725"/>
                  </a:moveTo>
                  <a:cubicBezTo>
                    <a:pt x="8885" y="725"/>
                    <a:pt x="9326" y="1198"/>
                    <a:pt x="9326" y="1733"/>
                  </a:cubicBezTo>
                  <a:cubicBezTo>
                    <a:pt x="9326" y="2332"/>
                    <a:pt x="8853" y="2773"/>
                    <a:pt x="8317" y="2773"/>
                  </a:cubicBezTo>
                  <a:cubicBezTo>
                    <a:pt x="7750" y="2773"/>
                    <a:pt x="7278" y="2301"/>
                    <a:pt x="7278" y="1733"/>
                  </a:cubicBezTo>
                  <a:cubicBezTo>
                    <a:pt x="7278" y="1166"/>
                    <a:pt x="7750" y="725"/>
                    <a:pt x="8317" y="725"/>
                  </a:cubicBezTo>
                  <a:close/>
                  <a:moveTo>
                    <a:pt x="8317" y="1"/>
                  </a:moveTo>
                  <a:cubicBezTo>
                    <a:pt x="7372" y="1"/>
                    <a:pt x="6585" y="788"/>
                    <a:pt x="6585" y="1733"/>
                  </a:cubicBezTo>
                  <a:cubicBezTo>
                    <a:pt x="6585" y="2584"/>
                    <a:pt x="7152" y="3277"/>
                    <a:pt x="7939" y="3435"/>
                  </a:cubicBezTo>
                  <a:lnTo>
                    <a:pt x="7939" y="5199"/>
                  </a:lnTo>
                  <a:cubicBezTo>
                    <a:pt x="7939" y="6554"/>
                    <a:pt x="6837" y="7656"/>
                    <a:pt x="5513" y="7656"/>
                  </a:cubicBezTo>
                  <a:cubicBezTo>
                    <a:pt x="4190" y="7656"/>
                    <a:pt x="3088" y="6554"/>
                    <a:pt x="3088" y="5199"/>
                  </a:cubicBezTo>
                  <a:lnTo>
                    <a:pt x="3088" y="4506"/>
                  </a:lnTo>
                  <a:lnTo>
                    <a:pt x="3088" y="4443"/>
                  </a:lnTo>
                  <a:cubicBezTo>
                    <a:pt x="4316" y="4317"/>
                    <a:pt x="5324" y="3309"/>
                    <a:pt x="5482" y="2049"/>
                  </a:cubicBezTo>
                  <a:cubicBezTo>
                    <a:pt x="5513" y="1797"/>
                    <a:pt x="5513" y="1891"/>
                    <a:pt x="5513" y="1355"/>
                  </a:cubicBezTo>
                  <a:lnTo>
                    <a:pt x="4127" y="1355"/>
                  </a:lnTo>
                  <a:cubicBezTo>
                    <a:pt x="4127" y="1607"/>
                    <a:pt x="4127" y="1765"/>
                    <a:pt x="4096" y="2049"/>
                  </a:cubicBezTo>
                  <a:cubicBezTo>
                    <a:pt x="3938" y="2710"/>
                    <a:pt x="3340" y="3088"/>
                    <a:pt x="2741" y="3088"/>
                  </a:cubicBezTo>
                  <a:cubicBezTo>
                    <a:pt x="2174" y="3088"/>
                    <a:pt x="1575" y="2773"/>
                    <a:pt x="1418" y="2049"/>
                  </a:cubicBezTo>
                  <a:cubicBezTo>
                    <a:pt x="1386" y="1828"/>
                    <a:pt x="1386" y="1607"/>
                    <a:pt x="1386" y="1355"/>
                  </a:cubicBezTo>
                  <a:lnTo>
                    <a:pt x="0" y="1355"/>
                  </a:lnTo>
                  <a:cubicBezTo>
                    <a:pt x="0" y="1670"/>
                    <a:pt x="0" y="1733"/>
                    <a:pt x="32" y="2049"/>
                  </a:cubicBezTo>
                  <a:cubicBezTo>
                    <a:pt x="221" y="3277"/>
                    <a:pt x="1166" y="4317"/>
                    <a:pt x="2426" y="4474"/>
                  </a:cubicBezTo>
                  <a:lnTo>
                    <a:pt x="2426" y="5168"/>
                  </a:lnTo>
                  <a:cubicBezTo>
                    <a:pt x="2426" y="5672"/>
                    <a:pt x="2552" y="6144"/>
                    <a:pt x="2804" y="6585"/>
                  </a:cubicBezTo>
                  <a:cubicBezTo>
                    <a:pt x="3308" y="7625"/>
                    <a:pt x="4379" y="8286"/>
                    <a:pt x="5545" y="8286"/>
                  </a:cubicBezTo>
                  <a:cubicBezTo>
                    <a:pt x="7278" y="8286"/>
                    <a:pt x="8664" y="6869"/>
                    <a:pt x="8664" y="5168"/>
                  </a:cubicBezTo>
                  <a:lnTo>
                    <a:pt x="8664" y="3435"/>
                  </a:lnTo>
                  <a:cubicBezTo>
                    <a:pt x="9452" y="3277"/>
                    <a:pt x="10050" y="2584"/>
                    <a:pt x="10050" y="1733"/>
                  </a:cubicBezTo>
                  <a:cubicBezTo>
                    <a:pt x="10050" y="788"/>
                    <a:pt x="9263" y="1"/>
                    <a:pt x="8317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6" name="Google Shape;1856;p42"/>
          <p:cNvGrpSpPr/>
          <p:nvPr/>
        </p:nvGrpSpPr>
        <p:grpSpPr>
          <a:xfrm>
            <a:off x="5746179" y="1825637"/>
            <a:ext cx="354710" cy="228015"/>
            <a:chOff x="-27721750" y="3598250"/>
            <a:chExt cx="297750" cy="191400"/>
          </a:xfrm>
        </p:grpSpPr>
        <p:sp>
          <p:nvSpPr>
            <p:cNvPr id="1857" name="Google Shape;1857;p42"/>
            <p:cNvSpPr/>
            <p:nvPr/>
          </p:nvSpPr>
          <p:spPr>
            <a:xfrm>
              <a:off x="-27616200" y="3651800"/>
              <a:ext cx="86650" cy="86675"/>
            </a:xfrm>
            <a:custGeom>
              <a:rect b="b" l="l" r="r" t="t"/>
              <a:pathLst>
                <a:path extrusionOk="0" h="3467" w="3466">
                  <a:moveTo>
                    <a:pt x="1386" y="662"/>
                  </a:moveTo>
                  <a:cubicBezTo>
                    <a:pt x="1764" y="662"/>
                    <a:pt x="2079" y="977"/>
                    <a:pt x="2079" y="1387"/>
                  </a:cubicBezTo>
                  <a:cubicBezTo>
                    <a:pt x="2079" y="1765"/>
                    <a:pt x="1764" y="2080"/>
                    <a:pt x="1386" y="2080"/>
                  </a:cubicBezTo>
                  <a:cubicBezTo>
                    <a:pt x="977" y="2080"/>
                    <a:pt x="662" y="1765"/>
                    <a:pt x="662" y="1387"/>
                  </a:cubicBezTo>
                  <a:cubicBezTo>
                    <a:pt x="662" y="977"/>
                    <a:pt x="977" y="662"/>
                    <a:pt x="1386" y="662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42"/>
            <p:cNvSpPr/>
            <p:nvPr/>
          </p:nvSpPr>
          <p:spPr>
            <a:xfrm>
              <a:off x="-27721750" y="3598250"/>
              <a:ext cx="297750" cy="191400"/>
            </a:xfrm>
            <a:custGeom>
              <a:rect b="b" l="l" r="r" t="t"/>
              <a:pathLst>
                <a:path extrusionOk="0" h="7656" w="11910">
                  <a:moveTo>
                    <a:pt x="5955" y="1418"/>
                  </a:moveTo>
                  <a:cubicBezTo>
                    <a:pt x="7278" y="1418"/>
                    <a:pt x="8381" y="2521"/>
                    <a:pt x="8381" y="3875"/>
                  </a:cubicBezTo>
                  <a:cubicBezTo>
                    <a:pt x="8381" y="5199"/>
                    <a:pt x="7278" y="6301"/>
                    <a:pt x="5955" y="6301"/>
                  </a:cubicBezTo>
                  <a:cubicBezTo>
                    <a:pt x="4600" y="6301"/>
                    <a:pt x="3497" y="5199"/>
                    <a:pt x="3497" y="3875"/>
                  </a:cubicBezTo>
                  <a:cubicBezTo>
                    <a:pt x="3497" y="2521"/>
                    <a:pt x="4600" y="1418"/>
                    <a:pt x="5955" y="1418"/>
                  </a:cubicBezTo>
                  <a:close/>
                  <a:moveTo>
                    <a:pt x="5955" y="0"/>
                  </a:moveTo>
                  <a:cubicBezTo>
                    <a:pt x="2710" y="0"/>
                    <a:pt x="189" y="3466"/>
                    <a:pt x="95" y="3623"/>
                  </a:cubicBezTo>
                  <a:cubicBezTo>
                    <a:pt x="0" y="3749"/>
                    <a:pt x="0" y="3907"/>
                    <a:pt x="95" y="4033"/>
                  </a:cubicBezTo>
                  <a:cubicBezTo>
                    <a:pt x="189" y="4190"/>
                    <a:pt x="2773" y="7656"/>
                    <a:pt x="5955" y="7656"/>
                  </a:cubicBezTo>
                  <a:cubicBezTo>
                    <a:pt x="9137" y="7656"/>
                    <a:pt x="11689" y="4190"/>
                    <a:pt x="11815" y="4033"/>
                  </a:cubicBezTo>
                  <a:cubicBezTo>
                    <a:pt x="11909" y="3907"/>
                    <a:pt x="11909" y="3749"/>
                    <a:pt x="11815" y="3623"/>
                  </a:cubicBezTo>
                  <a:cubicBezTo>
                    <a:pt x="11689" y="3466"/>
                    <a:pt x="9168" y="0"/>
                    <a:pt x="5955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9" name="Google Shape;1859;p42"/>
          <p:cNvGrpSpPr/>
          <p:nvPr/>
        </p:nvGrpSpPr>
        <p:grpSpPr>
          <a:xfrm>
            <a:off x="5747579" y="2219183"/>
            <a:ext cx="351910" cy="340980"/>
            <a:chOff x="-27719400" y="3925600"/>
            <a:chExt cx="295400" cy="286225"/>
          </a:xfrm>
        </p:grpSpPr>
        <p:sp>
          <p:nvSpPr>
            <p:cNvPr id="1860" name="Google Shape;1860;p42"/>
            <p:cNvSpPr/>
            <p:nvPr/>
          </p:nvSpPr>
          <p:spPr>
            <a:xfrm>
              <a:off x="-27596525" y="3925600"/>
              <a:ext cx="172525" cy="162575"/>
            </a:xfrm>
            <a:custGeom>
              <a:rect b="b" l="l" r="r" t="t"/>
              <a:pathLst>
                <a:path extrusionOk="0" h="6503" w="6901">
                  <a:moveTo>
                    <a:pt x="5042" y="0"/>
                  </a:moveTo>
                  <a:cubicBezTo>
                    <a:pt x="4425" y="0"/>
                    <a:pt x="3809" y="237"/>
                    <a:pt x="3340" y="705"/>
                  </a:cubicBezTo>
                  <a:lnTo>
                    <a:pt x="1765" y="2281"/>
                  </a:lnTo>
                  <a:cubicBezTo>
                    <a:pt x="1639" y="2407"/>
                    <a:pt x="1639" y="2627"/>
                    <a:pt x="1765" y="2785"/>
                  </a:cubicBezTo>
                  <a:cubicBezTo>
                    <a:pt x="1860" y="2879"/>
                    <a:pt x="1891" y="2942"/>
                    <a:pt x="1891" y="3037"/>
                  </a:cubicBezTo>
                  <a:cubicBezTo>
                    <a:pt x="1891" y="3100"/>
                    <a:pt x="1860" y="3226"/>
                    <a:pt x="1765" y="3257"/>
                  </a:cubicBezTo>
                  <a:lnTo>
                    <a:pt x="1229" y="3824"/>
                  </a:lnTo>
                  <a:cubicBezTo>
                    <a:pt x="1009" y="3856"/>
                    <a:pt x="820" y="3919"/>
                    <a:pt x="662" y="4045"/>
                  </a:cubicBezTo>
                  <a:lnTo>
                    <a:pt x="1" y="4643"/>
                  </a:lnTo>
                  <a:lnTo>
                    <a:pt x="1860" y="6502"/>
                  </a:lnTo>
                  <a:lnTo>
                    <a:pt x="2427" y="5809"/>
                  </a:lnTo>
                  <a:cubicBezTo>
                    <a:pt x="2553" y="5652"/>
                    <a:pt x="2647" y="5494"/>
                    <a:pt x="2679" y="5305"/>
                  </a:cubicBezTo>
                  <a:lnTo>
                    <a:pt x="6774" y="1209"/>
                  </a:lnTo>
                  <a:cubicBezTo>
                    <a:pt x="6900" y="1083"/>
                    <a:pt x="6900" y="863"/>
                    <a:pt x="6774" y="737"/>
                  </a:cubicBezTo>
                  <a:cubicBezTo>
                    <a:pt x="6298" y="245"/>
                    <a:pt x="5669" y="0"/>
                    <a:pt x="5042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42"/>
            <p:cNvSpPr/>
            <p:nvPr/>
          </p:nvSpPr>
          <p:spPr>
            <a:xfrm>
              <a:off x="-27719400" y="4054275"/>
              <a:ext cx="157550" cy="157550"/>
            </a:xfrm>
            <a:custGeom>
              <a:rect b="b" l="l" r="r" t="t"/>
              <a:pathLst>
                <a:path extrusionOk="0" h="6302" w="6302">
                  <a:moveTo>
                    <a:pt x="4412" y="1"/>
                  </a:moveTo>
                  <a:lnTo>
                    <a:pt x="537" y="3466"/>
                  </a:lnTo>
                  <a:cubicBezTo>
                    <a:pt x="190" y="3781"/>
                    <a:pt x="1" y="4222"/>
                    <a:pt x="1" y="4695"/>
                  </a:cubicBezTo>
                  <a:cubicBezTo>
                    <a:pt x="1" y="5136"/>
                    <a:pt x="158" y="5545"/>
                    <a:pt x="474" y="5829"/>
                  </a:cubicBezTo>
                  <a:cubicBezTo>
                    <a:pt x="789" y="6144"/>
                    <a:pt x="1167" y="6302"/>
                    <a:pt x="1608" y="6302"/>
                  </a:cubicBezTo>
                  <a:lnTo>
                    <a:pt x="1639" y="6302"/>
                  </a:lnTo>
                  <a:cubicBezTo>
                    <a:pt x="1954" y="6302"/>
                    <a:pt x="2269" y="6175"/>
                    <a:pt x="2553" y="5986"/>
                  </a:cubicBezTo>
                  <a:lnTo>
                    <a:pt x="1482" y="4915"/>
                  </a:lnTo>
                  <a:cubicBezTo>
                    <a:pt x="1356" y="4789"/>
                    <a:pt x="1356" y="4569"/>
                    <a:pt x="1482" y="4443"/>
                  </a:cubicBezTo>
                  <a:cubicBezTo>
                    <a:pt x="1545" y="4395"/>
                    <a:pt x="1631" y="4372"/>
                    <a:pt x="1718" y="4372"/>
                  </a:cubicBezTo>
                  <a:cubicBezTo>
                    <a:pt x="1805" y="4372"/>
                    <a:pt x="1891" y="4395"/>
                    <a:pt x="1954" y="4443"/>
                  </a:cubicBezTo>
                  <a:lnTo>
                    <a:pt x="3025" y="5514"/>
                  </a:lnTo>
                  <a:lnTo>
                    <a:pt x="3498" y="5010"/>
                  </a:lnTo>
                  <a:lnTo>
                    <a:pt x="2521" y="4002"/>
                  </a:lnTo>
                  <a:cubicBezTo>
                    <a:pt x="2395" y="3907"/>
                    <a:pt x="2395" y="3655"/>
                    <a:pt x="2521" y="3561"/>
                  </a:cubicBezTo>
                  <a:cubicBezTo>
                    <a:pt x="2569" y="3498"/>
                    <a:pt x="2655" y="3466"/>
                    <a:pt x="2746" y="3466"/>
                  </a:cubicBezTo>
                  <a:cubicBezTo>
                    <a:pt x="2836" y="3466"/>
                    <a:pt x="2931" y="3498"/>
                    <a:pt x="2994" y="3561"/>
                  </a:cubicBezTo>
                  <a:lnTo>
                    <a:pt x="3939" y="4474"/>
                  </a:lnTo>
                  <a:lnTo>
                    <a:pt x="4412" y="3970"/>
                  </a:lnTo>
                  <a:lnTo>
                    <a:pt x="3530" y="3120"/>
                  </a:lnTo>
                  <a:cubicBezTo>
                    <a:pt x="3403" y="2994"/>
                    <a:pt x="3403" y="2773"/>
                    <a:pt x="3530" y="2647"/>
                  </a:cubicBezTo>
                  <a:cubicBezTo>
                    <a:pt x="3593" y="2584"/>
                    <a:pt x="3679" y="2552"/>
                    <a:pt x="3766" y="2552"/>
                  </a:cubicBezTo>
                  <a:cubicBezTo>
                    <a:pt x="3852" y="2552"/>
                    <a:pt x="3939" y="2584"/>
                    <a:pt x="4002" y="2647"/>
                  </a:cubicBezTo>
                  <a:lnTo>
                    <a:pt x="4884" y="3498"/>
                  </a:lnTo>
                  <a:lnTo>
                    <a:pt x="5357" y="2994"/>
                  </a:lnTo>
                  <a:lnTo>
                    <a:pt x="4601" y="2237"/>
                  </a:lnTo>
                  <a:cubicBezTo>
                    <a:pt x="4475" y="2111"/>
                    <a:pt x="4475" y="1891"/>
                    <a:pt x="4601" y="1765"/>
                  </a:cubicBezTo>
                  <a:cubicBezTo>
                    <a:pt x="4671" y="1624"/>
                    <a:pt x="4771" y="1562"/>
                    <a:pt x="4867" y="1562"/>
                  </a:cubicBezTo>
                  <a:cubicBezTo>
                    <a:pt x="4944" y="1562"/>
                    <a:pt x="5018" y="1601"/>
                    <a:pt x="5073" y="1670"/>
                  </a:cubicBezTo>
                  <a:lnTo>
                    <a:pt x="5829" y="2395"/>
                  </a:lnTo>
                  <a:lnTo>
                    <a:pt x="6302" y="1891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2" name="Google Shape;1862;p42"/>
          <p:cNvGrpSpPr/>
          <p:nvPr/>
        </p:nvGrpSpPr>
        <p:grpSpPr>
          <a:xfrm>
            <a:off x="7968851" y="1306023"/>
            <a:ext cx="353757" cy="353757"/>
            <a:chOff x="-25834600" y="3176875"/>
            <a:chExt cx="296950" cy="296950"/>
          </a:xfrm>
        </p:grpSpPr>
        <p:sp>
          <p:nvSpPr>
            <p:cNvPr id="1863" name="Google Shape;1863;p42"/>
            <p:cNvSpPr/>
            <p:nvPr/>
          </p:nvSpPr>
          <p:spPr>
            <a:xfrm>
              <a:off x="-25625875" y="3316275"/>
              <a:ext cx="69325" cy="85875"/>
            </a:xfrm>
            <a:custGeom>
              <a:rect b="b" l="l" r="r" t="t"/>
              <a:pathLst>
                <a:path extrusionOk="0" h="3435" w="2773">
                  <a:moveTo>
                    <a:pt x="0" y="1"/>
                  </a:moveTo>
                  <a:lnTo>
                    <a:pt x="0" y="3435"/>
                  </a:lnTo>
                  <a:lnTo>
                    <a:pt x="2773" y="3435"/>
                  </a:lnTo>
                  <a:lnTo>
                    <a:pt x="2773" y="2741"/>
                  </a:lnTo>
                  <a:lnTo>
                    <a:pt x="1040" y="2741"/>
                  </a:lnTo>
                  <a:cubicBezTo>
                    <a:pt x="851" y="2741"/>
                    <a:pt x="693" y="2584"/>
                    <a:pt x="693" y="2395"/>
                  </a:cubicBezTo>
                  <a:cubicBezTo>
                    <a:pt x="693" y="2206"/>
                    <a:pt x="851" y="2048"/>
                    <a:pt x="1040" y="2048"/>
                  </a:cubicBezTo>
                  <a:lnTo>
                    <a:pt x="2773" y="2048"/>
                  </a:lnTo>
                  <a:lnTo>
                    <a:pt x="2773" y="1324"/>
                  </a:lnTo>
                  <a:lnTo>
                    <a:pt x="1040" y="1324"/>
                  </a:lnTo>
                  <a:cubicBezTo>
                    <a:pt x="851" y="1324"/>
                    <a:pt x="693" y="1166"/>
                    <a:pt x="693" y="977"/>
                  </a:cubicBezTo>
                  <a:cubicBezTo>
                    <a:pt x="693" y="851"/>
                    <a:pt x="851" y="694"/>
                    <a:pt x="1040" y="694"/>
                  </a:cubicBezTo>
                  <a:lnTo>
                    <a:pt x="2773" y="694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42"/>
            <p:cNvSpPr/>
            <p:nvPr/>
          </p:nvSpPr>
          <p:spPr>
            <a:xfrm>
              <a:off x="-25729075" y="3176875"/>
              <a:ext cx="191425" cy="296950"/>
            </a:xfrm>
            <a:custGeom>
              <a:rect b="b" l="l" r="r" t="t"/>
              <a:pathLst>
                <a:path extrusionOk="0" h="11878" w="7657">
                  <a:moveTo>
                    <a:pt x="2049" y="693"/>
                  </a:moveTo>
                  <a:lnTo>
                    <a:pt x="2049" y="2773"/>
                  </a:lnTo>
                  <a:lnTo>
                    <a:pt x="1356" y="2773"/>
                  </a:lnTo>
                  <a:lnTo>
                    <a:pt x="1356" y="693"/>
                  </a:lnTo>
                  <a:close/>
                  <a:moveTo>
                    <a:pt x="3435" y="693"/>
                  </a:moveTo>
                  <a:lnTo>
                    <a:pt x="3435" y="2773"/>
                  </a:lnTo>
                  <a:lnTo>
                    <a:pt x="2710" y="2773"/>
                  </a:lnTo>
                  <a:lnTo>
                    <a:pt x="2710" y="693"/>
                  </a:lnTo>
                  <a:close/>
                  <a:moveTo>
                    <a:pt x="4821" y="693"/>
                  </a:moveTo>
                  <a:lnTo>
                    <a:pt x="4821" y="2773"/>
                  </a:lnTo>
                  <a:lnTo>
                    <a:pt x="4097" y="2773"/>
                  </a:lnTo>
                  <a:lnTo>
                    <a:pt x="4097" y="693"/>
                  </a:lnTo>
                  <a:close/>
                  <a:moveTo>
                    <a:pt x="6176" y="693"/>
                  </a:moveTo>
                  <a:lnTo>
                    <a:pt x="6176" y="2773"/>
                  </a:lnTo>
                  <a:lnTo>
                    <a:pt x="5483" y="2773"/>
                  </a:lnTo>
                  <a:lnTo>
                    <a:pt x="5483" y="693"/>
                  </a:ln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40"/>
                  </a:cubicBezTo>
                  <a:lnTo>
                    <a:pt x="1" y="3119"/>
                  </a:lnTo>
                  <a:cubicBezTo>
                    <a:pt x="1" y="3308"/>
                    <a:pt x="158" y="3466"/>
                    <a:pt x="379" y="3466"/>
                  </a:cubicBezTo>
                  <a:lnTo>
                    <a:pt x="726" y="3466"/>
                  </a:lnTo>
                  <a:lnTo>
                    <a:pt x="726" y="4883"/>
                  </a:lnTo>
                  <a:lnTo>
                    <a:pt x="2458" y="4883"/>
                  </a:lnTo>
                  <a:cubicBezTo>
                    <a:pt x="2647" y="4883"/>
                    <a:pt x="2805" y="5041"/>
                    <a:pt x="2805" y="5262"/>
                  </a:cubicBezTo>
                  <a:lnTo>
                    <a:pt x="2805" y="9420"/>
                  </a:lnTo>
                  <a:cubicBezTo>
                    <a:pt x="2805" y="9609"/>
                    <a:pt x="2647" y="9767"/>
                    <a:pt x="2458" y="9767"/>
                  </a:cubicBezTo>
                  <a:lnTo>
                    <a:pt x="2112" y="9767"/>
                  </a:lnTo>
                  <a:cubicBezTo>
                    <a:pt x="2112" y="10523"/>
                    <a:pt x="1797" y="11247"/>
                    <a:pt x="1261" y="11751"/>
                  </a:cubicBezTo>
                  <a:cubicBezTo>
                    <a:pt x="1419" y="11815"/>
                    <a:pt x="1576" y="11878"/>
                    <a:pt x="1734" y="11878"/>
                  </a:cubicBezTo>
                  <a:lnTo>
                    <a:pt x="5924" y="11878"/>
                  </a:lnTo>
                  <a:cubicBezTo>
                    <a:pt x="6522" y="11878"/>
                    <a:pt x="6932" y="11405"/>
                    <a:pt x="6932" y="10838"/>
                  </a:cubicBezTo>
                  <a:lnTo>
                    <a:pt x="6932" y="9798"/>
                  </a:lnTo>
                  <a:lnTo>
                    <a:pt x="3813" y="9798"/>
                  </a:lnTo>
                  <a:cubicBezTo>
                    <a:pt x="3624" y="9798"/>
                    <a:pt x="3467" y="9672"/>
                    <a:pt x="3467" y="9452"/>
                  </a:cubicBezTo>
                  <a:lnTo>
                    <a:pt x="3467" y="5293"/>
                  </a:lnTo>
                  <a:cubicBezTo>
                    <a:pt x="3467" y="5104"/>
                    <a:pt x="3624" y="4946"/>
                    <a:pt x="3813" y="4946"/>
                  </a:cubicBezTo>
                  <a:lnTo>
                    <a:pt x="6932" y="4946"/>
                  </a:lnTo>
                  <a:lnTo>
                    <a:pt x="6932" y="3529"/>
                  </a:lnTo>
                  <a:lnTo>
                    <a:pt x="7310" y="3529"/>
                  </a:lnTo>
                  <a:cubicBezTo>
                    <a:pt x="7499" y="3529"/>
                    <a:pt x="7657" y="3371"/>
                    <a:pt x="7657" y="3151"/>
                  </a:cubicBezTo>
                  <a:lnTo>
                    <a:pt x="7657" y="1040"/>
                  </a:lnTo>
                  <a:lnTo>
                    <a:pt x="7625" y="1040"/>
                  </a:lnTo>
                  <a:cubicBezTo>
                    <a:pt x="7625" y="441"/>
                    <a:pt x="7153" y="0"/>
                    <a:pt x="6585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42"/>
            <p:cNvSpPr/>
            <p:nvPr/>
          </p:nvSpPr>
          <p:spPr>
            <a:xfrm>
              <a:off x="-25834600" y="3350150"/>
              <a:ext cx="69325" cy="96100"/>
            </a:xfrm>
            <a:custGeom>
              <a:rect b="b" l="l" r="r" t="t"/>
              <a:pathLst>
                <a:path extrusionOk="0" h="3844" w="2773">
                  <a:moveTo>
                    <a:pt x="2143" y="0"/>
                  </a:moveTo>
                  <a:cubicBezTo>
                    <a:pt x="1008" y="0"/>
                    <a:pt x="63" y="945"/>
                    <a:pt x="63" y="2080"/>
                  </a:cubicBezTo>
                  <a:cubicBezTo>
                    <a:pt x="0" y="2804"/>
                    <a:pt x="378" y="3434"/>
                    <a:pt x="914" y="3844"/>
                  </a:cubicBezTo>
                  <a:cubicBezTo>
                    <a:pt x="788" y="3529"/>
                    <a:pt x="725" y="3151"/>
                    <a:pt x="725" y="2804"/>
                  </a:cubicBezTo>
                  <a:cubicBezTo>
                    <a:pt x="725" y="1544"/>
                    <a:pt x="1576" y="473"/>
                    <a:pt x="2773" y="126"/>
                  </a:cubicBezTo>
                  <a:cubicBezTo>
                    <a:pt x="2584" y="63"/>
                    <a:pt x="2332" y="0"/>
                    <a:pt x="2143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42"/>
            <p:cNvSpPr/>
            <p:nvPr/>
          </p:nvSpPr>
          <p:spPr>
            <a:xfrm>
              <a:off x="-25799950" y="3368250"/>
              <a:ext cx="104775" cy="104000"/>
            </a:xfrm>
            <a:custGeom>
              <a:rect b="b" l="l" r="r" t="t"/>
              <a:pathLst>
                <a:path extrusionOk="0" h="4160" w="4191">
                  <a:moveTo>
                    <a:pt x="2080" y="694"/>
                  </a:moveTo>
                  <a:cubicBezTo>
                    <a:pt x="2836" y="694"/>
                    <a:pt x="3466" y="1324"/>
                    <a:pt x="3466" y="2080"/>
                  </a:cubicBezTo>
                  <a:cubicBezTo>
                    <a:pt x="3466" y="2364"/>
                    <a:pt x="3403" y="2584"/>
                    <a:pt x="3246" y="2836"/>
                  </a:cubicBezTo>
                  <a:lnTo>
                    <a:pt x="1292" y="915"/>
                  </a:lnTo>
                  <a:cubicBezTo>
                    <a:pt x="1576" y="788"/>
                    <a:pt x="1828" y="694"/>
                    <a:pt x="2080" y="694"/>
                  </a:cubicBezTo>
                  <a:close/>
                  <a:moveTo>
                    <a:pt x="2111" y="1"/>
                  </a:moveTo>
                  <a:cubicBezTo>
                    <a:pt x="946" y="1"/>
                    <a:pt x="1" y="946"/>
                    <a:pt x="1" y="2080"/>
                  </a:cubicBezTo>
                  <a:cubicBezTo>
                    <a:pt x="1" y="3214"/>
                    <a:pt x="946" y="4160"/>
                    <a:pt x="2111" y="4160"/>
                  </a:cubicBezTo>
                  <a:cubicBezTo>
                    <a:pt x="3246" y="4160"/>
                    <a:pt x="4191" y="3214"/>
                    <a:pt x="4191" y="2080"/>
                  </a:cubicBezTo>
                  <a:cubicBezTo>
                    <a:pt x="4191" y="946"/>
                    <a:pt x="3246" y="1"/>
                    <a:pt x="2111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42"/>
            <p:cNvSpPr/>
            <p:nvPr/>
          </p:nvSpPr>
          <p:spPr>
            <a:xfrm>
              <a:off x="-25712525" y="3317075"/>
              <a:ext cx="34675" cy="86650"/>
            </a:xfrm>
            <a:custGeom>
              <a:rect b="b" l="l" r="r" t="t"/>
              <a:pathLst>
                <a:path extrusionOk="0" h="3466" w="1387">
                  <a:moveTo>
                    <a:pt x="1" y="0"/>
                  </a:moveTo>
                  <a:lnTo>
                    <a:pt x="1" y="1764"/>
                  </a:lnTo>
                  <a:cubicBezTo>
                    <a:pt x="631" y="2111"/>
                    <a:pt x="1072" y="2709"/>
                    <a:pt x="1261" y="3466"/>
                  </a:cubicBezTo>
                  <a:lnTo>
                    <a:pt x="1387" y="3466"/>
                  </a:lnTo>
                  <a:lnTo>
                    <a:pt x="1387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8" name="Google Shape;1868;p42"/>
          <p:cNvGrpSpPr/>
          <p:nvPr/>
        </p:nvGrpSpPr>
        <p:grpSpPr>
          <a:xfrm>
            <a:off x="7968851" y="1774024"/>
            <a:ext cx="353757" cy="331241"/>
            <a:chOff x="-25834600" y="3564375"/>
            <a:chExt cx="296950" cy="278050"/>
          </a:xfrm>
        </p:grpSpPr>
        <p:sp>
          <p:nvSpPr>
            <p:cNvPr id="1869" name="Google Shape;1869;p42"/>
            <p:cNvSpPr/>
            <p:nvPr/>
          </p:nvSpPr>
          <p:spPr>
            <a:xfrm>
              <a:off x="-25694400" y="3703775"/>
              <a:ext cx="17350" cy="17375"/>
            </a:xfrm>
            <a:custGeom>
              <a:rect b="b" l="l" r="r" t="t"/>
              <a:pathLst>
                <a:path extrusionOk="0" h="695" w="694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694"/>
                    <a:pt x="347" y="694"/>
                  </a:cubicBezTo>
                  <a:cubicBezTo>
                    <a:pt x="536" y="694"/>
                    <a:pt x="693" y="537"/>
                    <a:pt x="693" y="347"/>
                  </a:cubicBezTo>
                  <a:cubicBezTo>
                    <a:pt x="693" y="158"/>
                    <a:pt x="504" y="1"/>
                    <a:pt x="347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42"/>
            <p:cNvSpPr/>
            <p:nvPr/>
          </p:nvSpPr>
          <p:spPr>
            <a:xfrm>
              <a:off x="-25591225" y="3703775"/>
              <a:ext cx="53575" cy="18150"/>
            </a:xfrm>
            <a:custGeom>
              <a:rect b="b" l="l" r="r" t="t"/>
              <a:pathLst>
                <a:path extrusionOk="0" h="726" w="2143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726"/>
                    <a:pt x="347" y="726"/>
                  </a:cubicBezTo>
                  <a:lnTo>
                    <a:pt x="1765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42"/>
            <p:cNvSpPr/>
            <p:nvPr/>
          </p:nvSpPr>
          <p:spPr>
            <a:xfrm>
              <a:off x="-25834600" y="3703775"/>
              <a:ext cx="53575" cy="18150"/>
            </a:xfrm>
            <a:custGeom>
              <a:rect b="b" l="l" r="r" t="t"/>
              <a:pathLst>
                <a:path extrusionOk="0" h="726" w="2143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lnTo>
                    <a:pt x="1796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96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42"/>
            <p:cNvSpPr/>
            <p:nvPr/>
          </p:nvSpPr>
          <p:spPr>
            <a:xfrm>
              <a:off x="-25695200" y="3564375"/>
              <a:ext cx="17350" cy="52800"/>
            </a:xfrm>
            <a:custGeom>
              <a:rect b="b" l="l" r="r" t="t"/>
              <a:pathLst>
                <a:path extrusionOk="0" h="2112" w="694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54"/>
                    <a:pt x="158" y="2111"/>
                    <a:pt x="347" y="2111"/>
                  </a:cubicBezTo>
                  <a:cubicBezTo>
                    <a:pt x="536" y="2111"/>
                    <a:pt x="694" y="1954"/>
                    <a:pt x="694" y="1765"/>
                  </a:cubicBezTo>
                  <a:lnTo>
                    <a:pt x="694" y="347"/>
                  </a:ln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42"/>
            <p:cNvSpPr/>
            <p:nvPr/>
          </p:nvSpPr>
          <p:spPr>
            <a:xfrm>
              <a:off x="-25792850" y="3606125"/>
              <a:ext cx="42550" cy="40975"/>
            </a:xfrm>
            <a:custGeom>
              <a:rect b="b" l="l" r="r" t="t"/>
              <a:pathLst>
                <a:path extrusionOk="0" h="1639" w="1702">
                  <a:moveTo>
                    <a:pt x="351" y="0"/>
                  </a:moveTo>
                  <a:cubicBezTo>
                    <a:pt x="260" y="0"/>
                    <a:pt x="173" y="32"/>
                    <a:pt x="126" y="95"/>
                  </a:cubicBezTo>
                  <a:cubicBezTo>
                    <a:pt x="0" y="221"/>
                    <a:pt x="0" y="441"/>
                    <a:pt x="126" y="567"/>
                  </a:cubicBezTo>
                  <a:lnTo>
                    <a:pt x="1103" y="1544"/>
                  </a:lnTo>
                  <a:cubicBezTo>
                    <a:pt x="1166" y="1607"/>
                    <a:pt x="1252" y="1639"/>
                    <a:pt x="1339" y="1639"/>
                  </a:cubicBezTo>
                  <a:cubicBezTo>
                    <a:pt x="1426" y="1639"/>
                    <a:pt x="1512" y="1607"/>
                    <a:pt x="1575" y="1544"/>
                  </a:cubicBezTo>
                  <a:cubicBezTo>
                    <a:pt x="1701" y="1418"/>
                    <a:pt x="1701" y="1198"/>
                    <a:pt x="1575" y="1071"/>
                  </a:cubicBezTo>
                  <a:lnTo>
                    <a:pt x="599" y="95"/>
                  </a:lnTo>
                  <a:cubicBezTo>
                    <a:pt x="536" y="32"/>
                    <a:pt x="441" y="0"/>
                    <a:pt x="351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42"/>
            <p:cNvSpPr/>
            <p:nvPr/>
          </p:nvSpPr>
          <p:spPr>
            <a:xfrm>
              <a:off x="-25621950" y="3606125"/>
              <a:ext cx="43350" cy="40975"/>
            </a:xfrm>
            <a:custGeom>
              <a:rect b="b" l="l" r="r" t="t"/>
              <a:pathLst>
                <a:path extrusionOk="0" h="1639" w="1734">
                  <a:moveTo>
                    <a:pt x="1351" y="0"/>
                  </a:moveTo>
                  <a:cubicBezTo>
                    <a:pt x="1261" y="0"/>
                    <a:pt x="1166" y="32"/>
                    <a:pt x="1103" y="95"/>
                  </a:cubicBezTo>
                  <a:lnTo>
                    <a:pt x="127" y="1071"/>
                  </a:lnTo>
                  <a:cubicBezTo>
                    <a:pt x="1" y="1198"/>
                    <a:pt x="1" y="1418"/>
                    <a:pt x="127" y="1544"/>
                  </a:cubicBezTo>
                  <a:cubicBezTo>
                    <a:pt x="190" y="1607"/>
                    <a:pt x="284" y="1639"/>
                    <a:pt x="375" y="1639"/>
                  </a:cubicBezTo>
                  <a:cubicBezTo>
                    <a:pt x="465" y="1639"/>
                    <a:pt x="552" y="1607"/>
                    <a:pt x="599" y="1544"/>
                  </a:cubicBezTo>
                  <a:lnTo>
                    <a:pt x="1576" y="567"/>
                  </a:lnTo>
                  <a:cubicBezTo>
                    <a:pt x="1733" y="441"/>
                    <a:pt x="1733" y="221"/>
                    <a:pt x="1576" y="95"/>
                  </a:cubicBezTo>
                  <a:cubicBezTo>
                    <a:pt x="1529" y="32"/>
                    <a:pt x="1442" y="0"/>
                    <a:pt x="1351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42"/>
            <p:cNvSpPr/>
            <p:nvPr/>
          </p:nvSpPr>
          <p:spPr>
            <a:xfrm>
              <a:off x="-25783400" y="3806975"/>
              <a:ext cx="192200" cy="35450"/>
            </a:xfrm>
            <a:custGeom>
              <a:rect b="b" l="l" r="r" t="t"/>
              <a:pathLst>
                <a:path extrusionOk="0" h="1418" w="7688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lnTo>
                    <a:pt x="0" y="1071"/>
                  </a:lnTo>
                  <a:cubicBezTo>
                    <a:pt x="0" y="1260"/>
                    <a:pt x="158" y="1418"/>
                    <a:pt x="378" y="1418"/>
                  </a:cubicBezTo>
                  <a:lnTo>
                    <a:pt x="7309" y="1418"/>
                  </a:lnTo>
                  <a:cubicBezTo>
                    <a:pt x="7530" y="1418"/>
                    <a:pt x="7687" y="1260"/>
                    <a:pt x="7687" y="1071"/>
                  </a:cubicBezTo>
                  <a:lnTo>
                    <a:pt x="7687" y="725"/>
                  </a:lnTo>
                  <a:cubicBezTo>
                    <a:pt x="7687" y="315"/>
                    <a:pt x="7372" y="0"/>
                    <a:pt x="6994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42"/>
            <p:cNvSpPr/>
            <p:nvPr/>
          </p:nvSpPr>
          <p:spPr>
            <a:xfrm>
              <a:off x="-25764500" y="3635275"/>
              <a:ext cx="153600" cy="155175"/>
            </a:xfrm>
            <a:custGeom>
              <a:rect b="b" l="l" r="r" t="t"/>
              <a:pathLst>
                <a:path extrusionOk="0" h="6207" w="6144">
                  <a:moveTo>
                    <a:pt x="3025" y="0"/>
                  </a:moveTo>
                  <a:cubicBezTo>
                    <a:pt x="1355" y="0"/>
                    <a:pt x="0" y="1355"/>
                    <a:pt x="0" y="3087"/>
                  </a:cubicBezTo>
                  <a:lnTo>
                    <a:pt x="0" y="6206"/>
                  </a:lnTo>
                  <a:lnTo>
                    <a:pt x="2773" y="6206"/>
                  </a:lnTo>
                  <a:lnTo>
                    <a:pt x="2773" y="4064"/>
                  </a:lnTo>
                  <a:cubicBezTo>
                    <a:pt x="2363" y="3938"/>
                    <a:pt x="2048" y="3560"/>
                    <a:pt x="2048" y="3087"/>
                  </a:cubicBezTo>
                  <a:cubicBezTo>
                    <a:pt x="2048" y="2489"/>
                    <a:pt x="2521" y="2079"/>
                    <a:pt x="3088" y="2079"/>
                  </a:cubicBezTo>
                  <a:cubicBezTo>
                    <a:pt x="3655" y="2079"/>
                    <a:pt x="4096" y="2552"/>
                    <a:pt x="4096" y="3087"/>
                  </a:cubicBezTo>
                  <a:cubicBezTo>
                    <a:pt x="4096" y="3529"/>
                    <a:pt x="3812" y="3938"/>
                    <a:pt x="3403" y="4064"/>
                  </a:cubicBezTo>
                  <a:lnTo>
                    <a:pt x="3403" y="6206"/>
                  </a:lnTo>
                  <a:lnTo>
                    <a:pt x="6144" y="6206"/>
                  </a:lnTo>
                  <a:lnTo>
                    <a:pt x="6144" y="3087"/>
                  </a:lnTo>
                  <a:cubicBezTo>
                    <a:pt x="6144" y="1355"/>
                    <a:pt x="4726" y="0"/>
                    <a:pt x="3025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77" name="Google Shape;1877;p42"/>
          <p:cNvGrpSpPr/>
          <p:nvPr/>
        </p:nvGrpSpPr>
        <p:grpSpPr>
          <a:xfrm>
            <a:off x="7966974" y="2213376"/>
            <a:ext cx="357509" cy="352595"/>
            <a:chOff x="-25834600" y="3915850"/>
            <a:chExt cx="300100" cy="295975"/>
          </a:xfrm>
        </p:grpSpPr>
        <p:sp>
          <p:nvSpPr>
            <p:cNvPr id="1878" name="Google Shape;1878;p42"/>
            <p:cNvSpPr/>
            <p:nvPr/>
          </p:nvSpPr>
          <p:spPr>
            <a:xfrm>
              <a:off x="-25677875" y="3915850"/>
              <a:ext cx="143375" cy="137675"/>
            </a:xfrm>
            <a:custGeom>
              <a:rect b="b" l="l" r="r" t="t"/>
              <a:pathLst>
                <a:path extrusionOk="0" h="5507" w="5735">
                  <a:moveTo>
                    <a:pt x="1123" y="1"/>
                  </a:moveTo>
                  <a:cubicBezTo>
                    <a:pt x="859" y="1"/>
                    <a:pt x="599" y="103"/>
                    <a:pt x="410" y="308"/>
                  </a:cubicBezTo>
                  <a:cubicBezTo>
                    <a:pt x="1" y="686"/>
                    <a:pt x="1" y="1379"/>
                    <a:pt x="410" y="1757"/>
                  </a:cubicBezTo>
                  <a:lnTo>
                    <a:pt x="3813" y="5191"/>
                  </a:lnTo>
                  <a:cubicBezTo>
                    <a:pt x="4033" y="5380"/>
                    <a:pt x="4285" y="5506"/>
                    <a:pt x="4569" y="5506"/>
                  </a:cubicBezTo>
                  <a:cubicBezTo>
                    <a:pt x="4853" y="5506"/>
                    <a:pt x="5136" y="5380"/>
                    <a:pt x="5325" y="5191"/>
                  </a:cubicBezTo>
                  <a:cubicBezTo>
                    <a:pt x="5735" y="4781"/>
                    <a:pt x="5735" y="4120"/>
                    <a:pt x="5325" y="3742"/>
                  </a:cubicBezTo>
                  <a:lnTo>
                    <a:pt x="1860" y="308"/>
                  </a:lnTo>
                  <a:cubicBezTo>
                    <a:pt x="1655" y="103"/>
                    <a:pt x="1387" y="1"/>
                    <a:pt x="1123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42"/>
            <p:cNvSpPr/>
            <p:nvPr/>
          </p:nvSpPr>
          <p:spPr>
            <a:xfrm>
              <a:off x="-25834600" y="4167700"/>
              <a:ext cx="43350" cy="44125"/>
            </a:xfrm>
            <a:custGeom>
              <a:rect b="b" l="l" r="r" t="t"/>
              <a:pathLst>
                <a:path extrusionOk="0" h="1765" w="1734">
                  <a:moveTo>
                    <a:pt x="756" y="0"/>
                  </a:moveTo>
                  <a:lnTo>
                    <a:pt x="221" y="630"/>
                  </a:lnTo>
                  <a:cubicBezTo>
                    <a:pt x="95" y="756"/>
                    <a:pt x="0" y="945"/>
                    <a:pt x="0" y="1103"/>
                  </a:cubicBezTo>
                  <a:cubicBezTo>
                    <a:pt x="0" y="1292"/>
                    <a:pt x="95" y="1449"/>
                    <a:pt x="221" y="1575"/>
                  </a:cubicBezTo>
                  <a:cubicBezTo>
                    <a:pt x="347" y="1702"/>
                    <a:pt x="536" y="1765"/>
                    <a:pt x="693" y="1765"/>
                  </a:cubicBezTo>
                  <a:cubicBezTo>
                    <a:pt x="882" y="1765"/>
                    <a:pt x="1040" y="1702"/>
                    <a:pt x="1166" y="1575"/>
                  </a:cubicBezTo>
                  <a:lnTo>
                    <a:pt x="1733" y="977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42"/>
            <p:cNvSpPr/>
            <p:nvPr/>
          </p:nvSpPr>
          <p:spPr>
            <a:xfrm>
              <a:off x="-25800725" y="3972375"/>
              <a:ext cx="206375" cy="207950"/>
            </a:xfrm>
            <a:custGeom>
              <a:rect b="b" l="l" r="r" t="t"/>
              <a:pathLst>
                <a:path extrusionOk="0" h="8318" w="8255">
                  <a:moveTo>
                    <a:pt x="4285" y="2457"/>
                  </a:moveTo>
                  <a:lnTo>
                    <a:pt x="5797" y="3938"/>
                  </a:lnTo>
                  <a:lnTo>
                    <a:pt x="5261" y="4474"/>
                  </a:lnTo>
                  <a:cubicBezTo>
                    <a:pt x="4868" y="4868"/>
                    <a:pt x="4342" y="5064"/>
                    <a:pt x="3814" y="5064"/>
                  </a:cubicBezTo>
                  <a:cubicBezTo>
                    <a:pt x="3708" y="5064"/>
                    <a:pt x="3602" y="5057"/>
                    <a:pt x="3497" y="5041"/>
                  </a:cubicBezTo>
                  <a:lnTo>
                    <a:pt x="3214" y="5009"/>
                  </a:lnTo>
                  <a:lnTo>
                    <a:pt x="3182" y="4726"/>
                  </a:lnTo>
                  <a:cubicBezTo>
                    <a:pt x="3119" y="4096"/>
                    <a:pt x="3308" y="3434"/>
                    <a:pt x="3781" y="2962"/>
                  </a:cubicBezTo>
                  <a:lnTo>
                    <a:pt x="4285" y="2457"/>
                  </a:lnTo>
                  <a:close/>
                  <a:moveTo>
                    <a:pt x="4789" y="0"/>
                  </a:moveTo>
                  <a:lnTo>
                    <a:pt x="3056" y="1796"/>
                  </a:lnTo>
                  <a:cubicBezTo>
                    <a:pt x="2174" y="2678"/>
                    <a:pt x="1733" y="4001"/>
                    <a:pt x="1890" y="5261"/>
                  </a:cubicBezTo>
                  <a:lnTo>
                    <a:pt x="1922" y="5419"/>
                  </a:lnTo>
                  <a:lnTo>
                    <a:pt x="0" y="7341"/>
                  </a:lnTo>
                  <a:lnTo>
                    <a:pt x="977" y="8317"/>
                  </a:lnTo>
                  <a:lnTo>
                    <a:pt x="2898" y="6396"/>
                  </a:lnTo>
                  <a:lnTo>
                    <a:pt x="3056" y="6427"/>
                  </a:lnTo>
                  <a:cubicBezTo>
                    <a:pt x="3214" y="6459"/>
                    <a:pt x="3371" y="6459"/>
                    <a:pt x="3592" y="6459"/>
                  </a:cubicBezTo>
                  <a:cubicBezTo>
                    <a:pt x="4694" y="6459"/>
                    <a:pt x="5734" y="6049"/>
                    <a:pt x="6522" y="5261"/>
                  </a:cubicBezTo>
                  <a:lnTo>
                    <a:pt x="8254" y="3466"/>
                  </a:lnTo>
                  <a:lnTo>
                    <a:pt x="7278" y="2489"/>
                  </a:lnTo>
                  <a:lnTo>
                    <a:pt x="6301" y="3466"/>
                  </a:lnTo>
                  <a:lnTo>
                    <a:pt x="4852" y="2016"/>
                  </a:lnTo>
                  <a:lnTo>
                    <a:pt x="5828" y="1040"/>
                  </a:lnTo>
                  <a:lnTo>
                    <a:pt x="4789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1" name="Google Shape;1881;p42"/>
          <p:cNvGrpSpPr/>
          <p:nvPr/>
        </p:nvGrpSpPr>
        <p:grpSpPr>
          <a:xfrm>
            <a:off x="6702402" y="2694606"/>
            <a:ext cx="228968" cy="350987"/>
            <a:chOff x="-23930925" y="3149300"/>
            <a:chExt cx="192200" cy="294625"/>
          </a:xfrm>
        </p:grpSpPr>
        <p:sp>
          <p:nvSpPr>
            <p:cNvPr id="1882" name="Google Shape;1882;p42"/>
            <p:cNvSpPr/>
            <p:nvPr/>
          </p:nvSpPr>
          <p:spPr>
            <a:xfrm>
              <a:off x="-23930125" y="3149300"/>
              <a:ext cx="191400" cy="35475"/>
            </a:xfrm>
            <a:custGeom>
              <a:rect b="b" l="l" r="r" t="t"/>
              <a:pathLst>
                <a:path extrusionOk="0" h="1419" w="7656">
                  <a:moveTo>
                    <a:pt x="1040" y="1"/>
                  </a:moveTo>
                  <a:cubicBezTo>
                    <a:pt x="441" y="1"/>
                    <a:pt x="0" y="473"/>
                    <a:pt x="0" y="1040"/>
                  </a:cubicBezTo>
                  <a:lnTo>
                    <a:pt x="0" y="1418"/>
                  </a:lnTo>
                  <a:lnTo>
                    <a:pt x="7656" y="1418"/>
                  </a:lnTo>
                  <a:lnTo>
                    <a:pt x="7656" y="1040"/>
                  </a:lnTo>
                  <a:lnTo>
                    <a:pt x="7593" y="1040"/>
                  </a:lnTo>
                  <a:cubicBezTo>
                    <a:pt x="7593" y="442"/>
                    <a:pt x="7120" y="1"/>
                    <a:pt x="6585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42"/>
            <p:cNvSpPr/>
            <p:nvPr/>
          </p:nvSpPr>
          <p:spPr>
            <a:xfrm>
              <a:off x="-23878925" y="3237525"/>
              <a:ext cx="86650" cy="86650"/>
            </a:xfrm>
            <a:custGeom>
              <a:rect b="b" l="l" r="r" t="t"/>
              <a:pathLst>
                <a:path extrusionOk="0" h="3466" w="3466">
                  <a:moveTo>
                    <a:pt x="1386" y="0"/>
                  </a:moveTo>
                  <a:lnTo>
                    <a:pt x="1386" y="1008"/>
                  </a:lnTo>
                  <a:cubicBezTo>
                    <a:pt x="1386" y="1197"/>
                    <a:pt x="1229" y="1355"/>
                    <a:pt x="1008" y="1355"/>
                  </a:cubicBezTo>
                  <a:lnTo>
                    <a:pt x="0" y="1355"/>
                  </a:lnTo>
                  <a:lnTo>
                    <a:pt x="0" y="2079"/>
                  </a:lnTo>
                  <a:lnTo>
                    <a:pt x="1008" y="2079"/>
                  </a:lnTo>
                  <a:cubicBezTo>
                    <a:pt x="1229" y="2079"/>
                    <a:pt x="1386" y="2237"/>
                    <a:pt x="1386" y="2426"/>
                  </a:cubicBezTo>
                  <a:lnTo>
                    <a:pt x="1386" y="3466"/>
                  </a:lnTo>
                  <a:lnTo>
                    <a:pt x="2079" y="3466"/>
                  </a:lnTo>
                  <a:lnTo>
                    <a:pt x="2079" y="2426"/>
                  </a:lnTo>
                  <a:cubicBezTo>
                    <a:pt x="2079" y="2237"/>
                    <a:pt x="2237" y="2079"/>
                    <a:pt x="2426" y="2079"/>
                  </a:cubicBezTo>
                  <a:lnTo>
                    <a:pt x="3466" y="2079"/>
                  </a:lnTo>
                  <a:lnTo>
                    <a:pt x="3466" y="1355"/>
                  </a:lnTo>
                  <a:lnTo>
                    <a:pt x="2426" y="1355"/>
                  </a:lnTo>
                  <a:cubicBezTo>
                    <a:pt x="2237" y="1355"/>
                    <a:pt x="2079" y="1197"/>
                    <a:pt x="2079" y="1008"/>
                  </a:cubicBezTo>
                  <a:lnTo>
                    <a:pt x="2079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42"/>
            <p:cNvSpPr/>
            <p:nvPr/>
          </p:nvSpPr>
          <p:spPr>
            <a:xfrm>
              <a:off x="-23930925" y="3375350"/>
              <a:ext cx="190625" cy="68575"/>
            </a:xfrm>
            <a:custGeom>
              <a:rect b="b" l="l" r="r" t="t"/>
              <a:pathLst>
                <a:path extrusionOk="0" h="2743" w="7625">
                  <a:moveTo>
                    <a:pt x="4159" y="694"/>
                  </a:moveTo>
                  <a:cubicBezTo>
                    <a:pt x="4348" y="694"/>
                    <a:pt x="4506" y="851"/>
                    <a:pt x="4506" y="1040"/>
                  </a:cubicBezTo>
                  <a:cubicBezTo>
                    <a:pt x="4506" y="1261"/>
                    <a:pt x="4348" y="1418"/>
                    <a:pt x="4159" y="1418"/>
                  </a:cubicBezTo>
                  <a:lnTo>
                    <a:pt x="3466" y="1418"/>
                  </a:lnTo>
                  <a:cubicBezTo>
                    <a:pt x="3246" y="1418"/>
                    <a:pt x="3088" y="1261"/>
                    <a:pt x="3088" y="1040"/>
                  </a:cubicBezTo>
                  <a:cubicBezTo>
                    <a:pt x="3088" y="851"/>
                    <a:pt x="3246" y="694"/>
                    <a:pt x="3466" y="694"/>
                  </a:cubicBezTo>
                  <a:close/>
                  <a:moveTo>
                    <a:pt x="1" y="0"/>
                  </a:moveTo>
                  <a:lnTo>
                    <a:pt x="1" y="1733"/>
                  </a:lnTo>
                  <a:cubicBezTo>
                    <a:pt x="1" y="2300"/>
                    <a:pt x="473" y="2741"/>
                    <a:pt x="1009" y="2741"/>
                  </a:cubicBezTo>
                  <a:lnTo>
                    <a:pt x="6554" y="2741"/>
                  </a:lnTo>
                  <a:cubicBezTo>
                    <a:pt x="6573" y="2742"/>
                    <a:pt x="6592" y="2743"/>
                    <a:pt x="6610" y="2743"/>
                  </a:cubicBezTo>
                  <a:cubicBezTo>
                    <a:pt x="7182" y="2743"/>
                    <a:pt x="7625" y="2282"/>
                    <a:pt x="7625" y="1733"/>
                  </a:cubicBezTo>
                  <a:lnTo>
                    <a:pt x="7625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42"/>
            <p:cNvSpPr/>
            <p:nvPr/>
          </p:nvSpPr>
          <p:spPr>
            <a:xfrm>
              <a:off x="-23930925" y="3202075"/>
              <a:ext cx="190625" cy="155975"/>
            </a:xfrm>
            <a:custGeom>
              <a:rect b="b" l="l" r="r" t="t"/>
              <a:pathLst>
                <a:path extrusionOk="0" h="6239" w="7625">
                  <a:moveTo>
                    <a:pt x="4506" y="693"/>
                  </a:moveTo>
                  <a:cubicBezTo>
                    <a:pt x="4727" y="693"/>
                    <a:pt x="4884" y="851"/>
                    <a:pt x="4884" y="1040"/>
                  </a:cubicBezTo>
                  <a:lnTo>
                    <a:pt x="4884" y="2080"/>
                  </a:lnTo>
                  <a:lnTo>
                    <a:pt x="5892" y="2080"/>
                  </a:lnTo>
                  <a:cubicBezTo>
                    <a:pt x="6081" y="2080"/>
                    <a:pt x="6239" y="2237"/>
                    <a:pt x="6239" y="2426"/>
                  </a:cubicBezTo>
                  <a:lnTo>
                    <a:pt x="6239" y="3812"/>
                  </a:lnTo>
                  <a:cubicBezTo>
                    <a:pt x="6239" y="4001"/>
                    <a:pt x="6081" y="4159"/>
                    <a:pt x="5892" y="4159"/>
                  </a:cubicBezTo>
                  <a:lnTo>
                    <a:pt x="4884" y="4159"/>
                  </a:lnTo>
                  <a:lnTo>
                    <a:pt x="4884" y="5199"/>
                  </a:lnTo>
                  <a:cubicBezTo>
                    <a:pt x="4884" y="5388"/>
                    <a:pt x="4727" y="5545"/>
                    <a:pt x="4506" y="5545"/>
                  </a:cubicBezTo>
                  <a:lnTo>
                    <a:pt x="3151" y="5545"/>
                  </a:lnTo>
                  <a:cubicBezTo>
                    <a:pt x="2931" y="5545"/>
                    <a:pt x="2773" y="5388"/>
                    <a:pt x="2773" y="5199"/>
                  </a:cubicBezTo>
                  <a:lnTo>
                    <a:pt x="2773" y="4159"/>
                  </a:lnTo>
                  <a:lnTo>
                    <a:pt x="1765" y="4159"/>
                  </a:lnTo>
                  <a:cubicBezTo>
                    <a:pt x="1576" y="4159"/>
                    <a:pt x="1419" y="4001"/>
                    <a:pt x="1419" y="3812"/>
                  </a:cubicBezTo>
                  <a:lnTo>
                    <a:pt x="1419" y="2426"/>
                  </a:lnTo>
                  <a:cubicBezTo>
                    <a:pt x="1419" y="2237"/>
                    <a:pt x="1576" y="2080"/>
                    <a:pt x="1765" y="2080"/>
                  </a:cubicBezTo>
                  <a:lnTo>
                    <a:pt x="2773" y="2080"/>
                  </a:lnTo>
                  <a:lnTo>
                    <a:pt x="2773" y="1040"/>
                  </a:lnTo>
                  <a:cubicBezTo>
                    <a:pt x="2773" y="851"/>
                    <a:pt x="2931" y="693"/>
                    <a:pt x="3151" y="693"/>
                  </a:cubicBezTo>
                  <a:close/>
                  <a:moveTo>
                    <a:pt x="1" y="0"/>
                  </a:moveTo>
                  <a:lnTo>
                    <a:pt x="1" y="6238"/>
                  </a:lnTo>
                  <a:lnTo>
                    <a:pt x="7625" y="6238"/>
                  </a:lnTo>
                  <a:lnTo>
                    <a:pt x="7625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6" name="Google Shape;1886;p42"/>
          <p:cNvGrpSpPr/>
          <p:nvPr/>
        </p:nvGrpSpPr>
        <p:grpSpPr>
          <a:xfrm>
            <a:off x="6659232" y="3173090"/>
            <a:ext cx="315307" cy="351910"/>
            <a:chOff x="-23962425" y="3519475"/>
            <a:chExt cx="264675" cy="295400"/>
          </a:xfrm>
        </p:grpSpPr>
        <p:sp>
          <p:nvSpPr>
            <p:cNvPr id="1887" name="Google Shape;1887;p42"/>
            <p:cNvSpPr/>
            <p:nvPr/>
          </p:nvSpPr>
          <p:spPr>
            <a:xfrm>
              <a:off x="-23961625" y="3580925"/>
              <a:ext cx="263875" cy="233950"/>
            </a:xfrm>
            <a:custGeom>
              <a:rect b="b" l="l" r="r" t="t"/>
              <a:pathLst>
                <a:path extrusionOk="0" h="9358" w="10555">
                  <a:moveTo>
                    <a:pt x="1701" y="3119"/>
                  </a:moveTo>
                  <a:cubicBezTo>
                    <a:pt x="1890" y="3119"/>
                    <a:pt x="2048" y="3277"/>
                    <a:pt x="2048" y="3466"/>
                  </a:cubicBezTo>
                  <a:lnTo>
                    <a:pt x="2048" y="4159"/>
                  </a:lnTo>
                  <a:cubicBezTo>
                    <a:pt x="2048" y="4379"/>
                    <a:pt x="2205" y="4537"/>
                    <a:pt x="2394" y="4537"/>
                  </a:cubicBezTo>
                  <a:lnTo>
                    <a:pt x="3119" y="4537"/>
                  </a:lnTo>
                  <a:cubicBezTo>
                    <a:pt x="3308" y="4537"/>
                    <a:pt x="3466" y="4663"/>
                    <a:pt x="3466" y="4883"/>
                  </a:cubicBezTo>
                  <a:cubicBezTo>
                    <a:pt x="3466" y="5072"/>
                    <a:pt x="3308" y="5230"/>
                    <a:pt x="3119" y="5230"/>
                  </a:cubicBezTo>
                  <a:lnTo>
                    <a:pt x="2394" y="5230"/>
                  </a:lnTo>
                  <a:cubicBezTo>
                    <a:pt x="1796" y="5198"/>
                    <a:pt x="1323" y="4726"/>
                    <a:pt x="1323" y="4159"/>
                  </a:cubicBezTo>
                  <a:lnTo>
                    <a:pt x="1323" y="3466"/>
                  </a:lnTo>
                  <a:cubicBezTo>
                    <a:pt x="1323" y="3277"/>
                    <a:pt x="1512" y="3119"/>
                    <a:pt x="1701" y="3119"/>
                  </a:cubicBezTo>
                  <a:close/>
                  <a:moveTo>
                    <a:pt x="3781" y="6585"/>
                  </a:moveTo>
                  <a:lnTo>
                    <a:pt x="3781" y="6931"/>
                  </a:lnTo>
                  <a:cubicBezTo>
                    <a:pt x="3781" y="7120"/>
                    <a:pt x="3623" y="7278"/>
                    <a:pt x="3434" y="7278"/>
                  </a:cubicBezTo>
                  <a:cubicBezTo>
                    <a:pt x="3214" y="7278"/>
                    <a:pt x="3056" y="7120"/>
                    <a:pt x="3056" y="6931"/>
                  </a:cubicBezTo>
                  <a:lnTo>
                    <a:pt x="3056" y="6585"/>
                  </a:lnTo>
                  <a:close/>
                  <a:moveTo>
                    <a:pt x="6900" y="0"/>
                  </a:moveTo>
                  <a:cubicBezTo>
                    <a:pt x="5986" y="0"/>
                    <a:pt x="5293" y="693"/>
                    <a:pt x="5293" y="1607"/>
                  </a:cubicBezTo>
                  <a:cubicBezTo>
                    <a:pt x="5293" y="2363"/>
                    <a:pt x="5765" y="2741"/>
                    <a:pt x="6238" y="3182"/>
                  </a:cubicBezTo>
                  <a:lnTo>
                    <a:pt x="7561" y="4379"/>
                  </a:lnTo>
                  <a:lnTo>
                    <a:pt x="7561" y="7624"/>
                  </a:lnTo>
                  <a:cubicBezTo>
                    <a:pt x="7561" y="8223"/>
                    <a:pt x="7089" y="8664"/>
                    <a:pt x="6553" y="8664"/>
                  </a:cubicBezTo>
                  <a:lnTo>
                    <a:pt x="4820" y="8664"/>
                  </a:lnTo>
                  <a:cubicBezTo>
                    <a:pt x="4348" y="8664"/>
                    <a:pt x="3938" y="8349"/>
                    <a:pt x="3812" y="7876"/>
                  </a:cubicBezTo>
                  <a:cubicBezTo>
                    <a:pt x="4222" y="7719"/>
                    <a:pt x="4505" y="7372"/>
                    <a:pt x="4505" y="6931"/>
                  </a:cubicBezTo>
                  <a:lnTo>
                    <a:pt x="4505" y="6585"/>
                  </a:lnTo>
                  <a:lnTo>
                    <a:pt x="5198" y="6585"/>
                  </a:lnTo>
                  <a:cubicBezTo>
                    <a:pt x="6144" y="6585"/>
                    <a:pt x="6931" y="5797"/>
                    <a:pt x="6931" y="4852"/>
                  </a:cubicBezTo>
                  <a:lnTo>
                    <a:pt x="6931" y="4631"/>
                  </a:lnTo>
                  <a:lnTo>
                    <a:pt x="5829" y="3686"/>
                  </a:lnTo>
                  <a:cubicBezTo>
                    <a:pt x="5671" y="3529"/>
                    <a:pt x="5482" y="3371"/>
                    <a:pt x="5293" y="3182"/>
                  </a:cubicBezTo>
                  <a:cubicBezTo>
                    <a:pt x="4568" y="3151"/>
                    <a:pt x="3875" y="2899"/>
                    <a:pt x="3182" y="2332"/>
                  </a:cubicBezTo>
                  <a:cubicBezTo>
                    <a:pt x="2720" y="1911"/>
                    <a:pt x="1880" y="1701"/>
                    <a:pt x="1091" y="1701"/>
                  </a:cubicBezTo>
                  <a:cubicBezTo>
                    <a:pt x="697" y="1701"/>
                    <a:pt x="315" y="1754"/>
                    <a:pt x="0" y="1859"/>
                  </a:cubicBezTo>
                  <a:lnTo>
                    <a:pt x="0" y="4883"/>
                  </a:lnTo>
                  <a:cubicBezTo>
                    <a:pt x="0" y="5829"/>
                    <a:pt x="788" y="6616"/>
                    <a:pt x="1733" y="6616"/>
                  </a:cubicBezTo>
                  <a:lnTo>
                    <a:pt x="2457" y="6616"/>
                  </a:lnTo>
                  <a:lnTo>
                    <a:pt x="2457" y="6963"/>
                  </a:lnTo>
                  <a:cubicBezTo>
                    <a:pt x="2394" y="7404"/>
                    <a:pt x="2678" y="7782"/>
                    <a:pt x="3119" y="7908"/>
                  </a:cubicBezTo>
                  <a:cubicBezTo>
                    <a:pt x="3277" y="8727"/>
                    <a:pt x="3970" y="9357"/>
                    <a:pt x="4820" y="9357"/>
                  </a:cubicBezTo>
                  <a:lnTo>
                    <a:pt x="6553" y="9357"/>
                  </a:lnTo>
                  <a:cubicBezTo>
                    <a:pt x="7498" y="9357"/>
                    <a:pt x="8286" y="8569"/>
                    <a:pt x="8286" y="7624"/>
                  </a:cubicBezTo>
                  <a:lnTo>
                    <a:pt x="8286" y="4379"/>
                  </a:lnTo>
                  <a:cubicBezTo>
                    <a:pt x="9294" y="3497"/>
                    <a:pt x="9546" y="3277"/>
                    <a:pt x="9546" y="3277"/>
                  </a:cubicBezTo>
                  <a:cubicBezTo>
                    <a:pt x="9987" y="2867"/>
                    <a:pt x="10554" y="2395"/>
                    <a:pt x="10554" y="1607"/>
                  </a:cubicBezTo>
                  <a:cubicBezTo>
                    <a:pt x="10554" y="693"/>
                    <a:pt x="9830" y="0"/>
                    <a:pt x="8948" y="0"/>
                  </a:cubicBezTo>
                  <a:cubicBezTo>
                    <a:pt x="8538" y="0"/>
                    <a:pt x="8191" y="126"/>
                    <a:pt x="7908" y="347"/>
                  </a:cubicBezTo>
                  <a:cubicBezTo>
                    <a:pt x="7656" y="95"/>
                    <a:pt x="7278" y="0"/>
                    <a:pt x="6900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42"/>
            <p:cNvSpPr/>
            <p:nvPr/>
          </p:nvSpPr>
          <p:spPr>
            <a:xfrm>
              <a:off x="-23962425" y="3519475"/>
              <a:ext cx="158350" cy="122125"/>
            </a:xfrm>
            <a:custGeom>
              <a:rect b="b" l="l" r="r" t="t"/>
              <a:pathLst>
                <a:path extrusionOk="0" h="4885" w="6334">
                  <a:moveTo>
                    <a:pt x="3844" y="631"/>
                  </a:moveTo>
                  <a:cubicBezTo>
                    <a:pt x="4065" y="631"/>
                    <a:pt x="4222" y="788"/>
                    <a:pt x="4222" y="1009"/>
                  </a:cubicBezTo>
                  <a:lnTo>
                    <a:pt x="4222" y="1387"/>
                  </a:lnTo>
                  <a:lnTo>
                    <a:pt x="2773" y="1387"/>
                  </a:lnTo>
                  <a:lnTo>
                    <a:pt x="2773" y="1009"/>
                  </a:lnTo>
                  <a:cubicBezTo>
                    <a:pt x="2773" y="788"/>
                    <a:pt x="2931" y="631"/>
                    <a:pt x="3151" y="631"/>
                  </a:cubicBezTo>
                  <a:close/>
                  <a:moveTo>
                    <a:pt x="3088" y="1"/>
                  </a:moveTo>
                  <a:cubicBezTo>
                    <a:pt x="2521" y="1"/>
                    <a:pt x="2080" y="473"/>
                    <a:pt x="2080" y="1040"/>
                  </a:cubicBezTo>
                  <a:lnTo>
                    <a:pt x="2080" y="1419"/>
                  </a:lnTo>
                  <a:lnTo>
                    <a:pt x="1733" y="1419"/>
                  </a:lnTo>
                  <a:cubicBezTo>
                    <a:pt x="788" y="1419"/>
                    <a:pt x="1" y="2206"/>
                    <a:pt x="1" y="3151"/>
                  </a:cubicBezTo>
                  <a:lnTo>
                    <a:pt x="1" y="3592"/>
                  </a:lnTo>
                  <a:cubicBezTo>
                    <a:pt x="332" y="3503"/>
                    <a:pt x="705" y="3459"/>
                    <a:pt x="1087" y="3459"/>
                  </a:cubicBezTo>
                  <a:cubicBezTo>
                    <a:pt x="2048" y="3459"/>
                    <a:pt x="3069" y="3736"/>
                    <a:pt x="3655" y="4254"/>
                  </a:cubicBezTo>
                  <a:cubicBezTo>
                    <a:pt x="4002" y="4569"/>
                    <a:pt x="4411" y="4758"/>
                    <a:pt x="4789" y="4884"/>
                  </a:cubicBezTo>
                  <a:cubicBezTo>
                    <a:pt x="4726" y="4664"/>
                    <a:pt x="4632" y="4380"/>
                    <a:pt x="4632" y="4096"/>
                  </a:cubicBezTo>
                  <a:cubicBezTo>
                    <a:pt x="4632" y="2994"/>
                    <a:pt x="5356" y="2112"/>
                    <a:pt x="6333" y="1860"/>
                  </a:cubicBezTo>
                  <a:cubicBezTo>
                    <a:pt x="6018" y="1576"/>
                    <a:pt x="5608" y="1419"/>
                    <a:pt x="5199" y="1419"/>
                  </a:cubicBezTo>
                  <a:lnTo>
                    <a:pt x="4821" y="1419"/>
                  </a:lnTo>
                  <a:lnTo>
                    <a:pt x="4821" y="1040"/>
                  </a:lnTo>
                  <a:cubicBezTo>
                    <a:pt x="4821" y="442"/>
                    <a:pt x="4348" y="1"/>
                    <a:pt x="3813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89" name="Google Shape;1889;p42"/>
          <p:cNvSpPr/>
          <p:nvPr/>
        </p:nvSpPr>
        <p:spPr>
          <a:xfrm>
            <a:off x="6629668" y="3626801"/>
            <a:ext cx="375349" cy="344435"/>
          </a:xfrm>
          <a:custGeom>
            <a:rect b="b" l="l" r="r" t="t"/>
            <a:pathLst>
              <a:path extrusionOk="0" h="11565" w="12603">
                <a:moveTo>
                  <a:pt x="9200" y="822"/>
                </a:moveTo>
                <a:lnTo>
                  <a:pt x="11311" y="2933"/>
                </a:lnTo>
                <a:cubicBezTo>
                  <a:pt x="11279" y="3185"/>
                  <a:pt x="11185" y="3437"/>
                  <a:pt x="11090" y="3689"/>
                </a:cubicBezTo>
                <a:lnTo>
                  <a:pt x="8444" y="1074"/>
                </a:lnTo>
                <a:cubicBezTo>
                  <a:pt x="8664" y="948"/>
                  <a:pt x="8916" y="853"/>
                  <a:pt x="9200" y="822"/>
                </a:cubicBezTo>
                <a:close/>
                <a:moveTo>
                  <a:pt x="7814" y="1389"/>
                </a:moveTo>
                <a:lnTo>
                  <a:pt x="10712" y="4287"/>
                </a:lnTo>
                <a:cubicBezTo>
                  <a:pt x="10649" y="4413"/>
                  <a:pt x="10555" y="4476"/>
                  <a:pt x="10492" y="4571"/>
                </a:cubicBezTo>
                <a:cubicBezTo>
                  <a:pt x="10397" y="4634"/>
                  <a:pt x="10334" y="4728"/>
                  <a:pt x="10208" y="4791"/>
                </a:cubicBezTo>
                <a:lnTo>
                  <a:pt x="7310" y="1893"/>
                </a:lnTo>
                <a:cubicBezTo>
                  <a:pt x="7373" y="1798"/>
                  <a:pt x="7467" y="1704"/>
                  <a:pt x="7530" y="1609"/>
                </a:cubicBezTo>
                <a:cubicBezTo>
                  <a:pt x="7625" y="1546"/>
                  <a:pt x="7688" y="1452"/>
                  <a:pt x="7814" y="1389"/>
                </a:cubicBezTo>
                <a:close/>
                <a:moveTo>
                  <a:pt x="6994" y="2523"/>
                </a:moveTo>
                <a:lnTo>
                  <a:pt x="9609" y="5169"/>
                </a:lnTo>
                <a:cubicBezTo>
                  <a:pt x="9389" y="5264"/>
                  <a:pt x="9105" y="5327"/>
                  <a:pt x="8885" y="5390"/>
                </a:cubicBezTo>
                <a:lnTo>
                  <a:pt x="6742" y="3279"/>
                </a:lnTo>
                <a:cubicBezTo>
                  <a:pt x="6774" y="3027"/>
                  <a:pt x="6868" y="2743"/>
                  <a:pt x="6994" y="2523"/>
                </a:cubicBezTo>
                <a:close/>
                <a:moveTo>
                  <a:pt x="3812" y="6209"/>
                </a:moveTo>
                <a:lnTo>
                  <a:pt x="5923" y="8351"/>
                </a:lnTo>
                <a:cubicBezTo>
                  <a:pt x="5892" y="8572"/>
                  <a:pt x="5797" y="8855"/>
                  <a:pt x="5671" y="9107"/>
                </a:cubicBezTo>
                <a:lnTo>
                  <a:pt x="3056" y="6461"/>
                </a:lnTo>
                <a:cubicBezTo>
                  <a:pt x="3277" y="6335"/>
                  <a:pt x="3560" y="6272"/>
                  <a:pt x="3812" y="6209"/>
                </a:cubicBezTo>
                <a:close/>
                <a:moveTo>
                  <a:pt x="2426" y="6776"/>
                </a:moveTo>
                <a:lnTo>
                  <a:pt x="5325" y="9675"/>
                </a:lnTo>
                <a:cubicBezTo>
                  <a:pt x="5262" y="9801"/>
                  <a:pt x="5167" y="9895"/>
                  <a:pt x="5104" y="9958"/>
                </a:cubicBezTo>
                <a:cubicBezTo>
                  <a:pt x="5010" y="10053"/>
                  <a:pt x="4947" y="10116"/>
                  <a:pt x="4821" y="10210"/>
                </a:cubicBezTo>
                <a:lnTo>
                  <a:pt x="1891" y="7280"/>
                </a:lnTo>
                <a:cubicBezTo>
                  <a:pt x="1985" y="7217"/>
                  <a:pt x="2080" y="7091"/>
                  <a:pt x="2143" y="6997"/>
                </a:cubicBezTo>
                <a:cubicBezTo>
                  <a:pt x="2206" y="6934"/>
                  <a:pt x="2300" y="6839"/>
                  <a:pt x="2426" y="6776"/>
                </a:cubicBezTo>
                <a:close/>
                <a:moveTo>
                  <a:pt x="1576" y="7910"/>
                </a:moveTo>
                <a:lnTo>
                  <a:pt x="4222" y="10557"/>
                </a:lnTo>
                <a:cubicBezTo>
                  <a:pt x="4002" y="10620"/>
                  <a:pt x="3718" y="10714"/>
                  <a:pt x="3466" y="10777"/>
                </a:cubicBezTo>
                <a:lnTo>
                  <a:pt x="1355" y="8666"/>
                </a:lnTo>
                <a:cubicBezTo>
                  <a:pt x="1387" y="8414"/>
                  <a:pt x="1481" y="8162"/>
                  <a:pt x="1576" y="7910"/>
                </a:cubicBezTo>
                <a:close/>
                <a:moveTo>
                  <a:pt x="10602" y="0"/>
                </a:moveTo>
                <a:cubicBezTo>
                  <a:pt x="9383" y="0"/>
                  <a:pt x="7954" y="274"/>
                  <a:pt x="7089" y="1168"/>
                </a:cubicBezTo>
                <a:cubicBezTo>
                  <a:pt x="6207" y="2082"/>
                  <a:pt x="5923" y="3500"/>
                  <a:pt x="5923" y="4728"/>
                </a:cubicBezTo>
                <a:cubicBezTo>
                  <a:pt x="6238" y="4760"/>
                  <a:pt x="6459" y="4791"/>
                  <a:pt x="6522" y="4791"/>
                </a:cubicBezTo>
                <a:lnTo>
                  <a:pt x="6585" y="4791"/>
                </a:lnTo>
                <a:lnTo>
                  <a:pt x="6585" y="4130"/>
                </a:lnTo>
                <a:lnTo>
                  <a:pt x="7971" y="5516"/>
                </a:lnTo>
                <a:cubicBezTo>
                  <a:pt x="7751" y="5532"/>
                  <a:pt x="7540" y="5538"/>
                  <a:pt x="7348" y="5538"/>
                </a:cubicBezTo>
                <a:cubicBezTo>
                  <a:pt x="6772" y="5538"/>
                  <a:pt x="6364" y="5484"/>
                  <a:pt x="6364" y="5484"/>
                </a:cubicBezTo>
                <a:cubicBezTo>
                  <a:pt x="6314" y="5459"/>
                  <a:pt x="5810" y="5369"/>
                  <a:pt x="5121" y="5369"/>
                </a:cubicBezTo>
                <a:cubicBezTo>
                  <a:pt x="4077" y="5369"/>
                  <a:pt x="2606" y="5575"/>
                  <a:pt x="1639" y="6524"/>
                </a:cubicBezTo>
                <a:cubicBezTo>
                  <a:pt x="0" y="8162"/>
                  <a:pt x="536" y="11155"/>
                  <a:pt x="567" y="11250"/>
                </a:cubicBezTo>
                <a:cubicBezTo>
                  <a:pt x="599" y="11407"/>
                  <a:pt x="725" y="11533"/>
                  <a:pt x="914" y="11533"/>
                </a:cubicBezTo>
                <a:lnTo>
                  <a:pt x="1009" y="11533"/>
                </a:lnTo>
                <a:cubicBezTo>
                  <a:pt x="1198" y="11502"/>
                  <a:pt x="1324" y="11344"/>
                  <a:pt x="1261" y="11155"/>
                </a:cubicBezTo>
                <a:cubicBezTo>
                  <a:pt x="1261" y="11155"/>
                  <a:pt x="1166" y="10399"/>
                  <a:pt x="1229" y="9517"/>
                </a:cubicBezTo>
                <a:lnTo>
                  <a:pt x="1229" y="9517"/>
                </a:lnTo>
                <a:lnTo>
                  <a:pt x="2615" y="10903"/>
                </a:lnTo>
                <a:cubicBezTo>
                  <a:pt x="2447" y="10903"/>
                  <a:pt x="2293" y="10917"/>
                  <a:pt x="2153" y="10917"/>
                </a:cubicBezTo>
                <a:cubicBezTo>
                  <a:pt x="2083" y="10917"/>
                  <a:pt x="2017" y="10914"/>
                  <a:pt x="1954" y="10903"/>
                </a:cubicBezTo>
                <a:lnTo>
                  <a:pt x="1954" y="10966"/>
                </a:lnTo>
                <a:cubicBezTo>
                  <a:pt x="1985" y="11187"/>
                  <a:pt x="1954" y="11407"/>
                  <a:pt x="1859" y="11565"/>
                </a:cubicBezTo>
                <a:lnTo>
                  <a:pt x="2048" y="11565"/>
                </a:lnTo>
                <a:cubicBezTo>
                  <a:pt x="3277" y="11565"/>
                  <a:pt x="4695" y="11281"/>
                  <a:pt x="5577" y="10399"/>
                </a:cubicBezTo>
                <a:cubicBezTo>
                  <a:pt x="6427" y="9517"/>
                  <a:pt x="6742" y="8068"/>
                  <a:pt x="6742" y="6839"/>
                </a:cubicBezTo>
                <a:cubicBezTo>
                  <a:pt x="6396" y="6808"/>
                  <a:pt x="6144" y="6776"/>
                  <a:pt x="6112" y="6776"/>
                </a:cubicBezTo>
                <a:lnTo>
                  <a:pt x="6049" y="6776"/>
                </a:lnTo>
                <a:lnTo>
                  <a:pt x="6049" y="7438"/>
                </a:lnTo>
                <a:lnTo>
                  <a:pt x="4663" y="6051"/>
                </a:lnTo>
                <a:cubicBezTo>
                  <a:pt x="4876" y="6036"/>
                  <a:pt x="5083" y="6030"/>
                  <a:pt x="5273" y="6030"/>
                </a:cubicBezTo>
                <a:cubicBezTo>
                  <a:pt x="5845" y="6030"/>
                  <a:pt x="6270" y="6083"/>
                  <a:pt x="6270" y="6083"/>
                </a:cubicBezTo>
                <a:cubicBezTo>
                  <a:pt x="6301" y="6083"/>
                  <a:pt x="6837" y="6178"/>
                  <a:pt x="7499" y="6178"/>
                </a:cubicBezTo>
                <a:cubicBezTo>
                  <a:pt x="8727" y="6178"/>
                  <a:pt x="10145" y="5862"/>
                  <a:pt x="10996" y="4980"/>
                </a:cubicBezTo>
                <a:cubicBezTo>
                  <a:pt x="12602" y="3374"/>
                  <a:pt x="12098" y="381"/>
                  <a:pt x="12067" y="255"/>
                </a:cubicBezTo>
                <a:cubicBezTo>
                  <a:pt x="12035" y="160"/>
                  <a:pt x="11878" y="34"/>
                  <a:pt x="11657" y="34"/>
                </a:cubicBezTo>
                <a:cubicBezTo>
                  <a:pt x="11468" y="66"/>
                  <a:pt x="11342" y="223"/>
                  <a:pt x="11405" y="444"/>
                </a:cubicBezTo>
                <a:cubicBezTo>
                  <a:pt x="11405" y="444"/>
                  <a:pt x="11531" y="1168"/>
                  <a:pt x="11437" y="2050"/>
                </a:cubicBezTo>
                <a:lnTo>
                  <a:pt x="10050" y="664"/>
                </a:lnTo>
                <a:cubicBezTo>
                  <a:pt x="10218" y="664"/>
                  <a:pt x="10373" y="650"/>
                  <a:pt x="10513" y="650"/>
                </a:cubicBezTo>
                <a:cubicBezTo>
                  <a:pt x="10583" y="650"/>
                  <a:pt x="10649" y="654"/>
                  <a:pt x="10712" y="664"/>
                </a:cubicBezTo>
                <a:lnTo>
                  <a:pt x="10712" y="601"/>
                </a:lnTo>
                <a:cubicBezTo>
                  <a:pt x="10681" y="381"/>
                  <a:pt x="10712" y="160"/>
                  <a:pt x="10807" y="3"/>
                </a:cubicBezTo>
                <a:cubicBezTo>
                  <a:pt x="10739" y="1"/>
                  <a:pt x="10671" y="0"/>
                  <a:pt x="10602" y="0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90" name="Google Shape;1890;p42"/>
          <p:cNvGrpSpPr/>
          <p:nvPr/>
        </p:nvGrpSpPr>
        <p:grpSpPr>
          <a:xfrm>
            <a:off x="8037908" y="3623134"/>
            <a:ext cx="239302" cy="351880"/>
            <a:chOff x="-22788075" y="3904625"/>
            <a:chExt cx="200875" cy="295375"/>
          </a:xfrm>
        </p:grpSpPr>
        <p:sp>
          <p:nvSpPr>
            <p:cNvPr id="1891" name="Google Shape;1891;p42"/>
            <p:cNvSpPr/>
            <p:nvPr/>
          </p:nvSpPr>
          <p:spPr>
            <a:xfrm>
              <a:off x="-22775475" y="4165325"/>
              <a:ext cx="65400" cy="34675"/>
            </a:xfrm>
            <a:custGeom>
              <a:rect b="b" l="l" r="r" t="t"/>
              <a:pathLst>
                <a:path extrusionOk="0" h="1387" w="2616">
                  <a:moveTo>
                    <a:pt x="32" y="1"/>
                  </a:moveTo>
                  <a:cubicBezTo>
                    <a:pt x="1" y="883"/>
                    <a:pt x="631" y="1387"/>
                    <a:pt x="1292" y="1387"/>
                  </a:cubicBezTo>
                  <a:cubicBezTo>
                    <a:pt x="1985" y="1387"/>
                    <a:pt x="2615" y="851"/>
                    <a:pt x="2552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42"/>
            <p:cNvSpPr/>
            <p:nvPr/>
          </p:nvSpPr>
          <p:spPr>
            <a:xfrm>
              <a:off x="-22669150" y="3904725"/>
              <a:ext cx="81950" cy="244100"/>
            </a:xfrm>
            <a:custGeom>
              <a:rect b="b" l="l" r="r" t="t"/>
              <a:pathLst>
                <a:path extrusionOk="0" h="9764" w="3278">
                  <a:moveTo>
                    <a:pt x="1198" y="5541"/>
                  </a:moveTo>
                  <a:cubicBezTo>
                    <a:pt x="1387" y="5604"/>
                    <a:pt x="1544" y="5699"/>
                    <a:pt x="1544" y="5888"/>
                  </a:cubicBezTo>
                  <a:lnTo>
                    <a:pt x="1576" y="6266"/>
                  </a:lnTo>
                  <a:lnTo>
                    <a:pt x="788" y="6266"/>
                  </a:lnTo>
                  <a:lnTo>
                    <a:pt x="788" y="5888"/>
                  </a:lnTo>
                  <a:cubicBezTo>
                    <a:pt x="788" y="5699"/>
                    <a:pt x="946" y="5541"/>
                    <a:pt x="1198" y="5541"/>
                  </a:cubicBezTo>
                  <a:close/>
                  <a:moveTo>
                    <a:pt x="2885" y="0"/>
                  </a:moveTo>
                  <a:cubicBezTo>
                    <a:pt x="2798" y="0"/>
                    <a:pt x="2714" y="40"/>
                    <a:pt x="2647" y="123"/>
                  </a:cubicBezTo>
                  <a:lnTo>
                    <a:pt x="914" y="2202"/>
                  </a:lnTo>
                  <a:cubicBezTo>
                    <a:pt x="883" y="2296"/>
                    <a:pt x="820" y="2360"/>
                    <a:pt x="820" y="2454"/>
                  </a:cubicBezTo>
                  <a:lnTo>
                    <a:pt x="820" y="4974"/>
                  </a:lnTo>
                  <a:cubicBezTo>
                    <a:pt x="442" y="5069"/>
                    <a:pt x="127" y="5478"/>
                    <a:pt x="127" y="5920"/>
                  </a:cubicBezTo>
                  <a:lnTo>
                    <a:pt x="1" y="9763"/>
                  </a:lnTo>
                  <a:lnTo>
                    <a:pt x="2458" y="9763"/>
                  </a:lnTo>
                  <a:lnTo>
                    <a:pt x="2238" y="5857"/>
                  </a:lnTo>
                  <a:cubicBezTo>
                    <a:pt x="2206" y="5447"/>
                    <a:pt x="1923" y="5069"/>
                    <a:pt x="1513" y="4974"/>
                  </a:cubicBezTo>
                  <a:lnTo>
                    <a:pt x="1513" y="2549"/>
                  </a:lnTo>
                  <a:lnTo>
                    <a:pt x="3151" y="595"/>
                  </a:lnTo>
                  <a:cubicBezTo>
                    <a:pt x="3277" y="375"/>
                    <a:pt x="3277" y="186"/>
                    <a:pt x="3120" y="91"/>
                  </a:cubicBezTo>
                  <a:cubicBezTo>
                    <a:pt x="3045" y="32"/>
                    <a:pt x="2964" y="0"/>
                    <a:pt x="2885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42"/>
            <p:cNvSpPr/>
            <p:nvPr/>
          </p:nvSpPr>
          <p:spPr>
            <a:xfrm>
              <a:off x="-22788075" y="3904625"/>
              <a:ext cx="87450" cy="244200"/>
            </a:xfrm>
            <a:custGeom>
              <a:rect b="b" l="l" r="r" t="t"/>
              <a:pathLst>
                <a:path extrusionOk="0" h="9768" w="3498">
                  <a:moveTo>
                    <a:pt x="1733" y="1355"/>
                  </a:moveTo>
                  <a:cubicBezTo>
                    <a:pt x="1922" y="1355"/>
                    <a:pt x="2080" y="1513"/>
                    <a:pt x="2080" y="1702"/>
                  </a:cubicBezTo>
                  <a:cubicBezTo>
                    <a:pt x="2080" y="1922"/>
                    <a:pt x="1922" y="2048"/>
                    <a:pt x="1733" y="2048"/>
                  </a:cubicBezTo>
                  <a:cubicBezTo>
                    <a:pt x="1544" y="2048"/>
                    <a:pt x="1387" y="1891"/>
                    <a:pt x="1387" y="1702"/>
                  </a:cubicBezTo>
                  <a:cubicBezTo>
                    <a:pt x="1387" y="1513"/>
                    <a:pt x="1544" y="1355"/>
                    <a:pt x="1733" y="1355"/>
                  </a:cubicBezTo>
                  <a:close/>
                  <a:moveTo>
                    <a:pt x="1765" y="5545"/>
                  </a:moveTo>
                  <a:cubicBezTo>
                    <a:pt x="1954" y="5608"/>
                    <a:pt x="2111" y="5703"/>
                    <a:pt x="2111" y="5892"/>
                  </a:cubicBezTo>
                  <a:lnTo>
                    <a:pt x="2174" y="6270"/>
                  </a:lnTo>
                  <a:lnTo>
                    <a:pt x="1387" y="6270"/>
                  </a:lnTo>
                  <a:lnTo>
                    <a:pt x="1387" y="5892"/>
                  </a:lnTo>
                  <a:cubicBezTo>
                    <a:pt x="1387" y="5703"/>
                    <a:pt x="1544" y="5545"/>
                    <a:pt x="1765" y="5545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553"/>
                    <a:pt x="599" y="3277"/>
                    <a:pt x="1387" y="3435"/>
                  </a:cubicBezTo>
                  <a:lnTo>
                    <a:pt x="1387" y="4947"/>
                  </a:lnTo>
                  <a:cubicBezTo>
                    <a:pt x="977" y="5073"/>
                    <a:pt x="662" y="5482"/>
                    <a:pt x="662" y="5892"/>
                  </a:cubicBezTo>
                  <a:lnTo>
                    <a:pt x="536" y="9767"/>
                  </a:lnTo>
                  <a:lnTo>
                    <a:pt x="2993" y="9767"/>
                  </a:lnTo>
                  <a:lnTo>
                    <a:pt x="2804" y="5861"/>
                  </a:lnTo>
                  <a:cubicBezTo>
                    <a:pt x="2741" y="5419"/>
                    <a:pt x="2489" y="5073"/>
                    <a:pt x="2048" y="4947"/>
                  </a:cubicBezTo>
                  <a:lnTo>
                    <a:pt x="2048" y="3435"/>
                  </a:lnTo>
                  <a:cubicBezTo>
                    <a:pt x="2836" y="3277"/>
                    <a:pt x="3435" y="2553"/>
                    <a:pt x="3435" y="1733"/>
                  </a:cubicBezTo>
                  <a:cubicBezTo>
                    <a:pt x="3498" y="757"/>
                    <a:pt x="2710" y="1"/>
                    <a:pt x="1733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42"/>
            <p:cNvSpPr/>
            <p:nvPr/>
          </p:nvSpPr>
          <p:spPr>
            <a:xfrm>
              <a:off x="-22670725" y="4165325"/>
              <a:ext cx="64625" cy="34675"/>
            </a:xfrm>
            <a:custGeom>
              <a:rect b="b" l="l" r="r" t="t"/>
              <a:pathLst>
                <a:path extrusionOk="0" h="1387" w="2585">
                  <a:moveTo>
                    <a:pt x="32" y="1"/>
                  </a:moveTo>
                  <a:cubicBezTo>
                    <a:pt x="1" y="883"/>
                    <a:pt x="631" y="1387"/>
                    <a:pt x="1292" y="1387"/>
                  </a:cubicBezTo>
                  <a:cubicBezTo>
                    <a:pt x="1954" y="1387"/>
                    <a:pt x="2584" y="851"/>
                    <a:pt x="2553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5" name="Google Shape;1895;p42"/>
          <p:cNvGrpSpPr/>
          <p:nvPr/>
        </p:nvGrpSpPr>
        <p:grpSpPr>
          <a:xfrm>
            <a:off x="6193206" y="1306499"/>
            <a:ext cx="354710" cy="352803"/>
            <a:chOff x="-27351575" y="3175300"/>
            <a:chExt cx="297750" cy="296150"/>
          </a:xfrm>
        </p:grpSpPr>
        <p:sp>
          <p:nvSpPr>
            <p:cNvPr id="1896" name="Google Shape;1896;p42"/>
            <p:cNvSpPr/>
            <p:nvPr/>
          </p:nvSpPr>
          <p:spPr>
            <a:xfrm>
              <a:off x="-27351575" y="3175300"/>
              <a:ext cx="296975" cy="157550"/>
            </a:xfrm>
            <a:custGeom>
              <a:rect b="b" l="l" r="r" t="t"/>
              <a:pathLst>
                <a:path extrusionOk="0" h="6302" w="11879">
                  <a:moveTo>
                    <a:pt x="7688" y="2080"/>
                  </a:moveTo>
                  <a:lnTo>
                    <a:pt x="7688" y="2836"/>
                  </a:lnTo>
                  <a:lnTo>
                    <a:pt x="4191" y="2836"/>
                  </a:lnTo>
                  <a:lnTo>
                    <a:pt x="4191" y="2080"/>
                  </a:lnTo>
                  <a:close/>
                  <a:moveTo>
                    <a:pt x="10177" y="3497"/>
                  </a:moveTo>
                  <a:cubicBezTo>
                    <a:pt x="10586" y="3497"/>
                    <a:pt x="10996" y="3781"/>
                    <a:pt x="11154" y="4222"/>
                  </a:cubicBezTo>
                  <a:lnTo>
                    <a:pt x="820" y="4222"/>
                  </a:lnTo>
                  <a:cubicBezTo>
                    <a:pt x="914" y="3812"/>
                    <a:pt x="1292" y="3497"/>
                    <a:pt x="1765" y="3497"/>
                  </a:cubicBezTo>
                  <a:close/>
                  <a:moveTo>
                    <a:pt x="3844" y="0"/>
                  </a:moveTo>
                  <a:cubicBezTo>
                    <a:pt x="2899" y="0"/>
                    <a:pt x="2112" y="788"/>
                    <a:pt x="2112" y="1733"/>
                  </a:cubicBezTo>
                  <a:lnTo>
                    <a:pt x="2112" y="2836"/>
                  </a:lnTo>
                  <a:lnTo>
                    <a:pt x="1734" y="2836"/>
                  </a:lnTo>
                  <a:cubicBezTo>
                    <a:pt x="788" y="2836"/>
                    <a:pt x="1" y="3623"/>
                    <a:pt x="1" y="4568"/>
                  </a:cubicBezTo>
                  <a:lnTo>
                    <a:pt x="1" y="6301"/>
                  </a:lnTo>
                  <a:lnTo>
                    <a:pt x="1387" y="6301"/>
                  </a:lnTo>
                  <a:lnTo>
                    <a:pt x="1387" y="5955"/>
                  </a:lnTo>
                  <a:lnTo>
                    <a:pt x="1418" y="5955"/>
                  </a:lnTo>
                  <a:cubicBezTo>
                    <a:pt x="1418" y="5734"/>
                    <a:pt x="1576" y="5577"/>
                    <a:pt x="1765" y="5577"/>
                  </a:cubicBezTo>
                  <a:lnTo>
                    <a:pt x="3151" y="5577"/>
                  </a:lnTo>
                  <a:cubicBezTo>
                    <a:pt x="3340" y="5577"/>
                    <a:pt x="3529" y="5734"/>
                    <a:pt x="3529" y="5955"/>
                  </a:cubicBezTo>
                  <a:lnTo>
                    <a:pt x="3529" y="6301"/>
                  </a:lnTo>
                  <a:lnTo>
                    <a:pt x="8413" y="6301"/>
                  </a:lnTo>
                  <a:lnTo>
                    <a:pt x="8413" y="5955"/>
                  </a:lnTo>
                  <a:cubicBezTo>
                    <a:pt x="8413" y="5734"/>
                    <a:pt x="8570" y="5577"/>
                    <a:pt x="8759" y="5577"/>
                  </a:cubicBezTo>
                  <a:lnTo>
                    <a:pt x="10145" y="5577"/>
                  </a:lnTo>
                  <a:cubicBezTo>
                    <a:pt x="10334" y="5577"/>
                    <a:pt x="10492" y="5734"/>
                    <a:pt x="10492" y="5955"/>
                  </a:cubicBezTo>
                  <a:lnTo>
                    <a:pt x="10492" y="6301"/>
                  </a:lnTo>
                  <a:lnTo>
                    <a:pt x="11878" y="6301"/>
                  </a:lnTo>
                  <a:lnTo>
                    <a:pt x="11878" y="4568"/>
                  </a:lnTo>
                  <a:cubicBezTo>
                    <a:pt x="11878" y="3623"/>
                    <a:pt x="11091" y="2836"/>
                    <a:pt x="10145" y="2836"/>
                  </a:cubicBezTo>
                  <a:lnTo>
                    <a:pt x="9767" y="2836"/>
                  </a:lnTo>
                  <a:lnTo>
                    <a:pt x="9767" y="1733"/>
                  </a:lnTo>
                  <a:cubicBezTo>
                    <a:pt x="9767" y="788"/>
                    <a:pt x="8980" y="0"/>
                    <a:pt x="8035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42"/>
            <p:cNvSpPr/>
            <p:nvPr/>
          </p:nvSpPr>
          <p:spPr>
            <a:xfrm>
              <a:off x="-27123950" y="3332825"/>
              <a:ext cx="17350" cy="52000"/>
            </a:xfrm>
            <a:custGeom>
              <a:rect b="b" l="l" r="r" t="t"/>
              <a:pathLst>
                <a:path extrusionOk="0" h="2080" w="694">
                  <a:moveTo>
                    <a:pt x="1" y="0"/>
                  </a:moveTo>
                  <a:lnTo>
                    <a:pt x="1" y="1733"/>
                  </a:lnTo>
                  <a:cubicBezTo>
                    <a:pt x="1" y="1922"/>
                    <a:pt x="158" y="2079"/>
                    <a:pt x="347" y="2079"/>
                  </a:cubicBezTo>
                  <a:cubicBezTo>
                    <a:pt x="536" y="2079"/>
                    <a:pt x="694" y="1922"/>
                    <a:pt x="694" y="1733"/>
                  </a:cubicBezTo>
                  <a:lnTo>
                    <a:pt x="694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42"/>
            <p:cNvSpPr/>
            <p:nvPr/>
          </p:nvSpPr>
          <p:spPr>
            <a:xfrm>
              <a:off x="-27350775" y="3350150"/>
              <a:ext cx="296950" cy="121300"/>
            </a:xfrm>
            <a:custGeom>
              <a:rect b="b" l="l" r="r" t="t"/>
              <a:pathLst>
                <a:path extrusionOk="0" h="4852" w="11878">
                  <a:moveTo>
                    <a:pt x="5923" y="693"/>
                  </a:moveTo>
                  <a:cubicBezTo>
                    <a:pt x="6112" y="693"/>
                    <a:pt x="6270" y="851"/>
                    <a:pt x="6270" y="1040"/>
                  </a:cubicBezTo>
                  <a:lnTo>
                    <a:pt x="6270" y="1733"/>
                  </a:lnTo>
                  <a:lnTo>
                    <a:pt x="6994" y="1733"/>
                  </a:lnTo>
                  <a:cubicBezTo>
                    <a:pt x="7183" y="1733"/>
                    <a:pt x="7341" y="1891"/>
                    <a:pt x="7341" y="2080"/>
                  </a:cubicBezTo>
                  <a:cubicBezTo>
                    <a:pt x="7341" y="2300"/>
                    <a:pt x="7183" y="2458"/>
                    <a:pt x="6994" y="2458"/>
                  </a:cubicBezTo>
                  <a:lnTo>
                    <a:pt x="6270" y="2458"/>
                  </a:lnTo>
                  <a:lnTo>
                    <a:pt x="6270" y="3151"/>
                  </a:lnTo>
                  <a:cubicBezTo>
                    <a:pt x="6270" y="3340"/>
                    <a:pt x="6112" y="3497"/>
                    <a:pt x="5923" y="3497"/>
                  </a:cubicBezTo>
                  <a:cubicBezTo>
                    <a:pt x="5734" y="3497"/>
                    <a:pt x="5577" y="3340"/>
                    <a:pt x="5577" y="3151"/>
                  </a:cubicBezTo>
                  <a:lnTo>
                    <a:pt x="5577" y="2458"/>
                  </a:lnTo>
                  <a:lnTo>
                    <a:pt x="4852" y="2458"/>
                  </a:lnTo>
                  <a:cubicBezTo>
                    <a:pt x="4663" y="2458"/>
                    <a:pt x="4505" y="2300"/>
                    <a:pt x="4505" y="2080"/>
                  </a:cubicBezTo>
                  <a:cubicBezTo>
                    <a:pt x="4537" y="1891"/>
                    <a:pt x="4695" y="1733"/>
                    <a:pt x="4852" y="1733"/>
                  </a:cubicBezTo>
                  <a:lnTo>
                    <a:pt x="5577" y="1733"/>
                  </a:lnTo>
                  <a:lnTo>
                    <a:pt x="5577" y="1040"/>
                  </a:lnTo>
                  <a:cubicBezTo>
                    <a:pt x="5577" y="851"/>
                    <a:pt x="5734" y="693"/>
                    <a:pt x="5923" y="693"/>
                  </a:cubicBezTo>
                  <a:close/>
                  <a:moveTo>
                    <a:pt x="126" y="0"/>
                  </a:moveTo>
                  <a:lnTo>
                    <a:pt x="126" y="3119"/>
                  </a:lnTo>
                  <a:cubicBezTo>
                    <a:pt x="0" y="4064"/>
                    <a:pt x="756" y="4852"/>
                    <a:pt x="1733" y="4852"/>
                  </a:cubicBezTo>
                  <a:lnTo>
                    <a:pt x="10145" y="4852"/>
                  </a:lnTo>
                  <a:cubicBezTo>
                    <a:pt x="11090" y="4852"/>
                    <a:pt x="11878" y="4064"/>
                    <a:pt x="11878" y="3119"/>
                  </a:cubicBezTo>
                  <a:lnTo>
                    <a:pt x="11878" y="0"/>
                  </a:lnTo>
                  <a:lnTo>
                    <a:pt x="10491" y="0"/>
                  </a:lnTo>
                  <a:lnTo>
                    <a:pt x="10491" y="1040"/>
                  </a:lnTo>
                  <a:cubicBezTo>
                    <a:pt x="10491" y="1639"/>
                    <a:pt x="10019" y="2048"/>
                    <a:pt x="9452" y="2048"/>
                  </a:cubicBezTo>
                  <a:cubicBezTo>
                    <a:pt x="8885" y="2048"/>
                    <a:pt x="8444" y="1576"/>
                    <a:pt x="8444" y="1040"/>
                  </a:cubicBezTo>
                  <a:lnTo>
                    <a:pt x="8444" y="0"/>
                  </a:lnTo>
                  <a:lnTo>
                    <a:pt x="3560" y="0"/>
                  </a:lnTo>
                  <a:lnTo>
                    <a:pt x="3560" y="1040"/>
                  </a:lnTo>
                  <a:cubicBezTo>
                    <a:pt x="3560" y="1639"/>
                    <a:pt x="3088" y="2048"/>
                    <a:pt x="2521" y="2048"/>
                  </a:cubicBezTo>
                  <a:cubicBezTo>
                    <a:pt x="1954" y="2048"/>
                    <a:pt x="1513" y="1576"/>
                    <a:pt x="1513" y="1040"/>
                  </a:cubicBezTo>
                  <a:lnTo>
                    <a:pt x="1513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42"/>
            <p:cNvSpPr/>
            <p:nvPr/>
          </p:nvSpPr>
          <p:spPr>
            <a:xfrm>
              <a:off x="-27299575" y="3332825"/>
              <a:ext cx="18125" cy="52000"/>
            </a:xfrm>
            <a:custGeom>
              <a:rect b="b" l="l" r="r" t="t"/>
              <a:pathLst>
                <a:path extrusionOk="0" h="2080" w="725">
                  <a:moveTo>
                    <a:pt x="0" y="0"/>
                  </a:moveTo>
                  <a:lnTo>
                    <a:pt x="0" y="1733"/>
                  </a:lnTo>
                  <a:cubicBezTo>
                    <a:pt x="0" y="1922"/>
                    <a:pt x="158" y="2079"/>
                    <a:pt x="378" y="2079"/>
                  </a:cubicBezTo>
                  <a:cubicBezTo>
                    <a:pt x="567" y="2079"/>
                    <a:pt x="725" y="1922"/>
                    <a:pt x="725" y="1733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0" name="Google Shape;1900;p42"/>
          <p:cNvGrpSpPr/>
          <p:nvPr/>
        </p:nvGrpSpPr>
        <p:grpSpPr>
          <a:xfrm>
            <a:off x="6235914" y="1763109"/>
            <a:ext cx="269293" cy="353072"/>
            <a:chOff x="-27313750" y="3545275"/>
            <a:chExt cx="226050" cy="296375"/>
          </a:xfrm>
        </p:grpSpPr>
        <p:sp>
          <p:nvSpPr>
            <p:cNvPr id="1901" name="Google Shape;1901;p42"/>
            <p:cNvSpPr/>
            <p:nvPr/>
          </p:nvSpPr>
          <p:spPr>
            <a:xfrm>
              <a:off x="-27305100" y="3598450"/>
              <a:ext cx="208750" cy="173100"/>
            </a:xfrm>
            <a:custGeom>
              <a:rect b="b" l="l" r="r" t="t"/>
              <a:pathLst>
                <a:path extrusionOk="0" h="6924" w="8350">
                  <a:moveTo>
                    <a:pt x="4128" y="2733"/>
                  </a:moveTo>
                  <a:cubicBezTo>
                    <a:pt x="4380" y="3048"/>
                    <a:pt x="4726" y="3269"/>
                    <a:pt x="5167" y="3552"/>
                  </a:cubicBezTo>
                  <a:lnTo>
                    <a:pt x="5167" y="4497"/>
                  </a:lnTo>
                  <a:cubicBezTo>
                    <a:pt x="5167" y="4844"/>
                    <a:pt x="5010" y="5159"/>
                    <a:pt x="4695" y="5348"/>
                  </a:cubicBezTo>
                  <a:cubicBezTo>
                    <a:pt x="4537" y="5474"/>
                    <a:pt x="4325" y="5537"/>
                    <a:pt x="4112" y="5537"/>
                  </a:cubicBezTo>
                  <a:cubicBezTo>
                    <a:pt x="3899" y="5537"/>
                    <a:pt x="3687" y="5474"/>
                    <a:pt x="3529" y="5348"/>
                  </a:cubicBezTo>
                  <a:cubicBezTo>
                    <a:pt x="3277" y="5159"/>
                    <a:pt x="3057" y="4844"/>
                    <a:pt x="3057" y="4497"/>
                  </a:cubicBezTo>
                  <a:lnTo>
                    <a:pt x="3057" y="3552"/>
                  </a:lnTo>
                  <a:lnTo>
                    <a:pt x="3120" y="3552"/>
                  </a:lnTo>
                  <a:cubicBezTo>
                    <a:pt x="3529" y="3269"/>
                    <a:pt x="3907" y="2985"/>
                    <a:pt x="4128" y="2733"/>
                  </a:cubicBezTo>
                  <a:close/>
                  <a:moveTo>
                    <a:pt x="4222" y="0"/>
                  </a:moveTo>
                  <a:cubicBezTo>
                    <a:pt x="3568" y="0"/>
                    <a:pt x="2915" y="166"/>
                    <a:pt x="2363" y="496"/>
                  </a:cubicBezTo>
                  <a:cubicBezTo>
                    <a:pt x="1702" y="906"/>
                    <a:pt x="1229" y="1473"/>
                    <a:pt x="946" y="2166"/>
                  </a:cubicBezTo>
                  <a:lnTo>
                    <a:pt x="190" y="4560"/>
                  </a:lnTo>
                  <a:cubicBezTo>
                    <a:pt x="1" y="5002"/>
                    <a:pt x="64" y="5474"/>
                    <a:pt x="316" y="5915"/>
                  </a:cubicBezTo>
                  <a:cubicBezTo>
                    <a:pt x="662" y="6514"/>
                    <a:pt x="1324" y="6892"/>
                    <a:pt x="2080" y="6923"/>
                  </a:cubicBezTo>
                  <a:cubicBezTo>
                    <a:pt x="2363" y="6923"/>
                    <a:pt x="2615" y="6892"/>
                    <a:pt x="2805" y="6766"/>
                  </a:cubicBezTo>
                  <a:cubicBezTo>
                    <a:pt x="3120" y="6608"/>
                    <a:pt x="3403" y="6419"/>
                    <a:pt x="3561" y="6104"/>
                  </a:cubicBezTo>
                  <a:cubicBezTo>
                    <a:pt x="3750" y="6199"/>
                    <a:pt x="3939" y="6230"/>
                    <a:pt x="4191" y="6230"/>
                  </a:cubicBezTo>
                  <a:cubicBezTo>
                    <a:pt x="4380" y="6230"/>
                    <a:pt x="4600" y="6199"/>
                    <a:pt x="4821" y="6104"/>
                  </a:cubicBezTo>
                  <a:cubicBezTo>
                    <a:pt x="5010" y="6388"/>
                    <a:pt x="5230" y="6608"/>
                    <a:pt x="5545" y="6766"/>
                  </a:cubicBezTo>
                  <a:cubicBezTo>
                    <a:pt x="5797" y="6892"/>
                    <a:pt x="6018" y="6923"/>
                    <a:pt x="6270" y="6923"/>
                  </a:cubicBezTo>
                  <a:lnTo>
                    <a:pt x="6302" y="6923"/>
                  </a:lnTo>
                  <a:cubicBezTo>
                    <a:pt x="7026" y="6892"/>
                    <a:pt x="7688" y="6451"/>
                    <a:pt x="8034" y="5915"/>
                  </a:cubicBezTo>
                  <a:cubicBezTo>
                    <a:pt x="8318" y="5474"/>
                    <a:pt x="8349" y="5002"/>
                    <a:pt x="8192" y="4623"/>
                  </a:cubicBezTo>
                  <a:lnTo>
                    <a:pt x="7436" y="2135"/>
                  </a:lnTo>
                  <a:cubicBezTo>
                    <a:pt x="7184" y="1473"/>
                    <a:pt x="6711" y="906"/>
                    <a:pt x="6081" y="496"/>
                  </a:cubicBezTo>
                  <a:cubicBezTo>
                    <a:pt x="5530" y="166"/>
                    <a:pt x="4876" y="0"/>
                    <a:pt x="4222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42"/>
            <p:cNvSpPr/>
            <p:nvPr/>
          </p:nvSpPr>
          <p:spPr>
            <a:xfrm>
              <a:off x="-27313750" y="3770725"/>
              <a:ext cx="226050" cy="70925"/>
            </a:xfrm>
            <a:custGeom>
              <a:rect b="b" l="l" r="r" t="t"/>
              <a:pathLst>
                <a:path extrusionOk="0" h="2837" w="9042">
                  <a:moveTo>
                    <a:pt x="4159" y="1"/>
                  </a:moveTo>
                  <a:cubicBezTo>
                    <a:pt x="3970" y="190"/>
                    <a:pt x="3686" y="379"/>
                    <a:pt x="3403" y="505"/>
                  </a:cubicBezTo>
                  <a:cubicBezTo>
                    <a:pt x="3151" y="631"/>
                    <a:pt x="2772" y="694"/>
                    <a:pt x="2426" y="694"/>
                  </a:cubicBezTo>
                  <a:cubicBezTo>
                    <a:pt x="1764" y="662"/>
                    <a:pt x="1166" y="442"/>
                    <a:pt x="693" y="32"/>
                  </a:cubicBezTo>
                  <a:cubicBezTo>
                    <a:pt x="252" y="473"/>
                    <a:pt x="0" y="1072"/>
                    <a:pt x="0" y="1734"/>
                  </a:cubicBezTo>
                  <a:lnTo>
                    <a:pt x="0" y="2490"/>
                  </a:lnTo>
                  <a:cubicBezTo>
                    <a:pt x="0" y="2679"/>
                    <a:pt x="158" y="2836"/>
                    <a:pt x="347" y="2836"/>
                  </a:cubicBezTo>
                  <a:lnTo>
                    <a:pt x="8695" y="2836"/>
                  </a:lnTo>
                  <a:cubicBezTo>
                    <a:pt x="8884" y="2836"/>
                    <a:pt x="9042" y="2679"/>
                    <a:pt x="9042" y="2490"/>
                  </a:cubicBezTo>
                  <a:lnTo>
                    <a:pt x="9042" y="1765"/>
                  </a:lnTo>
                  <a:cubicBezTo>
                    <a:pt x="9042" y="1135"/>
                    <a:pt x="8821" y="505"/>
                    <a:pt x="8349" y="95"/>
                  </a:cubicBezTo>
                  <a:cubicBezTo>
                    <a:pt x="7876" y="473"/>
                    <a:pt x="7309" y="725"/>
                    <a:pt x="6679" y="757"/>
                  </a:cubicBezTo>
                  <a:lnTo>
                    <a:pt x="6616" y="757"/>
                  </a:lnTo>
                  <a:cubicBezTo>
                    <a:pt x="6238" y="757"/>
                    <a:pt x="5891" y="662"/>
                    <a:pt x="5576" y="505"/>
                  </a:cubicBezTo>
                  <a:cubicBezTo>
                    <a:pt x="5324" y="379"/>
                    <a:pt x="5072" y="221"/>
                    <a:pt x="4883" y="1"/>
                  </a:cubicBezTo>
                  <a:cubicBezTo>
                    <a:pt x="4757" y="32"/>
                    <a:pt x="4631" y="32"/>
                    <a:pt x="4505" y="32"/>
                  </a:cubicBezTo>
                  <a:cubicBezTo>
                    <a:pt x="4411" y="32"/>
                    <a:pt x="4285" y="32"/>
                    <a:pt x="4159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42"/>
            <p:cNvSpPr/>
            <p:nvPr/>
          </p:nvSpPr>
          <p:spPr>
            <a:xfrm>
              <a:off x="-27261000" y="3545275"/>
              <a:ext cx="122100" cy="51425"/>
            </a:xfrm>
            <a:custGeom>
              <a:rect b="b" l="l" r="r" t="t"/>
              <a:pathLst>
                <a:path extrusionOk="0" h="2057" w="4884">
                  <a:moveTo>
                    <a:pt x="2454" y="1"/>
                  </a:moveTo>
                  <a:cubicBezTo>
                    <a:pt x="1639" y="1"/>
                    <a:pt x="820" y="339"/>
                    <a:pt x="127" y="1017"/>
                  </a:cubicBezTo>
                  <a:cubicBezTo>
                    <a:pt x="32" y="1111"/>
                    <a:pt x="1" y="1237"/>
                    <a:pt x="32" y="1332"/>
                  </a:cubicBezTo>
                  <a:lnTo>
                    <a:pt x="190" y="2056"/>
                  </a:lnTo>
                  <a:cubicBezTo>
                    <a:pt x="820" y="1647"/>
                    <a:pt x="1608" y="1458"/>
                    <a:pt x="2395" y="1458"/>
                  </a:cubicBezTo>
                  <a:cubicBezTo>
                    <a:pt x="3183" y="1458"/>
                    <a:pt x="3970" y="1647"/>
                    <a:pt x="4601" y="2056"/>
                  </a:cubicBezTo>
                  <a:lnTo>
                    <a:pt x="4664" y="2056"/>
                  </a:lnTo>
                  <a:lnTo>
                    <a:pt x="4853" y="1332"/>
                  </a:lnTo>
                  <a:cubicBezTo>
                    <a:pt x="4884" y="1237"/>
                    <a:pt x="4853" y="1111"/>
                    <a:pt x="4758" y="1017"/>
                  </a:cubicBezTo>
                  <a:cubicBezTo>
                    <a:pt x="4081" y="339"/>
                    <a:pt x="3269" y="1"/>
                    <a:pt x="2454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4" name="Google Shape;1904;p42"/>
          <p:cNvGrpSpPr/>
          <p:nvPr/>
        </p:nvGrpSpPr>
        <p:grpSpPr>
          <a:xfrm>
            <a:off x="6193206" y="2211380"/>
            <a:ext cx="354710" cy="356586"/>
            <a:chOff x="-27351575" y="3915650"/>
            <a:chExt cx="297750" cy="299325"/>
          </a:xfrm>
        </p:grpSpPr>
        <p:sp>
          <p:nvSpPr>
            <p:cNvPr id="1905" name="Google Shape;1905;p42"/>
            <p:cNvSpPr/>
            <p:nvPr/>
          </p:nvSpPr>
          <p:spPr>
            <a:xfrm>
              <a:off x="-27351575" y="4059000"/>
              <a:ext cx="153625" cy="155975"/>
            </a:xfrm>
            <a:custGeom>
              <a:rect b="b" l="l" r="r" t="t"/>
              <a:pathLst>
                <a:path extrusionOk="0" h="6239" w="6145">
                  <a:moveTo>
                    <a:pt x="3183" y="1"/>
                  </a:moveTo>
                  <a:lnTo>
                    <a:pt x="2490" y="725"/>
                  </a:lnTo>
                  <a:cubicBezTo>
                    <a:pt x="2206" y="1009"/>
                    <a:pt x="1986" y="1387"/>
                    <a:pt x="1860" y="1828"/>
                  </a:cubicBezTo>
                  <a:cubicBezTo>
                    <a:pt x="1608" y="2742"/>
                    <a:pt x="1229" y="3435"/>
                    <a:pt x="725" y="4002"/>
                  </a:cubicBezTo>
                  <a:lnTo>
                    <a:pt x="316" y="4411"/>
                  </a:lnTo>
                  <a:cubicBezTo>
                    <a:pt x="127" y="4632"/>
                    <a:pt x="1" y="4884"/>
                    <a:pt x="1" y="5167"/>
                  </a:cubicBezTo>
                  <a:cubicBezTo>
                    <a:pt x="1" y="5451"/>
                    <a:pt x="127" y="5734"/>
                    <a:pt x="316" y="5923"/>
                  </a:cubicBezTo>
                  <a:cubicBezTo>
                    <a:pt x="505" y="6113"/>
                    <a:pt x="788" y="6239"/>
                    <a:pt x="1072" y="6239"/>
                  </a:cubicBezTo>
                  <a:cubicBezTo>
                    <a:pt x="1355" y="6113"/>
                    <a:pt x="1608" y="5986"/>
                    <a:pt x="1765" y="5797"/>
                  </a:cubicBezTo>
                  <a:lnTo>
                    <a:pt x="2206" y="5419"/>
                  </a:lnTo>
                  <a:cubicBezTo>
                    <a:pt x="2710" y="4884"/>
                    <a:pt x="3435" y="4506"/>
                    <a:pt x="4380" y="4254"/>
                  </a:cubicBezTo>
                  <a:cubicBezTo>
                    <a:pt x="4664" y="4191"/>
                    <a:pt x="4916" y="4033"/>
                    <a:pt x="5168" y="3876"/>
                  </a:cubicBezTo>
                  <a:lnTo>
                    <a:pt x="4664" y="3372"/>
                  </a:lnTo>
                  <a:cubicBezTo>
                    <a:pt x="4537" y="3246"/>
                    <a:pt x="4537" y="2994"/>
                    <a:pt x="4664" y="2899"/>
                  </a:cubicBezTo>
                  <a:cubicBezTo>
                    <a:pt x="4711" y="2836"/>
                    <a:pt x="4797" y="2805"/>
                    <a:pt x="4888" y="2805"/>
                  </a:cubicBezTo>
                  <a:cubicBezTo>
                    <a:pt x="4979" y="2805"/>
                    <a:pt x="5073" y="2836"/>
                    <a:pt x="5136" y="2899"/>
                  </a:cubicBezTo>
                  <a:lnTo>
                    <a:pt x="5672" y="3435"/>
                  </a:lnTo>
                  <a:lnTo>
                    <a:pt x="6144" y="296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42"/>
            <p:cNvSpPr/>
            <p:nvPr/>
          </p:nvSpPr>
          <p:spPr>
            <a:xfrm>
              <a:off x="-27257050" y="3915650"/>
              <a:ext cx="203225" cy="202450"/>
            </a:xfrm>
            <a:custGeom>
              <a:rect b="b" l="l" r="r" t="t"/>
              <a:pathLst>
                <a:path extrusionOk="0" h="8098" w="8129">
                  <a:moveTo>
                    <a:pt x="1891" y="2364"/>
                  </a:moveTo>
                  <a:cubicBezTo>
                    <a:pt x="1985" y="2364"/>
                    <a:pt x="2048" y="2395"/>
                    <a:pt x="2143" y="2490"/>
                  </a:cubicBezTo>
                  <a:lnTo>
                    <a:pt x="5545" y="5892"/>
                  </a:lnTo>
                  <a:cubicBezTo>
                    <a:pt x="5671" y="6018"/>
                    <a:pt x="5671" y="6239"/>
                    <a:pt x="5545" y="6365"/>
                  </a:cubicBezTo>
                  <a:cubicBezTo>
                    <a:pt x="5498" y="6428"/>
                    <a:pt x="5411" y="6459"/>
                    <a:pt x="5321" y="6459"/>
                  </a:cubicBezTo>
                  <a:cubicBezTo>
                    <a:pt x="5230" y="6459"/>
                    <a:pt x="5136" y="6428"/>
                    <a:pt x="5073" y="6365"/>
                  </a:cubicBezTo>
                  <a:lnTo>
                    <a:pt x="1670" y="2962"/>
                  </a:lnTo>
                  <a:cubicBezTo>
                    <a:pt x="1544" y="2836"/>
                    <a:pt x="1544" y="2647"/>
                    <a:pt x="1670" y="2490"/>
                  </a:cubicBezTo>
                  <a:cubicBezTo>
                    <a:pt x="1733" y="2395"/>
                    <a:pt x="1828" y="2364"/>
                    <a:pt x="1891" y="2364"/>
                  </a:cubicBezTo>
                  <a:close/>
                  <a:moveTo>
                    <a:pt x="6742" y="1"/>
                  </a:moveTo>
                  <a:cubicBezTo>
                    <a:pt x="6333" y="1"/>
                    <a:pt x="6018" y="158"/>
                    <a:pt x="5766" y="379"/>
                  </a:cubicBezTo>
                  <a:lnTo>
                    <a:pt x="4128" y="2017"/>
                  </a:lnTo>
                  <a:cubicBezTo>
                    <a:pt x="3938" y="2206"/>
                    <a:pt x="3679" y="2301"/>
                    <a:pt x="3415" y="2301"/>
                  </a:cubicBezTo>
                  <a:cubicBezTo>
                    <a:pt x="3151" y="2301"/>
                    <a:pt x="2883" y="2206"/>
                    <a:pt x="2678" y="2017"/>
                  </a:cubicBezTo>
                  <a:cubicBezTo>
                    <a:pt x="2489" y="1812"/>
                    <a:pt x="2229" y="1710"/>
                    <a:pt x="1965" y="1710"/>
                  </a:cubicBezTo>
                  <a:cubicBezTo>
                    <a:pt x="1702" y="1710"/>
                    <a:pt x="1434" y="1812"/>
                    <a:pt x="1229" y="2017"/>
                  </a:cubicBezTo>
                  <a:cubicBezTo>
                    <a:pt x="851" y="2395"/>
                    <a:pt x="851" y="3057"/>
                    <a:pt x="1229" y="3466"/>
                  </a:cubicBezTo>
                  <a:lnTo>
                    <a:pt x="1481" y="3687"/>
                  </a:lnTo>
                  <a:lnTo>
                    <a:pt x="0" y="5167"/>
                  </a:lnTo>
                  <a:lnTo>
                    <a:pt x="2962" y="8097"/>
                  </a:lnTo>
                  <a:lnTo>
                    <a:pt x="3403" y="7625"/>
                  </a:lnTo>
                  <a:lnTo>
                    <a:pt x="2836" y="7089"/>
                  </a:lnTo>
                  <a:cubicBezTo>
                    <a:pt x="2710" y="6963"/>
                    <a:pt x="2710" y="6743"/>
                    <a:pt x="2836" y="6617"/>
                  </a:cubicBezTo>
                  <a:cubicBezTo>
                    <a:pt x="2899" y="6554"/>
                    <a:pt x="2985" y="6522"/>
                    <a:pt x="3072" y="6522"/>
                  </a:cubicBezTo>
                  <a:cubicBezTo>
                    <a:pt x="3159" y="6522"/>
                    <a:pt x="3245" y="6554"/>
                    <a:pt x="3308" y="6617"/>
                  </a:cubicBezTo>
                  <a:lnTo>
                    <a:pt x="3875" y="7152"/>
                  </a:lnTo>
                  <a:lnTo>
                    <a:pt x="4380" y="6648"/>
                  </a:lnTo>
                  <a:lnTo>
                    <a:pt x="4600" y="6900"/>
                  </a:lnTo>
                  <a:cubicBezTo>
                    <a:pt x="4821" y="7089"/>
                    <a:pt x="5073" y="7215"/>
                    <a:pt x="5356" y="7215"/>
                  </a:cubicBezTo>
                  <a:cubicBezTo>
                    <a:pt x="5640" y="7215"/>
                    <a:pt x="5923" y="7089"/>
                    <a:pt x="6112" y="6900"/>
                  </a:cubicBezTo>
                  <a:cubicBezTo>
                    <a:pt x="6490" y="6491"/>
                    <a:pt x="6490" y="5829"/>
                    <a:pt x="6112" y="5420"/>
                  </a:cubicBezTo>
                  <a:cubicBezTo>
                    <a:pt x="5703" y="5041"/>
                    <a:pt x="5703" y="4380"/>
                    <a:pt x="6112" y="3970"/>
                  </a:cubicBezTo>
                  <a:lnTo>
                    <a:pt x="7719" y="2364"/>
                  </a:lnTo>
                  <a:cubicBezTo>
                    <a:pt x="8003" y="2080"/>
                    <a:pt x="8129" y="1733"/>
                    <a:pt x="8129" y="1387"/>
                  </a:cubicBezTo>
                  <a:cubicBezTo>
                    <a:pt x="8129" y="1009"/>
                    <a:pt x="7971" y="662"/>
                    <a:pt x="7719" y="379"/>
                  </a:cubicBezTo>
                  <a:cubicBezTo>
                    <a:pt x="7436" y="127"/>
                    <a:pt x="7120" y="1"/>
                    <a:pt x="6742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7" name="Google Shape;1907;p42"/>
          <p:cNvGrpSpPr/>
          <p:nvPr/>
        </p:nvGrpSpPr>
        <p:grpSpPr>
          <a:xfrm>
            <a:off x="4880696" y="2693579"/>
            <a:ext cx="319060" cy="353042"/>
            <a:chOff x="-25445525" y="3175900"/>
            <a:chExt cx="267825" cy="296350"/>
          </a:xfrm>
        </p:grpSpPr>
        <p:sp>
          <p:nvSpPr>
            <p:cNvPr id="1908" name="Google Shape;1908;p42"/>
            <p:cNvSpPr/>
            <p:nvPr/>
          </p:nvSpPr>
          <p:spPr>
            <a:xfrm>
              <a:off x="-25445525" y="3367475"/>
              <a:ext cx="123675" cy="104775"/>
            </a:xfrm>
            <a:custGeom>
              <a:rect b="b" l="l" r="r" t="t"/>
              <a:pathLst>
                <a:path extrusionOk="0" h="4191" w="4947">
                  <a:moveTo>
                    <a:pt x="3088" y="0"/>
                  </a:moveTo>
                  <a:cubicBezTo>
                    <a:pt x="2364" y="883"/>
                    <a:pt x="1387" y="2080"/>
                    <a:pt x="127" y="3655"/>
                  </a:cubicBezTo>
                  <a:cubicBezTo>
                    <a:pt x="1" y="3718"/>
                    <a:pt x="1" y="3875"/>
                    <a:pt x="32" y="4001"/>
                  </a:cubicBezTo>
                  <a:cubicBezTo>
                    <a:pt x="95" y="4127"/>
                    <a:pt x="253" y="4191"/>
                    <a:pt x="379" y="4191"/>
                  </a:cubicBezTo>
                  <a:lnTo>
                    <a:pt x="3246" y="4191"/>
                  </a:lnTo>
                  <a:cubicBezTo>
                    <a:pt x="3372" y="4191"/>
                    <a:pt x="3435" y="4159"/>
                    <a:pt x="3529" y="4096"/>
                  </a:cubicBezTo>
                  <a:lnTo>
                    <a:pt x="4947" y="2363"/>
                  </a:lnTo>
                  <a:lnTo>
                    <a:pt x="3466" y="536"/>
                  </a:lnTo>
                  <a:lnTo>
                    <a:pt x="3120" y="63"/>
                  </a:lnTo>
                  <a:cubicBezTo>
                    <a:pt x="3120" y="32"/>
                    <a:pt x="3088" y="32"/>
                    <a:pt x="3088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42"/>
            <p:cNvSpPr/>
            <p:nvPr/>
          </p:nvSpPr>
          <p:spPr>
            <a:xfrm>
              <a:off x="-25398250" y="3175900"/>
              <a:ext cx="220550" cy="296350"/>
            </a:xfrm>
            <a:custGeom>
              <a:rect b="b" l="l" r="r" t="t"/>
              <a:pathLst>
                <a:path extrusionOk="0" h="11854" w="8822">
                  <a:moveTo>
                    <a:pt x="3491" y="1"/>
                  </a:moveTo>
                  <a:cubicBezTo>
                    <a:pt x="3420" y="1"/>
                    <a:pt x="3348" y="3"/>
                    <a:pt x="3277" y="8"/>
                  </a:cubicBezTo>
                  <a:cubicBezTo>
                    <a:pt x="1481" y="134"/>
                    <a:pt x="0" y="1709"/>
                    <a:pt x="0" y="3568"/>
                  </a:cubicBezTo>
                  <a:cubicBezTo>
                    <a:pt x="0" y="4733"/>
                    <a:pt x="945" y="6246"/>
                    <a:pt x="1764" y="7285"/>
                  </a:cubicBezTo>
                  <a:lnTo>
                    <a:pt x="2142" y="7758"/>
                  </a:lnTo>
                  <a:lnTo>
                    <a:pt x="5324" y="11759"/>
                  </a:lnTo>
                  <a:cubicBezTo>
                    <a:pt x="5387" y="11822"/>
                    <a:pt x="5482" y="11854"/>
                    <a:pt x="5608" y="11854"/>
                  </a:cubicBezTo>
                  <a:lnTo>
                    <a:pt x="8475" y="11854"/>
                  </a:lnTo>
                  <a:cubicBezTo>
                    <a:pt x="8601" y="11854"/>
                    <a:pt x="8695" y="11790"/>
                    <a:pt x="8790" y="11664"/>
                  </a:cubicBezTo>
                  <a:cubicBezTo>
                    <a:pt x="8821" y="11538"/>
                    <a:pt x="8821" y="11381"/>
                    <a:pt x="8758" y="11318"/>
                  </a:cubicBezTo>
                  <a:cubicBezTo>
                    <a:pt x="7939" y="10278"/>
                    <a:pt x="7183" y="9302"/>
                    <a:pt x="6459" y="8482"/>
                  </a:cubicBezTo>
                  <a:cubicBezTo>
                    <a:pt x="6144" y="8073"/>
                    <a:pt x="5828" y="7695"/>
                    <a:pt x="5513" y="7348"/>
                  </a:cubicBezTo>
                  <a:cubicBezTo>
                    <a:pt x="5387" y="7191"/>
                    <a:pt x="5293" y="7065"/>
                    <a:pt x="5167" y="6907"/>
                  </a:cubicBezTo>
                  <a:cubicBezTo>
                    <a:pt x="4600" y="6246"/>
                    <a:pt x="4127" y="5647"/>
                    <a:pt x="3749" y="5080"/>
                  </a:cubicBezTo>
                  <a:cubicBezTo>
                    <a:pt x="3088" y="4198"/>
                    <a:pt x="2646" y="3568"/>
                    <a:pt x="2363" y="3032"/>
                  </a:cubicBezTo>
                  <a:cubicBezTo>
                    <a:pt x="2174" y="2686"/>
                    <a:pt x="2079" y="2371"/>
                    <a:pt x="2079" y="2182"/>
                  </a:cubicBezTo>
                  <a:cubicBezTo>
                    <a:pt x="2079" y="1425"/>
                    <a:pt x="2678" y="764"/>
                    <a:pt x="3466" y="764"/>
                  </a:cubicBezTo>
                  <a:cubicBezTo>
                    <a:pt x="4253" y="764"/>
                    <a:pt x="4852" y="1425"/>
                    <a:pt x="4852" y="2182"/>
                  </a:cubicBezTo>
                  <a:cubicBezTo>
                    <a:pt x="4852" y="2308"/>
                    <a:pt x="4820" y="2528"/>
                    <a:pt x="4568" y="3001"/>
                  </a:cubicBezTo>
                  <a:cubicBezTo>
                    <a:pt x="4379" y="3347"/>
                    <a:pt x="4159" y="3757"/>
                    <a:pt x="3907" y="4103"/>
                  </a:cubicBezTo>
                  <a:cubicBezTo>
                    <a:pt x="4064" y="4292"/>
                    <a:pt x="4190" y="4513"/>
                    <a:pt x="4316" y="4670"/>
                  </a:cubicBezTo>
                  <a:cubicBezTo>
                    <a:pt x="4694" y="5206"/>
                    <a:pt x="5167" y="5805"/>
                    <a:pt x="5734" y="6435"/>
                  </a:cubicBezTo>
                  <a:lnTo>
                    <a:pt x="5765" y="6466"/>
                  </a:lnTo>
                  <a:cubicBezTo>
                    <a:pt x="6396" y="5521"/>
                    <a:pt x="6931" y="4418"/>
                    <a:pt x="6931" y="3505"/>
                  </a:cubicBezTo>
                  <a:cubicBezTo>
                    <a:pt x="6931" y="1621"/>
                    <a:pt x="5408" y="1"/>
                    <a:pt x="3491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42"/>
            <p:cNvSpPr/>
            <p:nvPr/>
          </p:nvSpPr>
          <p:spPr>
            <a:xfrm>
              <a:off x="-25328950" y="3211525"/>
              <a:ext cx="35475" cy="36250"/>
            </a:xfrm>
            <a:custGeom>
              <a:rect b="b" l="l" r="r" t="t"/>
              <a:pathLst>
                <a:path extrusionOk="0" h="1450" w="1419">
                  <a:moveTo>
                    <a:pt x="694" y="0"/>
                  </a:moveTo>
                  <a:cubicBezTo>
                    <a:pt x="316" y="0"/>
                    <a:pt x="0" y="347"/>
                    <a:pt x="0" y="757"/>
                  </a:cubicBezTo>
                  <a:cubicBezTo>
                    <a:pt x="0" y="757"/>
                    <a:pt x="0" y="914"/>
                    <a:pt x="190" y="1292"/>
                  </a:cubicBezTo>
                  <a:cubicBezTo>
                    <a:pt x="221" y="1355"/>
                    <a:pt x="221" y="1418"/>
                    <a:pt x="253" y="1450"/>
                  </a:cubicBezTo>
                  <a:cubicBezTo>
                    <a:pt x="379" y="1418"/>
                    <a:pt x="536" y="1387"/>
                    <a:pt x="662" y="1387"/>
                  </a:cubicBezTo>
                  <a:cubicBezTo>
                    <a:pt x="788" y="1387"/>
                    <a:pt x="946" y="1418"/>
                    <a:pt x="1040" y="1450"/>
                  </a:cubicBezTo>
                  <a:cubicBezTo>
                    <a:pt x="1103" y="1418"/>
                    <a:pt x="1135" y="1355"/>
                    <a:pt x="1135" y="1292"/>
                  </a:cubicBezTo>
                  <a:cubicBezTo>
                    <a:pt x="1324" y="914"/>
                    <a:pt x="1324" y="757"/>
                    <a:pt x="1324" y="757"/>
                  </a:cubicBezTo>
                  <a:cubicBezTo>
                    <a:pt x="1418" y="347"/>
                    <a:pt x="1103" y="0"/>
                    <a:pt x="694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1" name="Google Shape;1911;p42"/>
          <p:cNvGrpSpPr/>
          <p:nvPr/>
        </p:nvGrpSpPr>
        <p:grpSpPr>
          <a:xfrm>
            <a:off x="4862410" y="3183902"/>
            <a:ext cx="355633" cy="330288"/>
            <a:chOff x="-25465200" y="3565175"/>
            <a:chExt cx="298525" cy="277250"/>
          </a:xfrm>
        </p:grpSpPr>
        <p:sp>
          <p:nvSpPr>
            <p:cNvPr id="1912" name="Google Shape;1912;p42"/>
            <p:cNvSpPr/>
            <p:nvPr/>
          </p:nvSpPr>
          <p:spPr>
            <a:xfrm>
              <a:off x="-25413225" y="3565175"/>
              <a:ext cx="172500" cy="103975"/>
            </a:xfrm>
            <a:custGeom>
              <a:rect b="b" l="l" r="r" t="t"/>
              <a:pathLst>
                <a:path extrusionOk="0" h="4159" w="6900">
                  <a:moveTo>
                    <a:pt x="4884" y="1166"/>
                  </a:moveTo>
                  <a:lnTo>
                    <a:pt x="5797" y="2079"/>
                  </a:lnTo>
                  <a:lnTo>
                    <a:pt x="4884" y="2079"/>
                  </a:lnTo>
                  <a:lnTo>
                    <a:pt x="4884" y="1166"/>
                  </a:lnTo>
                  <a:close/>
                  <a:moveTo>
                    <a:pt x="379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3151"/>
                  </a:lnTo>
                  <a:cubicBezTo>
                    <a:pt x="284" y="2899"/>
                    <a:pt x="631" y="2804"/>
                    <a:pt x="1040" y="2804"/>
                  </a:cubicBezTo>
                  <a:lnTo>
                    <a:pt x="4065" y="2804"/>
                  </a:lnTo>
                  <a:cubicBezTo>
                    <a:pt x="4726" y="2804"/>
                    <a:pt x="5325" y="3151"/>
                    <a:pt x="5608" y="3718"/>
                  </a:cubicBezTo>
                  <a:lnTo>
                    <a:pt x="5797" y="4159"/>
                  </a:lnTo>
                  <a:lnTo>
                    <a:pt x="6900" y="4159"/>
                  </a:lnTo>
                  <a:lnTo>
                    <a:pt x="6900" y="2426"/>
                  </a:lnTo>
                  <a:cubicBezTo>
                    <a:pt x="6900" y="2394"/>
                    <a:pt x="6869" y="2237"/>
                    <a:pt x="6774" y="2205"/>
                  </a:cubicBezTo>
                  <a:lnTo>
                    <a:pt x="4695" y="126"/>
                  </a:lnTo>
                  <a:cubicBezTo>
                    <a:pt x="4726" y="32"/>
                    <a:pt x="4632" y="0"/>
                    <a:pt x="4537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42"/>
            <p:cNvSpPr/>
            <p:nvPr/>
          </p:nvSpPr>
          <p:spPr>
            <a:xfrm>
              <a:off x="-25465200" y="3650225"/>
              <a:ext cx="298525" cy="192200"/>
            </a:xfrm>
            <a:custGeom>
              <a:rect b="b" l="l" r="r" t="t"/>
              <a:pathLst>
                <a:path extrusionOk="0" h="7688" w="11941">
                  <a:moveTo>
                    <a:pt x="10838" y="3529"/>
                  </a:moveTo>
                  <a:cubicBezTo>
                    <a:pt x="10964" y="3529"/>
                    <a:pt x="11027" y="3561"/>
                    <a:pt x="11121" y="3655"/>
                  </a:cubicBezTo>
                  <a:cubicBezTo>
                    <a:pt x="11184" y="3718"/>
                    <a:pt x="11184" y="3813"/>
                    <a:pt x="11184" y="3907"/>
                  </a:cubicBezTo>
                  <a:lnTo>
                    <a:pt x="10901" y="5703"/>
                  </a:lnTo>
                  <a:lnTo>
                    <a:pt x="10365" y="3529"/>
                  </a:lnTo>
                  <a:close/>
                  <a:moveTo>
                    <a:pt x="5227" y="2768"/>
                  </a:moveTo>
                  <a:cubicBezTo>
                    <a:pt x="5400" y="2768"/>
                    <a:pt x="5580" y="2884"/>
                    <a:pt x="5608" y="3025"/>
                  </a:cubicBezTo>
                  <a:lnTo>
                    <a:pt x="5892" y="4159"/>
                  </a:lnTo>
                  <a:lnTo>
                    <a:pt x="7341" y="4159"/>
                  </a:lnTo>
                  <a:cubicBezTo>
                    <a:pt x="7530" y="4159"/>
                    <a:pt x="7687" y="4317"/>
                    <a:pt x="7687" y="4506"/>
                  </a:cubicBezTo>
                  <a:cubicBezTo>
                    <a:pt x="7687" y="4758"/>
                    <a:pt x="7530" y="4915"/>
                    <a:pt x="7341" y="4915"/>
                  </a:cubicBezTo>
                  <a:lnTo>
                    <a:pt x="6018" y="4915"/>
                  </a:lnTo>
                  <a:lnTo>
                    <a:pt x="6270" y="5829"/>
                  </a:lnTo>
                  <a:cubicBezTo>
                    <a:pt x="6301" y="6050"/>
                    <a:pt x="6175" y="6207"/>
                    <a:pt x="6018" y="6270"/>
                  </a:cubicBezTo>
                  <a:lnTo>
                    <a:pt x="5955" y="6270"/>
                  </a:lnTo>
                  <a:cubicBezTo>
                    <a:pt x="5797" y="6270"/>
                    <a:pt x="5640" y="6176"/>
                    <a:pt x="5608" y="6018"/>
                  </a:cubicBezTo>
                  <a:lnTo>
                    <a:pt x="5324" y="4852"/>
                  </a:lnTo>
                  <a:lnTo>
                    <a:pt x="3875" y="4852"/>
                  </a:lnTo>
                  <a:cubicBezTo>
                    <a:pt x="3686" y="4852"/>
                    <a:pt x="3529" y="4695"/>
                    <a:pt x="3529" y="4506"/>
                  </a:cubicBezTo>
                  <a:cubicBezTo>
                    <a:pt x="3529" y="4317"/>
                    <a:pt x="3686" y="4159"/>
                    <a:pt x="3875" y="4159"/>
                  </a:cubicBezTo>
                  <a:lnTo>
                    <a:pt x="5167" y="4159"/>
                  </a:lnTo>
                  <a:lnTo>
                    <a:pt x="4946" y="3214"/>
                  </a:lnTo>
                  <a:cubicBezTo>
                    <a:pt x="4883" y="3025"/>
                    <a:pt x="5009" y="2868"/>
                    <a:pt x="5167" y="2773"/>
                  </a:cubicBezTo>
                  <a:cubicBezTo>
                    <a:pt x="5187" y="2770"/>
                    <a:pt x="5207" y="2768"/>
                    <a:pt x="5227" y="2768"/>
                  </a:cubicBezTo>
                  <a:close/>
                  <a:moveTo>
                    <a:pt x="3151" y="1"/>
                  </a:moveTo>
                  <a:cubicBezTo>
                    <a:pt x="2584" y="1"/>
                    <a:pt x="2142" y="473"/>
                    <a:pt x="2142" y="1040"/>
                  </a:cubicBezTo>
                  <a:lnTo>
                    <a:pt x="2142" y="1387"/>
                  </a:lnTo>
                  <a:lnTo>
                    <a:pt x="1103" y="1387"/>
                  </a:lnTo>
                  <a:cubicBezTo>
                    <a:pt x="788" y="1387"/>
                    <a:pt x="473" y="1544"/>
                    <a:pt x="284" y="1796"/>
                  </a:cubicBezTo>
                  <a:cubicBezTo>
                    <a:pt x="95" y="2017"/>
                    <a:pt x="0" y="2332"/>
                    <a:pt x="95" y="2679"/>
                  </a:cubicBezTo>
                  <a:lnTo>
                    <a:pt x="1166" y="6869"/>
                  </a:lnTo>
                  <a:cubicBezTo>
                    <a:pt x="1260" y="7341"/>
                    <a:pt x="1701" y="7656"/>
                    <a:pt x="2174" y="7656"/>
                  </a:cubicBezTo>
                  <a:lnTo>
                    <a:pt x="10995" y="7688"/>
                  </a:lnTo>
                  <a:cubicBezTo>
                    <a:pt x="11153" y="7688"/>
                    <a:pt x="11310" y="7593"/>
                    <a:pt x="11342" y="7436"/>
                  </a:cubicBezTo>
                  <a:lnTo>
                    <a:pt x="11909" y="4033"/>
                  </a:lnTo>
                  <a:cubicBezTo>
                    <a:pt x="11941" y="3718"/>
                    <a:pt x="11846" y="3435"/>
                    <a:pt x="11657" y="3214"/>
                  </a:cubicBezTo>
                  <a:cubicBezTo>
                    <a:pt x="11468" y="2962"/>
                    <a:pt x="11184" y="2868"/>
                    <a:pt x="10869" y="2868"/>
                  </a:cubicBezTo>
                  <a:lnTo>
                    <a:pt x="10208" y="2868"/>
                  </a:lnTo>
                  <a:lnTo>
                    <a:pt x="10050" y="2269"/>
                  </a:lnTo>
                  <a:cubicBezTo>
                    <a:pt x="9924" y="1796"/>
                    <a:pt x="9546" y="1450"/>
                    <a:pt x="9042" y="1450"/>
                  </a:cubicBezTo>
                  <a:lnTo>
                    <a:pt x="7530" y="1450"/>
                  </a:lnTo>
                  <a:lnTo>
                    <a:pt x="7120" y="599"/>
                  </a:lnTo>
                  <a:cubicBezTo>
                    <a:pt x="6963" y="253"/>
                    <a:pt x="6585" y="1"/>
                    <a:pt x="6175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4" name="Google Shape;1914;p42"/>
          <p:cNvGrpSpPr/>
          <p:nvPr/>
        </p:nvGrpSpPr>
        <p:grpSpPr>
          <a:xfrm>
            <a:off x="4861948" y="3623432"/>
            <a:ext cx="356556" cy="351285"/>
            <a:chOff x="-25465200" y="3916150"/>
            <a:chExt cx="299300" cy="294875"/>
          </a:xfrm>
        </p:grpSpPr>
        <p:sp>
          <p:nvSpPr>
            <p:cNvPr id="1915" name="Google Shape;1915;p42"/>
            <p:cNvSpPr/>
            <p:nvPr/>
          </p:nvSpPr>
          <p:spPr>
            <a:xfrm>
              <a:off x="-25316350" y="3916150"/>
              <a:ext cx="150450" cy="149175"/>
            </a:xfrm>
            <a:custGeom>
              <a:rect b="b" l="l" r="r" t="t"/>
              <a:pathLst>
                <a:path extrusionOk="0" h="5967" w="6018">
                  <a:moveTo>
                    <a:pt x="3836" y="0"/>
                  </a:moveTo>
                  <a:cubicBezTo>
                    <a:pt x="3278" y="0"/>
                    <a:pt x="2726" y="214"/>
                    <a:pt x="2332" y="642"/>
                  </a:cubicBezTo>
                  <a:lnTo>
                    <a:pt x="1891" y="1083"/>
                  </a:lnTo>
                  <a:lnTo>
                    <a:pt x="2458" y="1619"/>
                  </a:lnTo>
                  <a:cubicBezTo>
                    <a:pt x="2552" y="1745"/>
                    <a:pt x="2552" y="1966"/>
                    <a:pt x="2458" y="2092"/>
                  </a:cubicBezTo>
                  <a:cubicBezTo>
                    <a:pt x="2363" y="2186"/>
                    <a:pt x="2300" y="2218"/>
                    <a:pt x="2206" y="2218"/>
                  </a:cubicBezTo>
                  <a:cubicBezTo>
                    <a:pt x="2143" y="2218"/>
                    <a:pt x="2017" y="2186"/>
                    <a:pt x="1985" y="2092"/>
                  </a:cubicBezTo>
                  <a:lnTo>
                    <a:pt x="1418" y="1556"/>
                  </a:lnTo>
                  <a:lnTo>
                    <a:pt x="946" y="2029"/>
                  </a:lnTo>
                  <a:lnTo>
                    <a:pt x="1513" y="2564"/>
                  </a:lnTo>
                  <a:cubicBezTo>
                    <a:pt x="1607" y="2690"/>
                    <a:pt x="1607" y="2911"/>
                    <a:pt x="1513" y="3037"/>
                  </a:cubicBezTo>
                  <a:cubicBezTo>
                    <a:pt x="1418" y="3131"/>
                    <a:pt x="1355" y="3163"/>
                    <a:pt x="1261" y="3163"/>
                  </a:cubicBezTo>
                  <a:cubicBezTo>
                    <a:pt x="1198" y="3163"/>
                    <a:pt x="1072" y="3131"/>
                    <a:pt x="1040" y="3037"/>
                  </a:cubicBezTo>
                  <a:lnTo>
                    <a:pt x="473" y="2501"/>
                  </a:lnTo>
                  <a:lnTo>
                    <a:pt x="1" y="3005"/>
                  </a:lnTo>
                  <a:lnTo>
                    <a:pt x="2962" y="5967"/>
                  </a:lnTo>
                  <a:lnTo>
                    <a:pt x="5388" y="3478"/>
                  </a:lnTo>
                  <a:cubicBezTo>
                    <a:pt x="5829" y="3037"/>
                    <a:pt x="6018" y="2501"/>
                    <a:pt x="5987" y="1903"/>
                  </a:cubicBezTo>
                  <a:cubicBezTo>
                    <a:pt x="5892" y="1398"/>
                    <a:pt x="5640" y="831"/>
                    <a:pt x="5167" y="453"/>
                  </a:cubicBezTo>
                  <a:cubicBezTo>
                    <a:pt x="4779" y="151"/>
                    <a:pt x="4305" y="0"/>
                    <a:pt x="3836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42"/>
            <p:cNvSpPr/>
            <p:nvPr/>
          </p:nvSpPr>
          <p:spPr>
            <a:xfrm>
              <a:off x="-25465200" y="4003875"/>
              <a:ext cx="208725" cy="207150"/>
            </a:xfrm>
            <a:custGeom>
              <a:rect b="b" l="l" r="r" t="t"/>
              <a:pathLst>
                <a:path extrusionOk="0" h="8286" w="8349">
                  <a:moveTo>
                    <a:pt x="5419" y="0"/>
                  </a:moveTo>
                  <a:lnTo>
                    <a:pt x="4883" y="567"/>
                  </a:lnTo>
                  <a:lnTo>
                    <a:pt x="5450" y="1103"/>
                  </a:lnTo>
                  <a:cubicBezTo>
                    <a:pt x="5545" y="1229"/>
                    <a:pt x="5545" y="1449"/>
                    <a:pt x="5450" y="1575"/>
                  </a:cubicBezTo>
                  <a:cubicBezTo>
                    <a:pt x="5356" y="1670"/>
                    <a:pt x="5293" y="1702"/>
                    <a:pt x="5198" y="1702"/>
                  </a:cubicBezTo>
                  <a:cubicBezTo>
                    <a:pt x="5135" y="1702"/>
                    <a:pt x="5009" y="1670"/>
                    <a:pt x="4978" y="1575"/>
                  </a:cubicBezTo>
                  <a:lnTo>
                    <a:pt x="4411" y="1040"/>
                  </a:lnTo>
                  <a:lnTo>
                    <a:pt x="3938" y="1512"/>
                  </a:lnTo>
                  <a:lnTo>
                    <a:pt x="4505" y="2048"/>
                  </a:lnTo>
                  <a:cubicBezTo>
                    <a:pt x="4631" y="2174"/>
                    <a:pt x="4631" y="2395"/>
                    <a:pt x="4505" y="2521"/>
                  </a:cubicBezTo>
                  <a:cubicBezTo>
                    <a:pt x="4411" y="2615"/>
                    <a:pt x="4348" y="2647"/>
                    <a:pt x="4253" y="2647"/>
                  </a:cubicBezTo>
                  <a:cubicBezTo>
                    <a:pt x="4190" y="2647"/>
                    <a:pt x="4064" y="2615"/>
                    <a:pt x="4033" y="2521"/>
                  </a:cubicBezTo>
                  <a:lnTo>
                    <a:pt x="3466" y="1985"/>
                  </a:lnTo>
                  <a:lnTo>
                    <a:pt x="3214" y="2237"/>
                  </a:lnTo>
                  <a:cubicBezTo>
                    <a:pt x="2773" y="2678"/>
                    <a:pt x="2458" y="3277"/>
                    <a:pt x="2363" y="3907"/>
                  </a:cubicBezTo>
                  <a:cubicBezTo>
                    <a:pt x="2300" y="4379"/>
                    <a:pt x="2111" y="4852"/>
                    <a:pt x="1733" y="5167"/>
                  </a:cubicBezTo>
                  <a:lnTo>
                    <a:pt x="410" y="6490"/>
                  </a:lnTo>
                  <a:cubicBezTo>
                    <a:pt x="0" y="6900"/>
                    <a:pt x="0" y="7561"/>
                    <a:pt x="410" y="7971"/>
                  </a:cubicBezTo>
                  <a:cubicBezTo>
                    <a:pt x="599" y="8160"/>
                    <a:pt x="882" y="8286"/>
                    <a:pt x="1166" y="8286"/>
                  </a:cubicBezTo>
                  <a:cubicBezTo>
                    <a:pt x="1418" y="8286"/>
                    <a:pt x="1701" y="8160"/>
                    <a:pt x="1890" y="7971"/>
                  </a:cubicBezTo>
                  <a:lnTo>
                    <a:pt x="3245" y="6616"/>
                  </a:lnTo>
                  <a:cubicBezTo>
                    <a:pt x="3592" y="6270"/>
                    <a:pt x="4033" y="6081"/>
                    <a:pt x="4505" y="5986"/>
                  </a:cubicBezTo>
                  <a:cubicBezTo>
                    <a:pt x="5135" y="5923"/>
                    <a:pt x="5734" y="5608"/>
                    <a:pt x="6144" y="5167"/>
                  </a:cubicBezTo>
                  <a:lnTo>
                    <a:pt x="8349" y="2962"/>
                  </a:lnTo>
                  <a:lnTo>
                    <a:pt x="5419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7" name="Google Shape;1917;p42"/>
          <p:cNvGrpSpPr/>
          <p:nvPr/>
        </p:nvGrpSpPr>
        <p:grpSpPr>
          <a:xfrm>
            <a:off x="7089388" y="2693698"/>
            <a:ext cx="351880" cy="352803"/>
            <a:chOff x="-23615075" y="3148525"/>
            <a:chExt cx="295375" cy="296150"/>
          </a:xfrm>
        </p:grpSpPr>
        <p:sp>
          <p:nvSpPr>
            <p:cNvPr id="1918" name="Google Shape;1918;p42"/>
            <p:cNvSpPr/>
            <p:nvPr/>
          </p:nvSpPr>
          <p:spPr>
            <a:xfrm>
              <a:off x="-23493775" y="3183950"/>
              <a:ext cx="52775" cy="53600"/>
            </a:xfrm>
            <a:custGeom>
              <a:rect b="b" l="l" r="r" t="t"/>
              <a:pathLst>
                <a:path extrusionOk="0" h="2144" w="2111">
                  <a:moveTo>
                    <a:pt x="1040" y="1"/>
                  </a:moveTo>
                  <a:cubicBezTo>
                    <a:pt x="851" y="1"/>
                    <a:pt x="693" y="158"/>
                    <a:pt x="693" y="347"/>
                  </a:cubicBezTo>
                  <a:lnTo>
                    <a:pt x="693" y="725"/>
                  </a:lnTo>
                  <a:lnTo>
                    <a:pt x="347" y="725"/>
                  </a:lnTo>
                  <a:cubicBezTo>
                    <a:pt x="158" y="725"/>
                    <a:pt x="0" y="883"/>
                    <a:pt x="0" y="1072"/>
                  </a:cubicBezTo>
                  <a:cubicBezTo>
                    <a:pt x="0" y="1261"/>
                    <a:pt x="158" y="1418"/>
                    <a:pt x="347" y="1418"/>
                  </a:cubicBezTo>
                  <a:lnTo>
                    <a:pt x="693" y="1418"/>
                  </a:lnTo>
                  <a:lnTo>
                    <a:pt x="693" y="1765"/>
                  </a:lnTo>
                  <a:cubicBezTo>
                    <a:pt x="693" y="1986"/>
                    <a:pt x="851" y="2143"/>
                    <a:pt x="1040" y="2143"/>
                  </a:cubicBezTo>
                  <a:cubicBezTo>
                    <a:pt x="1260" y="2143"/>
                    <a:pt x="1418" y="1986"/>
                    <a:pt x="1418" y="1765"/>
                  </a:cubicBezTo>
                  <a:lnTo>
                    <a:pt x="1418" y="1418"/>
                  </a:lnTo>
                  <a:lnTo>
                    <a:pt x="1764" y="1418"/>
                  </a:lnTo>
                  <a:cubicBezTo>
                    <a:pt x="1953" y="1418"/>
                    <a:pt x="2111" y="1261"/>
                    <a:pt x="2111" y="1072"/>
                  </a:cubicBezTo>
                  <a:cubicBezTo>
                    <a:pt x="2111" y="883"/>
                    <a:pt x="1953" y="725"/>
                    <a:pt x="1764" y="725"/>
                  </a:cubicBezTo>
                  <a:lnTo>
                    <a:pt x="1418" y="725"/>
                  </a:lnTo>
                  <a:lnTo>
                    <a:pt x="1418" y="347"/>
                  </a:lnTo>
                  <a:cubicBezTo>
                    <a:pt x="1418" y="158"/>
                    <a:pt x="1260" y="1"/>
                    <a:pt x="1040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42"/>
            <p:cNvSpPr/>
            <p:nvPr/>
          </p:nvSpPr>
          <p:spPr>
            <a:xfrm>
              <a:off x="-23615075" y="3268225"/>
              <a:ext cx="34675" cy="173300"/>
            </a:xfrm>
            <a:custGeom>
              <a:rect b="b" l="l" r="r" t="t"/>
              <a:pathLst>
                <a:path extrusionOk="0" h="6932" w="1387">
                  <a:moveTo>
                    <a:pt x="1008" y="1"/>
                  </a:moveTo>
                  <a:cubicBezTo>
                    <a:pt x="441" y="1"/>
                    <a:pt x="0" y="473"/>
                    <a:pt x="0" y="1040"/>
                  </a:cubicBezTo>
                  <a:lnTo>
                    <a:pt x="0" y="6585"/>
                  </a:lnTo>
                  <a:cubicBezTo>
                    <a:pt x="0" y="6774"/>
                    <a:pt x="158" y="6932"/>
                    <a:pt x="347" y="6932"/>
                  </a:cubicBezTo>
                  <a:lnTo>
                    <a:pt x="1386" y="6932"/>
                  </a:lnTo>
                  <a:lnTo>
                    <a:pt x="1386" y="4285"/>
                  </a:lnTo>
                  <a:lnTo>
                    <a:pt x="662" y="4285"/>
                  </a:lnTo>
                  <a:lnTo>
                    <a:pt x="662" y="3561"/>
                  </a:lnTo>
                  <a:lnTo>
                    <a:pt x="1386" y="3561"/>
                  </a:lnTo>
                  <a:lnTo>
                    <a:pt x="1386" y="2868"/>
                  </a:lnTo>
                  <a:lnTo>
                    <a:pt x="662" y="2868"/>
                  </a:lnTo>
                  <a:lnTo>
                    <a:pt x="662" y="2143"/>
                  </a:lnTo>
                  <a:lnTo>
                    <a:pt x="1386" y="2143"/>
                  </a:lnTo>
                  <a:lnTo>
                    <a:pt x="1386" y="1418"/>
                  </a:lnTo>
                  <a:lnTo>
                    <a:pt x="662" y="1418"/>
                  </a:lnTo>
                  <a:lnTo>
                    <a:pt x="662" y="1072"/>
                  </a:lnTo>
                  <a:cubicBezTo>
                    <a:pt x="662" y="883"/>
                    <a:pt x="819" y="725"/>
                    <a:pt x="1008" y="725"/>
                  </a:cubicBezTo>
                  <a:lnTo>
                    <a:pt x="1386" y="725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42"/>
            <p:cNvSpPr/>
            <p:nvPr/>
          </p:nvSpPr>
          <p:spPr>
            <a:xfrm>
              <a:off x="-23354375" y="3270600"/>
              <a:ext cx="34675" cy="173300"/>
            </a:xfrm>
            <a:custGeom>
              <a:rect b="b" l="l" r="r" t="t"/>
              <a:pathLst>
                <a:path extrusionOk="0" h="6932" w="1387">
                  <a:moveTo>
                    <a:pt x="0" y="0"/>
                  </a:moveTo>
                  <a:lnTo>
                    <a:pt x="0" y="725"/>
                  </a:lnTo>
                  <a:lnTo>
                    <a:pt x="347" y="725"/>
                  </a:lnTo>
                  <a:cubicBezTo>
                    <a:pt x="568" y="725"/>
                    <a:pt x="725" y="882"/>
                    <a:pt x="725" y="1071"/>
                  </a:cubicBezTo>
                  <a:lnTo>
                    <a:pt x="725" y="1418"/>
                  </a:lnTo>
                  <a:lnTo>
                    <a:pt x="0" y="1418"/>
                  </a:lnTo>
                  <a:lnTo>
                    <a:pt x="0" y="2143"/>
                  </a:lnTo>
                  <a:lnTo>
                    <a:pt x="725" y="2143"/>
                  </a:lnTo>
                  <a:lnTo>
                    <a:pt x="725" y="2836"/>
                  </a:lnTo>
                  <a:lnTo>
                    <a:pt x="0" y="2836"/>
                  </a:lnTo>
                  <a:lnTo>
                    <a:pt x="0" y="3560"/>
                  </a:lnTo>
                  <a:lnTo>
                    <a:pt x="725" y="3560"/>
                  </a:lnTo>
                  <a:lnTo>
                    <a:pt x="725" y="4253"/>
                  </a:lnTo>
                  <a:lnTo>
                    <a:pt x="0" y="4253"/>
                  </a:lnTo>
                  <a:lnTo>
                    <a:pt x="0" y="6931"/>
                  </a:lnTo>
                  <a:lnTo>
                    <a:pt x="1040" y="6931"/>
                  </a:lnTo>
                  <a:cubicBezTo>
                    <a:pt x="1229" y="6931"/>
                    <a:pt x="1387" y="6774"/>
                    <a:pt x="1387" y="6585"/>
                  </a:cubicBezTo>
                  <a:lnTo>
                    <a:pt x="1387" y="1040"/>
                  </a:lnTo>
                  <a:cubicBezTo>
                    <a:pt x="1387" y="441"/>
                    <a:pt x="914" y="0"/>
                    <a:pt x="347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42"/>
            <p:cNvSpPr/>
            <p:nvPr/>
          </p:nvSpPr>
          <p:spPr>
            <a:xfrm>
              <a:off x="-23562300" y="3148525"/>
              <a:ext cx="191400" cy="296150"/>
            </a:xfrm>
            <a:custGeom>
              <a:rect b="b" l="l" r="r" t="t"/>
              <a:pathLst>
                <a:path extrusionOk="0" h="11846" w="7656">
                  <a:moveTo>
                    <a:pt x="5545" y="662"/>
                  </a:moveTo>
                  <a:lnTo>
                    <a:pt x="5545" y="1764"/>
                  </a:lnTo>
                  <a:lnTo>
                    <a:pt x="5545" y="4222"/>
                  </a:lnTo>
                  <a:lnTo>
                    <a:pt x="2079" y="4222"/>
                  </a:lnTo>
                  <a:lnTo>
                    <a:pt x="2079" y="1764"/>
                  </a:lnTo>
                  <a:lnTo>
                    <a:pt x="2079" y="662"/>
                  </a:lnTo>
                  <a:close/>
                  <a:moveTo>
                    <a:pt x="3434" y="4883"/>
                  </a:moveTo>
                  <a:lnTo>
                    <a:pt x="3434" y="5608"/>
                  </a:lnTo>
                  <a:lnTo>
                    <a:pt x="2079" y="5608"/>
                  </a:lnTo>
                  <a:lnTo>
                    <a:pt x="2079" y="4883"/>
                  </a:lnTo>
                  <a:close/>
                  <a:moveTo>
                    <a:pt x="5513" y="4883"/>
                  </a:moveTo>
                  <a:lnTo>
                    <a:pt x="5513" y="5608"/>
                  </a:lnTo>
                  <a:lnTo>
                    <a:pt x="4159" y="5608"/>
                  </a:lnTo>
                  <a:lnTo>
                    <a:pt x="4159" y="4883"/>
                  </a:lnTo>
                  <a:close/>
                  <a:moveTo>
                    <a:pt x="3434" y="6301"/>
                  </a:moveTo>
                  <a:lnTo>
                    <a:pt x="3434" y="7026"/>
                  </a:lnTo>
                  <a:lnTo>
                    <a:pt x="2079" y="7026"/>
                  </a:lnTo>
                  <a:lnTo>
                    <a:pt x="2079" y="6301"/>
                  </a:lnTo>
                  <a:close/>
                  <a:moveTo>
                    <a:pt x="5513" y="6301"/>
                  </a:moveTo>
                  <a:lnTo>
                    <a:pt x="5513" y="7026"/>
                  </a:lnTo>
                  <a:lnTo>
                    <a:pt x="4159" y="7026"/>
                  </a:lnTo>
                  <a:lnTo>
                    <a:pt x="4159" y="6301"/>
                  </a:lnTo>
                  <a:close/>
                  <a:moveTo>
                    <a:pt x="3434" y="7687"/>
                  </a:moveTo>
                  <a:lnTo>
                    <a:pt x="3434" y="8380"/>
                  </a:lnTo>
                  <a:lnTo>
                    <a:pt x="2079" y="8380"/>
                  </a:lnTo>
                  <a:lnTo>
                    <a:pt x="2079" y="7687"/>
                  </a:lnTo>
                  <a:close/>
                  <a:moveTo>
                    <a:pt x="5513" y="7687"/>
                  </a:moveTo>
                  <a:lnTo>
                    <a:pt x="5513" y="8380"/>
                  </a:lnTo>
                  <a:lnTo>
                    <a:pt x="4159" y="8380"/>
                  </a:lnTo>
                  <a:lnTo>
                    <a:pt x="4159" y="7687"/>
                  </a:lnTo>
                  <a:close/>
                  <a:moveTo>
                    <a:pt x="1733" y="0"/>
                  </a:moveTo>
                  <a:cubicBezTo>
                    <a:pt x="1544" y="0"/>
                    <a:pt x="1386" y="158"/>
                    <a:pt x="1386" y="347"/>
                  </a:cubicBezTo>
                  <a:lnTo>
                    <a:pt x="1386" y="1449"/>
                  </a:lnTo>
                  <a:lnTo>
                    <a:pt x="1040" y="1449"/>
                  </a:lnTo>
                  <a:cubicBezTo>
                    <a:pt x="441" y="1449"/>
                    <a:pt x="0" y="1922"/>
                    <a:pt x="0" y="2489"/>
                  </a:cubicBezTo>
                  <a:lnTo>
                    <a:pt x="0" y="11846"/>
                  </a:lnTo>
                  <a:lnTo>
                    <a:pt x="2804" y="11846"/>
                  </a:lnTo>
                  <a:lnTo>
                    <a:pt x="2804" y="10491"/>
                  </a:lnTo>
                  <a:lnTo>
                    <a:pt x="4883" y="10491"/>
                  </a:lnTo>
                  <a:cubicBezTo>
                    <a:pt x="4852" y="10586"/>
                    <a:pt x="4852" y="11688"/>
                    <a:pt x="4852" y="11846"/>
                  </a:cubicBezTo>
                  <a:lnTo>
                    <a:pt x="7656" y="11846"/>
                  </a:lnTo>
                  <a:lnTo>
                    <a:pt x="7656" y="2489"/>
                  </a:lnTo>
                  <a:cubicBezTo>
                    <a:pt x="7656" y="1890"/>
                    <a:pt x="7183" y="1449"/>
                    <a:pt x="6616" y="1449"/>
                  </a:cubicBezTo>
                  <a:lnTo>
                    <a:pt x="6270" y="1449"/>
                  </a:lnTo>
                  <a:lnTo>
                    <a:pt x="6270" y="347"/>
                  </a:lnTo>
                  <a:cubicBezTo>
                    <a:pt x="6270" y="158"/>
                    <a:pt x="6112" y="0"/>
                    <a:pt x="5923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2" name="Google Shape;1922;p42"/>
          <p:cNvSpPr/>
          <p:nvPr/>
        </p:nvSpPr>
        <p:spPr>
          <a:xfrm>
            <a:off x="7087484" y="3172057"/>
            <a:ext cx="356586" cy="353876"/>
          </a:xfrm>
          <a:custGeom>
            <a:rect b="b" l="l" r="r" t="t"/>
            <a:pathLst>
              <a:path extrusionOk="0" h="11882" w="11973">
                <a:moveTo>
                  <a:pt x="6302" y="725"/>
                </a:moveTo>
                <a:lnTo>
                  <a:pt x="6302" y="1639"/>
                </a:lnTo>
                <a:cubicBezTo>
                  <a:pt x="6302" y="2111"/>
                  <a:pt x="6522" y="2552"/>
                  <a:pt x="6837" y="2867"/>
                </a:cubicBezTo>
                <a:lnTo>
                  <a:pt x="7152" y="3182"/>
                </a:lnTo>
                <a:cubicBezTo>
                  <a:pt x="6900" y="3340"/>
                  <a:pt x="6774" y="3560"/>
                  <a:pt x="6711" y="3749"/>
                </a:cubicBezTo>
                <a:cubicBezTo>
                  <a:pt x="6479" y="3517"/>
                  <a:pt x="6209" y="3407"/>
                  <a:pt x="5942" y="3407"/>
                </a:cubicBezTo>
                <a:cubicBezTo>
                  <a:pt x="5665" y="3407"/>
                  <a:pt x="5392" y="3525"/>
                  <a:pt x="5168" y="3749"/>
                </a:cubicBezTo>
                <a:cubicBezTo>
                  <a:pt x="5042" y="3497"/>
                  <a:pt x="4979" y="3340"/>
                  <a:pt x="4758" y="3151"/>
                </a:cubicBezTo>
                <a:lnTo>
                  <a:pt x="5105" y="2836"/>
                </a:lnTo>
                <a:cubicBezTo>
                  <a:pt x="5420" y="2521"/>
                  <a:pt x="5609" y="2080"/>
                  <a:pt x="5609" y="1607"/>
                </a:cubicBezTo>
                <a:lnTo>
                  <a:pt x="5609" y="725"/>
                </a:lnTo>
                <a:close/>
                <a:moveTo>
                  <a:pt x="5231" y="0"/>
                </a:moveTo>
                <a:cubicBezTo>
                  <a:pt x="5042" y="0"/>
                  <a:pt x="4884" y="158"/>
                  <a:pt x="4884" y="347"/>
                </a:cubicBezTo>
                <a:lnTo>
                  <a:pt x="4884" y="725"/>
                </a:lnTo>
                <a:lnTo>
                  <a:pt x="4884" y="1639"/>
                </a:lnTo>
                <a:cubicBezTo>
                  <a:pt x="4884" y="1922"/>
                  <a:pt x="4758" y="2206"/>
                  <a:pt x="4569" y="2395"/>
                </a:cubicBezTo>
                <a:lnTo>
                  <a:pt x="4096" y="2867"/>
                </a:lnTo>
                <a:lnTo>
                  <a:pt x="4033" y="2867"/>
                </a:lnTo>
                <a:cubicBezTo>
                  <a:pt x="2206" y="2867"/>
                  <a:pt x="127" y="7404"/>
                  <a:pt x="32" y="9830"/>
                </a:cubicBezTo>
                <a:cubicBezTo>
                  <a:pt x="1" y="11311"/>
                  <a:pt x="631" y="11846"/>
                  <a:pt x="1292" y="11846"/>
                </a:cubicBezTo>
                <a:cubicBezTo>
                  <a:pt x="1346" y="11852"/>
                  <a:pt x="1398" y="11855"/>
                  <a:pt x="1450" y="11855"/>
                </a:cubicBezTo>
                <a:cubicBezTo>
                  <a:pt x="2222" y="11855"/>
                  <a:pt x="2817" y="11224"/>
                  <a:pt x="3466" y="10869"/>
                </a:cubicBezTo>
                <a:cubicBezTo>
                  <a:pt x="4033" y="10554"/>
                  <a:pt x="4537" y="10271"/>
                  <a:pt x="4884" y="9767"/>
                </a:cubicBezTo>
                <a:cubicBezTo>
                  <a:pt x="5357" y="9137"/>
                  <a:pt x="5640" y="7593"/>
                  <a:pt x="5640" y="6144"/>
                </a:cubicBezTo>
                <a:lnTo>
                  <a:pt x="5640" y="6144"/>
                </a:lnTo>
                <a:lnTo>
                  <a:pt x="4222" y="7561"/>
                </a:lnTo>
                <a:cubicBezTo>
                  <a:pt x="4222" y="7593"/>
                  <a:pt x="4191" y="7593"/>
                  <a:pt x="4191" y="7624"/>
                </a:cubicBezTo>
                <a:cubicBezTo>
                  <a:pt x="4159" y="7687"/>
                  <a:pt x="4159" y="7687"/>
                  <a:pt x="4096" y="7687"/>
                </a:cubicBezTo>
                <a:lnTo>
                  <a:pt x="2773" y="9011"/>
                </a:lnTo>
                <a:cubicBezTo>
                  <a:pt x="2710" y="9074"/>
                  <a:pt x="2616" y="9105"/>
                  <a:pt x="2525" y="9105"/>
                </a:cubicBezTo>
                <a:cubicBezTo>
                  <a:pt x="2435" y="9105"/>
                  <a:pt x="2348" y="9074"/>
                  <a:pt x="2301" y="9011"/>
                </a:cubicBezTo>
                <a:cubicBezTo>
                  <a:pt x="2175" y="8885"/>
                  <a:pt x="2175" y="8664"/>
                  <a:pt x="2301" y="8538"/>
                </a:cubicBezTo>
                <a:lnTo>
                  <a:pt x="3435" y="7404"/>
                </a:lnTo>
                <a:lnTo>
                  <a:pt x="2994" y="6963"/>
                </a:lnTo>
                <a:cubicBezTo>
                  <a:pt x="2931" y="6900"/>
                  <a:pt x="2899" y="6805"/>
                  <a:pt x="2899" y="6742"/>
                </a:cubicBezTo>
                <a:cubicBezTo>
                  <a:pt x="2899" y="6648"/>
                  <a:pt x="2931" y="6585"/>
                  <a:pt x="2962" y="6490"/>
                </a:cubicBezTo>
                <a:cubicBezTo>
                  <a:pt x="3029" y="6424"/>
                  <a:pt x="3122" y="6384"/>
                  <a:pt x="3213" y="6384"/>
                </a:cubicBezTo>
                <a:cubicBezTo>
                  <a:pt x="3295" y="6384"/>
                  <a:pt x="3375" y="6416"/>
                  <a:pt x="3435" y="6490"/>
                </a:cubicBezTo>
                <a:lnTo>
                  <a:pt x="3907" y="6931"/>
                </a:lnTo>
                <a:lnTo>
                  <a:pt x="5546" y="5262"/>
                </a:lnTo>
                <a:lnTo>
                  <a:pt x="5451" y="4568"/>
                </a:lnTo>
                <a:lnTo>
                  <a:pt x="5703" y="4285"/>
                </a:lnTo>
                <a:cubicBezTo>
                  <a:pt x="5766" y="4222"/>
                  <a:pt x="5861" y="4190"/>
                  <a:pt x="5951" y="4190"/>
                </a:cubicBezTo>
                <a:cubicBezTo>
                  <a:pt x="6042" y="4190"/>
                  <a:pt x="6128" y="4222"/>
                  <a:pt x="6176" y="4285"/>
                </a:cubicBezTo>
                <a:lnTo>
                  <a:pt x="6459" y="4568"/>
                </a:lnTo>
                <a:cubicBezTo>
                  <a:pt x="6428" y="4789"/>
                  <a:pt x="6396" y="5010"/>
                  <a:pt x="6333" y="5262"/>
                </a:cubicBezTo>
                <a:lnTo>
                  <a:pt x="8035" y="6963"/>
                </a:lnTo>
                <a:lnTo>
                  <a:pt x="8476" y="6522"/>
                </a:lnTo>
                <a:cubicBezTo>
                  <a:pt x="8539" y="6475"/>
                  <a:pt x="8625" y="6451"/>
                  <a:pt x="8712" y="6451"/>
                </a:cubicBezTo>
                <a:cubicBezTo>
                  <a:pt x="8799" y="6451"/>
                  <a:pt x="8885" y="6475"/>
                  <a:pt x="8948" y="6522"/>
                </a:cubicBezTo>
                <a:cubicBezTo>
                  <a:pt x="9074" y="6648"/>
                  <a:pt x="9074" y="6900"/>
                  <a:pt x="8948" y="6994"/>
                </a:cubicBezTo>
                <a:lnTo>
                  <a:pt x="8507" y="7435"/>
                </a:lnTo>
                <a:lnTo>
                  <a:pt x="9641" y="8570"/>
                </a:lnTo>
                <a:cubicBezTo>
                  <a:pt x="9767" y="8696"/>
                  <a:pt x="9767" y="8948"/>
                  <a:pt x="9641" y="9042"/>
                </a:cubicBezTo>
                <a:cubicBezTo>
                  <a:pt x="9594" y="9105"/>
                  <a:pt x="9507" y="9137"/>
                  <a:pt x="9417" y="9137"/>
                </a:cubicBezTo>
                <a:cubicBezTo>
                  <a:pt x="9326" y="9137"/>
                  <a:pt x="9232" y="9105"/>
                  <a:pt x="9169" y="9042"/>
                </a:cubicBezTo>
                <a:lnTo>
                  <a:pt x="6302" y="6175"/>
                </a:lnTo>
                <a:lnTo>
                  <a:pt x="6302" y="6175"/>
                </a:lnTo>
                <a:cubicBezTo>
                  <a:pt x="6270" y="7624"/>
                  <a:pt x="6585" y="9168"/>
                  <a:pt x="7058" y="9798"/>
                </a:cubicBezTo>
                <a:cubicBezTo>
                  <a:pt x="7404" y="10302"/>
                  <a:pt x="7909" y="10617"/>
                  <a:pt x="8476" y="10901"/>
                </a:cubicBezTo>
                <a:cubicBezTo>
                  <a:pt x="9136" y="11291"/>
                  <a:pt x="9711" y="11882"/>
                  <a:pt x="10527" y="11882"/>
                </a:cubicBezTo>
                <a:cubicBezTo>
                  <a:pt x="10567" y="11882"/>
                  <a:pt x="10608" y="11881"/>
                  <a:pt x="10649" y="11878"/>
                </a:cubicBezTo>
                <a:cubicBezTo>
                  <a:pt x="11028" y="11846"/>
                  <a:pt x="11973" y="11626"/>
                  <a:pt x="11910" y="9893"/>
                </a:cubicBezTo>
                <a:cubicBezTo>
                  <a:pt x="11752" y="7372"/>
                  <a:pt x="9673" y="2836"/>
                  <a:pt x="7846" y="2836"/>
                </a:cubicBezTo>
                <a:lnTo>
                  <a:pt x="7751" y="2836"/>
                </a:lnTo>
                <a:lnTo>
                  <a:pt x="7310" y="2363"/>
                </a:lnTo>
                <a:cubicBezTo>
                  <a:pt x="7089" y="2174"/>
                  <a:pt x="6963" y="1891"/>
                  <a:pt x="6963" y="1607"/>
                </a:cubicBezTo>
                <a:lnTo>
                  <a:pt x="6963" y="725"/>
                </a:lnTo>
                <a:lnTo>
                  <a:pt x="6963" y="347"/>
                </a:lnTo>
                <a:cubicBezTo>
                  <a:pt x="6963" y="158"/>
                  <a:pt x="6806" y="0"/>
                  <a:pt x="6617" y="0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3" name="Google Shape;1923;p42"/>
          <p:cNvGrpSpPr/>
          <p:nvPr/>
        </p:nvGrpSpPr>
        <p:grpSpPr>
          <a:xfrm>
            <a:off x="7088911" y="3632977"/>
            <a:ext cx="352833" cy="332194"/>
            <a:chOff x="-23615075" y="3906200"/>
            <a:chExt cx="296175" cy="278850"/>
          </a:xfrm>
        </p:grpSpPr>
        <p:sp>
          <p:nvSpPr>
            <p:cNvPr id="1924" name="Google Shape;1924;p42"/>
            <p:cNvSpPr/>
            <p:nvPr/>
          </p:nvSpPr>
          <p:spPr>
            <a:xfrm>
              <a:off x="-23615075" y="3954250"/>
              <a:ext cx="296175" cy="193775"/>
            </a:xfrm>
            <a:custGeom>
              <a:rect b="b" l="l" r="r" t="t"/>
              <a:pathLst>
                <a:path extrusionOk="0" h="7751" w="11847">
                  <a:moveTo>
                    <a:pt x="10838" y="2993"/>
                  </a:moveTo>
                  <a:cubicBezTo>
                    <a:pt x="11027" y="2993"/>
                    <a:pt x="11185" y="3119"/>
                    <a:pt x="11185" y="3340"/>
                  </a:cubicBezTo>
                  <a:cubicBezTo>
                    <a:pt x="11153" y="3403"/>
                    <a:pt x="11153" y="3497"/>
                    <a:pt x="11059" y="3529"/>
                  </a:cubicBezTo>
                  <a:cubicBezTo>
                    <a:pt x="10996" y="3592"/>
                    <a:pt x="10901" y="3687"/>
                    <a:pt x="10806" y="3687"/>
                  </a:cubicBezTo>
                  <a:lnTo>
                    <a:pt x="1040" y="3687"/>
                  </a:lnTo>
                  <a:cubicBezTo>
                    <a:pt x="914" y="3687"/>
                    <a:pt x="819" y="3655"/>
                    <a:pt x="756" y="3529"/>
                  </a:cubicBezTo>
                  <a:cubicBezTo>
                    <a:pt x="725" y="3497"/>
                    <a:pt x="662" y="3403"/>
                    <a:pt x="662" y="3340"/>
                  </a:cubicBezTo>
                  <a:cubicBezTo>
                    <a:pt x="662" y="3119"/>
                    <a:pt x="819" y="2993"/>
                    <a:pt x="1040" y="2993"/>
                  </a:cubicBezTo>
                  <a:close/>
                  <a:moveTo>
                    <a:pt x="9735" y="4411"/>
                  </a:moveTo>
                  <a:cubicBezTo>
                    <a:pt x="9641" y="4947"/>
                    <a:pt x="9357" y="5671"/>
                    <a:pt x="8507" y="6364"/>
                  </a:cubicBezTo>
                  <a:cubicBezTo>
                    <a:pt x="8444" y="6396"/>
                    <a:pt x="8349" y="6459"/>
                    <a:pt x="8318" y="6459"/>
                  </a:cubicBezTo>
                  <a:cubicBezTo>
                    <a:pt x="8192" y="6459"/>
                    <a:pt x="8129" y="6396"/>
                    <a:pt x="8034" y="6333"/>
                  </a:cubicBezTo>
                  <a:cubicBezTo>
                    <a:pt x="7908" y="6175"/>
                    <a:pt x="7971" y="5986"/>
                    <a:pt x="8066" y="5860"/>
                  </a:cubicBezTo>
                  <a:cubicBezTo>
                    <a:pt x="8696" y="5356"/>
                    <a:pt x="8948" y="4821"/>
                    <a:pt x="9011" y="4411"/>
                  </a:cubicBezTo>
                  <a:close/>
                  <a:moveTo>
                    <a:pt x="3497" y="0"/>
                  </a:moveTo>
                  <a:cubicBezTo>
                    <a:pt x="3434" y="95"/>
                    <a:pt x="3340" y="221"/>
                    <a:pt x="3214" y="347"/>
                  </a:cubicBezTo>
                  <a:lnTo>
                    <a:pt x="2237" y="1324"/>
                  </a:lnTo>
                  <a:cubicBezTo>
                    <a:pt x="2111" y="1450"/>
                    <a:pt x="1985" y="1576"/>
                    <a:pt x="1765" y="1639"/>
                  </a:cubicBezTo>
                  <a:lnTo>
                    <a:pt x="2174" y="2237"/>
                  </a:lnTo>
                  <a:lnTo>
                    <a:pt x="1040" y="2237"/>
                  </a:lnTo>
                  <a:cubicBezTo>
                    <a:pt x="441" y="2237"/>
                    <a:pt x="0" y="2710"/>
                    <a:pt x="0" y="3245"/>
                  </a:cubicBezTo>
                  <a:cubicBezTo>
                    <a:pt x="0" y="3497"/>
                    <a:pt x="63" y="3687"/>
                    <a:pt x="189" y="3876"/>
                  </a:cubicBezTo>
                  <a:cubicBezTo>
                    <a:pt x="315" y="4096"/>
                    <a:pt x="504" y="4191"/>
                    <a:pt x="756" y="4254"/>
                  </a:cubicBezTo>
                  <a:cubicBezTo>
                    <a:pt x="945" y="6018"/>
                    <a:pt x="1765" y="6932"/>
                    <a:pt x="2930" y="7719"/>
                  </a:cubicBezTo>
                  <a:cubicBezTo>
                    <a:pt x="2962" y="7751"/>
                    <a:pt x="3025" y="7751"/>
                    <a:pt x="3119" y="7751"/>
                  </a:cubicBezTo>
                  <a:lnTo>
                    <a:pt x="8696" y="7751"/>
                  </a:lnTo>
                  <a:cubicBezTo>
                    <a:pt x="8790" y="7751"/>
                    <a:pt x="8822" y="7719"/>
                    <a:pt x="8916" y="7719"/>
                  </a:cubicBezTo>
                  <a:cubicBezTo>
                    <a:pt x="10239" y="6805"/>
                    <a:pt x="10932" y="5671"/>
                    <a:pt x="11090" y="4254"/>
                  </a:cubicBezTo>
                  <a:cubicBezTo>
                    <a:pt x="11311" y="4159"/>
                    <a:pt x="11500" y="4033"/>
                    <a:pt x="11626" y="3876"/>
                  </a:cubicBezTo>
                  <a:cubicBezTo>
                    <a:pt x="11752" y="3687"/>
                    <a:pt x="11815" y="3497"/>
                    <a:pt x="11815" y="3245"/>
                  </a:cubicBezTo>
                  <a:cubicBezTo>
                    <a:pt x="11846" y="2741"/>
                    <a:pt x="11374" y="2269"/>
                    <a:pt x="10775" y="2269"/>
                  </a:cubicBezTo>
                  <a:lnTo>
                    <a:pt x="10712" y="2269"/>
                  </a:lnTo>
                  <a:cubicBezTo>
                    <a:pt x="10996" y="1733"/>
                    <a:pt x="11153" y="1135"/>
                    <a:pt x="11153" y="536"/>
                  </a:cubicBezTo>
                  <a:cubicBezTo>
                    <a:pt x="11153" y="347"/>
                    <a:pt x="10996" y="189"/>
                    <a:pt x="10775" y="189"/>
                  </a:cubicBezTo>
                  <a:cubicBezTo>
                    <a:pt x="9326" y="189"/>
                    <a:pt x="8034" y="1009"/>
                    <a:pt x="7404" y="2269"/>
                  </a:cubicBezTo>
                  <a:lnTo>
                    <a:pt x="6301" y="2269"/>
                  </a:lnTo>
                  <a:lnTo>
                    <a:pt x="3497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42"/>
            <p:cNvSpPr/>
            <p:nvPr/>
          </p:nvSpPr>
          <p:spPr>
            <a:xfrm>
              <a:off x="-23615075" y="3906200"/>
              <a:ext cx="77200" cy="77225"/>
            </a:xfrm>
            <a:custGeom>
              <a:rect b="b" l="l" r="r" t="t"/>
              <a:pathLst>
                <a:path extrusionOk="0" h="3089" w="3088">
                  <a:moveTo>
                    <a:pt x="2009" y="1"/>
                  </a:moveTo>
                  <a:cubicBezTo>
                    <a:pt x="1733" y="1"/>
                    <a:pt x="1465" y="95"/>
                    <a:pt x="1292" y="284"/>
                  </a:cubicBezTo>
                  <a:lnTo>
                    <a:pt x="315" y="1292"/>
                  </a:lnTo>
                  <a:cubicBezTo>
                    <a:pt x="126" y="1481"/>
                    <a:pt x="0" y="1765"/>
                    <a:pt x="0" y="2017"/>
                  </a:cubicBezTo>
                  <a:cubicBezTo>
                    <a:pt x="0" y="2301"/>
                    <a:pt x="126" y="2584"/>
                    <a:pt x="315" y="2773"/>
                  </a:cubicBezTo>
                  <a:cubicBezTo>
                    <a:pt x="504" y="2962"/>
                    <a:pt x="756" y="3088"/>
                    <a:pt x="1040" y="3088"/>
                  </a:cubicBezTo>
                  <a:cubicBezTo>
                    <a:pt x="1292" y="3088"/>
                    <a:pt x="1576" y="2962"/>
                    <a:pt x="1765" y="2773"/>
                  </a:cubicBezTo>
                  <a:lnTo>
                    <a:pt x="2773" y="1796"/>
                  </a:lnTo>
                  <a:cubicBezTo>
                    <a:pt x="2962" y="1576"/>
                    <a:pt x="3088" y="1324"/>
                    <a:pt x="3088" y="1040"/>
                  </a:cubicBezTo>
                  <a:cubicBezTo>
                    <a:pt x="3088" y="757"/>
                    <a:pt x="2962" y="505"/>
                    <a:pt x="2773" y="284"/>
                  </a:cubicBezTo>
                  <a:cubicBezTo>
                    <a:pt x="2568" y="95"/>
                    <a:pt x="2284" y="1"/>
                    <a:pt x="2009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42"/>
            <p:cNvSpPr/>
            <p:nvPr/>
          </p:nvSpPr>
          <p:spPr>
            <a:xfrm>
              <a:off x="-23543400" y="4167700"/>
              <a:ext cx="153600" cy="17350"/>
            </a:xfrm>
            <a:custGeom>
              <a:rect b="b" l="l" r="r" t="t"/>
              <a:pathLst>
                <a:path extrusionOk="0" h="694" w="6144">
                  <a:moveTo>
                    <a:pt x="0" y="0"/>
                  </a:moveTo>
                  <a:cubicBezTo>
                    <a:pt x="158" y="378"/>
                    <a:pt x="536" y="693"/>
                    <a:pt x="1008" y="693"/>
                  </a:cubicBezTo>
                  <a:lnTo>
                    <a:pt x="5167" y="693"/>
                  </a:lnTo>
                  <a:cubicBezTo>
                    <a:pt x="5608" y="693"/>
                    <a:pt x="5986" y="441"/>
                    <a:pt x="6144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7" name="Google Shape;1927;p42"/>
          <p:cNvSpPr/>
          <p:nvPr/>
        </p:nvSpPr>
        <p:spPr>
          <a:xfrm>
            <a:off x="6207743" y="4064945"/>
            <a:ext cx="351880" cy="350957"/>
          </a:xfrm>
          <a:custGeom>
            <a:rect b="b" l="l" r="r" t="t"/>
            <a:pathLst>
              <a:path extrusionOk="0" h="11784" w="11815">
                <a:moveTo>
                  <a:pt x="6616" y="3434"/>
                </a:moveTo>
                <a:cubicBezTo>
                  <a:pt x="7215" y="3434"/>
                  <a:pt x="7625" y="3907"/>
                  <a:pt x="7625" y="4474"/>
                </a:cubicBezTo>
                <a:lnTo>
                  <a:pt x="7625" y="5514"/>
                </a:lnTo>
                <a:lnTo>
                  <a:pt x="6742" y="5514"/>
                </a:lnTo>
                <a:cubicBezTo>
                  <a:pt x="6648" y="5451"/>
                  <a:pt x="6585" y="5325"/>
                  <a:pt x="6490" y="5262"/>
                </a:cubicBezTo>
                <a:cubicBezTo>
                  <a:pt x="5986" y="4789"/>
                  <a:pt x="5388" y="4411"/>
                  <a:pt x="4695" y="4222"/>
                </a:cubicBezTo>
                <a:lnTo>
                  <a:pt x="4569" y="3434"/>
                </a:lnTo>
                <a:close/>
                <a:moveTo>
                  <a:pt x="3466" y="4884"/>
                </a:moveTo>
                <a:lnTo>
                  <a:pt x="3466" y="5577"/>
                </a:lnTo>
                <a:cubicBezTo>
                  <a:pt x="3056" y="5640"/>
                  <a:pt x="2678" y="5797"/>
                  <a:pt x="2363" y="6018"/>
                </a:cubicBezTo>
                <a:lnTo>
                  <a:pt x="1891" y="5577"/>
                </a:lnTo>
                <a:cubicBezTo>
                  <a:pt x="2332" y="5199"/>
                  <a:pt x="2867" y="4978"/>
                  <a:pt x="3466" y="4884"/>
                </a:cubicBezTo>
                <a:close/>
                <a:moveTo>
                  <a:pt x="4128" y="4852"/>
                </a:moveTo>
                <a:cubicBezTo>
                  <a:pt x="4726" y="4947"/>
                  <a:pt x="5262" y="5167"/>
                  <a:pt x="5703" y="5514"/>
                </a:cubicBezTo>
                <a:lnTo>
                  <a:pt x="5230" y="6049"/>
                </a:lnTo>
                <a:cubicBezTo>
                  <a:pt x="4915" y="5797"/>
                  <a:pt x="4537" y="5640"/>
                  <a:pt x="4128" y="5577"/>
                </a:cubicBezTo>
                <a:lnTo>
                  <a:pt x="4128" y="4852"/>
                </a:lnTo>
                <a:close/>
                <a:moveTo>
                  <a:pt x="1387" y="6049"/>
                </a:moveTo>
                <a:lnTo>
                  <a:pt x="1859" y="6522"/>
                </a:lnTo>
                <a:cubicBezTo>
                  <a:pt x="1607" y="6837"/>
                  <a:pt x="1450" y="7215"/>
                  <a:pt x="1387" y="7625"/>
                </a:cubicBezTo>
                <a:lnTo>
                  <a:pt x="662" y="7625"/>
                </a:lnTo>
                <a:cubicBezTo>
                  <a:pt x="788" y="7026"/>
                  <a:pt x="1009" y="6459"/>
                  <a:pt x="1387" y="6049"/>
                </a:cubicBezTo>
                <a:close/>
                <a:moveTo>
                  <a:pt x="6175" y="6049"/>
                </a:moveTo>
                <a:cubicBezTo>
                  <a:pt x="6553" y="6459"/>
                  <a:pt x="6774" y="7026"/>
                  <a:pt x="6837" y="7625"/>
                </a:cubicBezTo>
                <a:lnTo>
                  <a:pt x="6175" y="7625"/>
                </a:lnTo>
                <a:cubicBezTo>
                  <a:pt x="6112" y="7215"/>
                  <a:pt x="5955" y="6837"/>
                  <a:pt x="5703" y="6522"/>
                </a:cubicBezTo>
                <a:lnTo>
                  <a:pt x="6175" y="6049"/>
                </a:lnTo>
                <a:close/>
                <a:moveTo>
                  <a:pt x="1418" y="8318"/>
                </a:moveTo>
                <a:cubicBezTo>
                  <a:pt x="1481" y="8727"/>
                  <a:pt x="1670" y="9105"/>
                  <a:pt x="1891" y="9420"/>
                </a:cubicBezTo>
                <a:lnTo>
                  <a:pt x="1418" y="9893"/>
                </a:lnTo>
                <a:cubicBezTo>
                  <a:pt x="1009" y="9452"/>
                  <a:pt x="788" y="8916"/>
                  <a:pt x="693" y="8318"/>
                </a:cubicBezTo>
                <a:close/>
                <a:moveTo>
                  <a:pt x="6931" y="8318"/>
                </a:moveTo>
                <a:cubicBezTo>
                  <a:pt x="6805" y="8916"/>
                  <a:pt x="6585" y="9452"/>
                  <a:pt x="6207" y="9893"/>
                </a:cubicBezTo>
                <a:lnTo>
                  <a:pt x="5766" y="9420"/>
                </a:lnTo>
                <a:cubicBezTo>
                  <a:pt x="5986" y="9105"/>
                  <a:pt x="6144" y="8727"/>
                  <a:pt x="6207" y="8318"/>
                </a:cubicBezTo>
                <a:close/>
                <a:moveTo>
                  <a:pt x="2363" y="9893"/>
                </a:moveTo>
                <a:cubicBezTo>
                  <a:pt x="2678" y="10145"/>
                  <a:pt x="3056" y="10303"/>
                  <a:pt x="3466" y="10366"/>
                </a:cubicBezTo>
                <a:lnTo>
                  <a:pt x="3466" y="11027"/>
                </a:lnTo>
                <a:cubicBezTo>
                  <a:pt x="2867" y="10964"/>
                  <a:pt x="2332" y="10712"/>
                  <a:pt x="1891" y="10366"/>
                </a:cubicBezTo>
                <a:lnTo>
                  <a:pt x="2363" y="9893"/>
                </a:lnTo>
                <a:close/>
                <a:moveTo>
                  <a:pt x="5230" y="9861"/>
                </a:moveTo>
                <a:lnTo>
                  <a:pt x="5703" y="10334"/>
                </a:lnTo>
                <a:cubicBezTo>
                  <a:pt x="5262" y="10744"/>
                  <a:pt x="4726" y="10996"/>
                  <a:pt x="4128" y="11027"/>
                </a:cubicBezTo>
                <a:lnTo>
                  <a:pt x="4128" y="10334"/>
                </a:lnTo>
                <a:cubicBezTo>
                  <a:pt x="4537" y="10240"/>
                  <a:pt x="4915" y="10082"/>
                  <a:pt x="5230" y="9861"/>
                </a:cubicBezTo>
                <a:close/>
                <a:moveTo>
                  <a:pt x="9326" y="10366"/>
                </a:moveTo>
                <a:cubicBezTo>
                  <a:pt x="9546" y="10366"/>
                  <a:pt x="9704" y="10523"/>
                  <a:pt x="9704" y="10712"/>
                </a:cubicBezTo>
                <a:cubicBezTo>
                  <a:pt x="9672" y="10933"/>
                  <a:pt x="9546" y="11090"/>
                  <a:pt x="9326" y="11090"/>
                </a:cubicBezTo>
                <a:cubicBezTo>
                  <a:pt x="9137" y="11090"/>
                  <a:pt x="8979" y="10933"/>
                  <a:pt x="8979" y="10712"/>
                </a:cubicBezTo>
                <a:cubicBezTo>
                  <a:pt x="8979" y="10523"/>
                  <a:pt x="9137" y="10366"/>
                  <a:pt x="9326" y="10366"/>
                </a:cubicBezTo>
                <a:close/>
                <a:moveTo>
                  <a:pt x="1103" y="0"/>
                </a:moveTo>
                <a:cubicBezTo>
                  <a:pt x="504" y="0"/>
                  <a:pt x="63" y="473"/>
                  <a:pt x="63" y="1040"/>
                </a:cubicBezTo>
                <a:cubicBezTo>
                  <a:pt x="63" y="1576"/>
                  <a:pt x="536" y="2048"/>
                  <a:pt x="1103" y="2048"/>
                </a:cubicBezTo>
                <a:cubicBezTo>
                  <a:pt x="2048" y="2048"/>
                  <a:pt x="2363" y="2836"/>
                  <a:pt x="2489" y="3497"/>
                </a:cubicBezTo>
                <a:lnTo>
                  <a:pt x="2584" y="4348"/>
                </a:lnTo>
                <a:cubicBezTo>
                  <a:pt x="1072" y="4852"/>
                  <a:pt x="0" y="6301"/>
                  <a:pt x="0" y="7971"/>
                </a:cubicBezTo>
                <a:cubicBezTo>
                  <a:pt x="0" y="10050"/>
                  <a:pt x="1702" y="11783"/>
                  <a:pt x="3812" y="11783"/>
                </a:cubicBezTo>
                <a:cubicBezTo>
                  <a:pt x="5797" y="11783"/>
                  <a:pt x="7436" y="10240"/>
                  <a:pt x="7593" y="8318"/>
                </a:cubicBezTo>
                <a:lnTo>
                  <a:pt x="9011" y="8318"/>
                </a:lnTo>
                <a:lnTo>
                  <a:pt x="9011" y="9767"/>
                </a:lnTo>
                <a:cubicBezTo>
                  <a:pt x="8633" y="9924"/>
                  <a:pt x="8318" y="10271"/>
                  <a:pt x="8318" y="10744"/>
                </a:cubicBezTo>
                <a:cubicBezTo>
                  <a:pt x="8318" y="11342"/>
                  <a:pt x="8790" y="11783"/>
                  <a:pt x="9326" y="11783"/>
                </a:cubicBezTo>
                <a:cubicBezTo>
                  <a:pt x="9767" y="11783"/>
                  <a:pt x="10145" y="11500"/>
                  <a:pt x="10302" y="11059"/>
                </a:cubicBezTo>
                <a:lnTo>
                  <a:pt x="11468" y="11059"/>
                </a:lnTo>
                <a:cubicBezTo>
                  <a:pt x="11657" y="11059"/>
                  <a:pt x="11815" y="10901"/>
                  <a:pt x="11815" y="10712"/>
                </a:cubicBezTo>
                <a:cubicBezTo>
                  <a:pt x="11815" y="10555"/>
                  <a:pt x="11657" y="10397"/>
                  <a:pt x="11468" y="10397"/>
                </a:cubicBezTo>
                <a:lnTo>
                  <a:pt x="10302" y="10397"/>
                </a:lnTo>
                <a:cubicBezTo>
                  <a:pt x="10208" y="10145"/>
                  <a:pt x="9956" y="9893"/>
                  <a:pt x="9672" y="9767"/>
                </a:cubicBezTo>
                <a:lnTo>
                  <a:pt x="9672" y="8318"/>
                </a:lnTo>
                <a:lnTo>
                  <a:pt x="10744" y="8318"/>
                </a:lnTo>
                <a:cubicBezTo>
                  <a:pt x="10933" y="8318"/>
                  <a:pt x="11122" y="8160"/>
                  <a:pt x="11122" y="7971"/>
                </a:cubicBezTo>
                <a:cubicBezTo>
                  <a:pt x="11122" y="7782"/>
                  <a:pt x="10933" y="7593"/>
                  <a:pt x="10744" y="7593"/>
                </a:cubicBezTo>
                <a:lnTo>
                  <a:pt x="10397" y="7593"/>
                </a:lnTo>
                <a:lnTo>
                  <a:pt x="10397" y="7247"/>
                </a:lnTo>
                <a:cubicBezTo>
                  <a:pt x="10397" y="6301"/>
                  <a:pt x="9609" y="5514"/>
                  <a:pt x="8664" y="5514"/>
                </a:cubicBezTo>
                <a:lnTo>
                  <a:pt x="8318" y="5514"/>
                </a:lnTo>
                <a:lnTo>
                  <a:pt x="8318" y="4506"/>
                </a:lnTo>
                <a:cubicBezTo>
                  <a:pt x="8318" y="3560"/>
                  <a:pt x="7530" y="2773"/>
                  <a:pt x="6585" y="2773"/>
                </a:cubicBezTo>
                <a:lnTo>
                  <a:pt x="4411" y="2773"/>
                </a:lnTo>
                <a:cubicBezTo>
                  <a:pt x="3970" y="1040"/>
                  <a:pt x="2741" y="0"/>
                  <a:pt x="1103" y="0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8" name="Google Shape;1928;p42"/>
          <p:cNvGrpSpPr/>
          <p:nvPr/>
        </p:nvGrpSpPr>
        <p:grpSpPr>
          <a:xfrm>
            <a:off x="6637880" y="1306618"/>
            <a:ext cx="353757" cy="352565"/>
            <a:chOff x="-26980600" y="3175500"/>
            <a:chExt cx="296950" cy="295950"/>
          </a:xfrm>
        </p:grpSpPr>
        <p:sp>
          <p:nvSpPr>
            <p:cNvPr id="1929" name="Google Shape;1929;p42"/>
            <p:cNvSpPr/>
            <p:nvPr/>
          </p:nvSpPr>
          <p:spPr>
            <a:xfrm>
              <a:off x="-26798650" y="3175500"/>
              <a:ext cx="115000" cy="114025"/>
            </a:xfrm>
            <a:custGeom>
              <a:rect b="b" l="l" r="r" t="t"/>
              <a:pathLst>
                <a:path extrusionOk="0" h="4561" w="4600">
                  <a:moveTo>
                    <a:pt x="1115" y="0"/>
                  </a:moveTo>
                  <a:cubicBezTo>
                    <a:pt x="851" y="0"/>
                    <a:pt x="583" y="102"/>
                    <a:pt x="378" y="307"/>
                  </a:cubicBezTo>
                  <a:cubicBezTo>
                    <a:pt x="0" y="685"/>
                    <a:pt x="0" y="1378"/>
                    <a:pt x="378" y="1756"/>
                  </a:cubicBezTo>
                  <a:lnTo>
                    <a:pt x="2773" y="4245"/>
                  </a:lnTo>
                  <a:cubicBezTo>
                    <a:pt x="2962" y="4434"/>
                    <a:pt x="3245" y="4560"/>
                    <a:pt x="3529" y="4560"/>
                  </a:cubicBezTo>
                  <a:cubicBezTo>
                    <a:pt x="3812" y="4560"/>
                    <a:pt x="4064" y="4434"/>
                    <a:pt x="4285" y="4245"/>
                  </a:cubicBezTo>
                  <a:cubicBezTo>
                    <a:pt x="4474" y="4056"/>
                    <a:pt x="4600" y="3773"/>
                    <a:pt x="4600" y="3489"/>
                  </a:cubicBezTo>
                  <a:cubicBezTo>
                    <a:pt x="4600" y="3206"/>
                    <a:pt x="4474" y="2954"/>
                    <a:pt x="4285" y="2733"/>
                  </a:cubicBezTo>
                  <a:lnTo>
                    <a:pt x="1828" y="307"/>
                  </a:lnTo>
                  <a:cubicBezTo>
                    <a:pt x="1639" y="102"/>
                    <a:pt x="1379" y="0"/>
                    <a:pt x="1115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42"/>
            <p:cNvSpPr/>
            <p:nvPr/>
          </p:nvSpPr>
          <p:spPr>
            <a:xfrm>
              <a:off x="-26980600" y="3325725"/>
              <a:ext cx="168575" cy="145725"/>
            </a:xfrm>
            <a:custGeom>
              <a:rect b="b" l="l" r="r" t="t"/>
              <a:pathLst>
                <a:path extrusionOk="0" h="5829" w="6743">
                  <a:moveTo>
                    <a:pt x="3797" y="2167"/>
                  </a:moveTo>
                  <a:cubicBezTo>
                    <a:pt x="3884" y="2167"/>
                    <a:pt x="3970" y="2190"/>
                    <a:pt x="4033" y="2237"/>
                  </a:cubicBezTo>
                  <a:cubicBezTo>
                    <a:pt x="4159" y="2363"/>
                    <a:pt x="4159" y="2616"/>
                    <a:pt x="4033" y="2710"/>
                  </a:cubicBezTo>
                  <a:cubicBezTo>
                    <a:pt x="3970" y="2773"/>
                    <a:pt x="3884" y="2805"/>
                    <a:pt x="3797" y="2805"/>
                  </a:cubicBezTo>
                  <a:cubicBezTo>
                    <a:pt x="3710" y="2805"/>
                    <a:pt x="3624" y="2773"/>
                    <a:pt x="3561" y="2710"/>
                  </a:cubicBezTo>
                  <a:cubicBezTo>
                    <a:pt x="3435" y="2616"/>
                    <a:pt x="3435" y="2363"/>
                    <a:pt x="3561" y="2237"/>
                  </a:cubicBezTo>
                  <a:cubicBezTo>
                    <a:pt x="3624" y="2190"/>
                    <a:pt x="3710" y="2167"/>
                    <a:pt x="3797" y="2167"/>
                  </a:cubicBezTo>
                  <a:close/>
                  <a:moveTo>
                    <a:pt x="2336" y="2639"/>
                  </a:moveTo>
                  <a:cubicBezTo>
                    <a:pt x="2426" y="2639"/>
                    <a:pt x="2521" y="2663"/>
                    <a:pt x="2584" y="2710"/>
                  </a:cubicBezTo>
                  <a:cubicBezTo>
                    <a:pt x="2679" y="2836"/>
                    <a:pt x="2679" y="3057"/>
                    <a:pt x="2584" y="3183"/>
                  </a:cubicBezTo>
                  <a:cubicBezTo>
                    <a:pt x="2521" y="3246"/>
                    <a:pt x="2426" y="3277"/>
                    <a:pt x="2336" y="3277"/>
                  </a:cubicBezTo>
                  <a:cubicBezTo>
                    <a:pt x="2245" y="3277"/>
                    <a:pt x="2159" y="3246"/>
                    <a:pt x="2111" y="3183"/>
                  </a:cubicBezTo>
                  <a:cubicBezTo>
                    <a:pt x="1985" y="3057"/>
                    <a:pt x="1985" y="2868"/>
                    <a:pt x="2111" y="2710"/>
                  </a:cubicBezTo>
                  <a:cubicBezTo>
                    <a:pt x="2159" y="2663"/>
                    <a:pt x="2245" y="2639"/>
                    <a:pt x="2336" y="2639"/>
                  </a:cubicBezTo>
                  <a:close/>
                  <a:moveTo>
                    <a:pt x="2931" y="1"/>
                  </a:moveTo>
                  <a:lnTo>
                    <a:pt x="599" y="2332"/>
                  </a:lnTo>
                  <a:cubicBezTo>
                    <a:pt x="221" y="2710"/>
                    <a:pt x="1" y="3214"/>
                    <a:pt x="1" y="3781"/>
                  </a:cubicBezTo>
                  <a:cubicBezTo>
                    <a:pt x="1" y="4317"/>
                    <a:pt x="221" y="4852"/>
                    <a:pt x="599" y="5230"/>
                  </a:cubicBezTo>
                  <a:cubicBezTo>
                    <a:pt x="1009" y="5608"/>
                    <a:pt x="1513" y="5829"/>
                    <a:pt x="2048" y="5829"/>
                  </a:cubicBezTo>
                  <a:cubicBezTo>
                    <a:pt x="2616" y="5829"/>
                    <a:pt x="3120" y="5640"/>
                    <a:pt x="3529" y="5230"/>
                  </a:cubicBezTo>
                  <a:lnTo>
                    <a:pt x="6743" y="2048"/>
                  </a:lnTo>
                  <a:cubicBezTo>
                    <a:pt x="6743" y="2017"/>
                    <a:pt x="6711" y="1954"/>
                    <a:pt x="6711" y="1922"/>
                  </a:cubicBezTo>
                  <a:cubicBezTo>
                    <a:pt x="6396" y="1418"/>
                    <a:pt x="5829" y="1103"/>
                    <a:pt x="5136" y="1103"/>
                  </a:cubicBezTo>
                  <a:lnTo>
                    <a:pt x="5104" y="1103"/>
                  </a:lnTo>
                  <a:cubicBezTo>
                    <a:pt x="5075" y="1104"/>
                    <a:pt x="5045" y="1105"/>
                    <a:pt x="5016" y="1105"/>
                  </a:cubicBezTo>
                  <a:cubicBezTo>
                    <a:pt x="4168" y="1105"/>
                    <a:pt x="3387" y="670"/>
                    <a:pt x="2931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2"/>
            <p:cNvSpPr/>
            <p:nvPr/>
          </p:nvSpPr>
          <p:spPr>
            <a:xfrm>
              <a:off x="-26893950" y="3226500"/>
              <a:ext cx="159125" cy="137850"/>
            </a:xfrm>
            <a:custGeom>
              <a:rect b="b" l="l" r="r" t="t"/>
              <a:pathLst>
                <a:path extrusionOk="0" h="5514" w="6365">
                  <a:moveTo>
                    <a:pt x="3403" y="0"/>
                  </a:moveTo>
                  <a:lnTo>
                    <a:pt x="2678" y="693"/>
                  </a:lnTo>
                  <a:lnTo>
                    <a:pt x="2300" y="1103"/>
                  </a:lnTo>
                  <a:lnTo>
                    <a:pt x="3056" y="1859"/>
                  </a:lnTo>
                  <a:cubicBezTo>
                    <a:pt x="3151" y="1953"/>
                    <a:pt x="3151" y="2205"/>
                    <a:pt x="3056" y="2331"/>
                  </a:cubicBezTo>
                  <a:cubicBezTo>
                    <a:pt x="2962" y="2394"/>
                    <a:pt x="2899" y="2426"/>
                    <a:pt x="2804" y="2426"/>
                  </a:cubicBezTo>
                  <a:cubicBezTo>
                    <a:pt x="2741" y="2426"/>
                    <a:pt x="2615" y="2394"/>
                    <a:pt x="2584" y="2331"/>
                  </a:cubicBezTo>
                  <a:lnTo>
                    <a:pt x="1827" y="1575"/>
                  </a:lnTo>
                  <a:lnTo>
                    <a:pt x="1355" y="2048"/>
                  </a:lnTo>
                  <a:lnTo>
                    <a:pt x="2111" y="2804"/>
                  </a:lnTo>
                  <a:cubicBezTo>
                    <a:pt x="2205" y="2898"/>
                    <a:pt x="2205" y="3150"/>
                    <a:pt x="2111" y="3277"/>
                  </a:cubicBezTo>
                  <a:cubicBezTo>
                    <a:pt x="2016" y="3340"/>
                    <a:pt x="1953" y="3371"/>
                    <a:pt x="1859" y="3371"/>
                  </a:cubicBezTo>
                  <a:cubicBezTo>
                    <a:pt x="1796" y="3371"/>
                    <a:pt x="1670" y="3340"/>
                    <a:pt x="1638" y="3277"/>
                  </a:cubicBezTo>
                  <a:lnTo>
                    <a:pt x="882" y="2520"/>
                  </a:lnTo>
                  <a:lnTo>
                    <a:pt x="0" y="3371"/>
                  </a:lnTo>
                  <a:cubicBezTo>
                    <a:pt x="0" y="3403"/>
                    <a:pt x="63" y="3466"/>
                    <a:pt x="63" y="3497"/>
                  </a:cubicBezTo>
                  <a:cubicBezTo>
                    <a:pt x="364" y="4068"/>
                    <a:pt x="894" y="4381"/>
                    <a:pt x="1490" y="4381"/>
                  </a:cubicBezTo>
                  <a:cubicBezTo>
                    <a:pt x="1518" y="4381"/>
                    <a:pt x="1547" y="4381"/>
                    <a:pt x="1575" y="4379"/>
                  </a:cubicBezTo>
                  <a:cubicBezTo>
                    <a:pt x="1890" y="4379"/>
                    <a:pt x="2174" y="4411"/>
                    <a:pt x="2458" y="4474"/>
                  </a:cubicBezTo>
                  <a:cubicBezTo>
                    <a:pt x="2993" y="4631"/>
                    <a:pt x="3529" y="5009"/>
                    <a:pt x="3781" y="5513"/>
                  </a:cubicBezTo>
                  <a:lnTo>
                    <a:pt x="6364" y="2961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32" name="Google Shape;1932;p42"/>
          <p:cNvSpPr/>
          <p:nvPr/>
        </p:nvSpPr>
        <p:spPr>
          <a:xfrm>
            <a:off x="6660447" y="1763639"/>
            <a:ext cx="309649" cy="351910"/>
          </a:xfrm>
          <a:custGeom>
            <a:rect b="b" l="l" r="r" t="t"/>
            <a:pathLst>
              <a:path extrusionOk="0" h="11816" w="10397">
                <a:moveTo>
                  <a:pt x="6939" y="1373"/>
                </a:moveTo>
                <a:cubicBezTo>
                  <a:pt x="7177" y="1373"/>
                  <a:pt x="7419" y="1418"/>
                  <a:pt x="7656" y="1513"/>
                </a:cubicBezTo>
                <a:cubicBezTo>
                  <a:pt x="8255" y="1734"/>
                  <a:pt x="8696" y="2206"/>
                  <a:pt x="8853" y="2836"/>
                </a:cubicBezTo>
                <a:cubicBezTo>
                  <a:pt x="8916" y="3435"/>
                  <a:pt x="8822" y="4065"/>
                  <a:pt x="8412" y="4538"/>
                </a:cubicBezTo>
                <a:cubicBezTo>
                  <a:pt x="8349" y="4601"/>
                  <a:pt x="8255" y="4664"/>
                  <a:pt x="8129" y="4664"/>
                </a:cubicBezTo>
                <a:cubicBezTo>
                  <a:pt x="8066" y="4664"/>
                  <a:pt x="7971" y="4601"/>
                  <a:pt x="7939" y="4569"/>
                </a:cubicBezTo>
                <a:cubicBezTo>
                  <a:pt x="7782" y="4443"/>
                  <a:pt x="7782" y="4223"/>
                  <a:pt x="7908" y="4097"/>
                </a:cubicBezTo>
                <a:cubicBezTo>
                  <a:pt x="8129" y="3782"/>
                  <a:pt x="8223" y="3403"/>
                  <a:pt x="8129" y="2962"/>
                </a:cubicBezTo>
                <a:cubicBezTo>
                  <a:pt x="8066" y="2553"/>
                  <a:pt x="7750" y="2238"/>
                  <a:pt x="7404" y="2143"/>
                </a:cubicBezTo>
                <a:cubicBezTo>
                  <a:pt x="7254" y="2086"/>
                  <a:pt x="7095" y="2057"/>
                  <a:pt x="6939" y="2057"/>
                </a:cubicBezTo>
                <a:cubicBezTo>
                  <a:pt x="6669" y="2057"/>
                  <a:pt x="6406" y="2141"/>
                  <a:pt x="6207" y="2301"/>
                </a:cubicBezTo>
                <a:cubicBezTo>
                  <a:pt x="6148" y="2336"/>
                  <a:pt x="6084" y="2354"/>
                  <a:pt x="6021" y="2354"/>
                </a:cubicBezTo>
                <a:cubicBezTo>
                  <a:pt x="5916" y="2354"/>
                  <a:pt x="5813" y="2305"/>
                  <a:pt x="5734" y="2206"/>
                </a:cubicBezTo>
                <a:cubicBezTo>
                  <a:pt x="5608" y="2049"/>
                  <a:pt x="5671" y="1860"/>
                  <a:pt x="5829" y="1734"/>
                </a:cubicBezTo>
                <a:cubicBezTo>
                  <a:pt x="6163" y="1498"/>
                  <a:pt x="6545" y="1373"/>
                  <a:pt x="6939" y="1373"/>
                </a:cubicBezTo>
                <a:close/>
                <a:moveTo>
                  <a:pt x="3466" y="1"/>
                </a:moveTo>
                <a:cubicBezTo>
                  <a:pt x="3182" y="1"/>
                  <a:pt x="2899" y="32"/>
                  <a:pt x="2678" y="95"/>
                </a:cubicBezTo>
                <a:cubicBezTo>
                  <a:pt x="1481" y="348"/>
                  <a:pt x="504" y="1293"/>
                  <a:pt x="221" y="2490"/>
                </a:cubicBezTo>
                <a:cubicBezTo>
                  <a:pt x="0" y="3498"/>
                  <a:pt x="189" y="4569"/>
                  <a:pt x="851" y="5388"/>
                </a:cubicBezTo>
                <a:cubicBezTo>
                  <a:pt x="1292" y="5955"/>
                  <a:pt x="1512" y="6711"/>
                  <a:pt x="1512" y="7499"/>
                </a:cubicBezTo>
                <a:lnTo>
                  <a:pt x="1512" y="10209"/>
                </a:lnTo>
                <a:cubicBezTo>
                  <a:pt x="1512" y="11122"/>
                  <a:pt x="2237" y="11815"/>
                  <a:pt x="3151" y="11815"/>
                </a:cubicBezTo>
                <a:cubicBezTo>
                  <a:pt x="4033" y="11815"/>
                  <a:pt x="4757" y="11122"/>
                  <a:pt x="4757" y="10209"/>
                </a:cubicBezTo>
                <a:lnTo>
                  <a:pt x="4757" y="8539"/>
                </a:lnTo>
                <a:cubicBezTo>
                  <a:pt x="4757" y="8318"/>
                  <a:pt x="4947" y="8066"/>
                  <a:pt x="5230" y="8066"/>
                </a:cubicBezTo>
                <a:cubicBezTo>
                  <a:pt x="5451" y="8066"/>
                  <a:pt x="5703" y="8287"/>
                  <a:pt x="5703" y="8539"/>
                </a:cubicBezTo>
                <a:lnTo>
                  <a:pt x="5703" y="10209"/>
                </a:lnTo>
                <a:cubicBezTo>
                  <a:pt x="5703" y="11122"/>
                  <a:pt x="6396" y="11815"/>
                  <a:pt x="7309" y="11815"/>
                </a:cubicBezTo>
                <a:cubicBezTo>
                  <a:pt x="8223" y="11815"/>
                  <a:pt x="8916" y="11122"/>
                  <a:pt x="8916" y="10209"/>
                </a:cubicBezTo>
                <a:lnTo>
                  <a:pt x="8916" y="7499"/>
                </a:lnTo>
                <a:cubicBezTo>
                  <a:pt x="8916" y="6711"/>
                  <a:pt x="9168" y="5955"/>
                  <a:pt x="9609" y="5388"/>
                </a:cubicBezTo>
                <a:cubicBezTo>
                  <a:pt x="10145" y="4569"/>
                  <a:pt x="10397" y="3498"/>
                  <a:pt x="10145" y="2490"/>
                </a:cubicBezTo>
                <a:cubicBezTo>
                  <a:pt x="9893" y="1293"/>
                  <a:pt x="8885" y="348"/>
                  <a:pt x="7719" y="95"/>
                </a:cubicBezTo>
                <a:cubicBezTo>
                  <a:pt x="7435" y="1"/>
                  <a:pt x="7152" y="1"/>
                  <a:pt x="6931" y="1"/>
                </a:cubicBezTo>
                <a:cubicBezTo>
                  <a:pt x="6333" y="1"/>
                  <a:pt x="5703" y="158"/>
                  <a:pt x="5199" y="474"/>
                </a:cubicBezTo>
                <a:cubicBezTo>
                  <a:pt x="4663" y="158"/>
                  <a:pt x="4033" y="1"/>
                  <a:pt x="3466" y="1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3" name="Google Shape;1933;p42"/>
          <p:cNvGrpSpPr/>
          <p:nvPr/>
        </p:nvGrpSpPr>
        <p:grpSpPr>
          <a:xfrm>
            <a:off x="6638357" y="2245154"/>
            <a:ext cx="352803" cy="289039"/>
            <a:chOff x="-26981375" y="3951875"/>
            <a:chExt cx="296150" cy="242625"/>
          </a:xfrm>
        </p:grpSpPr>
        <p:sp>
          <p:nvSpPr>
            <p:cNvPr id="1934" name="Google Shape;1934;p42"/>
            <p:cNvSpPr/>
            <p:nvPr/>
          </p:nvSpPr>
          <p:spPr>
            <a:xfrm>
              <a:off x="-26978225" y="3951875"/>
              <a:ext cx="173300" cy="155975"/>
            </a:xfrm>
            <a:custGeom>
              <a:rect b="b" l="l" r="r" t="t"/>
              <a:pathLst>
                <a:path extrusionOk="0" h="6239" w="6932">
                  <a:moveTo>
                    <a:pt x="3340" y="2364"/>
                  </a:moveTo>
                  <a:cubicBezTo>
                    <a:pt x="3529" y="2364"/>
                    <a:pt x="3686" y="2521"/>
                    <a:pt x="3686" y="2710"/>
                  </a:cubicBezTo>
                  <a:lnTo>
                    <a:pt x="3686" y="3435"/>
                  </a:lnTo>
                  <a:lnTo>
                    <a:pt x="4411" y="3435"/>
                  </a:lnTo>
                  <a:cubicBezTo>
                    <a:pt x="4600" y="3435"/>
                    <a:pt x="4757" y="3592"/>
                    <a:pt x="4757" y="3782"/>
                  </a:cubicBezTo>
                  <a:cubicBezTo>
                    <a:pt x="4757" y="3971"/>
                    <a:pt x="4600" y="4128"/>
                    <a:pt x="4411" y="4128"/>
                  </a:cubicBezTo>
                  <a:lnTo>
                    <a:pt x="3686" y="4128"/>
                  </a:lnTo>
                  <a:lnTo>
                    <a:pt x="3686" y="4853"/>
                  </a:lnTo>
                  <a:cubicBezTo>
                    <a:pt x="3686" y="5042"/>
                    <a:pt x="3529" y="5199"/>
                    <a:pt x="3340" y="5199"/>
                  </a:cubicBezTo>
                  <a:cubicBezTo>
                    <a:pt x="3151" y="5199"/>
                    <a:pt x="2993" y="5042"/>
                    <a:pt x="2993" y="4853"/>
                  </a:cubicBezTo>
                  <a:lnTo>
                    <a:pt x="2993" y="4128"/>
                  </a:lnTo>
                  <a:lnTo>
                    <a:pt x="2268" y="4128"/>
                  </a:lnTo>
                  <a:cubicBezTo>
                    <a:pt x="2079" y="4128"/>
                    <a:pt x="1922" y="3971"/>
                    <a:pt x="1922" y="3782"/>
                  </a:cubicBezTo>
                  <a:cubicBezTo>
                    <a:pt x="1922" y="3592"/>
                    <a:pt x="2079" y="3435"/>
                    <a:pt x="2268" y="3435"/>
                  </a:cubicBezTo>
                  <a:lnTo>
                    <a:pt x="2993" y="3435"/>
                  </a:lnTo>
                  <a:lnTo>
                    <a:pt x="2993" y="2710"/>
                  </a:lnTo>
                  <a:cubicBezTo>
                    <a:pt x="2993" y="2521"/>
                    <a:pt x="3151" y="2364"/>
                    <a:pt x="3340" y="2364"/>
                  </a:cubicBezTo>
                  <a:close/>
                  <a:moveTo>
                    <a:pt x="3434" y="1"/>
                  </a:moveTo>
                  <a:cubicBezTo>
                    <a:pt x="2836" y="1"/>
                    <a:pt x="2394" y="474"/>
                    <a:pt x="2394" y="1041"/>
                  </a:cubicBezTo>
                  <a:lnTo>
                    <a:pt x="2394" y="1387"/>
                  </a:lnTo>
                  <a:lnTo>
                    <a:pt x="1008" y="1387"/>
                  </a:lnTo>
                  <a:cubicBezTo>
                    <a:pt x="441" y="1387"/>
                    <a:pt x="0" y="1860"/>
                    <a:pt x="0" y="2395"/>
                  </a:cubicBezTo>
                  <a:lnTo>
                    <a:pt x="0" y="6239"/>
                  </a:lnTo>
                  <a:lnTo>
                    <a:pt x="6931" y="6239"/>
                  </a:lnTo>
                  <a:lnTo>
                    <a:pt x="6931" y="2395"/>
                  </a:lnTo>
                  <a:lnTo>
                    <a:pt x="6837" y="2395"/>
                  </a:lnTo>
                  <a:cubicBezTo>
                    <a:pt x="6837" y="1828"/>
                    <a:pt x="6364" y="1387"/>
                    <a:pt x="5829" y="1387"/>
                  </a:cubicBezTo>
                  <a:lnTo>
                    <a:pt x="4442" y="1387"/>
                  </a:lnTo>
                  <a:lnTo>
                    <a:pt x="4442" y="1041"/>
                  </a:lnTo>
                  <a:cubicBezTo>
                    <a:pt x="4442" y="442"/>
                    <a:pt x="3970" y="1"/>
                    <a:pt x="3434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2"/>
            <p:cNvSpPr/>
            <p:nvPr/>
          </p:nvSpPr>
          <p:spPr>
            <a:xfrm>
              <a:off x="-26981375" y="4124375"/>
              <a:ext cx="174075" cy="70125"/>
            </a:xfrm>
            <a:custGeom>
              <a:rect b="b" l="l" r="r" t="t"/>
              <a:pathLst>
                <a:path extrusionOk="0" h="2805" w="6963">
                  <a:moveTo>
                    <a:pt x="2457" y="1418"/>
                  </a:moveTo>
                  <a:cubicBezTo>
                    <a:pt x="2647" y="1418"/>
                    <a:pt x="2804" y="1576"/>
                    <a:pt x="2804" y="1765"/>
                  </a:cubicBezTo>
                  <a:cubicBezTo>
                    <a:pt x="2804" y="1954"/>
                    <a:pt x="2647" y="2111"/>
                    <a:pt x="2457" y="2111"/>
                  </a:cubicBezTo>
                  <a:cubicBezTo>
                    <a:pt x="2237" y="2111"/>
                    <a:pt x="2079" y="1954"/>
                    <a:pt x="2079" y="1765"/>
                  </a:cubicBezTo>
                  <a:cubicBezTo>
                    <a:pt x="2079" y="1576"/>
                    <a:pt x="2237" y="1418"/>
                    <a:pt x="2457" y="1418"/>
                  </a:cubicBezTo>
                  <a:close/>
                  <a:moveTo>
                    <a:pt x="32" y="0"/>
                  </a:moveTo>
                  <a:lnTo>
                    <a:pt x="32" y="1009"/>
                  </a:lnTo>
                  <a:cubicBezTo>
                    <a:pt x="0" y="1607"/>
                    <a:pt x="473" y="2080"/>
                    <a:pt x="1071" y="2080"/>
                  </a:cubicBezTo>
                  <a:lnTo>
                    <a:pt x="1449" y="2080"/>
                  </a:lnTo>
                  <a:cubicBezTo>
                    <a:pt x="1607" y="2489"/>
                    <a:pt x="1985" y="2804"/>
                    <a:pt x="2457" y="2804"/>
                  </a:cubicBezTo>
                  <a:cubicBezTo>
                    <a:pt x="2867" y="2804"/>
                    <a:pt x="3277" y="2521"/>
                    <a:pt x="3434" y="2080"/>
                  </a:cubicBezTo>
                  <a:lnTo>
                    <a:pt x="6963" y="2080"/>
                  </a:lnTo>
                  <a:lnTo>
                    <a:pt x="6963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42"/>
            <p:cNvSpPr/>
            <p:nvPr/>
          </p:nvSpPr>
          <p:spPr>
            <a:xfrm>
              <a:off x="-26790000" y="4002300"/>
              <a:ext cx="104775" cy="192200"/>
            </a:xfrm>
            <a:custGeom>
              <a:rect b="b" l="l" r="r" t="t"/>
              <a:pathLst>
                <a:path extrusionOk="0" h="7688" w="4191">
                  <a:moveTo>
                    <a:pt x="1513" y="693"/>
                  </a:moveTo>
                  <a:cubicBezTo>
                    <a:pt x="1954" y="693"/>
                    <a:pt x="2364" y="977"/>
                    <a:pt x="2521" y="1386"/>
                  </a:cubicBezTo>
                  <a:lnTo>
                    <a:pt x="3372" y="3497"/>
                  </a:lnTo>
                  <a:lnTo>
                    <a:pt x="1765" y="3497"/>
                  </a:lnTo>
                  <a:cubicBezTo>
                    <a:pt x="1576" y="3497"/>
                    <a:pt x="1419" y="3340"/>
                    <a:pt x="1419" y="3151"/>
                  </a:cubicBezTo>
                  <a:lnTo>
                    <a:pt x="1419" y="693"/>
                  </a:lnTo>
                  <a:close/>
                  <a:moveTo>
                    <a:pt x="1765" y="6270"/>
                  </a:moveTo>
                  <a:cubicBezTo>
                    <a:pt x="1954" y="6270"/>
                    <a:pt x="2112" y="6427"/>
                    <a:pt x="2112" y="6616"/>
                  </a:cubicBezTo>
                  <a:cubicBezTo>
                    <a:pt x="2112" y="6805"/>
                    <a:pt x="1954" y="6963"/>
                    <a:pt x="1765" y="6963"/>
                  </a:cubicBezTo>
                  <a:cubicBezTo>
                    <a:pt x="1576" y="6963"/>
                    <a:pt x="1419" y="6805"/>
                    <a:pt x="1419" y="6616"/>
                  </a:cubicBezTo>
                  <a:cubicBezTo>
                    <a:pt x="1419" y="6427"/>
                    <a:pt x="1576" y="6270"/>
                    <a:pt x="1765" y="6270"/>
                  </a:cubicBezTo>
                  <a:close/>
                  <a:moveTo>
                    <a:pt x="1" y="0"/>
                  </a:moveTo>
                  <a:lnTo>
                    <a:pt x="1" y="6963"/>
                  </a:lnTo>
                  <a:lnTo>
                    <a:pt x="788" y="6963"/>
                  </a:lnTo>
                  <a:cubicBezTo>
                    <a:pt x="946" y="7372"/>
                    <a:pt x="1293" y="7687"/>
                    <a:pt x="1765" y="7687"/>
                  </a:cubicBezTo>
                  <a:cubicBezTo>
                    <a:pt x="2206" y="7687"/>
                    <a:pt x="2584" y="7404"/>
                    <a:pt x="2742" y="6963"/>
                  </a:cubicBezTo>
                  <a:lnTo>
                    <a:pt x="3151" y="6963"/>
                  </a:lnTo>
                  <a:cubicBezTo>
                    <a:pt x="3718" y="6963"/>
                    <a:pt x="4159" y="6490"/>
                    <a:pt x="4159" y="5955"/>
                  </a:cubicBezTo>
                  <a:lnTo>
                    <a:pt x="4159" y="5577"/>
                  </a:lnTo>
                  <a:lnTo>
                    <a:pt x="3151" y="5577"/>
                  </a:lnTo>
                  <a:cubicBezTo>
                    <a:pt x="2931" y="5577"/>
                    <a:pt x="2773" y="5419"/>
                    <a:pt x="2773" y="5230"/>
                  </a:cubicBezTo>
                  <a:cubicBezTo>
                    <a:pt x="2773" y="5041"/>
                    <a:pt x="2994" y="4883"/>
                    <a:pt x="3183" y="4883"/>
                  </a:cubicBezTo>
                  <a:lnTo>
                    <a:pt x="4191" y="4883"/>
                  </a:lnTo>
                  <a:lnTo>
                    <a:pt x="4191" y="4096"/>
                  </a:lnTo>
                  <a:cubicBezTo>
                    <a:pt x="4191" y="3970"/>
                    <a:pt x="4159" y="3812"/>
                    <a:pt x="4159" y="3686"/>
                  </a:cubicBezTo>
                  <a:cubicBezTo>
                    <a:pt x="4096" y="3466"/>
                    <a:pt x="3246" y="1386"/>
                    <a:pt x="3151" y="1103"/>
                  </a:cubicBezTo>
                  <a:cubicBezTo>
                    <a:pt x="2868" y="410"/>
                    <a:pt x="2238" y="0"/>
                    <a:pt x="1545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7" name="Google Shape;1937;p42"/>
          <p:cNvGrpSpPr/>
          <p:nvPr/>
        </p:nvGrpSpPr>
        <p:grpSpPr>
          <a:xfrm>
            <a:off x="5303399" y="2692745"/>
            <a:ext cx="351910" cy="354710"/>
            <a:chOff x="-25094250" y="3176075"/>
            <a:chExt cx="295400" cy="297750"/>
          </a:xfrm>
        </p:grpSpPr>
        <p:sp>
          <p:nvSpPr>
            <p:cNvPr id="1938" name="Google Shape;1938;p42"/>
            <p:cNvSpPr/>
            <p:nvPr/>
          </p:nvSpPr>
          <p:spPr>
            <a:xfrm>
              <a:off x="-24989225" y="3176075"/>
              <a:ext cx="87200" cy="122500"/>
            </a:xfrm>
            <a:custGeom>
              <a:rect b="b" l="l" r="r" t="t"/>
              <a:pathLst>
                <a:path extrusionOk="0" h="4900" w="3488">
                  <a:moveTo>
                    <a:pt x="1408" y="1"/>
                  </a:moveTo>
                  <a:lnTo>
                    <a:pt x="1408" y="1922"/>
                  </a:lnTo>
                  <a:cubicBezTo>
                    <a:pt x="1408" y="2647"/>
                    <a:pt x="998" y="3277"/>
                    <a:pt x="463" y="3561"/>
                  </a:cubicBezTo>
                  <a:cubicBezTo>
                    <a:pt x="211" y="3655"/>
                    <a:pt x="53" y="3907"/>
                    <a:pt x="22" y="4128"/>
                  </a:cubicBezTo>
                  <a:cubicBezTo>
                    <a:pt x="1" y="4609"/>
                    <a:pt x="369" y="4896"/>
                    <a:pt x="738" y="4896"/>
                  </a:cubicBezTo>
                  <a:cubicBezTo>
                    <a:pt x="925" y="4896"/>
                    <a:pt x="1113" y="4822"/>
                    <a:pt x="1250" y="4663"/>
                  </a:cubicBezTo>
                  <a:cubicBezTo>
                    <a:pt x="1361" y="4506"/>
                    <a:pt x="1557" y="4427"/>
                    <a:pt x="1754" y="4427"/>
                  </a:cubicBezTo>
                  <a:cubicBezTo>
                    <a:pt x="1951" y="4427"/>
                    <a:pt x="2148" y="4506"/>
                    <a:pt x="2258" y="4663"/>
                  </a:cubicBezTo>
                  <a:cubicBezTo>
                    <a:pt x="2411" y="4826"/>
                    <a:pt x="2604" y="4899"/>
                    <a:pt x="2792" y="4899"/>
                  </a:cubicBezTo>
                  <a:cubicBezTo>
                    <a:pt x="3149" y="4899"/>
                    <a:pt x="3487" y="4635"/>
                    <a:pt x="3487" y="4222"/>
                  </a:cubicBezTo>
                  <a:cubicBezTo>
                    <a:pt x="3487" y="3939"/>
                    <a:pt x="3330" y="3718"/>
                    <a:pt x="3109" y="3592"/>
                  </a:cubicBezTo>
                  <a:cubicBezTo>
                    <a:pt x="2479" y="3277"/>
                    <a:pt x="2101" y="2710"/>
                    <a:pt x="2101" y="2143"/>
                  </a:cubicBezTo>
                  <a:lnTo>
                    <a:pt x="2101" y="32"/>
                  </a:lnTo>
                  <a:cubicBezTo>
                    <a:pt x="2006" y="32"/>
                    <a:pt x="1880" y="1"/>
                    <a:pt x="1754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2"/>
            <p:cNvSpPr/>
            <p:nvPr/>
          </p:nvSpPr>
          <p:spPr>
            <a:xfrm>
              <a:off x="-25094250" y="3179225"/>
              <a:ext cx="295400" cy="291450"/>
            </a:xfrm>
            <a:custGeom>
              <a:rect b="b" l="l" r="r" t="t"/>
              <a:pathLst>
                <a:path extrusionOk="0" h="11658" w="11816">
                  <a:moveTo>
                    <a:pt x="4884" y="1"/>
                  </a:moveTo>
                  <a:cubicBezTo>
                    <a:pt x="2143" y="505"/>
                    <a:pt x="1" y="2899"/>
                    <a:pt x="1" y="5829"/>
                  </a:cubicBezTo>
                  <a:cubicBezTo>
                    <a:pt x="1" y="8696"/>
                    <a:pt x="2143" y="11153"/>
                    <a:pt x="4884" y="11657"/>
                  </a:cubicBezTo>
                  <a:lnTo>
                    <a:pt x="4884" y="9799"/>
                  </a:lnTo>
                  <a:cubicBezTo>
                    <a:pt x="4884" y="9358"/>
                    <a:pt x="4664" y="8980"/>
                    <a:pt x="4349" y="8822"/>
                  </a:cubicBezTo>
                  <a:cubicBezTo>
                    <a:pt x="3876" y="8633"/>
                    <a:pt x="3561" y="8160"/>
                    <a:pt x="3530" y="7625"/>
                  </a:cubicBezTo>
                  <a:cubicBezTo>
                    <a:pt x="3446" y="6731"/>
                    <a:pt x="4186" y="6180"/>
                    <a:pt x="4925" y="6180"/>
                  </a:cubicBezTo>
                  <a:cubicBezTo>
                    <a:pt x="5306" y="6180"/>
                    <a:pt x="5687" y="6327"/>
                    <a:pt x="5955" y="6648"/>
                  </a:cubicBezTo>
                  <a:cubicBezTo>
                    <a:pt x="6188" y="6316"/>
                    <a:pt x="6553" y="6163"/>
                    <a:pt x="6929" y="6163"/>
                  </a:cubicBezTo>
                  <a:cubicBezTo>
                    <a:pt x="7621" y="6163"/>
                    <a:pt x="8350" y="6684"/>
                    <a:pt x="8350" y="7562"/>
                  </a:cubicBezTo>
                  <a:cubicBezTo>
                    <a:pt x="8350" y="8066"/>
                    <a:pt x="8035" y="8570"/>
                    <a:pt x="7562" y="8822"/>
                  </a:cubicBezTo>
                  <a:cubicBezTo>
                    <a:pt x="7184" y="9011"/>
                    <a:pt x="6995" y="9326"/>
                    <a:pt x="6995" y="9641"/>
                  </a:cubicBezTo>
                  <a:lnTo>
                    <a:pt x="6995" y="11657"/>
                  </a:lnTo>
                  <a:cubicBezTo>
                    <a:pt x="9736" y="11153"/>
                    <a:pt x="11815" y="8728"/>
                    <a:pt x="11815" y="5829"/>
                  </a:cubicBezTo>
                  <a:cubicBezTo>
                    <a:pt x="11815" y="2899"/>
                    <a:pt x="9736" y="505"/>
                    <a:pt x="6995" y="1"/>
                  </a:cubicBezTo>
                  <a:lnTo>
                    <a:pt x="6995" y="2017"/>
                  </a:lnTo>
                  <a:cubicBezTo>
                    <a:pt x="6995" y="2364"/>
                    <a:pt x="7216" y="2679"/>
                    <a:pt x="7562" y="2836"/>
                  </a:cubicBezTo>
                  <a:cubicBezTo>
                    <a:pt x="8035" y="3057"/>
                    <a:pt x="8350" y="3529"/>
                    <a:pt x="8350" y="4096"/>
                  </a:cubicBezTo>
                  <a:cubicBezTo>
                    <a:pt x="8350" y="4945"/>
                    <a:pt x="7656" y="5495"/>
                    <a:pt x="6948" y="5495"/>
                  </a:cubicBezTo>
                  <a:cubicBezTo>
                    <a:pt x="6578" y="5495"/>
                    <a:pt x="6205" y="5345"/>
                    <a:pt x="5924" y="5010"/>
                  </a:cubicBezTo>
                  <a:cubicBezTo>
                    <a:pt x="5691" y="5321"/>
                    <a:pt x="5310" y="5471"/>
                    <a:pt x="4919" y="5471"/>
                  </a:cubicBezTo>
                  <a:cubicBezTo>
                    <a:pt x="4200" y="5471"/>
                    <a:pt x="3448" y="4961"/>
                    <a:pt x="3530" y="4002"/>
                  </a:cubicBezTo>
                  <a:cubicBezTo>
                    <a:pt x="3561" y="3498"/>
                    <a:pt x="3876" y="3057"/>
                    <a:pt x="4349" y="2836"/>
                  </a:cubicBezTo>
                  <a:cubicBezTo>
                    <a:pt x="4664" y="2679"/>
                    <a:pt x="4884" y="2269"/>
                    <a:pt x="4884" y="1859"/>
                  </a:cubicBezTo>
                  <a:lnTo>
                    <a:pt x="4884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2"/>
            <p:cNvSpPr/>
            <p:nvPr/>
          </p:nvSpPr>
          <p:spPr>
            <a:xfrm>
              <a:off x="-24989225" y="3350975"/>
              <a:ext cx="87200" cy="122850"/>
            </a:xfrm>
            <a:custGeom>
              <a:rect b="b" l="l" r="r" t="t"/>
              <a:pathLst>
                <a:path extrusionOk="0" h="4914" w="3488">
                  <a:moveTo>
                    <a:pt x="2777" y="1"/>
                  </a:moveTo>
                  <a:cubicBezTo>
                    <a:pt x="2589" y="1"/>
                    <a:pt x="2399" y="77"/>
                    <a:pt x="2258" y="251"/>
                  </a:cubicBezTo>
                  <a:cubicBezTo>
                    <a:pt x="2148" y="408"/>
                    <a:pt x="1951" y="487"/>
                    <a:pt x="1754" y="487"/>
                  </a:cubicBezTo>
                  <a:cubicBezTo>
                    <a:pt x="1557" y="487"/>
                    <a:pt x="1361" y="408"/>
                    <a:pt x="1250" y="251"/>
                  </a:cubicBezTo>
                  <a:cubicBezTo>
                    <a:pt x="1122" y="91"/>
                    <a:pt x="936" y="17"/>
                    <a:pt x="748" y="17"/>
                  </a:cubicBezTo>
                  <a:cubicBezTo>
                    <a:pt x="379" y="17"/>
                    <a:pt x="1" y="297"/>
                    <a:pt x="22" y="755"/>
                  </a:cubicBezTo>
                  <a:cubicBezTo>
                    <a:pt x="22" y="1007"/>
                    <a:pt x="242" y="1227"/>
                    <a:pt x="463" y="1353"/>
                  </a:cubicBezTo>
                  <a:cubicBezTo>
                    <a:pt x="1061" y="1637"/>
                    <a:pt x="1408" y="2267"/>
                    <a:pt x="1408" y="2960"/>
                  </a:cubicBezTo>
                  <a:lnTo>
                    <a:pt x="1408" y="4914"/>
                  </a:lnTo>
                  <a:cubicBezTo>
                    <a:pt x="1534" y="4851"/>
                    <a:pt x="1660" y="4851"/>
                    <a:pt x="1754" y="4851"/>
                  </a:cubicBezTo>
                  <a:lnTo>
                    <a:pt x="2101" y="4851"/>
                  </a:lnTo>
                  <a:lnTo>
                    <a:pt x="2101" y="2771"/>
                  </a:lnTo>
                  <a:cubicBezTo>
                    <a:pt x="2101" y="2141"/>
                    <a:pt x="2479" y="1606"/>
                    <a:pt x="3109" y="1322"/>
                  </a:cubicBezTo>
                  <a:cubicBezTo>
                    <a:pt x="3330" y="1196"/>
                    <a:pt x="3487" y="975"/>
                    <a:pt x="3487" y="692"/>
                  </a:cubicBezTo>
                  <a:cubicBezTo>
                    <a:pt x="3487" y="279"/>
                    <a:pt x="3135" y="1"/>
                    <a:pt x="2777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1" name="Google Shape;1941;p42"/>
          <p:cNvGrpSpPr/>
          <p:nvPr/>
        </p:nvGrpSpPr>
        <p:grpSpPr>
          <a:xfrm>
            <a:off x="5303399" y="3173106"/>
            <a:ext cx="351910" cy="351880"/>
            <a:chOff x="-25094250" y="3547050"/>
            <a:chExt cx="295400" cy="295375"/>
          </a:xfrm>
        </p:grpSpPr>
        <p:sp>
          <p:nvSpPr>
            <p:cNvPr id="1942" name="Google Shape;1942;p42"/>
            <p:cNvSpPr/>
            <p:nvPr/>
          </p:nvSpPr>
          <p:spPr>
            <a:xfrm>
              <a:off x="-24990275" y="3580925"/>
              <a:ext cx="17350" cy="17350"/>
            </a:xfrm>
            <a:custGeom>
              <a:rect b="b" l="l" r="r" t="t"/>
              <a:pathLst>
                <a:path extrusionOk="0" h="694" w="694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2"/>
            <p:cNvSpPr/>
            <p:nvPr/>
          </p:nvSpPr>
          <p:spPr>
            <a:xfrm>
              <a:off x="-25041475" y="3668350"/>
              <a:ext cx="52025" cy="52000"/>
            </a:xfrm>
            <a:custGeom>
              <a:rect b="b" l="l" r="r" t="t"/>
              <a:pathLst>
                <a:path extrusionOk="0" h="2080" w="2081">
                  <a:moveTo>
                    <a:pt x="1" y="0"/>
                  </a:moveTo>
                  <a:lnTo>
                    <a:pt x="1" y="2080"/>
                  </a:lnTo>
                  <a:lnTo>
                    <a:pt x="2080" y="2080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2"/>
            <p:cNvSpPr/>
            <p:nvPr/>
          </p:nvSpPr>
          <p:spPr>
            <a:xfrm>
              <a:off x="-25094250" y="3547050"/>
              <a:ext cx="224500" cy="295375"/>
            </a:xfrm>
            <a:custGeom>
              <a:rect b="b" l="l" r="r" t="t"/>
              <a:pathLst>
                <a:path extrusionOk="0" h="11815" w="8980">
                  <a:moveTo>
                    <a:pt x="4538" y="694"/>
                  </a:moveTo>
                  <a:cubicBezTo>
                    <a:pt x="5136" y="694"/>
                    <a:pt x="5577" y="1166"/>
                    <a:pt x="5577" y="1702"/>
                  </a:cubicBezTo>
                  <a:cubicBezTo>
                    <a:pt x="5577" y="1891"/>
                    <a:pt x="5735" y="2048"/>
                    <a:pt x="5924" y="2048"/>
                  </a:cubicBezTo>
                  <a:lnTo>
                    <a:pt x="6649" y="2048"/>
                  </a:lnTo>
                  <a:cubicBezTo>
                    <a:pt x="6838" y="2048"/>
                    <a:pt x="6995" y="2206"/>
                    <a:pt x="6995" y="2426"/>
                  </a:cubicBezTo>
                  <a:lnTo>
                    <a:pt x="6995" y="2773"/>
                  </a:lnTo>
                  <a:lnTo>
                    <a:pt x="2143" y="2773"/>
                  </a:lnTo>
                  <a:lnTo>
                    <a:pt x="2143" y="2426"/>
                  </a:lnTo>
                  <a:lnTo>
                    <a:pt x="2112" y="2426"/>
                  </a:lnTo>
                  <a:cubicBezTo>
                    <a:pt x="2112" y="2206"/>
                    <a:pt x="2269" y="2048"/>
                    <a:pt x="2458" y="2048"/>
                  </a:cubicBezTo>
                  <a:lnTo>
                    <a:pt x="3183" y="2048"/>
                  </a:lnTo>
                  <a:cubicBezTo>
                    <a:pt x="3372" y="2048"/>
                    <a:pt x="3530" y="1891"/>
                    <a:pt x="3530" y="1702"/>
                  </a:cubicBezTo>
                  <a:cubicBezTo>
                    <a:pt x="3530" y="1103"/>
                    <a:pt x="4002" y="694"/>
                    <a:pt x="4538" y="694"/>
                  </a:cubicBezTo>
                  <a:close/>
                  <a:moveTo>
                    <a:pt x="7310" y="4159"/>
                  </a:moveTo>
                  <a:cubicBezTo>
                    <a:pt x="7499" y="4159"/>
                    <a:pt x="7657" y="4317"/>
                    <a:pt x="7657" y="4506"/>
                  </a:cubicBezTo>
                  <a:cubicBezTo>
                    <a:pt x="7657" y="4695"/>
                    <a:pt x="7499" y="4852"/>
                    <a:pt x="7310" y="4852"/>
                  </a:cubicBezTo>
                  <a:lnTo>
                    <a:pt x="5924" y="4852"/>
                  </a:lnTo>
                  <a:cubicBezTo>
                    <a:pt x="5735" y="4852"/>
                    <a:pt x="5577" y="4695"/>
                    <a:pt x="5577" y="4506"/>
                  </a:cubicBezTo>
                  <a:cubicBezTo>
                    <a:pt x="5577" y="4317"/>
                    <a:pt x="5735" y="4159"/>
                    <a:pt x="5924" y="4159"/>
                  </a:cubicBezTo>
                  <a:close/>
                  <a:moveTo>
                    <a:pt x="7310" y="5514"/>
                  </a:moveTo>
                  <a:cubicBezTo>
                    <a:pt x="7499" y="5514"/>
                    <a:pt x="7657" y="5671"/>
                    <a:pt x="7657" y="5892"/>
                  </a:cubicBezTo>
                  <a:cubicBezTo>
                    <a:pt x="7657" y="6081"/>
                    <a:pt x="7499" y="6238"/>
                    <a:pt x="7310" y="6238"/>
                  </a:cubicBezTo>
                  <a:lnTo>
                    <a:pt x="5924" y="6238"/>
                  </a:lnTo>
                  <a:cubicBezTo>
                    <a:pt x="5735" y="6238"/>
                    <a:pt x="5577" y="6081"/>
                    <a:pt x="5577" y="5892"/>
                  </a:cubicBezTo>
                  <a:cubicBezTo>
                    <a:pt x="5577" y="5671"/>
                    <a:pt x="5735" y="5514"/>
                    <a:pt x="5924" y="5514"/>
                  </a:cubicBezTo>
                  <a:close/>
                  <a:moveTo>
                    <a:pt x="4506" y="4159"/>
                  </a:moveTo>
                  <a:cubicBezTo>
                    <a:pt x="4695" y="4159"/>
                    <a:pt x="4853" y="4317"/>
                    <a:pt x="4853" y="4506"/>
                  </a:cubicBezTo>
                  <a:lnTo>
                    <a:pt x="4853" y="7247"/>
                  </a:lnTo>
                  <a:cubicBezTo>
                    <a:pt x="4853" y="7467"/>
                    <a:pt x="4695" y="7593"/>
                    <a:pt x="4506" y="7593"/>
                  </a:cubicBezTo>
                  <a:lnTo>
                    <a:pt x="1734" y="7593"/>
                  </a:lnTo>
                  <a:cubicBezTo>
                    <a:pt x="1545" y="7593"/>
                    <a:pt x="1387" y="7467"/>
                    <a:pt x="1387" y="7247"/>
                  </a:cubicBezTo>
                  <a:lnTo>
                    <a:pt x="1387" y="4506"/>
                  </a:lnTo>
                  <a:cubicBezTo>
                    <a:pt x="1387" y="4317"/>
                    <a:pt x="1545" y="4159"/>
                    <a:pt x="1734" y="4159"/>
                  </a:cubicBezTo>
                  <a:close/>
                  <a:moveTo>
                    <a:pt x="7310" y="6900"/>
                  </a:moveTo>
                  <a:cubicBezTo>
                    <a:pt x="7499" y="6900"/>
                    <a:pt x="7657" y="7058"/>
                    <a:pt x="7657" y="7247"/>
                  </a:cubicBezTo>
                  <a:cubicBezTo>
                    <a:pt x="7657" y="7467"/>
                    <a:pt x="7499" y="7593"/>
                    <a:pt x="7310" y="7593"/>
                  </a:cubicBezTo>
                  <a:lnTo>
                    <a:pt x="5924" y="7593"/>
                  </a:lnTo>
                  <a:cubicBezTo>
                    <a:pt x="5735" y="7593"/>
                    <a:pt x="5577" y="7467"/>
                    <a:pt x="5577" y="7247"/>
                  </a:cubicBezTo>
                  <a:cubicBezTo>
                    <a:pt x="5577" y="7058"/>
                    <a:pt x="5735" y="6900"/>
                    <a:pt x="5924" y="6900"/>
                  </a:cubicBezTo>
                  <a:close/>
                  <a:moveTo>
                    <a:pt x="7310" y="8318"/>
                  </a:moveTo>
                  <a:cubicBezTo>
                    <a:pt x="7499" y="8318"/>
                    <a:pt x="7657" y="8475"/>
                    <a:pt x="7657" y="8664"/>
                  </a:cubicBezTo>
                  <a:cubicBezTo>
                    <a:pt x="7657" y="8853"/>
                    <a:pt x="7499" y="9011"/>
                    <a:pt x="7310" y="9011"/>
                  </a:cubicBezTo>
                  <a:lnTo>
                    <a:pt x="1734" y="9011"/>
                  </a:lnTo>
                  <a:cubicBezTo>
                    <a:pt x="1545" y="9011"/>
                    <a:pt x="1387" y="8853"/>
                    <a:pt x="1387" y="8664"/>
                  </a:cubicBezTo>
                  <a:cubicBezTo>
                    <a:pt x="1387" y="8475"/>
                    <a:pt x="1545" y="8318"/>
                    <a:pt x="1734" y="8318"/>
                  </a:cubicBezTo>
                  <a:close/>
                  <a:moveTo>
                    <a:pt x="7310" y="9704"/>
                  </a:moveTo>
                  <a:cubicBezTo>
                    <a:pt x="7499" y="9704"/>
                    <a:pt x="7657" y="9861"/>
                    <a:pt x="7657" y="10050"/>
                  </a:cubicBezTo>
                  <a:cubicBezTo>
                    <a:pt x="7657" y="10240"/>
                    <a:pt x="7499" y="10397"/>
                    <a:pt x="7310" y="10397"/>
                  </a:cubicBezTo>
                  <a:lnTo>
                    <a:pt x="1734" y="10397"/>
                  </a:lnTo>
                  <a:cubicBezTo>
                    <a:pt x="1545" y="10397"/>
                    <a:pt x="1387" y="10240"/>
                    <a:pt x="1387" y="10050"/>
                  </a:cubicBezTo>
                  <a:cubicBezTo>
                    <a:pt x="1387" y="9861"/>
                    <a:pt x="1545" y="9704"/>
                    <a:pt x="1734" y="9704"/>
                  </a:cubicBezTo>
                  <a:close/>
                  <a:moveTo>
                    <a:pt x="4506" y="0"/>
                  </a:moveTo>
                  <a:cubicBezTo>
                    <a:pt x="3687" y="0"/>
                    <a:pt x="2962" y="599"/>
                    <a:pt x="2805" y="1387"/>
                  </a:cubicBezTo>
                  <a:lnTo>
                    <a:pt x="2427" y="1387"/>
                  </a:lnTo>
                  <a:cubicBezTo>
                    <a:pt x="1986" y="1387"/>
                    <a:pt x="1576" y="1670"/>
                    <a:pt x="1419" y="2080"/>
                  </a:cubicBezTo>
                  <a:lnTo>
                    <a:pt x="1041" y="2080"/>
                  </a:lnTo>
                  <a:cubicBezTo>
                    <a:pt x="442" y="2080"/>
                    <a:pt x="1" y="2552"/>
                    <a:pt x="1" y="3119"/>
                  </a:cubicBezTo>
                  <a:lnTo>
                    <a:pt x="1" y="10807"/>
                  </a:lnTo>
                  <a:cubicBezTo>
                    <a:pt x="1" y="11342"/>
                    <a:pt x="474" y="11815"/>
                    <a:pt x="1041" y="11815"/>
                  </a:cubicBezTo>
                  <a:lnTo>
                    <a:pt x="7972" y="11815"/>
                  </a:lnTo>
                  <a:cubicBezTo>
                    <a:pt x="8570" y="11815"/>
                    <a:pt x="8980" y="11342"/>
                    <a:pt x="8980" y="10807"/>
                  </a:cubicBezTo>
                  <a:lnTo>
                    <a:pt x="8980" y="3119"/>
                  </a:lnTo>
                  <a:cubicBezTo>
                    <a:pt x="8980" y="2521"/>
                    <a:pt x="8507" y="2080"/>
                    <a:pt x="7972" y="2080"/>
                  </a:cubicBezTo>
                  <a:lnTo>
                    <a:pt x="7562" y="2080"/>
                  </a:lnTo>
                  <a:cubicBezTo>
                    <a:pt x="7405" y="1702"/>
                    <a:pt x="7058" y="1387"/>
                    <a:pt x="6585" y="1387"/>
                  </a:cubicBezTo>
                  <a:lnTo>
                    <a:pt x="6207" y="1387"/>
                  </a:lnTo>
                  <a:cubicBezTo>
                    <a:pt x="6050" y="599"/>
                    <a:pt x="5325" y="0"/>
                    <a:pt x="4506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42"/>
            <p:cNvSpPr/>
            <p:nvPr/>
          </p:nvSpPr>
          <p:spPr>
            <a:xfrm>
              <a:off x="-24851650" y="3582300"/>
              <a:ext cx="52800" cy="190825"/>
            </a:xfrm>
            <a:custGeom>
              <a:rect b="b" l="l" r="r" t="t"/>
              <a:pathLst>
                <a:path extrusionOk="0" h="7633" w="2112">
                  <a:moveTo>
                    <a:pt x="1060" y="0"/>
                  </a:moveTo>
                  <a:cubicBezTo>
                    <a:pt x="930" y="0"/>
                    <a:pt x="804" y="55"/>
                    <a:pt x="757" y="166"/>
                  </a:cubicBezTo>
                  <a:lnTo>
                    <a:pt x="32" y="1552"/>
                  </a:lnTo>
                  <a:cubicBezTo>
                    <a:pt x="0" y="1583"/>
                    <a:pt x="0" y="1678"/>
                    <a:pt x="0" y="1709"/>
                  </a:cubicBezTo>
                  <a:lnTo>
                    <a:pt x="0" y="7632"/>
                  </a:lnTo>
                  <a:lnTo>
                    <a:pt x="2080" y="7632"/>
                  </a:lnTo>
                  <a:lnTo>
                    <a:pt x="2080" y="1709"/>
                  </a:lnTo>
                  <a:lnTo>
                    <a:pt x="2111" y="1709"/>
                  </a:lnTo>
                  <a:cubicBezTo>
                    <a:pt x="2111" y="1678"/>
                    <a:pt x="2111" y="1583"/>
                    <a:pt x="2080" y="1552"/>
                  </a:cubicBezTo>
                  <a:lnTo>
                    <a:pt x="1387" y="166"/>
                  </a:lnTo>
                  <a:cubicBezTo>
                    <a:pt x="1324" y="55"/>
                    <a:pt x="1190" y="0"/>
                    <a:pt x="1060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2"/>
            <p:cNvSpPr/>
            <p:nvPr/>
          </p:nvSpPr>
          <p:spPr>
            <a:xfrm>
              <a:off x="-24850875" y="3788050"/>
              <a:ext cx="52025" cy="53600"/>
            </a:xfrm>
            <a:custGeom>
              <a:rect b="b" l="l" r="r" t="t"/>
              <a:pathLst>
                <a:path extrusionOk="0" h="2144" w="2081">
                  <a:moveTo>
                    <a:pt x="1" y="1"/>
                  </a:moveTo>
                  <a:lnTo>
                    <a:pt x="1" y="1104"/>
                  </a:lnTo>
                  <a:lnTo>
                    <a:pt x="64" y="1104"/>
                  </a:lnTo>
                  <a:cubicBezTo>
                    <a:pt x="64" y="1702"/>
                    <a:pt x="505" y="2143"/>
                    <a:pt x="1072" y="2143"/>
                  </a:cubicBezTo>
                  <a:cubicBezTo>
                    <a:pt x="1671" y="2143"/>
                    <a:pt x="2080" y="1671"/>
                    <a:pt x="2080" y="1104"/>
                  </a:cubicBezTo>
                  <a:lnTo>
                    <a:pt x="2080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47" name="Google Shape;1947;p42"/>
          <p:cNvSpPr/>
          <p:nvPr/>
        </p:nvSpPr>
        <p:spPr>
          <a:xfrm>
            <a:off x="5303415" y="3678086"/>
            <a:ext cx="352833" cy="241864"/>
          </a:xfrm>
          <a:custGeom>
            <a:rect b="b" l="l" r="r" t="t"/>
            <a:pathLst>
              <a:path extrusionOk="0" h="8121" w="11847">
                <a:moveTo>
                  <a:pt x="5640" y="1221"/>
                </a:moveTo>
                <a:lnTo>
                  <a:pt x="5640" y="1914"/>
                </a:lnTo>
                <a:lnTo>
                  <a:pt x="4916" y="1914"/>
                </a:lnTo>
                <a:lnTo>
                  <a:pt x="4916" y="1568"/>
                </a:lnTo>
                <a:cubicBezTo>
                  <a:pt x="4916" y="1379"/>
                  <a:pt x="5073" y="1221"/>
                  <a:pt x="5294" y="1221"/>
                </a:cubicBezTo>
                <a:close/>
                <a:moveTo>
                  <a:pt x="8066" y="1253"/>
                </a:moveTo>
                <a:cubicBezTo>
                  <a:pt x="8287" y="1253"/>
                  <a:pt x="8444" y="1410"/>
                  <a:pt x="8444" y="1599"/>
                </a:cubicBezTo>
                <a:lnTo>
                  <a:pt x="8444" y="1946"/>
                </a:lnTo>
                <a:lnTo>
                  <a:pt x="7720" y="1946"/>
                </a:lnTo>
                <a:lnTo>
                  <a:pt x="7720" y="1253"/>
                </a:lnTo>
                <a:close/>
                <a:moveTo>
                  <a:pt x="7027" y="1253"/>
                </a:moveTo>
                <a:lnTo>
                  <a:pt x="7027" y="1977"/>
                </a:lnTo>
                <a:lnTo>
                  <a:pt x="6302" y="1977"/>
                </a:lnTo>
                <a:lnTo>
                  <a:pt x="6302" y="1253"/>
                </a:lnTo>
                <a:close/>
                <a:moveTo>
                  <a:pt x="8098" y="3994"/>
                </a:moveTo>
                <a:lnTo>
                  <a:pt x="6648" y="4844"/>
                </a:lnTo>
                <a:lnTo>
                  <a:pt x="5199" y="3994"/>
                </a:lnTo>
                <a:close/>
                <a:moveTo>
                  <a:pt x="6648" y="5663"/>
                </a:moveTo>
                <a:lnTo>
                  <a:pt x="8665" y="6797"/>
                </a:lnTo>
                <a:lnTo>
                  <a:pt x="4664" y="6797"/>
                </a:lnTo>
                <a:lnTo>
                  <a:pt x="6648" y="5663"/>
                </a:lnTo>
                <a:close/>
                <a:moveTo>
                  <a:pt x="3183" y="6766"/>
                </a:moveTo>
                <a:cubicBezTo>
                  <a:pt x="3372" y="6766"/>
                  <a:pt x="3561" y="6924"/>
                  <a:pt x="3561" y="7113"/>
                </a:cubicBezTo>
                <a:cubicBezTo>
                  <a:pt x="3561" y="7333"/>
                  <a:pt x="3372" y="7491"/>
                  <a:pt x="3183" y="7491"/>
                </a:cubicBezTo>
                <a:cubicBezTo>
                  <a:pt x="2994" y="7491"/>
                  <a:pt x="2836" y="7333"/>
                  <a:pt x="2836" y="7113"/>
                </a:cubicBezTo>
                <a:cubicBezTo>
                  <a:pt x="2836" y="6924"/>
                  <a:pt x="2994" y="6766"/>
                  <a:pt x="3183" y="6766"/>
                </a:cubicBezTo>
                <a:close/>
                <a:moveTo>
                  <a:pt x="10114" y="6797"/>
                </a:moveTo>
                <a:cubicBezTo>
                  <a:pt x="10303" y="6797"/>
                  <a:pt x="10461" y="6955"/>
                  <a:pt x="10461" y="7144"/>
                </a:cubicBezTo>
                <a:cubicBezTo>
                  <a:pt x="10461" y="7365"/>
                  <a:pt x="10303" y="7522"/>
                  <a:pt x="10114" y="7522"/>
                </a:cubicBezTo>
                <a:cubicBezTo>
                  <a:pt x="9925" y="7522"/>
                  <a:pt x="9767" y="7365"/>
                  <a:pt x="9767" y="7144"/>
                </a:cubicBezTo>
                <a:cubicBezTo>
                  <a:pt x="9767" y="6955"/>
                  <a:pt x="9925" y="6797"/>
                  <a:pt x="10114" y="6797"/>
                </a:cubicBezTo>
                <a:close/>
                <a:moveTo>
                  <a:pt x="1123" y="0"/>
                </a:moveTo>
                <a:cubicBezTo>
                  <a:pt x="859" y="0"/>
                  <a:pt x="600" y="103"/>
                  <a:pt x="411" y="308"/>
                </a:cubicBezTo>
                <a:cubicBezTo>
                  <a:pt x="1" y="686"/>
                  <a:pt x="1" y="1379"/>
                  <a:pt x="411" y="1757"/>
                </a:cubicBezTo>
                <a:lnTo>
                  <a:pt x="2017" y="3426"/>
                </a:lnTo>
                <a:cubicBezTo>
                  <a:pt x="2395" y="3805"/>
                  <a:pt x="2931" y="4025"/>
                  <a:pt x="3466" y="4025"/>
                </a:cubicBezTo>
                <a:lnTo>
                  <a:pt x="3782" y="4025"/>
                </a:lnTo>
                <a:lnTo>
                  <a:pt x="5955" y="5222"/>
                </a:lnTo>
                <a:lnTo>
                  <a:pt x="3908" y="6388"/>
                </a:lnTo>
                <a:cubicBezTo>
                  <a:pt x="3719" y="6167"/>
                  <a:pt x="3466" y="6073"/>
                  <a:pt x="3151" y="6073"/>
                </a:cubicBezTo>
                <a:cubicBezTo>
                  <a:pt x="2553" y="6073"/>
                  <a:pt x="2143" y="6545"/>
                  <a:pt x="2143" y="7081"/>
                </a:cubicBezTo>
                <a:cubicBezTo>
                  <a:pt x="2143" y="7680"/>
                  <a:pt x="2584" y="8121"/>
                  <a:pt x="3151" y="8121"/>
                </a:cubicBezTo>
                <a:cubicBezTo>
                  <a:pt x="3593" y="8121"/>
                  <a:pt x="3971" y="7837"/>
                  <a:pt x="4128" y="7396"/>
                </a:cubicBezTo>
                <a:lnTo>
                  <a:pt x="9137" y="7396"/>
                </a:lnTo>
                <a:cubicBezTo>
                  <a:pt x="9295" y="7806"/>
                  <a:pt x="9641" y="8121"/>
                  <a:pt x="10114" y="8121"/>
                </a:cubicBezTo>
                <a:cubicBezTo>
                  <a:pt x="10713" y="8121"/>
                  <a:pt x="11154" y="7648"/>
                  <a:pt x="11154" y="7081"/>
                </a:cubicBezTo>
                <a:cubicBezTo>
                  <a:pt x="11154" y="6482"/>
                  <a:pt x="10681" y="6073"/>
                  <a:pt x="10114" y="6073"/>
                </a:cubicBezTo>
                <a:cubicBezTo>
                  <a:pt x="9862" y="6073"/>
                  <a:pt x="9578" y="6167"/>
                  <a:pt x="9358" y="6388"/>
                </a:cubicBezTo>
                <a:lnTo>
                  <a:pt x="7310" y="5222"/>
                </a:lnTo>
                <a:lnTo>
                  <a:pt x="9484" y="4025"/>
                </a:lnTo>
                <a:lnTo>
                  <a:pt x="10839" y="4025"/>
                </a:lnTo>
                <a:cubicBezTo>
                  <a:pt x="11437" y="4025"/>
                  <a:pt x="11847" y="3552"/>
                  <a:pt x="11847" y="2985"/>
                </a:cubicBezTo>
                <a:cubicBezTo>
                  <a:pt x="11847" y="2387"/>
                  <a:pt x="11374" y="1946"/>
                  <a:pt x="10839" y="1946"/>
                </a:cubicBezTo>
                <a:lnTo>
                  <a:pt x="9074" y="1946"/>
                </a:lnTo>
                <a:lnTo>
                  <a:pt x="9074" y="1599"/>
                </a:lnTo>
                <a:cubicBezTo>
                  <a:pt x="9074" y="1032"/>
                  <a:pt x="8602" y="591"/>
                  <a:pt x="8035" y="591"/>
                </a:cubicBezTo>
                <a:lnTo>
                  <a:pt x="5294" y="591"/>
                </a:lnTo>
                <a:cubicBezTo>
                  <a:pt x="4695" y="591"/>
                  <a:pt x="4254" y="1064"/>
                  <a:pt x="4254" y="1599"/>
                </a:cubicBezTo>
                <a:lnTo>
                  <a:pt x="4254" y="1946"/>
                </a:lnTo>
                <a:lnTo>
                  <a:pt x="4097" y="1946"/>
                </a:lnTo>
                <a:cubicBezTo>
                  <a:pt x="3750" y="1946"/>
                  <a:pt x="3372" y="1820"/>
                  <a:pt x="3120" y="1568"/>
                </a:cubicBezTo>
                <a:lnTo>
                  <a:pt x="1860" y="308"/>
                </a:lnTo>
                <a:cubicBezTo>
                  <a:pt x="1655" y="103"/>
                  <a:pt x="1387" y="0"/>
                  <a:pt x="1123" y="0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8" name="Google Shape;1948;p42"/>
          <p:cNvGrpSpPr/>
          <p:nvPr/>
        </p:nvGrpSpPr>
        <p:grpSpPr>
          <a:xfrm>
            <a:off x="7535476" y="2693698"/>
            <a:ext cx="352803" cy="352803"/>
            <a:chOff x="-23245675" y="3148525"/>
            <a:chExt cx="296150" cy="296150"/>
          </a:xfrm>
        </p:grpSpPr>
        <p:sp>
          <p:nvSpPr>
            <p:cNvPr id="1949" name="Google Shape;1949;p42"/>
            <p:cNvSpPr/>
            <p:nvPr/>
          </p:nvSpPr>
          <p:spPr>
            <a:xfrm>
              <a:off x="-23192925" y="3251700"/>
              <a:ext cx="192225" cy="105550"/>
            </a:xfrm>
            <a:custGeom>
              <a:rect b="b" l="l" r="r" t="t"/>
              <a:pathLst>
                <a:path extrusionOk="0" h="4222" w="7689">
                  <a:moveTo>
                    <a:pt x="3151" y="0"/>
                  </a:moveTo>
                  <a:lnTo>
                    <a:pt x="2616" y="1260"/>
                  </a:lnTo>
                  <a:cubicBezTo>
                    <a:pt x="2584" y="1386"/>
                    <a:pt x="2427" y="1481"/>
                    <a:pt x="2301" y="1481"/>
                  </a:cubicBezTo>
                  <a:lnTo>
                    <a:pt x="1" y="1481"/>
                  </a:lnTo>
                  <a:lnTo>
                    <a:pt x="1" y="4222"/>
                  </a:lnTo>
                  <a:lnTo>
                    <a:pt x="7688" y="4222"/>
                  </a:lnTo>
                  <a:lnTo>
                    <a:pt x="7688" y="1481"/>
                  </a:lnTo>
                  <a:lnTo>
                    <a:pt x="5672" y="1481"/>
                  </a:lnTo>
                  <a:lnTo>
                    <a:pt x="4884" y="3371"/>
                  </a:lnTo>
                  <a:cubicBezTo>
                    <a:pt x="4827" y="3513"/>
                    <a:pt x="4713" y="3578"/>
                    <a:pt x="4593" y="3578"/>
                  </a:cubicBezTo>
                  <a:cubicBezTo>
                    <a:pt x="4447" y="3578"/>
                    <a:pt x="4292" y="3481"/>
                    <a:pt x="4223" y="3308"/>
                  </a:cubicBezTo>
                  <a:lnTo>
                    <a:pt x="3151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42"/>
            <p:cNvSpPr/>
            <p:nvPr/>
          </p:nvSpPr>
          <p:spPr>
            <a:xfrm>
              <a:off x="-23193700" y="3200500"/>
              <a:ext cx="192200" cy="106350"/>
            </a:xfrm>
            <a:custGeom>
              <a:rect b="b" l="l" r="r" t="t"/>
              <a:pathLst>
                <a:path extrusionOk="0" h="4254" w="7688">
                  <a:moveTo>
                    <a:pt x="0" y="0"/>
                  </a:moveTo>
                  <a:lnTo>
                    <a:pt x="0" y="2836"/>
                  </a:lnTo>
                  <a:lnTo>
                    <a:pt x="2111" y="2836"/>
                  </a:lnTo>
                  <a:lnTo>
                    <a:pt x="2962" y="945"/>
                  </a:lnTo>
                  <a:cubicBezTo>
                    <a:pt x="3020" y="800"/>
                    <a:pt x="3138" y="735"/>
                    <a:pt x="3258" y="735"/>
                  </a:cubicBezTo>
                  <a:cubicBezTo>
                    <a:pt x="3399" y="735"/>
                    <a:pt x="3541" y="824"/>
                    <a:pt x="3592" y="977"/>
                  </a:cubicBezTo>
                  <a:lnTo>
                    <a:pt x="4632" y="4253"/>
                  </a:lnTo>
                  <a:lnTo>
                    <a:pt x="5104" y="3056"/>
                  </a:lnTo>
                  <a:cubicBezTo>
                    <a:pt x="5167" y="2930"/>
                    <a:pt x="5325" y="2836"/>
                    <a:pt x="5419" y="2836"/>
                  </a:cubicBezTo>
                  <a:lnTo>
                    <a:pt x="7688" y="2836"/>
                  </a:lnTo>
                  <a:lnTo>
                    <a:pt x="7688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2"/>
            <p:cNvSpPr/>
            <p:nvPr/>
          </p:nvSpPr>
          <p:spPr>
            <a:xfrm>
              <a:off x="-23245675" y="3148525"/>
              <a:ext cx="296150" cy="296150"/>
            </a:xfrm>
            <a:custGeom>
              <a:rect b="b" l="l" r="r" t="t"/>
              <a:pathLst>
                <a:path extrusionOk="0" h="11846" w="11846">
                  <a:moveTo>
                    <a:pt x="10113" y="1386"/>
                  </a:moveTo>
                  <a:cubicBezTo>
                    <a:pt x="10302" y="1386"/>
                    <a:pt x="10460" y="1544"/>
                    <a:pt x="10460" y="1733"/>
                  </a:cubicBezTo>
                  <a:lnTo>
                    <a:pt x="10460" y="8758"/>
                  </a:lnTo>
                  <a:cubicBezTo>
                    <a:pt x="10460" y="8947"/>
                    <a:pt x="10302" y="9105"/>
                    <a:pt x="10113" y="9105"/>
                  </a:cubicBezTo>
                  <a:lnTo>
                    <a:pt x="1733" y="9105"/>
                  </a:lnTo>
                  <a:cubicBezTo>
                    <a:pt x="1512" y="9105"/>
                    <a:pt x="1355" y="8947"/>
                    <a:pt x="1355" y="8758"/>
                  </a:cubicBezTo>
                  <a:lnTo>
                    <a:pt x="1355" y="1733"/>
                  </a:lnTo>
                  <a:cubicBezTo>
                    <a:pt x="1355" y="1544"/>
                    <a:pt x="1512" y="1386"/>
                    <a:pt x="1733" y="1386"/>
                  </a:cubicBezTo>
                  <a:close/>
                  <a:moveTo>
                    <a:pt x="2426" y="9767"/>
                  </a:moveTo>
                  <a:cubicBezTo>
                    <a:pt x="2615" y="9767"/>
                    <a:pt x="2804" y="9924"/>
                    <a:pt x="2804" y="10113"/>
                  </a:cubicBezTo>
                  <a:cubicBezTo>
                    <a:pt x="2804" y="10334"/>
                    <a:pt x="2615" y="10491"/>
                    <a:pt x="2426" y="10491"/>
                  </a:cubicBezTo>
                  <a:cubicBezTo>
                    <a:pt x="2237" y="10491"/>
                    <a:pt x="2079" y="10334"/>
                    <a:pt x="2079" y="10113"/>
                  </a:cubicBezTo>
                  <a:cubicBezTo>
                    <a:pt x="2079" y="9924"/>
                    <a:pt x="2237" y="9767"/>
                    <a:pt x="2426" y="9767"/>
                  </a:cubicBezTo>
                  <a:close/>
                  <a:moveTo>
                    <a:pt x="3844" y="9767"/>
                  </a:moveTo>
                  <a:cubicBezTo>
                    <a:pt x="4033" y="9767"/>
                    <a:pt x="4190" y="9924"/>
                    <a:pt x="4190" y="10113"/>
                  </a:cubicBezTo>
                  <a:cubicBezTo>
                    <a:pt x="4190" y="10334"/>
                    <a:pt x="4001" y="10491"/>
                    <a:pt x="3844" y="10491"/>
                  </a:cubicBezTo>
                  <a:cubicBezTo>
                    <a:pt x="3655" y="10491"/>
                    <a:pt x="3497" y="10334"/>
                    <a:pt x="3497" y="10113"/>
                  </a:cubicBezTo>
                  <a:cubicBezTo>
                    <a:pt x="3497" y="9924"/>
                    <a:pt x="3655" y="9767"/>
                    <a:pt x="3844" y="9767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10113"/>
                  </a:lnTo>
                  <a:cubicBezTo>
                    <a:pt x="0" y="11058"/>
                    <a:pt x="788" y="11846"/>
                    <a:pt x="1733" y="11846"/>
                  </a:cubicBezTo>
                  <a:lnTo>
                    <a:pt x="10113" y="11846"/>
                  </a:lnTo>
                  <a:cubicBezTo>
                    <a:pt x="11058" y="11846"/>
                    <a:pt x="11846" y="11058"/>
                    <a:pt x="11846" y="10113"/>
                  </a:cubicBezTo>
                  <a:lnTo>
                    <a:pt x="11846" y="1733"/>
                  </a:lnTo>
                  <a:cubicBezTo>
                    <a:pt x="11846" y="788"/>
                    <a:pt x="11058" y="0"/>
                    <a:pt x="10113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2" name="Google Shape;1952;p42"/>
          <p:cNvSpPr/>
          <p:nvPr/>
        </p:nvSpPr>
        <p:spPr>
          <a:xfrm>
            <a:off x="7577658" y="3173040"/>
            <a:ext cx="269323" cy="351910"/>
          </a:xfrm>
          <a:custGeom>
            <a:rect b="b" l="l" r="r" t="t"/>
            <a:pathLst>
              <a:path extrusionOk="0" h="11816" w="9043">
                <a:moveTo>
                  <a:pt x="6392" y="3395"/>
                </a:moveTo>
                <a:cubicBezTo>
                  <a:pt x="6483" y="3395"/>
                  <a:pt x="6569" y="3419"/>
                  <a:pt x="6616" y="3466"/>
                </a:cubicBezTo>
                <a:cubicBezTo>
                  <a:pt x="7310" y="4159"/>
                  <a:pt x="7656" y="5010"/>
                  <a:pt x="7656" y="5924"/>
                </a:cubicBezTo>
                <a:cubicBezTo>
                  <a:pt x="7656" y="6837"/>
                  <a:pt x="7310" y="7719"/>
                  <a:pt x="6616" y="8350"/>
                </a:cubicBezTo>
                <a:cubicBezTo>
                  <a:pt x="5955" y="9043"/>
                  <a:pt x="5104" y="9389"/>
                  <a:pt x="4191" y="9389"/>
                </a:cubicBezTo>
                <a:cubicBezTo>
                  <a:pt x="4002" y="9389"/>
                  <a:pt x="3844" y="9232"/>
                  <a:pt x="3844" y="9043"/>
                </a:cubicBezTo>
                <a:cubicBezTo>
                  <a:pt x="3844" y="8822"/>
                  <a:pt x="4002" y="8665"/>
                  <a:pt x="4191" y="8665"/>
                </a:cubicBezTo>
                <a:cubicBezTo>
                  <a:pt x="4947" y="8665"/>
                  <a:pt x="5608" y="8413"/>
                  <a:pt x="6144" y="7845"/>
                </a:cubicBezTo>
                <a:cubicBezTo>
                  <a:pt x="6679" y="7341"/>
                  <a:pt x="6994" y="6617"/>
                  <a:pt x="6994" y="5892"/>
                </a:cubicBezTo>
                <a:cubicBezTo>
                  <a:pt x="6931" y="5168"/>
                  <a:pt x="6679" y="4474"/>
                  <a:pt x="6144" y="3939"/>
                </a:cubicBezTo>
                <a:cubicBezTo>
                  <a:pt x="6049" y="3844"/>
                  <a:pt x="6049" y="3592"/>
                  <a:pt x="6144" y="3466"/>
                </a:cubicBezTo>
                <a:cubicBezTo>
                  <a:pt x="6207" y="3419"/>
                  <a:pt x="6301" y="3395"/>
                  <a:pt x="6392" y="3395"/>
                </a:cubicBezTo>
                <a:close/>
                <a:moveTo>
                  <a:pt x="378" y="1"/>
                </a:moveTo>
                <a:cubicBezTo>
                  <a:pt x="189" y="1"/>
                  <a:pt x="0" y="158"/>
                  <a:pt x="0" y="379"/>
                </a:cubicBezTo>
                <a:lnTo>
                  <a:pt x="0" y="1482"/>
                </a:lnTo>
                <a:cubicBezTo>
                  <a:pt x="0" y="2742"/>
                  <a:pt x="977" y="3750"/>
                  <a:pt x="2206" y="3876"/>
                </a:cubicBezTo>
                <a:cubicBezTo>
                  <a:pt x="2489" y="4695"/>
                  <a:pt x="3277" y="5294"/>
                  <a:pt x="4191" y="5294"/>
                </a:cubicBezTo>
                <a:cubicBezTo>
                  <a:pt x="4569" y="5294"/>
                  <a:pt x="4915" y="5609"/>
                  <a:pt x="4915" y="5987"/>
                </a:cubicBezTo>
                <a:cubicBezTo>
                  <a:pt x="4852" y="6302"/>
                  <a:pt x="4537" y="6617"/>
                  <a:pt x="4191" y="6617"/>
                </a:cubicBezTo>
                <a:cubicBezTo>
                  <a:pt x="3277" y="6617"/>
                  <a:pt x="2489" y="7215"/>
                  <a:pt x="2206" y="8035"/>
                </a:cubicBezTo>
                <a:cubicBezTo>
                  <a:pt x="1009" y="8161"/>
                  <a:pt x="0" y="9200"/>
                  <a:pt x="0" y="10460"/>
                </a:cubicBezTo>
                <a:lnTo>
                  <a:pt x="0" y="11469"/>
                </a:lnTo>
                <a:cubicBezTo>
                  <a:pt x="0" y="11658"/>
                  <a:pt x="189" y="11815"/>
                  <a:pt x="378" y="11815"/>
                </a:cubicBezTo>
                <a:lnTo>
                  <a:pt x="1765" y="11815"/>
                </a:lnTo>
                <a:cubicBezTo>
                  <a:pt x="1954" y="11815"/>
                  <a:pt x="2111" y="11658"/>
                  <a:pt x="2111" y="11469"/>
                </a:cubicBezTo>
                <a:lnTo>
                  <a:pt x="2111" y="10460"/>
                </a:lnTo>
                <a:cubicBezTo>
                  <a:pt x="2111" y="10240"/>
                  <a:pt x="2269" y="10082"/>
                  <a:pt x="2458" y="10082"/>
                </a:cubicBezTo>
                <a:lnTo>
                  <a:pt x="2647" y="10082"/>
                </a:lnTo>
                <a:cubicBezTo>
                  <a:pt x="3056" y="10523"/>
                  <a:pt x="3592" y="10807"/>
                  <a:pt x="4191" y="10807"/>
                </a:cubicBezTo>
                <a:cubicBezTo>
                  <a:pt x="6868" y="10807"/>
                  <a:pt x="9042" y="8633"/>
                  <a:pt x="9042" y="5955"/>
                </a:cubicBezTo>
                <a:cubicBezTo>
                  <a:pt x="9042" y="3277"/>
                  <a:pt x="6868" y="1103"/>
                  <a:pt x="4191" y="1103"/>
                </a:cubicBezTo>
                <a:cubicBezTo>
                  <a:pt x="3592" y="1103"/>
                  <a:pt x="3056" y="1356"/>
                  <a:pt x="2647" y="1828"/>
                </a:cubicBezTo>
                <a:lnTo>
                  <a:pt x="2458" y="1828"/>
                </a:lnTo>
                <a:cubicBezTo>
                  <a:pt x="2269" y="1828"/>
                  <a:pt x="2111" y="1671"/>
                  <a:pt x="2111" y="1482"/>
                </a:cubicBezTo>
                <a:lnTo>
                  <a:pt x="2111" y="379"/>
                </a:lnTo>
                <a:cubicBezTo>
                  <a:pt x="2111" y="158"/>
                  <a:pt x="1954" y="1"/>
                  <a:pt x="1765" y="1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53" name="Google Shape;1953;p42"/>
          <p:cNvGrpSpPr/>
          <p:nvPr/>
        </p:nvGrpSpPr>
        <p:grpSpPr>
          <a:xfrm>
            <a:off x="7535938" y="3622672"/>
            <a:ext cx="351880" cy="352803"/>
            <a:chOff x="-23244900" y="3888100"/>
            <a:chExt cx="295375" cy="296150"/>
          </a:xfrm>
        </p:grpSpPr>
        <p:sp>
          <p:nvSpPr>
            <p:cNvPr id="1954" name="Google Shape;1954;p42"/>
            <p:cNvSpPr/>
            <p:nvPr/>
          </p:nvSpPr>
          <p:spPr>
            <a:xfrm>
              <a:off x="-23106275" y="3958975"/>
              <a:ext cx="18150" cy="17350"/>
            </a:xfrm>
            <a:custGeom>
              <a:rect b="b" l="l" r="r" t="t"/>
              <a:pathLst>
                <a:path extrusionOk="0" h="694" w="726">
                  <a:moveTo>
                    <a:pt x="0" y="0"/>
                  </a:moveTo>
                  <a:lnTo>
                    <a:pt x="0" y="694"/>
                  </a:lnTo>
                  <a:lnTo>
                    <a:pt x="725" y="694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2"/>
            <p:cNvSpPr/>
            <p:nvPr/>
          </p:nvSpPr>
          <p:spPr>
            <a:xfrm>
              <a:off x="-23106275" y="3992850"/>
              <a:ext cx="18150" cy="18125"/>
            </a:xfrm>
            <a:custGeom>
              <a:rect b="b" l="l" r="r" t="t"/>
              <a:pathLst>
                <a:path extrusionOk="0" h="725" w="726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2"/>
            <p:cNvSpPr/>
            <p:nvPr/>
          </p:nvSpPr>
          <p:spPr>
            <a:xfrm>
              <a:off x="-23106275" y="4062950"/>
              <a:ext cx="18150" cy="34675"/>
            </a:xfrm>
            <a:custGeom>
              <a:rect b="b" l="l" r="r" t="t"/>
              <a:pathLst>
                <a:path extrusionOk="0" h="1387" w="726">
                  <a:moveTo>
                    <a:pt x="0" y="0"/>
                  </a:moveTo>
                  <a:lnTo>
                    <a:pt x="0" y="1040"/>
                  </a:lnTo>
                  <a:cubicBezTo>
                    <a:pt x="0" y="1229"/>
                    <a:pt x="158" y="1386"/>
                    <a:pt x="379" y="1386"/>
                  </a:cubicBezTo>
                  <a:cubicBezTo>
                    <a:pt x="568" y="1386"/>
                    <a:pt x="725" y="1229"/>
                    <a:pt x="725" y="1040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2"/>
            <p:cNvSpPr/>
            <p:nvPr/>
          </p:nvSpPr>
          <p:spPr>
            <a:xfrm>
              <a:off x="-23070825" y="3940850"/>
              <a:ext cx="52775" cy="26825"/>
            </a:xfrm>
            <a:custGeom>
              <a:rect b="b" l="l" r="r" t="t"/>
              <a:pathLst>
                <a:path extrusionOk="0" h="1073" w="2111">
                  <a:moveTo>
                    <a:pt x="0" y="1"/>
                  </a:moveTo>
                  <a:lnTo>
                    <a:pt x="0" y="725"/>
                  </a:lnTo>
                  <a:lnTo>
                    <a:pt x="1040" y="725"/>
                  </a:lnTo>
                  <a:cubicBezTo>
                    <a:pt x="1386" y="725"/>
                    <a:pt x="1701" y="883"/>
                    <a:pt x="1985" y="1072"/>
                  </a:cubicBezTo>
                  <a:cubicBezTo>
                    <a:pt x="2048" y="946"/>
                    <a:pt x="2111" y="851"/>
                    <a:pt x="2111" y="725"/>
                  </a:cubicBezTo>
                  <a:cubicBezTo>
                    <a:pt x="2111" y="316"/>
                    <a:pt x="1764" y="1"/>
                    <a:pt x="1386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2"/>
            <p:cNvSpPr/>
            <p:nvPr/>
          </p:nvSpPr>
          <p:spPr>
            <a:xfrm>
              <a:off x="-23106275" y="3923525"/>
              <a:ext cx="18150" cy="17350"/>
            </a:xfrm>
            <a:custGeom>
              <a:rect b="b" l="l" r="r" t="t"/>
              <a:pathLst>
                <a:path extrusionOk="0" h="694" w="726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694"/>
                  </a:lnTo>
                  <a:lnTo>
                    <a:pt x="725" y="694"/>
                  </a:lnTo>
                  <a:lnTo>
                    <a:pt x="725" y="347"/>
                  </a:ln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2"/>
            <p:cNvSpPr/>
            <p:nvPr/>
          </p:nvSpPr>
          <p:spPr>
            <a:xfrm>
              <a:off x="-23106275" y="4027500"/>
              <a:ext cx="18150" cy="18125"/>
            </a:xfrm>
            <a:custGeom>
              <a:rect b="b" l="l" r="r" t="t"/>
              <a:pathLst>
                <a:path extrusionOk="0" h="725" w="726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2"/>
            <p:cNvSpPr/>
            <p:nvPr/>
          </p:nvSpPr>
          <p:spPr>
            <a:xfrm>
              <a:off x="-23244900" y="3888100"/>
              <a:ext cx="295375" cy="296150"/>
            </a:xfrm>
            <a:custGeom>
              <a:rect b="b" l="l" r="r" t="t"/>
              <a:pathLst>
                <a:path extrusionOk="0" h="11846" w="11815">
                  <a:moveTo>
                    <a:pt x="5892" y="725"/>
                  </a:moveTo>
                  <a:cubicBezTo>
                    <a:pt x="6333" y="725"/>
                    <a:pt x="6743" y="1008"/>
                    <a:pt x="6900" y="1449"/>
                  </a:cubicBezTo>
                  <a:lnTo>
                    <a:pt x="8349" y="1449"/>
                  </a:lnTo>
                  <a:cubicBezTo>
                    <a:pt x="9106" y="1449"/>
                    <a:pt x="9736" y="2079"/>
                    <a:pt x="9736" y="2835"/>
                  </a:cubicBezTo>
                  <a:cubicBezTo>
                    <a:pt x="9736" y="3214"/>
                    <a:pt x="9578" y="3529"/>
                    <a:pt x="9295" y="3812"/>
                  </a:cubicBezTo>
                  <a:cubicBezTo>
                    <a:pt x="9326" y="3938"/>
                    <a:pt x="9358" y="4096"/>
                    <a:pt x="9358" y="4190"/>
                  </a:cubicBezTo>
                  <a:cubicBezTo>
                    <a:pt x="9358" y="4600"/>
                    <a:pt x="9200" y="4915"/>
                    <a:pt x="8948" y="5198"/>
                  </a:cubicBezTo>
                  <a:cubicBezTo>
                    <a:pt x="8980" y="5324"/>
                    <a:pt x="9011" y="5450"/>
                    <a:pt x="9011" y="5576"/>
                  </a:cubicBezTo>
                  <a:cubicBezTo>
                    <a:pt x="9011" y="6333"/>
                    <a:pt x="8381" y="6963"/>
                    <a:pt x="7625" y="6963"/>
                  </a:cubicBezTo>
                  <a:cubicBezTo>
                    <a:pt x="7436" y="6963"/>
                    <a:pt x="7278" y="6805"/>
                    <a:pt x="7278" y="6616"/>
                  </a:cubicBezTo>
                  <a:cubicBezTo>
                    <a:pt x="7278" y="6427"/>
                    <a:pt x="7436" y="6269"/>
                    <a:pt x="7625" y="6269"/>
                  </a:cubicBezTo>
                  <a:cubicBezTo>
                    <a:pt x="8034" y="6269"/>
                    <a:pt x="8349" y="5954"/>
                    <a:pt x="8349" y="5545"/>
                  </a:cubicBezTo>
                  <a:cubicBezTo>
                    <a:pt x="8349" y="5167"/>
                    <a:pt x="8034" y="4852"/>
                    <a:pt x="7625" y="4852"/>
                  </a:cubicBezTo>
                  <a:lnTo>
                    <a:pt x="6932" y="4852"/>
                  </a:lnTo>
                  <a:lnTo>
                    <a:pt x="6932" y="7593"/>
                  </a:lnTo>
                  <a:lnTo>
                    <a:pt x="7940" y="7593"/>
                  </a:lnTo>
                  <a:cubicBezTo>
                    <a:pt x="8538" y="7593"/>
                    <a:pt x="8980" y="8065"/>
                    <a:pt x="8980" y="8632"/>
                  </a:cubicBezTo>
                  <a:cubicBezTo>
                    <a:pt x="8980" y="9105"/>
                    <a:pt x="8664" y="9514"/>
                    <a:pt x="8192" y="9609"/>
                  </a:cubicBezTo>
                  <a:cubicBezTo>
                    <a:pt x="7562" y="9767"/>
                    <a:pt x="7058" y="10145"/>
                    <a:pt x="6680" y="10586"/>
                  </a:cubicBezTo>
                  <a:cubicBezTo>
                    <a:pt x="6459" y="10869"/>
                    <a:pt x="6176" y="11027"/>
                    <a:pt x="5861" y="11027"/>
                  </a:cubicBezTo>
                  <a:cubicBezTo>
                    <a:pt x="5545" y="11027"/>
                    <a:pt x="5230" y="10869"/>
                    <a:pt x="5041" y="10586"/>
                  </a:cubicBezTo>
                  <a:cubicBezTo>
                    <a:pt x="4695" y="10113"/>
                    <a:pt x="4128" y="9767"/>
                    <a:pt x="3529" y="9609"/>
                  </a:cubicBezTo>
                  <a:cubicBezTo>
                    <a:pt x="3057" y="9483"/>
                    <a:pt x="2742" y="9042"/>
                    <a:pt x="2742" y="8569"/>
                  </a:cubicBezTo>
                  <a:cubicBezTo>
                    <a:pt x="2742" y="8002"/>
                    <a:pt x="3214" y="7561"/>
                    <a:pt x="3781" y="7561"/>
                  </a:cubicBezTo>
                  <a:lnTo>
                    <a:pt x="4789" y="7561"/>
                  </a:lnTo>
                  <a:lnTo>
                    <a:pt x="4789" y="4789"/>
                  </a:lnTo>
                  <a:lnTo>
                    <a:pt x="4096" y="4789"/>
                  </a:lnTo>
                  <a:cubicBezTo>
                    <a:pt x="3687" y="4789"/>
                    <a:pt x="3372" y="5104"/>
                    <a:pt x="3372" y="5513"/>
                  </a:cubicBezTo>
                  <a:cubicBezTo>
                    <a:pt x="3372" y="5891"/>
                    <a:pt x="3687" y="6206"/>
                    <a:pt x="4096" y="6206"/>
                  </a:cubicBezTo>
                  <a:cubicBezTo>
                    <a:pt x="4285" y="6206"/>
                    <a:pt x="4443" y="6364"/>
                    <a:pt x="4443" y="6553"/>
                  </a:cubicBezTo>
                  <a:cubicBezTo>
                    <a:pt x="4443" y="6774"/>
                    <a:pt x="4285" y="6931"/>
                    <a:pt x="4096" y="6931"/>
                  </a:cubicBezTo>
                  <a:cubicBezTo>
                    <a:pt x="3340" y="6931"/>
                    <a:pt x="2710" y="6301"/>
                    <a:pt x="2710" y="5545"/>
                  </a:cubicBezTo>
                  <a:cubicBezTo>
                    <a:pt x="2710" y="5387"/>
                    <a:pt x="2742" y="5261"/>
                    <a:pt x="2805" y="5135"/>
                  </a:cubicBezTo>
                  <a:cubicBezTo>
                    <a:pt x="2521" y="4883"/>
                    <a:pt x="2363" y="4568"/>
                    <a:pt x="2363" y="4159"/>
                  </a:cubicBezTo>
                  <a:cubicBezTo>
                    <a:pt x="2363" y="4001"/>
                    <a:pt x="2395" y="3875"/>
                    <a:pt x="2426" y="3781"/>
                  </a:cubicBezTo>
                  <a:cubicBezTo>
                    <a:pt x="2174" y="3497"/>
                    <a:pt x="2017" y="3182"/>
                    <a:pt x="2017" y="2772"/>
                  </a:cubicBezTo>
                  <a:cubicBezTo>
                    <a:pt x="2080" y="2048"/>
                    <a:pt x="2710" y="1449"/>
                    <a:pt x="3466" y="1449"/>
                  </a:cubicBezTo>
                  <a:lnTo>
                    <a:pt x="4915" y="1449"/>
                  </a:lnTo>
                  <a:cubicBezTo>
                    <a:pt x="5073" y="1040"/>
                    <a:pt x="5419" y="725"/>
                    <a:pt x="5892" y="725"/>
                  </a:cubicBezTo>
                  <a:close/>
                  <a:moveTo>
                    <a:pt x="1009" y="0"/>
                  </a:moveTo>
                  <a:cubicBezTo>
                    <a:pt x="473" y="32"/>
                    <a:pt x="1" y="504"/>
                    <a:pt x="1" y="1040"/>
                  </a:cubicBezTo>
                  <a:lnTo>
                    <a:pt x="1" y="10838"/>
                  </a:lnTo>
                  <a:cubicBezTo>
                    <a:pt x="1" y="11405"/>
                    <a:pt x="473" y="11846"/>
                    <a:pt x="1009" y="11846"/>
                  </a:cubicBezTo>
                  <a:lnTo>
                    <a:pt x="10807" y="11846"/>
                  </a:lnTo>
                  <a:cubicBezTo>
                    <a:pt x="11374" y="11846"/>
                    <a:pt x="11815" y="11373"/>
                    <a:pt x="11815" y="10775"/>
                  </a:cubicBezTo>
                  <a:lnTo>
                    <a:pt x="11815" y="1071"/>
                  </a:lnTo>
                  <a:cubicBezTo>
                    <a:pt x="11815" y="504"/>
                    <a:pt x="11342" y="32"/>
                    <a:pt x="10807" y="32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2"/>
            <p:cNvSpPr/>
            <p:nvPr/>
          </p:nvSpPr>
          <p:spPr>
            <a:xfrm>
              <a:off x="-23070825" y="3975525"/>
              <a:ext cx="43325" cy="26800"/>
            </a:xfrm>
            <a:custGeom>
              <a:rect b="b" l="l" r="r" t="t"/>
              <a:pathLst>
                <a:path extrusionOk="0" h="1072" w="1733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cubicBezTo>
                    <a:pt x="748" y="722"/>
                    <a:pt x="772" y="721"/>
                    <a:pt x="795" y="721"/>
                  </a:cubicBezTo>
                  <a:cubicBezTo>
                    <a:pt x="1086" y="721"/>
                    <a:pt x="1374" y="896"/>
                    <a:pt x="1607" y="1071"/>
                  </a:cubicBezTo>
                  <a:cubicBezTo>
                    <a:pt x="1701" y="945"/>
                    <a:pt x="1733" y="819"/>
                    <a:pt x="1733" y="725"/>
                  </a:cubicBezTo>
                  <a:cubicBezTo>
                    <a:pt x="1733" y="315"/>
                    <a:pt x="1418" y="0"/>
                    <a:pt x="1040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2"/>
            <p:cNvSpPr/>
            <p:nvPr/>
          </p:nvSpPr>
          <p:spPr>
            <a:xfrm>
              <a:off x="-23158250" y="4097600"/>
              <a:ext cx="121300" cy="52000"/>
            </a:xfrm>
            <a:custGeom>
              <a:rect b="b" l="l" r="r" t="t"/>
              <a:pathLst>
                <a:path extrusionOk="0" h="2080" w="4852">
                  <a:moveTo>
                    <a:pt x="315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662"/>
                    <a:pt x="284" y="693"/>
                  </a:cubicBezTo>
                  <a:cubicBezTo>
                    <a:pt x="1008" y="914"/>
                    <a:pt x="1701" y="1355"/>
                    <a:pt x="2174" y="1922"/>
                  </a:cubicBezTo>
                  <a:cubicBezTo>
                    <a:pt x="2205" y="2017"/>
                    <a:pt x="2269" y="2080"/>
                    <a:pt x="2426" y="2080"/>
                  </a:cubicBezTo>
                  <a:cubicBezTo>
                    <a:pt x="2584" y="2080"/>
                    <a:pt x="2678" y="2017"/>
                    <a:pt x="2710" y="1922"/>
                  </a:cubicBezTo>
                  <a:cubicBezTo>
                    <a:pt x="3151" y="1355"/>
                    <a:pt x="3812" y="882"/>
                    <a:pt x="4568" y="662"/>
                  </a:cubicBezTo>
                  <a:cubicBezTo>
                    <a:pt x="4726" y="630"/>
                    <a:pt x="4852" y="504"/>
                    <a:pt x="4852" y="347"/>
                  </a:cubicBezTo>
                  <a:cubicBezTo>
                    <a:pt x="4852" y="158"/>
                    <a:pt x="4694" y="0"/>
                    <a:pt x="4474" y="0"/>
                  </a:cubicBezTo>
                  <a:lnTo>
                    <a:pt x="3371" y="0"/>
                  </a:lnTo>
                  <a:cubicBezTo>
                    <a:pt x="3214" y="410"/>
                    <a:pt x="2867" y="725"/>
                    <a:pt x="2395" y="725"/>
                  </a:cubicBezTo>
                  <a:cubicBezTo>
                    <a:pt x="1922" y="725"/>
                    <a:pt x="1575" y="441"/>
                    <a:pt x="1418" y="0"/>
                  </a:cubicBez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2"/>
            <p:cNvSpPr/>
            <p:nvPr/>
          </p:nvSpPr>
          <p:spPr>
            <a:xfrm>
              <a:off x="-23176375" y="3940850"/>
              <a:ext cx="52800" cy="26825"/>
            </a:xfrm>
            <a:custGeom>
              <a:rect b="b" l="l" r="r" t="t"/>
              <a:pathLst>
                <a:path extrusionOk="0" h="1073" w="2112">
                  <a:moveTo>
                    <a:pt x="725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851"/>
                    <a:pt x="64" y="978"/>
                    <a:pt x="127" y="1072"/>
                  </a:cubicBezTo>
                  <a:cubicBezTo>
                    <a:pt x="410" y="883"/>
                    <a:pt x="725" y="725"/>
                    <a:pt x="1072" y="725"/>
                  </a:cubicBezTo>
                  <a:lnTo>
                    <a:pt x="2111" y="725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2"/>
            <p:cNvSpPr/>
            <p:nvPr/>
          </p:nvSpPr>
          <p:spPr>
            <a:xfrm>
              <a:off x="-23166125" y="3976300"/>
              <a:ext cx="44125" cy="26800"/>
            </a:xfrm>
            <a:custGeom>
              <a:rect b="b" l="l" r="r" t="t"/>
              <a:pathLst>
                <a:path extrusionOk="0" h="1072" w="1765">
                  <a:moveTo>
                    <a:pt x="693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851"/>
                    <a:pt x="32" y="1009"/>
                    <a:pt x="126" y="1072"/>
                  </a:cubicBezTo>
                  <a:cubicBezTo>
                    <a:pt x="347" y="820"/>
                    <a:pt x="693" y="725"/>
                    <a:pt x="1071" y="725"/>
                  </a:cubicBezTo>
                  <a:lnTo>
                    <a:pt x="1764" y="725"/>
                  </a:lnTo>
                  <a:lnTo>
                    <a:pt x="1764" y="1"/>
                  </a:lnTo>
                  <a:close/>
                </a:path>
              </a:pathLst>
            </a:custGeom>
            <a:solidFill>
              <a:srgbClr val="F8B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65" name="Google Shape;1965;p42"/>
          <p:cNvSpPr/>
          <p:nvPr/>
        </p:nvSpPr>
        <p:spPr>
          <a:xfrm>
            <a:off x="6612202" y="4063538"/>
            <a:ext cx="353786" cy="353757"/>
          </a:xfrm>
          <a:custGeom>
            <a:rect b="b" l="l" r="r" t="t"/>
            <a:pathLst>
              <a:path extrusionOk="0" h="11878" w="11879">
                <a:moveTo>
                  <a:pt x="5451" y="6995"/>
                </a:moveTo>
                <a:lnTo>
                  <a:pt x="5451" y="7688"/>
                </a:lnTo>
                <a:lnTo>
                  <a:pt x="4443" y="7688"/>
                </a:lnTo>
                <a:cubicBezTo>
                  <a:pt x="4223" y="7688"/>
                  <a:pt x="4065" y="7530"/>
                  <a:pt x="4065" y="7341"/>
                </a:cubicBezTo>
                <a:cubicBezTo>
                  <a:pt x="4065" y="7152"/>
                  <a:pt x="4223" y="6995"/>
                  <a:pt x="4443" y="6995"/>
                </a:cubicBezTo>
                <a:close/>
                <a:moveTo>
                  <a:pt x="6491" y="8349"/>
                </a:moveTo>
                <a:lnTo>
                  <a:pt x="6491" y="8381"/>
                </a:lnTo>
                <a:cubicBezTo>
                  <a:pt x="6680" y="8381"/>
                  <a:pt x="6837" y="8538"/>
                  <a:pt x="6837" y="8727"/>
                </a:cubicBezTo>
                <a:cubicBezTo>
                  <a:pt x="6837" y="8916"/>
                  <a:pt x="6680" y="9074"/>
                  <a:pt x="6491" y="9074"/>
                </a:cubicBezTo>
                <a:lnTo>
                  <a:pt x="6113" y="9074"/>
                </a:lnTo>
                <a:lnTo>
                  <a:pt x="6113" y="8349"/>
                </a:lnTo>
                <a:close/>
                <a:moveTo>
                  <a:pt x="5451" y="9736"/>
                </a:moveTo>
                <a:lnTo>
                  <a:pt x="5451" y="10460"/>
                </a:lnTo>
                <a:lnTo>
                  <a:pt x="5105" y="10460"/>
                </a:lnTo>
                <a:cubicBezTo>
                  <a:pt x="4916" y="10460"/>
                  <a:pt x="4758" y="10303"/>
                  <a:pt x="4758" y="10114"/>
                </a:cubicBezTo>
                <a:cubicBezTo>
                  <a:pt x="4758" y="9893"/>
                  <a:pt x="4916" y="9736"/>
                  <a:pt x="5105" y="9736"/>
                </a:cubicBezTo>
                <a:close/>
                <a:moveTo>
                  <a:pt x="5861" y="1"/>
                </a:moveTo>
                <a:cubicBezTo>
                  <a:pt x="5262" y="1"/>
                  <a:pt x="4821" y="473"/>
                  <a:pt x="4821" y="1040"/>
                </a:cubicBezTo>
                <a:cubicBezTo>
                  <a:pt x="4821" y="1481"/>
                  <a:pt x="5105" y="1859"/>
                  <a:pt x="5546" y="2017"/>
                </a:cubicBezTo>
                <a:lnTo>
                  <a:pt x="5546" y="3340"/>
                </a:lnTo>
                <a:cubicBezTo>
                  <a:pt x="4441" y="2451"/>
                  <a:pt x="3936" y="2115"/>
                  <a:pt x="3379" y="2115"/>
                </a:cubicBezTo>
                <a:cubicBezTo>
                  <a:pt x="3285" y="2115"/>
                  <a:pt x="3189" y="2125"/>
                  <a:pt x="3088" y="2143"/>
                </a:cubicBezTo>
                <a:cubicBezTo>
                  <a:pt x="2584" y="2237"/>
                  <a:pt x="2301" y="2679"/>
                  <a:pt x="2080" y="3183"/>
                </a:cubicBezTo>
                <a:cubicBezTo>
                  <a:pt x="1734" y="3750"/>
                  <a:pt x="1324" y="4506"/>
                  <a:pt x="221" y="4947"/>
                </a:cubicBezTo>
                <a:cubicBezTo>
                  <a:pt x="64" y="5010"/>
                  <a:pt x="1" y="5167"/>
                  <a:pt x="32" y="5325"/>
                </a:cubicBezTo>
                <a:cubicBezTo>
                  <a:pt x="64" y="5482"/>
                  <a:pt x="190" y="5608"/>
                  <a:pt x="379" y="5608"/>
                </a:cubicBezTo>
                <a:lnTo>
                  <a:pt x="1104" y="5608"/>
                </a:lnTo>
                <a:cubicBezTo>
                  <a:pt x="1104" y="5608"/>
                  <a:pt x="2584" y="5577"/>
                  <a:pt x="3372" y="3750"/>
                </a:cubicBezTo>
                <a:cubicBezTo>
                  <a:pt x="3446" y="3626"/>
                  <a:pt x="3579" y="3541"/>
                  <a:pt x="3724" y="3541"/>
                </a:cubicBezTo>
                <a:cubicBezTo>
                  <a:pt x="3764" y="3541"/>
                  <a:pt x="3804" y="3547"/>
                  <a:pt x="3844" y="3561"/>
                </a:cubicBezTo>
                <a:cubicBezTo>
                  <a:pt x="4002" y="3655"/>
                  <a:pt x="4128" y="3844"/>
                  <a:pt x="4034" y="4033"/>
                </a:cubicBezTo>
                <a:cubicBezTo>
                  <a:pt x="3718" y="4789"/>
                  <a:pt x="3309" y="5293"/>
                  <a:pt x="2868" y="5640"/>
                </a:cubicBezTo>
                <a:lnTo>
                  <a:pt x="3655" y="5640"/>
                </a:lnTo>
                <a:cubicBezTo>
                  <a:pt x="3971" y="5388"/>
                  <a:pt x="4254" y="5010"/>
                  <a:pt x="4254" y="4632"/>
                </a:cubicBezTo>
                <a:cubicBezTo>
                  <a:pt x="4254" y="4443"/>
                  <a:pt x="4412" y="4285"/>
                  <a:pt x="4601" y="4285"/>
                </a:cubicBezTo>
                <a:cubicBezTo>
                  <a:pt x="4790" y="4285"/>
                  <a:pt x="4947" y="4443"/>
                  <a:pt x="4947" y="4632"/>
                </a:cubicBezTo>
                <a:cubicBezTo>
                  <a:pt x="4947" y="5010"/>
                  <a:pt x="4821" y="5388"/>
                  <a:pt x="4601" y="5640"/>
                </a:cubicBezTo>
                <a:lnTo>
                  <a:pt x="5609" y="5640"/>
                </a:lnTo>
                <a:lnTo>
                  <a:pt x="5609" y="6365"/>
                </a:lnTo>
                <a:lnTo>
                  <a:pt x="4601" y="6365"/>
                </a:lnTo>
                <a:cubicBezTo>
                  <a:pt x="4002" y="6365"/>
                  <a:pt x="3561" y="6837"/>
                  <a:pt x="3561" y="7373"/>
                </a:cubicBezTo>
                <a:cubicBezTo>
                  <a:pt x="3561" y="7971"/>
                  <a:pt x="4034" y="8412"/>
                  <a:pt x="4601" y="8412"/>
                </a:cubicBezTo>
                <a:lnTo>
                  <a:pt x="5609" y="8412"/>
                </a:lnTo>
                <a:lnTo>
                  <a:pt x="5609" y="9106"/>
                </a:lnTo>
                <a:lnTo>
                  <a:pt x="5262" y="9106"/>
                </a:lnTo>
                <a:cubicBezTo>
                  <a:pt x="4664" y="9106"/>
                  <a:pt x="4254" y="9578"/>
                  <a:pt x="4254" y="10145"/>
                </a:cubicBezTo>
                <a:cubicBezTo>
                  <a:pt x="4254" y="10744"/>
                  <a:pt x="4727" y="11153"/>
                  <a:pt x="5262" y="11153"/>
                </a:cubicBezTo>
                <a:lnTo>
                  <a:pt x="5609" y="11153"/>
                </a:lnTo>
                <a:lnTo>
                  <a:pt x="5609" y="11531"/>
                </a:lnTo>
                <a:cubicBezTo>
                  <a:pt x="5609" y="11720"/>
                  <a:pt x="5766" y="11878"/>
                  <a:pt x="5987" y="11878"/>
                </a:cubicBezTo>
                <a:cubicBezTo>
                  <a:pt x="6176" y="11878"/>
                  <a:pt x="6333" y="11720"/>
                  <a:pt x="6333" y="11531"/>
                </a:cubicBezTo>
                <a:lnTo>
                  <a:pt x="6333" y="11153"/>
                </a:lnTo>
                <a:lnTo>
                  <a:pt x="6680" y="11153"/>
                </a:lnTo>
                <a:cubicBezTo>
                  <a:pt x="6869" y="11153"/>
                  <a:pt x="7026" y="10996"/>
                  <a:pt x="7026" y="10807"/>
                </a:cubicBezTo>
                <a:cubicBezTo>
                  <a:pt x="7026" y="10618"/>
                  <a:pt x="6869" y="10460"/>
                  <a:pt x="6680" y="10460"/>
                </a:cubicBezTo>
                <a:lnTo>
                  <a:pt x="6333" y="10460"/>
                </a:lnTo>
                <a:lnTo>
                  <a:pt x="6333" y="9736"/>
                </a:lnTo>
                <a:lnTo>
                  <a:pt x="6680" y="9736"/>
                </a:lnTo>
                <a:cubicBezTo>
                  <a:pt x="7279" y="9736"/>
                  <a:pt x="7720" y="9263"/>
                  <a:pt x="7720" y="8727"/>
                </a:cubicBezTo>
                <a:cubicBezTo>
                  <a:pt x="7720" y="8129"/>
                  <a:pt x="7247" y="7688"/>
                  <a:pt x="6680" y="7688"/>
                </a:cubicBezTo>
                <a:lnTo>
                  <a:pt x="6333" y="7688"/>
                </a:lnTo>
                <a:lnTo>
                  <a:pt x="6333" y="6995"/>
                </a:lnTo>
                <a:lnTo>
                  <a:pt x="7342" y="6995"/>
                </a:lnTo>
                <a:cubicBezTo>
                  <a:pt x="7751" y="6995"/>
                  <a:pt x="8098" y="6743"/>
                  <a:pt x="8255" y="6428"/>
                </a:cubicBezTo>
                <a:cubicBezTo>
                  <a:pt x="8066" y="6333"/>
                  <a:pt x="7877" y="6176"/>
                  <a:pt x="7657" y="6018"/>
                </a:cubicBezTo>
                <a:cubicBezTo>
                  <a:pt x="7625" y="6176"/>
                  <a:pt x="7499" y="6270"/>
                  <a:pt x="7310" y="6270"/>
                </a:cubicBezTo>
                <a:lnTo>
                  <a:pt x="6302" y="6270"/>
                </a:lnTo>
                <a:lnTo>
                  <a:pt x="6302" y="5577"/>
                </a:lnTo>
                <a:lnTo>
                  <a:pt x="7310" y="5577"/>
                </a:lnTo>
                <a:cubicBezTo>
                  <a:pt x="7121" y="5262"/>
                  <a:pt x="6963" y="4947"/>
                  <a:pt x="6963" y="4537"/>
                </a:cubicBezTo>
                <a:cubicBezTo>
                  <a:pt x="6963" y="4348"/>
                  <a:pt x="7121" y="4191"/>
                  <a:pt x="7310" y="4191"/>
                </a:cubicBezTo>
                <a:cubicBezTo>
                  <a:pt x="7499" y="4191"/>
                  <a:pt x="7657" y="4348"/>
                  <a:pt x="7657" y="4537"/>
                </a:cubicBezTo>
                <a:cubicBezTo>
                  <a:pt x="7657" y="4978"/>
                  <a:pt x="7940" y="5293"/>
                  <a:pt x="8255" y="5577"/>
                </a:cubicBezTo>
                <a:lnTo>
                  <a:pt x="9043" y="5577"/>
                </a:lnTo>
                <a:cubicBezTo>
                  <a:pt x="8602" y="5230"/>
                  <a:pt x="8224" y="4758"/>
                  <a:pt x="7877" y="3970"/>
                </a:cubicBezTo>
                <a:cubicBezTo>
                  <a:pt x="7783" y="3813"/>
                  <a:pt x="7877" y="3561"/>
                  <a:pt x="8066" y="3498"/>
                </a:cubicBezTo>
                <a:cubicBezTo>
                  <a:pt x="8108" y="3472"/>
                  <a:pt x="8155" y="3461"/>
                  <a:pt x="8203" y="3461"/>
                </a:cubicBezTo>
                <a:cubicBezTo>
                  <a:pt x="8333" y="3461"/>
                  <a:pt x="8470" y="3548"/>
                  <a:pt x="8539" y="3687"/>
                </a:cubicBezTo>
                <a:cubicBezTo>
                  <a:pt x="9326" y="5545"/>
                  <a:pt x="10807" y="5545"/>
                  <a:pt x="10807" y="5545"/>
                </a:cubicBezTo>
                <a:lnTo>
                  <a:pt x="11532" y="5545"/>
                </a:lnTo>
                <a:cubicBezTo>
                  <a:pt x="11689" y="5545"/>
                  <a:pt x="11847" y="5419"/>
                  <a:pt x="11878" y="5262"/>
                </a:cubicBezTo>
                <a:cubicBezTo>
                  <a:pt x="11721" y="5167"/>
                  <a:pt x="11626" y="5010"/>
                  <a:pt x="11469" y="4947"/>
                </a:cubicBezTo>
                <a:cubicBezTo>
                  <a:pt x="10366" y="4506"/>
                  <a:pt x="9988" y="3750"/>
                  <a:pt x="9641" y="3183"/>
                </a:cubicBezTo>
                <a:cubicBezTo>
                  <a:pt x="9358" y="2710"/>
                  <a:pt x="9106" y="2269"/>
                  <a:pt x="8602" y="2143"/>
                </a:cubicBezTo>
                <a:cubicBezTo>
                  <a:pt x="8535" y="2127"/>
                  <a:pt x="8466" y="2119"/>
                  <a:pt x="8393" y="2119"/>
                </a:cubicBezTo>
                <a:cubicBezTo>
                  <a:pt x="7880" y="2119"/>
                  <a:pt x="7197" y="2512"/>
                  <a:pt x="6176" y="3340"/>
                </a:cubicBezTo>
                <a:lnTo>
                  <a:pt x="6176" y="2017"/>
                </a:lnTo>
                <a:cubicBezTo>
                  <a:pt x="6554" y="1859"/>
                  <a:pt x="6869" y="1513"/>
                  <a:pt x="6869" y="1040"/>
                </a:cubicBezTo>
                <a:cubicBezTo>
                  <a:pt x="6869" y="442"/>
                  <a:pt x="6396" y="1"/>
                  <a:pt x="5861" y="1"/>
                </a:cubicBezTo>
                <a:close/>
              </a:path>
            </a:pathLst>
          </a:custGeom>
          <a:solidFill>
            <a:srgbClr val="F8B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42"/>
          <p:cNvSpPr txBox="1"/>
          <p:nvPr/>
        </p:nvSpPr>
        <p:spPr>
          <a:xfrm>
            <a:off x="972063" y="387299"/>
            <a:ext cx="34821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BB3F7C"/>
                </a:solidFill>
                <a:latin typeface="Arial"/>
                <a:ea typeface="Arial"/>
                <a:cs typeface="Arial"/>
                <a:sym typeface="Arial"/>
              </a:rPr>
              <a:t>Educational Icons</a:t>
            </a:r>
            <a:endParaRPr b="0" i="0" sz="2400" u="none" cap="none" strike="noStrike">
              <a:solidFill>
                <a:srgbClr val="BB3F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7" name="Google Shape;1967;p42"/>
          <p:cNvSpPr txBox="1"/>
          <p:nvPr/>
        </p:nvSpPr>
        <p:spPr>
          <a:xfrm>
            <a:off x="4980788" y="387299"/>
            <a:ext cx="34821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BB3F7C"/>
                </a:solidFill>
                <a:latin typeface="Arial"/>
                <a:ea typeface="Arial"/>
                <a:cs typeface="Arial"/>
                <a:sym typeface="Arial"/>
              </a:rPr>
              <a:t>Medical Icons</a:t>
            </a:r>
            <a:endParaRPr b="0" i="0" sz="2400" u="none" cap="none" strike="noStrike">
              <a:solidFill>
                <a:srgbClr val="BB3F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8" name="Google Shape;1968;p42"/>
          <p:cNvSpPr txBox="1"/>
          <p:nvPr/>
        </p:nvSpPr>
        <p:spPr>
          <a:xfrm>
            <a:off x="246021" y="4620859"/>
            <a:ext cx="3526860" cy="214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9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sng" cap="none" strike="noStrike">
                <a:solidFill>
                  <a:srgbClr val="DA5081"/>
                </a:solidFill>
                <a:latin typeface="Arial"/>
                <a:ea typeface="Arial"/>
                <a:cs typeface="Arial"/>
                <a:sym typeface="Arial"/>
              </a:rPr>
              <a:t>By: www.plantillaspower-point.com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"/>
          <p:cNvSpPr txBox="1"/>
          <p:nvPr>
            <p:ph type="title"/>
          </p:nvPr>
        </p:nvSpPr>
        <p:spPr>
          <a:xfrm>
            <a:off x="526116" y="775040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4800">
                <a:solidFill>
                  <a:srgbClr val="7758D4"/>
                </a:solidFill>
              </a:rPr>
              <a:t>This is a slide title</a:t>
            </a:r>
            <a:endParaRPr sz="4800">
              <a:solidFill>
                <a:srgbClr val="7758D4"/>
              </a:solidFill>
            </a:endParaRPr>
          </a:p>
        </p:txBody>
      </p:sp>
      <p:sp>
        <p:nvSpPr>
          <p:cNvPr id="193" name="Google Shape;193;p5"/>
          <p:cNvSpPr txBox="1"/>
          <p:nvPr>
            <p:ph idx="1" type="body"/>
          </p:nvPr>
        </p:nvSpPr>
        <p:spPr>
          <a:xfrm>
            <a:off x="526116" y="1567310"/>
            <a:ext cx="5411388" cy="28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Here you have a list of items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000"/>
              <a:buChar char="?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And some text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000"/>
              <a:buChar char="?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But remember not to overload your slides with content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2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Your audience will listen to you or read the content, but won’t do both.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5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5" name="Google Shape;19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7072" y="2697086"/>
            <a:ext cx="2221662" cy="2173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6"/>
            </a:gs>
            <a:gs pos="100000">
              <a:schemeClr val="accent1"/>
            </a:gs>
          </a:gsLst>
          <a:lin ang="16200038" scaled="0"/>
        </a:gra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"/>
          <p:cNvSpPr txBox="1"/>
          <p:nvPr>
            <p:ph idx="4294967295" type="ctrTitle"/>
          </p:nvPr>
        </p:nvSpPr>
        <p:spPr>
          <a:xfrm>
            <a:off x="855300" y="932038"/>
            <a:ext cx="4072200" cy="2135700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2700000" dist="19050">
              <a:srgbClr val="655A87">
                <a:alpha val="20000"/>
              </a:srgbClr>
            </a:outerShdw>
          </a:effectLst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</a:pPr>
            <a:r>
              <a:rPr b="0" i="0" lang="en" sz="8000" u="none" cap="none" strike="noStrike">
                <a:solidFill>
                  <a:srgbClr val="7758D4"/>
                </a:solidFill>
                <a:latin typeface="Satisfy"/>
                <a:ea typeface="Satisfy"/>
                <a:cs typeface="Satisfy"/>
                <a:sym typeface="Satisfy"/>
              </a:rPr>
              <a:t>Big concept</a:t>
            </a:r>
            <a:endParaRPr b="0" i="0" sz="8000" u="none" cap="none" strike="noStrike">
              <a:solidFill>
                <a:srgbClr val="7758D4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201" name="Google Shape;201;p6"/>
          <p:cNvSpPr txBox="1"/>
          <p:nvPr>
            <p:ph idx="4294967295" type="subTitle"/>
          </p:nvPr>
        </p:nvSpPr>
        <p:spPr>
          <a:xfrm>
            <a:off x="855300" y="3050462"/>
            <a:ext cx="4072200" cy="11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DFD6EF"/>
              </a:buClr>
              <a:buSzPts val="2000"/>
              <a:buFont typeface="Raleway Thin"/>
              <a:buNone/>
            </a:pPr>
            <a:r>
              <a:rPr b="0" i="0" lang="e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Bring the attention of your audience over a key concept using icons or illustrations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6174366" y="1029625"/>
            <a:ext cx="478322" cy="464807"/>
          </a:xfrm>
          <a:custGeom>
            <a:rect b="b" l="l" r="r" t="t"/>
            <a:pathLst>
              <a:path extrusionOk="0" h="15063" w="15501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D9EE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6"/>
          <p:cNvSpPr/>
          <p:nvPr/>
        </p:nvSpPr>
        <p:spPr>
          <a:xfrm rot="2486991">
            <a:off x="5866778" y="3138614"/>
            <a:ext cx="340303" cy="330687"/>
          </a:xfrm>
          <a:custGeom>
            <a:rect b="b" l="l" r="r" t="t"/>
            <a:pathLst>
              <a:path extrusionOk="0" h="15063" w="15501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D9EE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6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>
              <a:solidFill>
                <a:schemeClr val="accent1"/>
              </a:solidFill>
            </a:endParaRPr>
          </a:p>
        </p:txBody>
      </p:sp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4100" y="1356409"/>
            <a:ext cx="5457175" cy="3787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"/>
          <p:cNvSpPr txBox="1"/>
          <p:nvPr>
            <p:ph idx="1" type="body"/>
          </p:nvPr>
        </p:nvSpPr>
        <p:spPr>
          <a:xfrm>
            <a:off x="574859" y="2408558"/>
            <a:ext cx="2854800" cy="3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White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Is the color of milk and fresh snow, the color produced by the combination of all the colors of the visible spectrum.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7"/>
          <p:cNvSpPr txBox="1"/>
          <p:nvPr>
            <p:ph type="title"/>
          </p:nvPr>
        </p:nvSpPr>
        <p:spPr>
          <a:xfrm>
            <a:off x="574859" y="1457792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4800">
                <a:solidFill>
                  <a:srgbClr val="7758D4"/>
                </a:solidFill>
              </a:rPr>
              <a:t>You can also split your content</a:t>
            </a:r>
            <a:endParaRPr sz="4800">
              <a:solidFill>
                <a:srgbClr val="7758D4"/>
              </a:solidFill>
            </a:endParaRPr>
          </a:p>
        </p:txBody>
      </p:sp>
      <p:sp>
        <p:nvSpPr>
          <p:cNvPr id="212" name="Google Shape;212;p7"/>
          <p:cNvSpPr txBox="1"/>
          <p:nvPr>
            <p:ph idx="2" type="body"/>
          </p:nvPr>
        </p:nvSpPr>
        <p:spPr>
          <a:xfrm>
            <a:off x="3830152" y="2408558"/>
            <a:ext cx="2854800" cy="3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Black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Is the color of ebony and of outer space. It has been the symbolic color of elegance, solemnity and authority.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7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4" name="Google Shape;21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4515" y="2952842"/>
            <a:ext cx="1778569" cy="2024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8"/>
          <p:cNvPicPr preferRelativeResize="0"/>
          <p:nvPr/>
        </p:nvPicPr>
        <p:blipFill rotWithShape="1">
          <a:blip r:embed="rId3">
            <a:alphaModFix/>
          </a:blip>
          <a:srcRect b="15753" l="0" r="0" t="0"/>
          <a:stretch/>
        </p:blipFill>
        <p:spPr>
          <a:xfrm>
            <a:off x="-1" y="3169920"/>
            <a:ext cx="3713915" cy="197358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8"/>
          <p:cNvSpPr txBox="1"/>
          <p:nvPr>
            <p:ph type="title"/>
          </p:nvPr>
        </p:nvSpPr>
        <p:spPr>
          <a:xfrm>
            <a:off x="550500" y="625737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4000">
                <a:solidFill>
                  <a:srgbClr val="7758D4"/>
                </a:solidFill>
              </a:rPr>
              <a:t>In two or three columns</a:t>
            </a:r>
            <a:endParaRPr sz="4000">
              <a:solidFill>
                <a:srgbClr val="7758D4"/>
              </a:solidFill>
            </a:endParaRPr>
          </a:p>
        </p:txBody>
      </p:sp>
      <p:sp>
        <p:nvSpPr>
          <p:cNvPr id="221" name="Google Shape;221;p8"/>
          <p:cNvSpPr txBox="1"/>
          <p:nvPr>
            <p:ph idx="1" type="body"/>
          </p:nvPr>
        </p:nvSpPr>
        <p:spPr>
          <a:xfrm>
            <a:off x="1762009" y="1737998"/>
            <a:ext cx="2137500" cy="3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Yellow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Is the color of gold, butter and ripe lemons. In the spectrum of visible light, yellow is found between green and orange.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8"/>
          <p:cNvSpPr txBox="1"/>
          <p:nvPr>
            <p:ph idx="2" type="body"/>
          </p:nvPr>
        </p:nvSpPr>
        <p:spPr>
          <a:xfrm>
            <a:off x="4124222" y="1737998"/>
            <a:ext cx="2137500" cy="3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Blue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Is the colour of the clear sky and the deep sea. It is located between violet and green on the optical spectrum.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8"/>
          <p:cNvSpPr txBox="1"/>
          <p:nvPr>
            <p:ph idx="3" type="body"/>
          </p:nvPr>
        </p:nvSpPr>
        <p:spPr>
          <a:xfrm>
            <a:off x="6486434" y="1737998"/>
            <a:ext cx="2137500" cy="3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Red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Is the color of blood, and because of this it has historically been associated with sacrifice, danger and courage.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8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"/>
          <p:cNvSpPr txBox="1"/>
          <p:nvPr>
            <p:ph type="title"/>
          </p:nvPr>
        </p:nvSpPr>
        <p:spPr>
          <a:xfrm>
            <a:off x="855300" y="1078713"/>
            <a:ext cx="3286500" cy="90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230" name="Google Shape;230;p9"/>
          <p:cNvSpPr txBox="1"/>
          <p:nvPr>
            <p:ph idx="1" type="body"/>
          </p:nvPr>
        </p:nvSpPr>
        <p:spPr>
          <a:xfrm>
            <a:off x="855300" y="2256087"/>
            <a:ext cx="3286500" cy="18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2000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A complex idea can be conveyed with just a single still image, namely making it possible to absorb large amounts of data quickly.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9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2" name="Google Shape;23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3532" y="1432281"/>
            <a:ext cx="2686793" cy="288043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9"/>
          <p:cNvSpPr/>
          <p:nvPr/>
        </p:nvSpPr>
        <p:spPr>
          <a:xfrm>
            <a:off x="7600325" y="3092100"/>
            <a:ext cx="1230940" cy="154458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16200038" scaled="0"/>
                </a:gradFill>
                <a:latin typeface="Raleway"/>
              </a:rPr>
              <a:t>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idesCarnival base template">
  <a:themeElements>
    <a:clrScheme name="Custom 347">
      <a:dk1>
        <a:srgbClr val="322B3A"/>
      </a:dk1>
      <a:lt1>
        <a:srgbClr val="FFFFFF"/>
      </a:lt1>
      <a:dk2>
        <a:srgbClr val="B6B4BE"/>
      </a:dk2>
      <a:lt2>
        <a:srgbClr val="F1ECEE"/>
      </a:lt2>
      <a:accent1>
        <a:srgbClr val="ECA3BD"/>
      </a:accent1>
      <a:accent2>
        <a:srgbClr val="B9A9E9"/>
      </a:accent2>
      <a:accent3>
        <a:srgbClr val="A1CAF3"/>
      </a:accent3>
      <a:accent4>
        <a:srgbClr val="A9E9D5"/>
      </a:accent4>
      <a:accent5>
        <a:srgbClr val="C3E299"/>
      </a:accent5>
      <a:accent6>
        <a:srgbClr val="F7DDAD"/>
      </a:accent6>
      <a:hlink>
        <a:srgbClr val="55406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Sr GRYM</dc:creator>
</cp:coreProperties>
</file>