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2" r:id="rId5"/>
    <p:sldId id="280" r:id="rId6"/>
    <p:sldId id="283"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Magnificat</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Vang lên lời ngợi ca cùng chúc tụng Ngài là Chúa muôn loài, là Đấng cứu độ tôi. Đây thân phận nữ tỳ Ngài đoái thương nhìn, và từ nay mọi đời sẽ khen tôi phúc lạ.</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B2064-163D-F7E0-A6E2-EE9D4FC806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8C90A2-C39D-82B5-08A3-F14F1261382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192C719-4B5D-ABCE-3520-7DEB31C01B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ECB1357-979D-E259-59A2-4BA0E135B825}"/>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Đây tay Đấng Toàn Năng đã làm cho tôi những điều cao trọng. Thật danh Ngài chí thánh chí tôn. Tình thương Chúa trải qua bao thế hệ dành cho ai kính sợ Ngài.</a:t>
            </a:r>
            <a:endParaRPr lang="vi-VN" sz="5800" b="1" dirty="0"/>
          </a:p>
        </p:txBody>
      </p:sp>
    </p:spTree>
    <p:extLst>
      <p:ext uri="{BB962C8B-B14F-4D97-AF65-F5344CB8AC3E}">
        <p14:creationId xmlns:p14="http://schemas.microsoft.com/office/powerpoint/2010/main" val="4148146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2EAAA-26FA-8623-BD42-9482C4FD99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DA141-C258-3D3B-F8BD-5A6BD42BB82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A1BA89D-A3A1-AC13-81B2-4889E1496E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C3554AF-06A9-9338-E8E1-A2A3356E909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Vang lên lời ngợi ca cùng chúc tụng Ngài là Chúa muôn loài, là Đấng cứu độ tôi. Đây thân phận nữ tỳ Ngài đoái thương nhìn, và từ nay mọi đời sẽ khen tôi phúc lạ.</a:t>
            </a:r>
            <a:endParaRPr lang="vi-VN" sz="5800" b="1" dirty="0"/>
          </a:p>
        </p:txBody>
      </p:sp>
    </p:spTree>
    <p:extLst>
      <p:ext uri="{BB962C8B-B14F-4D97-AF65-F5344CB8AC3E}">
        <p14:creationId xmlns:p14="http://schemas.microsoft.com/office/powerpoint/2010/main" val="179184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5F578-7826-2527-D482-52C3DD3E99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93496F-49C3-1F3F-30DE-58792012444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D4F8B18-ED48-5774-12E9-611B832384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2E6C37-3D7D-9D01-0D27-AF89D71016DA}"/>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Đây tay Chúa biểu dương oai hùng muôn nơi ôi thật cao vời. Dẹp tan phường kiêu căng ác nhân. Người quyền thế Ngài ra tay cất hạ và nâng cao kẻ khiêm nhường.</a:t>
            </a:r>
            <a:endParaRPr lang="vi-VN" sz="5800" b="1" dirty="0"/>
          </a:p>
        </p:txBody>
      </p:sp>
    </p:spTree>
    <p:extLst>
      <p:ext uri="{BB962C8B-B14F-4D97-AF65-F5344CB8AC3E}">
        <p14:creationId xmlns:p14="http://schemas.microsoft.com/office/powerpoint/2010/main" val="1643261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5A12C-36DB-E263-2FD1-155DAA5533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21E2CE-827C-5BE7-0133-46756011B2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9CB2B7A-6D5C-563B-D5B4-70F89350AB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9FEFDB3-BC04-40F5-C2E5-04CFAA79A4E6}"/>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Vang lên lời ngợi ca cùng chúc tụng Ngài là Chúa muôn loài, là Đấng cứu độ tôi. Đây thân phận nữ tỳ Ngài đoái thương nhìn, và từ nay mọi đời sẽ khen tôi phúc lạ.</a:t>
            </a:r>
            <a:endParaRPr lang="vi-VN" sz="5800" b="1" dirty="0"/>
          </a:p>
        </p:txBody>
      </p:sp>
    </p:spTree>
    <p:extLst>
      <p:ext uri="{BB962C8B-B14F-4D97-AF65-F5344CB8AC3E}">
        <p14:creationId xmlns:p14="http://schemas.microsoft.com/office/powerpoint/2010/main" val="397835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60104-2E7F-A607-541E-314F0A8C72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CC8BDE-6579-9877-BEAA-57F3F176696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48F3BAE-4499-275E-34A0-A0A6679F30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539D58B-357B-5B2C-6690-CED904A4913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Đây tay Chúa đã ban của đầy dư thêm cho người đói nghèo. Làm cho người giàu có trắng tay. Ngài nhớ tới lòng thương tôi tớ Ngài và ban ơn đến muôn đời.</a:t>
            </a:r>
            <a:endParaRPr lang="vi-VN" sz="5800" b="1" dirty="0"/>
          </a:p>
        </p:txBody>
      </p:sp>
    </p:spTree>
    <p:extLst>
      <p:ext uri="{BB962C8B-B14F-4D97-AF65-F5344CB8AC3E}">
        <p14:creationId xmlns:p14="http://schemas.microsoft.com/office/powerpoint/2010/main" val="4267338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F158A-15C0-4606-C71D-95DD0413C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BE6FA-F7A9-85A5-9513-BA09C0ECB99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ECE0F11-3DCB-3705-9449-BE0D35CF4F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CEF1BF-811A-612C-D0C9-DE44537A4824}"/>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Vang lên lời ngợi ca cùng chúc tụng Ngài là Chúa muôn loài, là Đấng cứu độ tôi. Đây thân phận nữ tỳ Ngài đoái thương nhìn, và từ nay mọi đời sẽ khen tôi phúc lạ.</a:t>
            </a:r>
            <a:endParaRPr lang="vi-VN" sz="5800" b="1" dirty="0"/>
          </a:p>
        </p:txBody>
      </p:sp>
    </p:spTree>
    <p:extLst>
      <p:ext uri="{BB962C8B-B14F-4D97-AF65-F5344CB8AC3E}">
        <p14:creationId xmlns:p14="http://schemas.microsoft.com/office/powerpoint/2010/main" val="40706121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290</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Magnificat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2025-07-28T03:37:49Z</dcterms:modified>
</cp:coreProperties>
</file>