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744146" y="679280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265" y="3699611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038121" y="667025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09949" y="1723520"/>
            <a:ext cx="3439390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4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400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990108" y="1719411"/>
            <a:ext cx="3439391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400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309949" y="4145973"/>
            <a:ext cx="8166031" cy="745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707684" y="464589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0C0C0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707684" y="1800023"/>
            <a:ext cx="4705979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0C0C0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0C0C0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0C0C0C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 b="1" i="0" sz="1600" u="none" cap="none" strike="noStrike">
              <a:solidFill>
                <a:srgbClr val="0C0C0C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