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33"/>
  </p:notesMasterIdLst>
  <p:sldIdLst>
    <p:sldId id="378" r:id="rId3"/>
    <p:sldId id="262" r:id="rId4"/>
    <p:sldId id="379" r:id="rId5"/>
    <p:sldId id="380" r:id="rId6"/>
    <p:sldId id="270" r:id="rId7"/>
    <p:sldId id="354" r:id="rId8"/>
    <p:sldId id="359" r:id="rId9"/>
    <p:sldId id="337" r:id="rId10"/>
    <p:sldId id="358" r:id="rId11"/>
    <p:sldId id="376" r:id="rId12"/>
    <p:sldId id="364" r:id="rId13"/>
    <p:sldId id="375" r:id="rId14"/>
    <p:sldId id="367" r:id="rId15"/>
    <p:sldId id="334" r:id="rId16"/>
    <p:sldId id="351" r:id="rId17"/>
    <p:sldId id="386" r:id="rId18"/>
    <p:sldId id="316" r:id="rId19"/>
    <p:sldId id="339" r:id="rId20"/>
    <p:sldId id="275" r:id="rId21"/>
    <p:sldId id="363" r:id="rId22"/>
    <p:sldId id="285" r:id="rId23"/>
    <p:sldId id="315" r:id="rId24"/>
    <p:sldId id="369" r:id="rId25"/>
    <p:sldId id="381" r:id="rId26"/>
    <p:sldId id="382" r:id="rId27"/>
    <p:sldId id="377" r:id="rId28"/>
    <p:sldId id="387" r:id="rId29"/>
    <p:sldId id="383" r:id="rId30"/>
    <p:sldId id="384" r:id="rId31"/>
    <p:sldId id="385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A"/>
    <a:srgbClr val="BF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4" autoAdjust="0"/>
    <p:restoredTop sz="94291" autoAdjust="0"/>
  </p:normalViewPr>
  <p:slideViewPr>
    <p:cSldViewPr snapToGrid="0">
      <p:cViewPr varScale="1">
        <p:scale>
          <a:sx n="108" d="100"/>
          <a:sy n="108" d="100"/>
        </p:scale>
        <p:origin x="3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DE000A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F0D3-4833-AE38-7DD0F7F57B3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F0D3-4833-AE38-7DD0F7F57B3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D3-4833-AE38-7DD0F7F57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3C8C-468A-B68A-BDAA98E2AB1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3C8C-468A-B68A-BDAA98E2AB1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C-468A-B68A-BDAA98E2A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0569233894348"/>
          <c:y val="4.187137633562088E-2"/>
          <c:w val="0.86150729656219482"/>
          <c:h val="0.83573687076568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8"/>
            <c:spPr>
              <a:solidFill>
                <a:schemeClr val="accent2"/>
              </a:solidFill>
              <a:ln w="127000">
                <a:noFill/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E8-4E63-BD3F-91EC73C7E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rgbClr val="DE000A"/>
              </a:solidFill>
            </a:ln>
          </c:spPr>
          <c:marker>
            <c:symbol val="circle"/>
            <c:size val="8"/>
            <c:spPr>
              <a:solidFill>
                <a:schemeClr val="accent1"/>
              </a:solidFill>
              <a:ln w="88900" cap="rnd">
                <a:solidFill>
                  <a:srgbClr val="DE000A"/>
                </a:solidFill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7E8-4E63-BD3F-91EC73C7EC2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7E8-4E63-BD3F-91EC73C7EC2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7E8-4E63-BD3F-91EC73C7EC2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7E8-4E63-BD3F-91EC73C7E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1107616"/>
        <c:axId val="-1661104352"/>
      </c:lineChart>
      <c:catAx>
        <c:axId val="-166110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smtId="4294967295"/>
            </a:pPr>
            <a:endParaRPr lang="en-US"/>
          </a:p>
        </c:txPr>
        <c:crossAx val="-1661104352"/>
        <c:crosses val="autoZero"/>
        <c:auto val="0"/>
        <c:lblAlgn val="ctr"/>
        <c:lblOffset val="100"/>
        <c:noMultiLvlLbl val="0"/>
      </c:catAx>
      <c:valAx>
        <c:axId val="-1661104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smtId="4294967295"/>
            </a:pPr>
            <a:endParaRPr lang="en-US"/>
          </a:p>
        </c:txPr>
        <c:crossAx val="-166110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2025-11-05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95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97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67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42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92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709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657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858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19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933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64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70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79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5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69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78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60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82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BEAB459-CF04-5FE0-6D43-0BCE672BDF85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7A3B0A-9019-6F55-0295-3AF13C4F782C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84A417D-FEDB-EFCD-CAE6-837E5851834B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3844CF18-02B8-B4E6-D2FB-4BA1A211088F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3F4F3AFA-3FD4-E3A7-E3C6-2855F400385F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60">
            <a:extLst>
              <a:ext uri="{FF2B5EF4-FFF2-40B4-BE49-F238E27FC236}">
                <a16:creationId xmlns:a16="http://schemas.microsoft.com/office/drawing/2014/main" id="{E1532D6B-9183-3720-212D-478EDA6ECB92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37FB405D-1D52-625C-1A7F-CD05601E55B6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29F0585-C142-7800-E27A-DA0CF7D5BEA4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113795F-CBA3-7B82-5B06-E3D14AF20E87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807C300A-8614-ECCC-4E3B-5D775F3236F4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1798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avLst/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" hasCustomPrompt="1"/>
          </p:nvPr>
        </p:nvSpPr>
        <p:spPr>
          <a:xfrm>
            <a:off x="2" y="0"/>
            <a:ext cx="7638869" cy="6858000"/>
          </a:xfrm>
          <a:custGeom>
            <a:avLst/>
            <a:gdLst>
              <a:gd name="connsiteX0" fmla="*/ 0 w 7638869"/>
              <a:gd name="connsiteY0" fmla="*/ 0 h 6858000"/>
              <a:gd name="connsiteX1" fmla="*/ 7638869 w 7638869"/>
              <a:gd name="connsiteY1" fmla="*/ 0 h 6858000"/>
              <a:gd name="connsiteX2" fmla="*/ 3305074 w 7638869"/>
              <a:gd name="connsiteY2" fmla="*/ 6858000 h 6858000"/>
              <a:gd name="connsiteX3" fmla="*/ 3296635 w 7638869"/>
              <a:gd name="connsiteY3" fmla="*/ 6858000 h 6858000"/>
              <a:gd name="connsiteX4" fmla="*/ 0 w 7638869"/>
              <a:gd name="connsiteY4" fmla="*/ 1590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869" h="6858000">
                <a:moveTo>
                  <a:pt x="0" y="0"/>
                </a:moveTo>
                <a:lnTo>
                  <a:pt x="7638869" y="0"/>
                </a:lnTo>
                <a:lnTo>
                  <a:pt x="3305074" y="6858000"/>
                </a:lnTo>
                <a:lnTo>
                  <a:pt x="3296635" y="6858000"/>
                </a:lnTo>
                <a:lnTo>
                  <a:pt x="0" y="159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rgbClr val="DE000A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rgbClr val="DE000A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848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3605" y="2216115"/>
            <a:ext cx="7740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93451" y="4328464"/>
            <a:ext cx="6768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653451" y="704115"/>
            <a:ext cx="2808000" cy="3456000"/>
          </a:xfrm>
          <a:prstGeom prst="rect">
            <a:avLst/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733605" y="4328464"/>
            <a:ext cx="3780000" cy="194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135734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18244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872597" y="-14394"/>
            <a:ext cx="3600000" cy="37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223373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88597" y="3870000"/>
            <a:ext cx="2484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23373" y="1785606"/>
            <a:ext cx="2484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8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72203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744405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63F3B07-61CD-44DC-8C7A-948C97025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62390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FFA8238-EDD2-47E7-9BE9-D322DA1CE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192D83-1FDA-4B06-9712-683D7F479C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29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DE000A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2B7973-73CA-40B8-B836-5E0A1927C5F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3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BF000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6546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B6AE5291-EEE6-473F-8A81-393200D11C79}"/>
              </a:ext>
            </a:extLst>
          </p:cNvPr>
          <p:cNvCxnSpPr/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-1" y="0"/>
            <a:ext cx="7525230" cy="6858000"/>
          </a:xfrm>
          <a:custGeom>
            <a:avLst/>
            <a:gdLst>
              <a:gd name="connsiteX0" fmla="*/ 0 w 7525230"/>
              <a:gd name="connsiteY0" fmla="*/ 0 h 6858000"/>
              <a:gd name="connsiteX1" fmla="*/ 7525230 w 7525230"/>
              <a:gd name="connsiteY1" fmla="*/ 0 h 6858000"/>
              <a:gd name="connsiteX2" fmla="*/ 4342625 w 7525230"/>
              <a:gd name="connsiteY2" fmla="*/ 6858000 h 6858000"/>
              <a:gd name="connsiteX3" fmla="*/ 0 w 7525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5229" h="6858000">
                <a:moveTo>
                  <a:pt x="0" y="0"/>
                </a:moveTo>
                <a:lnTo>
                  <a:pt x="7525230" y="0"/>
                </a:lnTo>
                <a:lnTo>
                  <a:pt x="4342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rgbClr val="DE000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283015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6095562-C581-42AF-A0F4-369AD368A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8540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2" r:id="rId3"/>
    <p:sldLayoutId id="2147483654" r:id="rId4"/>
    <p:sldLayoutId id="2147483693" r:id="rId5"/>
    <p:sldLayoutId id="2147483689" r:id="rId6"/>
    <p:sldLayoutId id="2147483694" r:id="rId7"/>
    <p:sldLayoutId id="2147483706" r:id="rId8"/>
    <p:sldLayoutId id="2147483708" r:id="rId9"/>
    <p:sldLayoutId id="2147483695" r:id="rId10"/>
    <p:sldLayoutId id="2147483697" r:id="rId11"/>
    <p:sldLayoutId id="2147483699" r:id="rId12"/>
    <p:sldLayoutId id="2147483700" r:id="rId13"/>
    <p:sldLayoutId id="2147483705" r:id="rId14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1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6.wdp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microsoft.com/office/2007/relationships/hdphoto" Target="../media/hdphoto17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8913629-7F8A-7807-84A2-217F244ECC12}"/>
              </a:ext>
            </a:extLst>
          </p:cNvPr>
          <p:cNvSpPr/>
          <p:nvPr/>
        </p:nvSpPr>
        <p:spPr>
          <a:xfrm>
            <a:off x="5889520" y="0"/>
            <a:ext cx="6302479" cy="6017343"/>
          </a:xfrm>
          <a:custGeom>
            <a:avLst/>
            <a:gdLst>
              <a:gd name="connsiteX0" fmla="*/ 921053 w 6302479"/>
              <a:gd name="connsiteY0" fmla="*/ 0 h 6017343"/>
              <a:gd name="connsiteX1" fmla="*/ 6302479 w 6302479"/>
              <a:gd name="connsiteY1" fmla="*/ 0 h 6017343"/>
              <a:gd name="connsiteX2" fmla="*/ 6302479 w 6302479"/>
              <a:gd name="connsiteY2" fmla="*/ 4811473 h 6017343"/>
              <a:gd name="connsiteX3" fmla="*/ 6168383 w 6302479"/>
              <a:gd name="connsiteY3" fmla="*/ 4959016 h 6017343"/>
              <a:gd name="connsiteX4" fmla="*/ 3613355 w 6302479"/>
              <a:gd name="connsiteY4" fmla="*/ 6017343 h 6017343"/>
              <a:gd name="connsiteX5" fmla="*/ 0 w 6302479"/>
              <a:gd name="connsiteY5" fmla="*/ 2403988 h 6017343"/>
              <a:gd name="connsiteX6" fmla="*/ 825115 w 6302479"/>
              <a:gd name="connsiteY6" fmla="*/ 105559 h 601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2479" h="6017343">
                <a:moveTo>
                  <a:pt x="921053" y="0"/>
                </a:moveTo>
                <a:lnTo>
                  <a:pt x="6302479" y="0"/>
                </a:lnTo>
                <a:lnTo>
                  <a:pt x="6302479" y="4811473"/>
                </a:lnTo>
                <a:lnTo>
                  <a:pt x="6168383" y="4959016"/>
                </a:lnTo>
                <a:cubicBezTo>
                  <a:pt x="5514494" y="5612905"/>
                  <a:pt x="4611156" y="6017343"/>
                  <a:pt x="3613355" y="6017343"/>
                </a:cubicBezTo>
                <a:cubicBezTo>
                  <a:pt x="1617754" y="6017343"/>
                  <a:pt x="0" y="4399589"/>
                  <a:pt x="0" y="2403988"/>
                </a:cubicBezTo>
                <a:cubicBezTo>
                  <a:pt x="0" y="1530913"/>
                  <a:pt x="309649" y="730160"/>
                  <a:pt x="825115" y="105559"/>
                </a:cubicBezTo>
                <a:close/>
              </a:path>
            </a:pathLst>
          </a:custGeom>
          <a:gradFill flip="none" rotWithShape="1"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11" name="Grupo 62">
            <a:extLst>
              <a:ext uri="{FF2B5EF4-FFF2-40B4-BE49-F238E27FC236}">
                <a16:creationId xmlns:a16="http://schemas.microsoft.com/office/drawing/2014/main" id="{21952DE6-D3C4-0204-58C4-D51F839CEED0}"/>
              </a:ext>
            </a:extLst>
          </p:cNvPr>
          <p:cNvGrpSpPr/>
          <p:nvPr/>
        </p:nvGrpSpPr>
        <p:grpSpPr>
          <a:xfrm rot="16200000" flipH="1">
            <a:off x="8290759" y="-413252"/>
            <a:ext cx="1500004" cy="6302479"/>
            <a:chOff x="11409419" y="-10"/>
            <a:chExt cx="773514" cy="6858011"/>
          </a:xfrm>
          <a:solidFill>
            <a:schemeClr val="bg1"/>
          </a:solidFill>
        </p:grpSpPr>
        <p:sp>
          <p:nvSpPr>
            <p:cNvPr id="12" name="Forma libre: forma 63">
              <a:extLst>
                <a:ext uri="{FF2B5EF4-FFF2-40B4-BE49-F238E27FC236}">
                  <a16:creationId xmlns:a16="http://schemas.microsoft.com/office/drawing/2014/main" id="{46AD7D0F-1053-E9A6-C43F-030B260B5A05}"/>
                </a:ext>
              </a:extLst>
            </p:cNvPr>
            <p:cNvSpPr/>
            <p:nvPr/>
          </p:nvSpPr>
          <p:spPr>
            <a:xfrm rot="16200004">
              <a:off x="8515507" y="3190574"/>
              <a:ext cx="6858000" cy="476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470"/>
                <a:gd name="f7" fmla="val 564874"/>
                <a:gd name="f8" fmla="val 478"/>
                <a:gd name="f9" fmla="val 27809"/>
                <a:gd name="f10" fmla="val 75630"/>
                <a:gd name="f11" fmla="val 20856"/>
                <a:gd name="f12" fmla="val 150592"/>
                <a:gd name="f13" fmla="val 12474"/>
                <a:gd name="f14" fmla="val 225839"/>
                <a:gd name="f15" fmla="val 7330"/>
                <a:gd name="f16" fmla="val 337282"/>
                <a:gd name="f17" fmla="val -385"/>
                <a:gd name="f18" fmla="val 448820"/>
                <a:gd name="f19" fmla="val -1909"/>
                <a:gd name="f20" fmla="val 560548"/>
                <a:gd name="f21" fmla="val 2282"/>
                <a:gd name="f22" fmla="val 643796"/>
                <a:gd name="f23" fmla="val 5425"/>
                <a:gd name="f24" fmla="val 726473"/>
                <a:gd name="f25" fmla="val 13236"/>
                <a:gd name="f26" fmla="val 809055"/>
                <a:gd name="f27" fmla="val 22666"/>
                <a:gd name="f28" fmla="val 934118"/>
                <a:gd name="f29" fmla="val 36953"/>
                <a:gd name="f30" fmla="val 1056515"/>
                <a:gd name="f31" fmla="val 65052"/>
                <a:gd name="f32" fmla="val 1178244"/>
                <a:gd name="f33" fmla="val 96008"/>
                <a:gd name="f34" fmla="val 1348456"/>
                <a:gd name="f35" fmla="val 139252"/>
                <a:gd name="f36" fmla="val 1516001"/>
                <a:gd name="f37" fmla="val 192211"/>
                <a:gd name="f38" fmla="val 1684974"/>
                <a:gd name="f39" fmla="val 240121"/>
                <a:gd name="f40" fmla="val 1807275"/>
                <a:gd name="f41" fmla="val 274888"/>
                <a:gd name="f42" fmla="val 1930338"/>
                <a:gd name="f43" fmla="val 306606"/>
                <a:gd name="f44" fmla="val 2055116"/>
                <a:gd name="f45" fmla="val 330609"/>
                <a:gd name="f46" fmla="val 2165606"/>
                <a:gd name="f47" fmla="val 351850"/>
                <a:gd name="f48" fmla="val 2277429"/>
                <a:gd name="f49" fmla="val 361470"/>
                <a:gd name="f50" fmla="val 2389920"/>
                <a:gd name="f51" fmla="val 366518"/>
                <a:gd name="f52" fmla="val 2463262"/>
                <a:gd name="f53" fmla="val 369852"/>
                <a:gd name="f54" fmla="val 2536128"/>
                <a:gd name="f55" fmla="val 2609185"/>
                <a:gd name="f56" fmla="val 365375"/>
                <a:gd name="f57" fmla="val 427859"/>
                <a:gd name="f58" fmla="val 2608899"/>
                <a:gd name="f59" fmla="val 490248"/>
                <a:gd name="f60" fmla="val 2609471"/>
                <a:gd name="f61" fmla="val 552732"/>
                <a:gd name="f62" fmla="val 562638"/>
                <a:gd name="f63" fmla="val 2607566"/>
                <a:gd name="f64" fmla="val 566353"/>
                <a:gd name="f65" fmla="val 2597564"/>
                <a:gd name="f66" fmla="val 564352"/>
                <a:gd name="f67" fmla="val 2594612"/>
                <a:gd name="f68" fmla="val 563781"/>
                <a:gd name="f69" fmla="val 2591373"/>
                <a:gd name="f70" fmla="val 2588325"/>
                <a:gd name="f71" fmla="val 1732599"/>
                <a:gd name="f72" fmla="val 876873"/>
                <a:gd name="f73" fmla="val 21242"/>
                <a:gd name="f74" fmla="val 564829"/>
                <a:gd name="f75" fmla="val 3907"/>
                <a:gd name="f76" fmla="val -94"/>
                <a:gd name="f77" fmla="val 560923"/>
                <a:gd name="f78" fmla="val 2"/>
                <a:gd name="f79" fmla="val 543588"/>
                <a:gd name="f80" fmla="val 764"/>
                <a:gd name="f81" fmla="val 371566"/>
                <a:gd name="f82" fmla="val 199735"/>
                <a:gd name="f83" fmla="+- 0 0 -90"/>
                <a:gd name="f84" fmla="*/ f3 1 2609470"/>
                <a:gd name="f85" fmla="*/ f4 1 564874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2609470"/>
                <a:gd name="f94" fmla="*/ f90 1 564874"/>
                <a:gd name="f95" fmla="*/ 478 f91 1"/>
                <a:gd name="f96" fmla="*/ 27809 f90 1"/>
                <a:gd name="f97" fmla="*/ 225839 f91 1"/>
                <a:gd name="f98" fmla="*/ 7330 f90 1"/>
                <a:gd name="f99" fmla="*/ 560548 f91 1"/>
                <a:gd name="f100" fmla="*/ 2282 f90 1"/>
                <a:gd name="f101" fmla="*/ 809055 f91 1"/>
                <a:gd name="f102" fmla="*/ 22666 f90 1"/>
                <a:gd name="f103" fmla="*/ 1178244 f91 1"/>
                <a:gd name="f104" fmla="*/ 96008 f90 1"/>
                <a:gd name="f105" fmla="*/ 1684974 f91 1"/>
                <a:gd name="f106" fmla="*/ 240121 f90 1"/>
                <a:gd name="f107" fmla="*/ 2055116 f91 1"/>
                <a:gd name="f108" fmla="*/ 330609 f90 1"/>
                <a:gd name="f109" fmla="*/ 2389920 f91 1"/>
                <a:gd name="f110" fmla="*/ 366518 f90 1"/>
                <a:gd name="f111" fmla="*/ 2609185 f91 1"/>
                <a:gd name="f112" fmla="*/ 365375 f90 1"/>
                <a:gd name="f113" fmla="*/ 2609471 f91 1"/>
                <a:gd name="f114" fmla="*/ 552732 f90 1"/>
                <a:gd name="f115" fmla="*/ 2597564 f91 1"/>
                <a:gd name="f116" fmla="*/ 564352 f90 1"/>
                <a:gd name="f117" fmla="*/ 2588325 f91 1"/>
                <a:gd name="f118" fmla="*/ 21242 f91 1"/>
                <a:gd name="f119" fmla="*/ 564829 f90 1"/>
                <a:gd name="f120" fmla="*/ 2 f91 1"/>
                <a:gd name="f121" fmla="*/ 543588 f90 1"/>
                <a:gd name="f122" fmla="+- f92 0 f1"/>
                <a:gd name="f123" fmla="*/ f95 1 2609470"/>
                <a:gd name="f124" fmla="*/ f96 1 564874"/>
                <a:gd name="f125" fmla="*/ f97 1 2609470"/>
                <a:gd name="f126" fmla="*/ f98 1 564874"/>
                <a:gd name="f127" fmla="*/ f99 1 2609470"/>
                <a:gd name="f128" fmla="*/ f100 1 564874"/>
                <a:gd name="f129" fmla="*/ f101 1 2609470"/>
                <a:gd name="f130" fmla="*/ f102 1 564874"/>
                <a:gd name="f131" fmla="*/ f103 1 2609470"/>
                <a:gd name="f132" fmla="*/ f104 1 564874"/>
                <a:gd name="f133" fmla="*/ f105 1 2609470"/>
                <a:gd name="f134" fmla="*/ f106 1 564874"/>
                <a:gd name="f135" fmla="*/ f107 1 2609470"/>
                <a:gd name="f136" fmla="*/ f108 1 564874"/>
                <a:gd name="f137" fmla="*/ f109 1 2609470"/>
                <a:gd name="f138" fmla="*/ f110 1 564874"/>
                <a:gd name="f139" fmla="*/ f111 1 2609470"/>
                <a:gd name="f140" fmla="*/ f112 1 564874"/>
                <a:gd name="f141" fmla="*/ f113 1 2609470"/>
                <a:gd name="f142" fmla="*/ f114 1 564874"/>
                <a:gd name="f143" fmla="*/ f115 1 2609470"/>
                <a:gd name="f144" fmla="*/ f116 1 564874"/>
                <a:gd name="f145" fmla="*/ f117 1 2609470"/>
                <a:gd name="f146" fmla="*/ f118 1 2609470"/>
                <a:gd name="f147" fmla="*/ f119 1 564874"/>
                <a:gd name="f148" fmla="*/ f120 1 2609470"/>
                <a:gd name="f149" fmla="*/ f121 1 564874"/>
                <a:gd name="f150" fmla="*/ f86 1 f93"/>
                <a:gd name="f151" fmla="*/ f87 1 f93"/>
                <a:gd name="f152" fmla="*/ f86 1 f94"/>
                <a:gd name="f153" fmla="*/ f88 1 f94"/>
                <a:gd name="f154" fmla="*/ f123 1 f93"/>
                <a:gd name="f155" fmla="*/ f124 1 f94"/>
                <a:gd name="f156" fmla="*/ f125 1 f93"/>
                <a:gd name="f157" fmla="*/ f126 1 f94"/>
                <a:gd name="f158" fmla="*/ f127 1 f93"/>
                <a:gd name="f159" fmla="*/ f128 1 f94"/>
                <a:gd name="f160" fmla="*/ f129 1 f93"/>
                <a:gd name="f161" fmla="*/ f130 1 f94"/>
                <a:gd name="f162" fmla="*/ f131 1 f93"/>
                <a:gd name="f163" fmla="*/ f132 1 f94"/>
                <a:gd name="f164" fmla="*/ f133 1 f93"/>
                <a:gd name="f165" fmla="*/ f134 1 f94"/>
                <a:gd name="f166" fmla="*/ f135 1 f93"/>
                <a:gd name="f167" fmla="*/ f136 1 f94"/>
                <a:gd name="f168" fmla="*/ f137 1 f93"/>
                <a:gd name="f169" fmla="*/ f138 1 f94"/>
                <a:gd name="f170" fmla="*/ f139 1 f93"/>
                <a:gd name="f171" fmla="*/ f140 1 f94"/>
                <a:gd name="f172" fmla="*/ f141 1 f93"/>
                <a:gd name="f173" fmla="*/ f142 1 f94"/>
                <a:gd name="f174" fmla="*/ f143 1 f93"/>
                <a:gd name="f175" fmla="*/ f144 1 f94"/>
                <a:gd name="f176" fmla="*/ f145 1 f93"/>
                <a:gd name="f177" fmla="*/ f146 1 f93"/>
                <a:gd name="f178" fmla="*/ f147 1 f94"/>
                <a:gd name="f179" fmla="*/ f148 1 f93"/>
                <a:gd name="f180" fmla="*/ f149 1 f94"/>
                <a:gd name="f181" fmla="*/ f150 f84 1"/>
                <a:gd name="f182" fmla="*/ f151 f84 1"/>
                <a:gd name="f183" fmla="*/ f153 f85 1"/>
                <a:gd name="f184" fmla="*/ f152 f85 1"/>
                <a:gd name="f185" fmla="*/ f154 f84 1"/>
                <a:gd name="f186" fmla="*/ f155 f85 1"/>
                <a:gd name="f187" fmla="*/ f156 f84 1"/>
                <a:gd name="f188" fmla="*/ f157 f85 1"/>
                <a:gd name="f189" fmla="*/ f158 f84 1"/>
                <a:gd name="f190" fmla="*/ f159 f85 1"/>
                <a:gd name="f191" fmla="*/ f160 f84 1"/>
                <a:gd name="f192" fmla="*/ f161 f85 1"/>
                <a:gd name="f193" fmla="*/ f162 f84 1"/>
                <a:gd name="f194" fmla="*/ f163 f85 1"/>
                <a:gd name="f195" fmla="*/ f164 f84 1"/>
                <a:gd name="f196" fmla="*/ f165 f85 1"/>
                <a:gd name="f197" fmla="*/ f166 f84 1"/>
                <a:gd name="f198" fmla="*/ f167 f85 1"/>
                <a:gd name="f199" fmla="*/ f168 f84 1"/>
                <a:gd name="f200" fmla="*/ f169 f85 1"/>
                <a:gd name="f201" fmla="*/ f170 f84 1"/>
                <a:gd name="f202" fmla="*/ f171 f85 1"/>
                <a:gd name="f203" fmla="*/ f172 f84 1"/>
                <a:gd name="f204" fmla="*/ f173 f85 1"/>
                <a:gd name="f205" fmla="*/ f174 f84 1"/>
                <a:gd name="f206" fmla="*/ f175 f85 1"/>
                <a:gd name="f207" fmla="*/ f176 f84 1"/>
                <a:gd name="f208" fmla="*/ f177 f84 1"/>
                <a:gd name="f209" fmla="*/ f178 f85 1"/>
                <a:gd name="f210" fmla="*/ f179 f84 1"/>
                <a:gd name="f211" fmla="*/ f180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85" y="f186"/>
                </a:cxn>
                <a:cxn ang="f122">
                  <a:pos x="f187" y="f188"/>
                </a:cxn>
                <a:cxn ang="f122">
                  <a:pos x="f189" y="f190"/>
                </a:cxn>
                <a:cxn ang="f122">
                  <a:pos x="f191" y="f192"/>
                </a:cxn>
                <a:cxn ang="f122">
                  <a:pos x="f193" y="f194"/>
                </a:cxn>
                <a:cxn ang="f122">
                  <a:pos x="f195" y="f196"/>
                </a:cxn>
                <a:cxn ang="f122">
                  <a:pos x="f197" y="f198"/>
                </a:cxn>
                <a:cxn ang="f122">
                  <a:pos x="f199" y="f200"/>
                </a:cxn>
                <a:cxn ang="f122">
                  <a:pos x="f201" y="f202"/>
                </a:cxn>
                <a:cxn ang="f122">
                  <a:pos x="f203" y="f204"/>
                </a:cxn>
                <a:cxn ang="f122">
                  <a:pos x="f205" y="f206"/>
                </a:cxn>
                <a:cxn ang="f122">
                  <a:pos x="f207" y="f206"/>
                </a:cxn>
                <a:cxn ang="f122">
                  <a:pos x="f208" y="f209"/>
                </a:cxn>
                <a:cxn ang="f122">
                  <a:pos x="f210" y="f211"/>
                </a:cxn>
                <a:cxn ang="f122">
                  <a:pos x="f185" y="f186"/>
                </a:cxn>
              </a:cxnLst>
              <a:rect l="f181" t="f184" r="f182" b="f183"/>
              <a:pathLst>
                <a:path w="2609470" h="56487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1"/>
                    <a:pt x="f55" y="f56"/>
                  </a:cubicBezTo>
                  <a:cubicBezTo>
                    <a:pt x="f55" y="f57"/>
                    <a:pt x="f58" y="f59"/>
                    <a:pt x="f60" y="f61"/>
                  </a:cubicBezTo>
                  <a:cubicBezTo>
                    <a:pt x="f60" y="f62"/>
                    <a:pt x="f63" y="f64"/>
                    <a:pt x="f65" y="f66"/>
                  </a:cubicBezTo>
                  <a:cubicBezTo>
                    <a:pt x="f67" y="f68"/>
                    <a:pt x="f69" y="f66"/>
                    <a:pt x="f70" y="f66"/>
                  </a:cubicBezTo>
                  <a:cubicBezTo>
                    <a:pt x="f71" y="f66"/>
                    <a:pt x="f72" y="f66"/>
                    <a:pt x="f73" y="f74"/>
                  </a:cubicBezTo>
                  <a:cubicBezTo>
                    <a:pt x="f75" y="f74"/>
                    <a:pt x="f76" y="f77"/>
                    <a:pt x="f78" y="f79"/>
                  </a:cubicBezTo>
                  <a:cubicBezTo>
                    <a:pt x="f80" y="f81"/>
                    <a:pt x="f8" y="f82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3" name="Forma libre: forma 64">
              <a:extLst>
                <a:ext uri="{FF2B5EF4-FFF2-40B4-BE49-F238E27FC236}">
                  <a16:creationId xmlns:a16="http://schemas.microsoft.com/office/drawing/2014/main" id="{1E6B70E6-6AD0-48B4-665F-D1ED84CC7216}"/>
                </a:ext>
              </a:extLst>
            </p:cNvPr>
            <p:cNvSpPr/>
            <p:nvPr/>
          </p:nvSpPr>
          <p:spPr>
            <a:xfrm rot="16200004">
              <a:off x="8620746" y="2788663"/>
              <a:ext cx="6054196" cy="4768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03621"/>
                <a:gd name="f7" fmla="val 543984"/>
                <a:gd name="f8" fmla="val 537504"/>
                <a:gd name="f9" fmla="val 2289429"/>
                <a:gd name="f10" fmla="val 542266"/>
                <a:gd name="f11" fmla="val 2274761"/>
                <a:gd name="f12" fmla="val 541695"/>
                <a:gd name="f13" fmla="val 2260187"/>
                <a:gd name="f14" fmla="val 1956149"/>
                <a:gd name="f15" fmla="val 554649"/>
                <a:gd name="f16" fmla="val 1662208"/>
                <a:gd name="f17" fmla="val 498927"/>
                <a:gd name="f18" fmla="val 1372172"/>
                <a:gd name="f19" fmla="val 413679"/>
                <a:gd name="f20" fmla="val 1191101"/>
                <a:gd name="f21" fmla="val 360434"/>
                <a:gd name="f22" fmla="val 1010602"/>
                <a:gd name="f23" fmla="val 304998"/>
                <a:gd name="f24" fmla="val 827342"/>
                <a:gd name="f25" fmla="val 259278"/>
                <a:gd name="f26" fmla="val 663321"/>
                <a:gd name="f27" fmla="val 218321"/>
                <a:gd name="f28" fmla="val 497205"/>
                <a:gd name="f29" fmla="val 190127"/>
                <a:gd name="f30" fmla="val 328136"/>
                <a:gd name="f31" fmla="val 181173"/>
                <a:gd name="f32" fmla="val 229648"/>
                <a:gd name="f33" fmla="val 175935"/>
                <a:gd name="f34" fmla="val 131350"/>
                <a:gd name="f35" fmla="val 169077"/>
                <a:gd name="f36" fmla="val 32671"/>
                <a:gd name="f37" fmla="val 176506"/>
                <a:gd name="f38" fmla="val 22384"/>
                <a:gd name="f39" fmla="val 177268"/>
                <a:gd name="f40" fmla="val 11335"/>
                <a:gd name="f41" fmla="val 179649"/>
                <a:gd name="f42" fmla="val 173363"/>
                <a:gd name="f43" fmla="val 3429"/>
                <a:gd name="f44" fmla="val 162885"/>
                <a:gd name="f45" fmla="val 13240"/>
                <a:gd name="f46" fmla="val 161076"/>
                <a:gd name="f47" fmla="val 20764"/>
                <a:gd name="f48" fmla="val 157170"/>
                <a:gd name="f49" fmla="val 157924"/>
                <a:gd name="f50" fmla="val 86400"/>
                <a:gd name="f51" fmla="val 305086"/>
                <a:gd name="f52" fmla="val 47728"/>
                <a:gd name="f53" fmla="val 456533"/>
                <a:gd name="f54" fmla="val 24201"/>
                <a:gd name="f55" fmla="val 585597"/>
                <a:gd name="f56" fmla="val 4008"/>
                <a:gd name="f57" fmla="val 715613"/>
                <a:gd name="f58" fmla="val -3421"/>
                <a:gd name="f59" fmla="val 846011"/>
                <a:gd name="f60" fmla="val 1437"/>
                <a:gd name="f61" fmla="val 1014984"/>
                <a:gd name="f62" fmla="val 7818"/>
                <a:gd name="f63" fmla="val 1181767"/>
                <a:gd name="f64" fmla="val 31250"/>
                <a:gd name="f65" fmla="val 1346835"/>
                <a:gd name="f66" fmla="val 68493"/>
                <a:gd name="f67" fmla="val 1442371"/>
                <a:gd name="f68" fmla="val 90019"/>
                <a:gd name="f69" fmla="val 1539812"/>
                <a:gd name="f70" fmla="val 99544"/>
                <a:gd name="f71" fmla="val 1637443"/>
                <a:gd name="f72" fmla="val 107069"/>
                <a:gd name="f73" fmla="val 1744409"/>
                <a:gd name="f74" fmla="val 115260"/>
                <a:gd name="f75" fmla="val 1851374"/>
                <a:gd name="f76" fmla="val 113641"/>
                <a:gd name="f77" fmla="val 1958340"/>
                <a:gd name="f78" fmla="val 111165"/>
                <a:gd name="f79" fmla="val 2063877"/>
                <a:gd name="f80" fmla="val 108688"/>
                <a:gd name="f81" fmla="val 2168843"/>
                <a:gd name="f82" fmla="val 98115"/>
                <a:gd name="f83" fmla="val 2273713"/>
                <a:gd name="f84" fmla="val 86019"/>
                <a:gd name="f85" fmla="val 2283619"/>
                <a:gd name="f86" fmla="val 84876"/>
                <a:gd name="f87" fmla="val 2293620"/>
                <a:gd name="f88" fmla="val 84780"/>
                <a:gd name="f89" fmla="val 84209"/>
                <a:gd name="f90" fmla="+- 0 0 -90"/>
                <a:gd name="f91" fmla="*/ f3 1 2303621"/>
                <a:gd name="f92" fmla="*/ f4 1 543984"/>
                <a:gd name="f93" fmla="val f5"/>
                <a:gd name="f94" fmla="val f6"/>
                <a:gd name="f95" fmla="val f7"/>
                <a:gd name="f96" fmla="*/ f90 f0 1"/>
                <a:gd name="f97" fmla="+- f95 0 f93"/>
                <a:gd name="f98" fmla="+- f94 0 f93"/>
                <a:gd name="f99" fmla="*/ f96 1 f2"/>
                <a:gd name="f100" fmla="*/ f98 1 2303621"/>
                <a:gd name="f101" fmla="*/ f97 1 543984"/>
                <a:gd name="f102" fmla="*/ 2303621 f98 1"/>
                <a:gd name="f103" fmla="*/ 537504 f97 1"/>
                <a:gd name="f104" fmla="*/ 2260187 f98 1"/>
                <a:gd name="f105" fmla="*/ 542266 f97 1"/>
                <a:gd name="f106" fmla="*/ 1372172 f98 1"/>
                <a:gd name="f107" fmla="*/ 413679 f97 1"/>
                <a:gd name="f108" fmla="*/ 827342 f98 1"/>
                <a:gd name="f109" fmla="*/ 259278 f97 1"/>
                <a:gd name="f110" fmla="*/ 328136 f98 1"/>
                <a:gd name="f111" fmla="*/ 181173 f97 1"/>
                <a:gd name="f112" fmla="*/ 32671 f98 1"/>
                <a:gd name="f113" fmla="*/ 176506 f97 1"/>
                <a:gd name="f114" fmla="*/ 0 f98 1"/>
                <a:gd name="f115" fmla="*/ 173363 f97 1"/>
                <a:gd name="f116" fmla="*/ 20764 f98 1"/>
                <a:gd name="f117" fmla="*/ 157170 f97 1"/>
                <a:gd name="f118" fmla="*/ 456533 f98 1"/>
                <a:gd name="f119" fmla="*/ 24201 f97 1"/>
                <a:gd name="f120" fmla="*/ 846011 f98 1"/>
                <a:gd name="f121" fmla="*/ 1437 f97 1"/>
                <a:gd name="f122" fmla="*/ 1346835 f98 1"/>
                <a:gd name="f123" fmla="*/ 68493 f97 1"/>
                <a:gd name="f124" fmla="*/ 1637443 f98 1"/>
                <a:gd name="f125" fmla="*/ 107069 f97 1"/>
                <a:gd name="f126" fmla="*/ 1958340 f98 1"/>
                <a:gd name="f127" fmla="*/ 111165 f97 1"/>
                <a:gd name="f128" fmla="*/ 2273713 f98 1"/>
                <a:gd name="f129" fmla="*/ 86019 f97 1"/>
                <a:gd name="f130" fmla="*/ 84209 f97 1"/>
                <a:gd name="f131" fmla="+- f99 0 f1"/>
                <a:gd name="f132" fmla="*/ f102 1 2303621"/>
                <a:gd name="f133" fmla="*/ f103 1 543984"/>
                <a:gd name="f134" fmla="*/ f104 1 2303621"/>
                <a:gd name="f135" fmla="*/ f105 1 543984"/>
                <a:gd name="f136" fmla="*/ f106 1 2303621"/>
                <a:gd name="f137" fmla="*/ f107 1 543984"/>
                <a:gd name="f138" fmla="*/ f108 1 2303621"/>
                <a:gd name="f139" fmla="*/ f109 1 543984"/>
                <a:gd name="f140" fmla="*/ f110 1 2303621"/>
                <a:gd name="f141" fmla="*/ f111 1 543984"/>
                <a:gd name="f142" fmla="*/ f112 1 2303621"/>
                <a:gd name="f143" fmla="*/ f113 1 543984"/>
                <a:gd name="f144" fmla="*/ f114 1 2303621"/>
                <a:gd name="f145" fmla="*/ f115 1 543984"/>
                <a:gd name="f146" fmla="*/ f116 1 2303621"/>
                <a:gd name="f147" fmla="*/ f117 1 543984"/>
                <a:gd name="f148" fmla="*/ f118 1 2303621"/>
                <a:gd name="f149" fmla="*/ f119 1 543984"/>
                <a:gd name="f150" fmla="*/ f120 1 2303621"/>
                <a:gd name="f151" fmla="*/ f121 1 543984"/>
                <a:gd name="f152" fmla="*/ f122 1 2303621"/>
                <a:gd name="f153" fmla="*/ f123 1 543984"/>
                <a:gd name="f154" fmla="*/ f124 1 2303621"/>
                <a:gd name="f155" fmla="*/ f125 1 543984"/>
                <a:gd name="f156" fmla="*/ f126 1 2303621"/>
                <a:gd name="f157" fmla="*/ f127 1 543984"/>
                <a:gd name="f158" fmla="*/ f128 1 2303621"/>
                <a:gd name="f159" fmla="*/ f129 1 543984"/>
                <a:gd name="f160" fmla="*/ f130 1 543984"/>
                <a:gd name="f161" fmla="*/ f93 1 f100"/>
                <a:gd name="f162" fmla="*/ f94 1 f100"/>
                <a:gd name="f163" fmla="*/ f93 1 f101"/>
                <a:gd name="f164" fmla="*/ f95 1 f101"/>
                <a:gd name="f165" fmla="*/ f132 1 f100"/>
                <a:gd name="f166" fmla="*/ f133 1 f101"/>
                <a:gd name="f167" fmla="*/ f134 1 f100"/>
                <a:gd name="f168" fmla="*/ f135 1 f101"/>
                <a:gd name="f169" fmla="*/ f136 1 f100"/>
                <a:gd name="f170" fmla="*/ f137 1 f101"/>
                <a:gd name="f171" fmla="*/ f138 1 f100"/>
                <a:gd name="f172" fmla="*/ f139 1 f101"/>
                <a:gd name="f173" fmla="*/ f140 1 f100"/>
                <a:gd name="f174" fmla="*/ f141 1 f101"/>
                <a:gd name="f175" fmla="*/ f142 1 f100"/>
                <a:gd name="f176" fmla="*/ f143 1 f101"/>
                <a:gd name="f177" fmla="*/ f144 1 f100"/>
                <a:gd name="f178" fmla="*/ f145 1 f101"/>
                <a:gd name="f179" fmla="*/ f146 1 f100"/>
                <a:gd name="f180" fmla="*/ f147 1 f101"/>
                <a:gd name="f181" fmla="*/ f148 1 f100"/>
                <a:gd name="f182" fmla="*/ f149 1 f101"/>
                <a:gd name="f183" fmla="*/ f150 1 f100"/>
                <a:gd name="f184" fmla="*/ f151 1 f101"/>
                <a:gd name="f185" fmla="*/ f152 1 f100"/>
                <a:gd name="f186" fmla="*/ f153 1 f101"/>
                <a:gd name="f187" fmla="*/ f154 1 f100"/>
                <a:gd name="f188" fmla="*/ f155 1 f101"/>
                <a:gd name="f189" fmla="*/ f156 1 f100"/>
                <a:gd name="f190" fmla="*/ f157 1 f101"/>
                <a:gd name="f191" fmla="*/ f158 1 f100"/>
                <a:gd name="f192" fmla="*/ f159 1 f101"/>
                <a:gd name="f193" fmla="*/ f160 1 f101"/>
                <a:gd name="f194" fmla="*/ f161 f91 1"/>
                <a:gd name="f195" fmla="*/ f162 f91 1"/>
                <a:gd name="f196" fmla="*/ f164 f92 1"/>
                <a:gd name="f197" fmla="*/ f163 f92 1"/>
                <a:gd name="f198" fmla="*/ f165 f91 1"/>
                <a:gd name="f199" fmla="*/ f166 f92 1"/>
                <a:gd name="f200" fmla="*/ f167 f91 1"/>
                <a:gd name="f201" fmla="*/ f168 f92 1"/>
                <a:gd name="f202" fmla="*/ f169 f91 1"/>
                <a:gd name="f203" fmla="*/ f170 f92 1"/>
                <a:gd name="f204" fmla="*/ f171 f91 1"/>
                <a:gd name="f205" fmla="*/ f172 f92 1"/>
                <a:gd name="f206" fmla="*/ f173 f91 1"/>
                <a:gd name="f207" fmla="*/ f174 f92 1"/>
                <a:gd name="f208" fmla="*/ f175 f91 1"/>
                <a:gd name="f209" fmla="*/ f176 f92 1"/>
                <a:gd name="f210" fmla="*/ f177 f91 1"/>
                <a:gd name="f211" fmla="*/ f178 f92 1"/>
                <a:gd name="f212" fmla="*/ f179 f91 1"/>
                <a:gd name="f213" fmla="*/ f180 f92 1"/>
                <a:gd name="f214" fmla="*/ f181 f91 1"/>
                <a:gd name="f215" fmla="*/ f182 f92 1"/>
                <a:gd name="f216" fmla="*/ f183 f91 1"/>
                <a:gd name="f217" fmla="*/ f184 f92 1"/>
                <a:gd name="f218" fmla="*/ f185 f91 1"/>
                <a:gd name="f219" fmla="*/ f186 f92 1"/>
                <a:gd name="f220" fmla="*/ f187 f91 1"/>
                <a:gd name="f221" fmla="*/ f188 f92 1"/>
                <a:gd name="f222" fmla="*/ f189 f91 1"/>
                <a:gd name="f223" fmla="*/ f190 f92 1"/>
                <a:gd name="f224" fmla="*/ f191 f91 1"/>
                <a:gd name="f225" fmla="*/ f192 f92 1"/>
                <a:gd name="f226" fmla="*/ f193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98" y="f199"/>
                </a:cxn>
                <a:cxn ang="f131">
                  <a:pos x="f200" y="f201"/>
                </a:cxn>
                <a:cxn ang="f131">
                  <a:pos x="f202" y="f203"/>
                </a:cxn>
                <a:cxn ang="f131">
                  <a:pos x="f204" y="f205"/>
                </a:cxn>
                <a:cxn ang="f131">
                  <a:pos x="f206" y="f207"/>
                </a:cxn>
                <a:cxn ang="f131">
                  <a:pos x="f208" y="f209"/>
                </a:cxn>
                <a:cxn ang="f131">
                  <a:pos x="f210" y="f211"/>
                </a:cxn>
                <a:cxn ang="f131">
                  <a:pos x="f212" y="f213"/>
                </a:cxn>
                <a:cxn ang="f131">
                  <a:pos x="f214" y="f215"/>
                </a:cxn>
                <a:cxn ang="f131">
                  <a:pos x="f216" y="f217"/>
                </a:cxn>
                <a:cxn ang="f131">
                  <a:pos x="f218" y="f219"/>
                </a:cxn>
                <a:cxn ang="f131">
                  <a:pos x="f220" y="f221"/>
                </a:cxn>
                <a:cxn ang="f131">
                  <a:pos x="f222" y="f223"/>
                </a:cxn>
                <a:cxn ang="f131">
                  <a:pos x="f224" y="f225"/>
                </a:cxn>
                <a:cxn ang="f131">
                  <a:pos x="f198" y="f226"/>
                </a:cxn>
                <a:cxn ang="f131">
                  <a:pos x="f198" y="f199"/>
                </a:cxn>
              </a:cxnLst>
              <a:rect l="f194" t="f197" r="f195" b="f196"/>
              <a:pathLst>
                <a:path w="2303621" h="543984">
                  <a:moveTo>
                    <a:pt x="f6" y="f8"/>
                  </a:moveTo>
                  <a:cubicBezTo>
                    <a:pt x="f9" y="f10"/>
                    <a:pt x="f11" y="f12"/>
                    <a:pt x="f13" y="f10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5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6" y="f89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F762B77D-AEE9-14D3-8A7C-2F3404A2E356}"/>
              </a:ext>
            </a:extLst>
          </p:cNvPr>
          <p:cNvSpPr/>
          <p:nvPr/>
        </p:nvSpPr>
        <p:spPr>
          <a:xfrm>
            <a:off x="0" y="0"/>
            <a:ext cx="560439" cy="6858000"/>
          </a:xfrm>
          <a:prstGeom prst="rtTriangle">
            <a:avLst/>
          </a:prstGeom>
          <a:gradFill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2651390-6E1C-F077-8F83-D1838CAB783A}"/>
              </a:ext>
            </a:extLst>
          </p:cNvPr>
          <p:cNvGrpSpPr/>
          <p:nvPr/>
        </p:nvGrpSpPr>
        <p:grpSpPr>
          <a:xfrm>
            <a:off x="7192236" y="117988"/>
            <a:ext cx="4269776" cy="6858000"/>
            <a:chOff x="7302552" y="-1602232"/>
            <a:chExt cx="4269776" cy="685800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10A511B-F293-2490-B33D-7DA269969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2552" y="753468"/>
              <a:ext cx="2527081" cy="4158740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6F68D03C-D3E2-9BF4-FC60-3ED44C22B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7813" y="1865670"/>
              <a:ext cx="1564515" cy="2898404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38E1429-B076-E7FC-41E8-2452334F4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4958" y="-1602232"/>
              <a:ext cx="2410343" cy="6858000"/>
            </a:xfrm>
            <a:prstGeom prst="rect">
              <a:avLst/>
            </a:prstGeom>
          </p:spPr>
        </p:pic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7E5250AE-0EEE-222F-5853-61EAB4BDA30A}"/>
              </a:ext>
            </a:extLst>
          </p:cNvPr>
          <p:cNvGrpSpPr>
            <a:grpSpLocks noChangeAspect="1"/>
          </p:cNvGrpSpPr>
          <p:nvPr/>
        </p:nvGrpSpPr>
        <p:grpSpPr>
          <a:xfrm>
            <a:off x="749286" y="1314396"/>
            <a:ext cx="4086585" cy="1248874"/>
            <a:chOff x="3356" y="1703"/>
            <a:chExt cx="5229" cy="1598"/>
          </a:xfrm>
          <a:solidFill>
            <a:srgbClr val="DE000A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8523BD4-E686-FA43-32F8-C9E721F35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8" y="1710"/>
              <a:ext cx="1762" cy="1567"/>
            </a:xfrm>
            <a:custGeom>
              <a:avLst/>
              <a:gdLst>
                <a:gd name="T0" fmla="*/ 266 w 742"/>
                <a:gd name="T1" fmla="*/ 489 h 658"/>
                <a:gd name="T2" fmla="*/ 229 w 742"/>
                <a:gd name="T3" fmla="*/ 491 h 658"/>
                <a:gd name="T4" fmla="*/ 139 w 742"/>
                <a:gd name="T5" fmla="*/ 620 h 658"/>
                <a:gd name="T6" fmla="*/ 24 w 742"/>
                <a:gd name="T7" fmla="*/ 648 h 658"/>
                <a:gd name="T8" fmla="*/ 7 w 742"/>
                <a:gd name="T9" fmla="*/ 555 h 658"/>
                <a:gd name="T10" fmla="*/ 80 w 742"/>
                <a:gd name="T11" fmla="*/ 413 h 658"/>
                <a:gd name="T12" fmla="*/ 221 w 742"/>
                <a:gd name="T13" fmla="*/ 328 h 658"/>
                <a:gd name="T14" fmla="*/ 253 w 742"/>
                <a:gd name="T15" fmla="*/ 439 h 658"/>
                <a:gd name="T16" fmla="*/ 276 w 742"/>
                <a:gd name="T17" fmla="*/ 448 h 658"/>
                <a:gd name="T18" fmla="*/ 328 w 742"/>
                <a:gd name="T19" fmla="*/ 330 h 658"/>
                <a:gd name="T20" fmla="*/ 482 w 742"/>
                <a:gd name="T21" fmla="*/ 112 h 658"/>
                <a:gd name="T22" fmla="*/ 594 w 742"/>
                <a:gd name="T23" fmla="*/ 15 h 658"/>
                <a:gd name="T24" fmla="*/ 673 w 742"/>
                <a:gd name="T25" fmla="*/ 42 h 658"/>
                <a:gd name="T26" fmla="*/ 641 w 742"/>
                <a:gd name="T27" fmla="*/ 70 h 658"/>
                <a:gd name="T28" fmla="*/ 653 w 742"/>
                <a:gd name="T29" fmla="*/ 45 h 658"/>
                <a:gd name="T30" fmla="*/ 629 w 742"/>
                <a:gd name="T31" fmla="*/ 53 h 658"/>
                <a:gd name="T32" fmla="*/ 556 w 742"/>
                <a:gd name="T33" fmla="*/ 132 h 658"/>
                <a:gd name="T34" fmla="*/ 432 w 742"/>
                <a:gd name="T35" fmla="*/ 317 h 658"/>
                <a:gd name="T36" fmla="*/ 370 w 742"/>
                <a:gd name="T37" fmla="*/ 452 h 658"/>
                <a:gd name="T38" fmla="*/ 344 w 742"/>
                <a:gd name="T39" fmla="*/ 569 h 658"/>
                <a:gd name="T40" fmla="*/ 411 w 742"/>
                <a:gd name="T41" fmla="*/ 520 h 658"/>
                <a:gd name="T42" fmla="*/ 486 w 742"/>
                <a:gd name="T43" fmla="*/ 413 h 658"/>
                <a:gd name="T44" fmla="*/ 610 w 742"/>
                <a:gd name="T45" fmla="*/ 327 h 658"/>
                <a:gd name="T46" fmla="*/ 669 w 742"/>
                <a:gd name="T47" fmla="*/ 329 h 658"/>
                <a:gd name="T48" fmla="*/ 736 w 742"/>
                <a:gd name="T49" fmla="*/ 329 h 658"/>
                <a:gd name="T50" fmla="*/ 683 w 742"/>
                <a:gd name="T51" fmla="*/ 440 h 658"/>
                <a:gd name="T52" fmla="*/ 622 w 742"/>
                <a:gd name="T53" fmla="*/ 553 h 658"/>
                <a:gd name="T54" fmla="*/ 624 w 742"/>
                <a:gd name="T55" fmla="*/ 569 h 658"/>
                <a:gd name="T56" fmla="*/ 688 w 742"/>
                <a:gd name="T57" fmla="*/ 494 h 658"/>
                <a:gd name="T58" fmla="*/ 718 w 742"/>
                <a:gd name="T59" fmla="*/ 480 h 658"/>
                <a:gd name="T60" fmla="*/ 652 w 742"/>
                <a:gd name="T61" fmla="*/ 596 h 658"/>
                <a:gd name="T62" fmla="*/ 539 w 742"/>
                <a:gd name="T63" fmla="*/ 650 h 658"/>
                <a:gd name="T64" fmla="*/ 512 w 742"/>
                <a:gd name="T65" fmla="*/ 620 h 658"/>
                <a:gd name="T66" fmla="*/ 413 w 742"/>
                <a:gd name="T67" fmla="*/ 641 h 658"/>
                <a:gd name="T68" fmla="*/ 391 w 742"/>
                <a:gd name="T69" fmla="*/ 599 h 658"/>
                <a:gd name="T70" fmla="*/ 287 w 742"/>
                <a:gd name="T71" fmla="*/ 649 h 658"/>
                <a:gd name="T72" fmla="*/ 250 w 742"/>
                <a:gd name="T73" fmla="*/ 575 h 658"/>
                <a:gd name="T74" fmla="*/ 514 w 742"/>
                <a:gd name="T75" fmla="*/ 571 h 658"/>
                <a:gd name="T76" fmla="*/ 619 w 742"/>
                <a:gd name="T77" fmla="*/ 406 h 658"/>
                <a:gd name="T78" fmla="*/ 616 w 742"/>
                <a:gd name="T79" fmla="*/ 374 h 658"/>
                <a:gd name="T80" fmla="*/ 515 w 742"/>
                <a:gd name="T81" fmla="*/ 500 h 658"/>
                <a:gd name="T82" fmla="*/ 93 w 742"/>
                <a:gd name="T83" fmla="*/ 556 h 658"/>
                <a:gd name="T84" fmla="*/ 153 w 742"/>
                <a:gd name="T85" fmla="*/ 552 h 658"/>
                <a:gd name="T86" fmla="*/ 174 w 742"/>
                <a:gd name="T87" fmla="*/ 476 h 658"/>
                <a:gd name="T88" fmla="*/ 131 w 742"/>
                <a:gd name="T89" fmla="*/ 459 h 658"/>
                <a:gd name="T90" fmla="*/ 229 w 742"/>
                <a:gd name="T91" fmla="*/ 396 h 658"/>
                <a:gd name="T92" fmla="*/ 187 w 742"/>
                <a:gd name="T93" fmla="*/ 383 h 658"/>
                <a:gd name="T94" fmla="*/ 209 w 742"/>
                <a:gd name="T95" fmla="*/ 448 h 658"/>
                <a:gd name="T96" fmla="*/ 229 w 742"/>
                <a:gd name="T97" fmla="*/ 39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2" h="658">
                  <a:moveTo>
                    <a:pt x="250" y="575"/>
                  </a:moveTo>
                  <a:cubicBezTo>
                    <a:pt x="249" y="548"/>
                    <a:pt x="255" y="523"/>
                    <a:pt x="263" y="498"/>
                  </a:cubicBezTo>
                  <a:cubicBezTo>
                    <a:pt x="264" y="495"/>
                    <a:pt x="265" y="492"/>
                    <a:pt x="266" y="489"/>
                  </a:cubicBezTo>
                  <a:cubicBezTo>
                    <a:pt x="267" y="485"/>
                    <a:pt x="265" y="485"/>
                    <a:pt x="262" y="485"/>
                  </a:cubicBezTo>
                  <a:cubicBezTo>
                    <a:pt x="253" y="486"/>
                    <a:pt x="243" y="486"/>
                    <a:pt x="233" y="488"/>
                  </a:cubicBezTo>
                  <a:cubicBezTo>
                    <a:pt x="232" y="488"/>
                    <a:pt x="230" y="490"/>
                    <a:pt x="229" y="491"/>
                  </a:cubicBezTo>
                  <a:cubicBezTo>
                    <a:pt x="217" y="512"/>
                    <a:pt x="205" y="533"/>
                    <a:pt x="192" y="554"/>
                  </a:cubicBezTo>
                  <a:cubicBezTo>
                    <a:pt x="185" y="566"/>
                    <a:pt x="175" y="578"/>
                    <a:pt x="166" y="590"/>
                  </a:cubicBezTo>
                  <a:cubicBezTo>
                    <a:pt x="158" y="600"/>
                    <a:pt x="149" y="610"/>
                    <a:pt x="139" y="620"/>
                  </a:cubicBezTo>
                  <a:cubicBezTo>
                    <a:pt x="133" y="626"/>
                    <a:pt x="125" y="631"/>
                    <a:pt x="118" y="636"/>
                  </a:cubicBezTo>
                  <a:cubicBezTo>
                    <a:pt x="106" y="644"/>
                    <a:pt x="94" y="651"/>
                    <a:pt x="80" y="654"/>
                  </a:cubicBezTo>
                  <a:cubicBezTo>
                    <a:pt x="61" y="658"/>
                    <a:pt x="42" y="656"/>
                    <a:pt x="24" y="648"/>
                  </a:cubicBezTo>
                  <a:cubicBezTo>
                    <a:pt x="15" y="643"/>
                    <a:pt x="9" y="634"/>
                    <a:pt x="5" y="624"/>
                  </a:cubicBezTo>
                  <a:cubicBezTo>
                    <a:pt x="0" y="610"/>
                    <a:pt x="1" y="596"/>
                    <a:pt x="2" y="582"/>
                  </a:cubicBezTo>
                  <a:cubicBezTo>
                    <a:pt x="3" y="573"/>
                    <a:pt x="5" y="564"/>
                    <a:pt x="7" y="555"/>
                  </a:cubicBezTo>
                  <a:cubicBezTo>
                    <a:pt x="8" y="549"/>
                    <a:pt x="10" y="543"/>
                    <a:pt x="12" y="537"/>
                  </a:cubicBezTo>
                  <a:cubicBezTo>
                    <a:pt x="19" y="514"/>
                    <a:pt x="29" y="493"/>
                    <a:pt x="40" y="472"/>
                  </a:cubicBezTo>
                  <a:cubicBezTo>
                    <a:pt x="51" y="451"/>
                    <a:pt x="65" y="431"/>
                    <a:pt x="80" y="413"/>
                  </a:cubicBezTo>
                  <a:cubicBezTo>
                    <a:pt x="95" y="397"/>
                    <a:pt x="111" y="380"/>
                    <a:pt x="128" y="366"/>
                  </a:cubicBezTo>
                  <a:cubicBezTo>
                    <a:pt x="145" y="352"/>
                    <a:pt x="163" y="339"/>
                    <a:pt x="183" y="332"/>
                  </a:cubicBezTo>
                  <a:cubicBezTo>
                    <a:pt x="195" y="328"/>
                    <a:pt x="208" y="325"/>
                    <a:pt x="221" y="328"/>
                  </a:cubicBezTo>
                  <a:cubicBezTo>
                    <a:pt x="233" y="331"/>
                    <a:pt x="243" y="336"/>
                    <a:pt x="251" y="346"/>
                  </a:cubicBezTo>
                  <a:cubicBezTo>
                    <a:pt x="263" y="361"/>
                    <a:pt x="265" y="378"/>
                    <a:pt x="262" y="396"/>
                  </a:cubicBezTo>
                  <a:cubicBezTo>
                    <a:pt x="260" y="410"/>
                    <a:pt x="256" y="425"/>
                    <a:pt x="253" y="439"/>
                  </a:cubicBezTo>
                  <a:cubicBezTo>
                    <a:pt x="252" y="443"/>
                    <a:pt x="251" y="446"/>
                    <a:pt x="250" y="449"/>
                  </a:cubicBezTo>
                  <a:cubicBezTo>
                    <a:pt x="249" y="452"/>
                    <a:pt x="250" y="455"/>
                    <a:pt x="254" y="454"/>
                  </a:cubicBezTo>
                  <a:cubicBezTo>
                    <a:pt x="261" y="452"/>
                    <a:pt x="269" y="450"/>
                    <a:pt x="276" y="448"/>
                  </a:cubicBezTo>
                  <a:cubicBezTo>
                    <a:pt x="277" y="448"/>
                    <a:pt x="278" y="446"/>
                    <a:pt x="279" y="445"/>
                  </a:cubicBezTo>
                  <a:cubicBezTo>
                    <a:pt x="288" y="418"/>
                    <a:pt x="299" y="391"/>
                    <a:pt x="311" y="365"/>
                  </a:cubicBezTo>
                  <a:cubicBezTo>
                    <a:pt x="317" y="353"/>
                    <a:pt x="322" y="341"/>
                    <a:pt x="328" y="330"/>
                  </a:cubicBezTo>
                  <a:cubicBezTo>
                    <a:pt x="341" y="307"/>
                    <a:pt x="353" y="284"/>
                    <a:pt x="367" y="262"/>
                  </a:cubicBezTo>
                  <a:cubicBezTo>
                    <a:pt x="386" y="234"/>
                    <a:pt x="405" y="207"/>
                    <a:pt x="425" y="180"/>
                  </a:cubicBezTo>
                  <a:cubicBezTo>
                    <a:pt x="443" y="157"/>
                    <a:pt x="463" y="134"/>
                    <a:pt x="482" y="112"/>
                  </a:cubicBezTo>
                  <a:cubicBezTo>
                    <a:pt x="495" y="98"/>
                    <a:pt x="508" y="85"/>
                    <a:pt x="522" y="71"/>
                  </a:cubicBezTo>
                  <a:cubicBezTo>
                    <a:pt x="532" y="61"/>
                    <a:pt x="542" y="52"/>
                    <a:pt x="552" y="42"/>
                  </a:cubicBezTo>
                  <a:cubicBezTo>
                    <a:pt x="564" y="30"/>
                    <a:pt x="579" y="22"/>
                    <a:pt x="594" y="15"/>
                  </a:cubicBezTo>
                  <a:cubicBezTo>
                    <a:pt x="605" y="9"/>
                    <a:pt x="616" y="4"/>
                    <a:pt x="629" y="2"/>
                  </a:cubicBezTo>
                  <a:cubicBezTo>
                    <a:pt x="643" y="0"/>
                    <a:pt x="656" y="2"/>
                    <a:pt x="667" y="12"/>
                  </a:cubicBezTo>
                  <a:cubicBezTo>
                    <a:pt x="676" y="21"/>
                    <a:pt x="676" y="31"/>
                    <a:pt x="673" y="42"/>
                  </a:cubicBezTo>
                  <a:cubicBezTo>
                    <a:pt x="669" y="53"/>
                    <a:pt x="662" y="62"/>
                    <a:pt x="653" y="69"/>
                  </a:cubicBezTo>
                  <a:cubicBezTo>
                    <a:pt x="652" y="69"/>
                    <a:pt x="652" y="70"/>
                    <a:pt x="651" y="70"/>
                  </a:cubicBezTo>
                  <a:cubicBezTo>
                    <a:pt x="648" y="71"/>
                    <a:pt x="645" y="74"/>
                    <a:pt x="641" y="70"/>
                  </a:cubicBezTo>
                  <a:cubicBezTo>
                    <a:pt x="639" y="67"/>
                    <a:pt x="642" y="65"/>
                    <a:pt x="644" y="62"/>
                  </a:cubicBezTo>
                  <a:cubicBezTo>
                    <a:pt x="646" y="59"/>
                    <a:pt x="649" y="57"/>
                    <a:pt x="651" y="53"/>
                  </a:cubicBezTo>
                  <a:cubicBezTo>
                    <a:pt x="652" y="51"/>
                    <a:pt x="653" y="48"/>
                    <a:pt x="653" y="45"/>
                  </a:cubicBezTo>
                  <a:cubicBezTo>
                    <a:pt x="653" y="44"/>
                    <a:pt x="652" y="40"/>
                    <a:pt x="652" y="40"/>
                  </a:cubicBezTo>
                  <a:cubicBezTo>
                    <a:pt x="650" y="40"/>
                    <a:pt x="647" y="40"/>
                    <a:pt x="645" y="41"/>
                  </a:cubicBezTo>
                  <a:cubicBezTo>
                    <a:pt x="640" y="45"/>
                    <a:pt x="634" y="49"/>
                    <a:pt x="629" y="53"/>
                  </a:cubicBezTo>
                  <a:cubicBezTo>
                    <a:pt x="620" y="61"/>
                    <a:pt x="612" y="70"/>
                    <a:pt x="603" y="78"/>
                  </a:cubicBezTo>
                  <a:cubicBezTo>
                    <a:pt x="596" y="86"/>
                    <a:pt x="588" y="94"/>
                    <a:pt x="581" y="102"/>
                  </a:cubicBezTo>
                  <a:cubicBezTo>
                    <a:pt x="573" y="112"/>
                    <a:pt x="564" y="122"/>
                    <a:pt x="556" y="132"/>
                  </a:cubicBezTo>
                  <a:cubicBezTo>
                    <a:pt x="545" y="145"/>
                    <a:pt x="534" y="158"/>
                    <a:pt x="524" y="172"/>
                  </a:cubicBezTo>
                  <a:cubicBezTo>
                    <a:pt x="506" y="199"/>
                    <a:pt x="487" y="226"/>
                    <a:pt x="469" y="253"/>
                  </a:cubicBezTo>
                  <a:cubicBezTo>
                    <a:pt x="456" y="274"/>
                    <a:pt x="444" y="296"/>
                    <a:pt x="432" y="317"/>
                  </a:cubicBezTo>
                  <a:cubicBezTo>
                    <a:pt x="422" y="335"/>
                    <a:pt x="413" y="354"/>
                    <a:pt x="404" y="372"/>
                  </a:cubicBezTo>
                  <a:cubicBezTo>
                    <a:pt x="397" y="386"/>
                    <a:pt x="391" y="400"/>
                    <a:pt x="385" y="414"/>
                  </a:cubicBezTo>
                  <a:cubicBezTo>
                    <a:pt x="380" y="426"/>
                    <a:pt x="374" y="439"/>
                    <a:pt x="370" y="452"/>
                  </a:cubicBezTo>
                  <a:cubicBezTo>
                    <a:pt x="364" y="468"/>
                    <a:pt x="359" y="485"/>
                    <a:pt x="354" y="502"/>
                  </a:cubicBezTo>
                  <a:cubicBezTo>
                    <a:pt x="350" y="516"/>
                    <a:pt x="347" y="530"/>
                    <a:pt x="344" y="544"/>
                  </a:cubicBezTo>
                  <a:cubicBezTo>
                    <a:pt x="343" y="552"/>
                    <a:pt x="343" y="561"/>
                    <a:pt x="344" y="569"/>
                  </a:cubicBezTo>
                  <a:cubicBezTo>
                    <a:pt x="344" y="576"/>
                    <a:pt x="351" y="578"/>
                    <a:pt x="357" y="576"/>
                  </a:cubicBezTo>
                  <a:cubicBezTo>
                    <a:pt x="369" y="571"/>
                    <a:pt x="376" y="562"/>
                    <a:pt x="384" y="553"/>
                  </a:cubicBezTo>
                  <a:cubicBezTo>
                    <a:pt x="393" y="542"/>
                    <a:pt x="402" y="531"/>
                    <a:pt x="411" y="520"/>
                  </a:cubicBezTo>
                  <a:cubicBezTo>
                    <a:pt x="420" y="507"/>
                    <a:pt x="430" y="493"/>
                    <a:pt x="439" y="480"/>
                  </a:cubicBezTo>
                  <a:cubicBezTo>
                    <a:pt x="449" y="466"/>
                    <a:pt x="458" y="453"/>
                    <a:pt x="467" y="440"/>
                  </a:cubicBezTo>
                  <a:cubicBezTo>
                    <a:pt x="473" y="431"/>
                    <a:pt x="480" y="422"/>
                    <a:pt x="486" y="413"/>
                  </a:cubicBezTo>
                  <a:cubicBezTo>
                    <a:pt x="502" y="392"/>
                    <a:pt x="519" y="373"/>
                    <a:pt x="541" y="357"/>
                  </a:cubicBezTo>
                  <a:cubicBezTo>
                    <a:pt x="548" y="352"/>
                    <a:pt x="556" y="346"/>
                    <a:pt x="564" y="341"/>
                  </a:cubicBezTo>
                  <a:cubicBezTo>
                    <a:pt x="578" y="333"/>
                    <a:pt x="593" y="327"/>
                    <a:pt x="610" y="327"/>
                  </a:cubicBezTo>
                  <a:cubicBezTo>
                    <a:pt x="622" y="327"/>
                    <a:pt x="633" y="331"/>
                    <a:pt x="643" y="338"/>
                  </a:cubicBezTo>
                  <a:cubicBezTo>
                    <a:pt x="649" y="341"/>
                    <a:pt x="651" y="341"/>
                    <a:pt x="654" y="336"/>
                  </a:cubicBezTo>
                  <a:cubicBezTo>
                    <a:pt x="658" y="331"/>
                    <a:pt x="662" y="328"/>
                    <a:pt x="669" y="329"/>
                  </a:cubicBezTo>
                  <a:cubicBezTo>
                    <a:pt x="680" y="329"/>
                    <a:pt x="691" y="330"/>
                    <a:pt x="702" y="330"/>
                  </a:cubicBezTo>
                  <a:cubicBezTo>
                    <a:pt x="708" y="330"/>
                    <a:pt x="713" y="329"/>
                    <a:pt x="718" y="329"/>
                  </a:cubicBezTo>
                  <a:cubicBezTo>
                    <a:pt x="724" y="329"/>
                    <a:pt x="730" y="329"/>
                    <a:pt x="736" y="329"/>
                  </a:cubicBezTo>
                  <a:cubicBezTo>
                    <a:pt x="741" y="329"/>
                    <a:pt x="742" y="332"/>
                    <a:pt x="740" y="336"/>
                  </a:cubicBezTo>
                  <a:cubicBezTo>
                    <a:pt x="730" y="355"/>
                    <a:pt x="720" y="373"/>
                    <a:pt x="710" y="391"/>
                  </a:cubicBezTo>
                  <a:cubicBezTo>
                    <a:pt x="701" y="407"/>
                    <a:pt x="692" y="424"/>
                    <a:pt x="683" y="440"/>
                  </a:cubicBezTo>
                  <a:cubicBezTo>
                    <a:pt x="673" y="460"/>
                    <a:pt x="661" y="479"/>
                    <a:pt x="651" y="499"/>
                  </a:cubicBezTo>
                  <a:cubicBezTo>
                    <a:pt x="646" y="508"/>
                    <a:pt x="641" y="517"/>
                    <a:pt x="637" y="526"/>
                  </a:cubicBezTo>
                  <a:cubicBezTo>
                    <a:pt x="632" y="535"/>
                    <a:pt x="627" y="544"/>
                    <a:pt x="622" y="553"/>
                  </a:cubicBezTo>
                  <a:cubicBezTo>
                    <a:pt x="620" y="556"/>
                    <a:pt x="618" y="559"/>
                    <a:pt x="617" y="562"/>
                  </a:cubicBezTo>
                  <a:cubicBezTo>
                    <a:pt x="616" y="564"/>
                    <a:pt x="616" y="568"/>
                    <a:pt x="617" y="569"/>
                  </a:cubicBezTo>
                  <a:cubicBezTo>
                    <a:pt x="619" y="570"/>
                    <a:pt x="622" y="570"/>
                    <a:pt x="624" y="569"/>
                  </a:cubicBezTo>
                  <a:cubicBezTo>
                    <a:pt x="629" y="567"/>
                    <a:pt x="634" y="564"/>
                    <a:pt x="637" y="560"/>
                  </a:cubicBezTo>
                  <a:cubicBezTo>
                    <a:pt x="648" y="548"/>
                    <a:pt x="659" y="536"/>
                    <a:pt x="669" y="523"/>
                  </a:cubicBezTo>
                  <a:cubicBezTo>
                    <a:pt x="676" y="514"/>
                    <a:pt x="682" y="504"/>
                    <a:pt x="688" y="494"/>
                  </a:cubicBezTo>
                  <a:cubicBezTo>
                    <a:pt x="689" y="491"/>
                    <a:pt x="690" y="488"/>
                    <a:pt x="692" y="485"/>
                  </a:cubicBezTo>
                  <a:cubicBezTo>
                    <a:pt x="693" y="483"/>
                    <a:pt x="696" y="481"/>
                    <a:pt x="698" y="480"/>
                  </a:cubicBezTo>
                  <a:cubicBezTo>
                    <a:pt x="705" y="480"/>
                    <a:pt x="711" y="480"/>
                    <a:pt x="718" y="480"/>
                  </a:cubicBezTo>
                  <a:cubicBezTo>
                    <a:pt x="724" y="480"/>
                    <a:pt x="725" y="482"/>
                    <a:pt x="723" y="488"/>
                  </a:cubicBezTo>
                  <a:cubicBezTo>
                    <a:pt x="717" y="509"/>
                    <a:pt x="707" y="528"/>
                    <a:pt x="694" y="545"/>
                  </a:cubicBezTo>
                  <a:cubicBezTo>
                    <a:pt x="682" y="563"/>
                    <a:pt x="668" y="581"/>
                    <a:pt x="652" y="596"/>
                  </a:cubicBezTo>
                  <a:cubicBezTo>
                    <a:pt x="639" y="609"/>
                    <a:pt x="625" y="621"/>
                    <a:pt x="611" y="632"/>
                  </a:cubicBezTo>
                  <a:cubicBezTo>
                    <a:pt x="600" y="641"/>
                    <a:pt x="587" y="647"/>
                    <a:pt x="573" y="652"/>
                  </a:cubicBezTo>
                  <a:cubicBezTo>
                    <a:pt x="562" y="655"/>
                    <a:pt x="550" y="656"/>
                    <a:pt x="539" y="650"/>
                  </a:cubicBezTo>
                  <a:cubicBezTo>
                    <a:pt x="532" y="646"/>
                    <a:pt x="528" y="639"/>
                    <a:pt x="524" y="633"/>
                  </a:cubicBezTo>
                  <a:cubicBezTo>
                    <a:pt x="522" y="629"/>
                    <a:pt x="521" y="626"/>
                    <a:pt x="520" y="622"/>
                  </a:cubicBezTo>
                  <a:cubicBezTo>
                    <a:pt x="519" y="616"/>
                    <a:pt x="517" y="616"/>
                    <a:pt x="512" y="620"/>
                  </a:cubicBezTo>
                  <a:cubicBezTo>
                    <a:pt x="504" y="626"/>
                    <a:pt x="496" y="632"/>
                    <a:pt x="487" y="638"/>
                  </a:cubicBezTo>
                  <a:cubicBezTo>
                    <a:pt x="476" y="646"/>
                    <a:pt x="464" y="651"/>
                    <a:pt x="451" y="653"/>
                  </a:cubicBezTo>
                  <a:cubicBezTo>
                    <a:pt x="436" y="656"/>
                    <a:pt x="423" y="652"/>
                    <a:pt x="413" y="641"/>
                  </a:cubicBezTo>
                  <a:cubicBezTo>
                    <a:pt x="402" y="629"/>
                    <a:pt x="398" y="616"/>
                    <a:pt x="397" y="601"/>
                  </a:cubicBezTo>
                  <a:cubicBezTo>
                    <a:pt x="397" y="599"/>
                    <a:pt x="396" y="598"/>
                    <a:pt x="395" y="597"/>
                  </a:cubicBezTo>
                  <a:cubicBezTo>
                    <a:pt x="394" y="597"/>
                    <a:pt x="392" y="598"/>
                    <a:pt x="391" y="599"/>
                  </a:cubicBezTo>
                  <a:cubicBezTo>
                    <a:pt x="379" y="614"/>
                    <a:pt x="365" y="627"/>
                    <a:pt x="349" y="639"/>
                  </a:cubicBezTo>
                  <a:cubicBezTo>
                    <a:pt x="338" y="647"/>
                    <a:pt x="326" y="653"/>
                    <a:pt x="313" y="654"/>
                  </a:cubicBezTo>
                  <a:cubicBezTo>
                    <a:pt x="304" y="654"/>
                    <a:pt x="295" y="651"/>
                    <a:pt x="287" y="649"/>
                  </a:cubicBezTo>
                  <a:cubicBezTo>
                    <a:pt x="276" y="646"/>
                    <a:pt x="268" y="638"/>
                    <a:pt x="263" y="629"/>
                  </a:cubicBezTo>
                  <a:cubicBezTo>
                    <a:pt x="256" y="620"/>
                    <a:pt x="252" y="610"/>
                    <a:pt x="251" y="598"/>
                  </a:cubicBezTo>
                  <a:cubicBezTo>
                    <a:pt x="250" y="591"/>
                    <a:pt x="250" y="583"/>
                    <a:pt x="250" y="575"/>
                  </a:cubicBezTo>
                  <a:close/>
                  <a:moveTo>
                    <a:pt x="493" y="559"/>
                  </a:moveTo>
                  <a:cubicBezTo>
                    <a:pt x="494" y="566"/>
                    <a:pt x="494" y="571"/>
                    <a:pt x="499" y="574"/>
                  </a:cubicBezTo>
                  <a:cubicBezTo>
                    <a:pt x="505" y="577"/>
                    <a:pt x="510" y="574"/>
                    <a:pt x="514" y="571"/>
                  </a:cubicBezTo>
                  <a:cubicBezTo>
                    <a:pt x="523" y="565"/>
                    <a:pt x="529" y="557"/>
                    <a:pt x="535" y="548"/>
                  </a:cubicBezTo>
                  <a:cubicBezTo>
                    <a:pt x="546" y="533"/>
                    <a:pt x="557" y="518"/>
                    <a:pt x="568" y="502"/>
                  </a:cubicBezTo>
                  <a:cubicBezTo>
                    <a:pt x="588" y="471"/>
                    <a:pt x="604" y="439"/>
                    <a:pt x="619" y="406"/>
                  </a:cubicBezTo>
                  <a:cubicBezTo>
                    <a:pt x="623" y="398"/>
                    <a:pt x="625" y="389"/>
                    <a:pt x="626" y="381"/>
                  </a:cubicBezTo>
                  <a:cubicBezTo>
                    <a:pt x="627" y="378"/>
                    <a:pt x="625" y="375"/>
                    <a:pt x="623" y="373"/>
                  </a:cubicBezTo>
                  <a:cubicBezTo>
                    <a:pt x="622" y="372"/>
                    <a:pt x="618" y="373"/>
                    <a:pt x="616" y="374"/>
                  </a:cubicBezTo>
                  <a:cubicBezTo>
                    <a:pt x="606" y="382"/>
                    <a:pt x="595" y="390"/>
                    <a:pt x="586" y="399"/>
                  </a:cubicBezTo>
                  <a:cubicBezTo>
                    <a:pt x="567" y="419"/>
                    <a:pt x="550" y="441"/>
                    <a:pt x="536" y="464"/>
                  </a:cubicBezTo>
                  <a:cubicBezTo>
                    <a:pt x="528" y="476"/>
                    <a:pt x="521" y="488"/>
                    <a:pt x="515" y="500"/>
                  </a:cubicBezTo>
                  <a:cubicBezTo>
                    <a:pt x="508" y="513"/>
                    <a:pt x="503" y="527"/>
                    <a:pt x="498" y="541"/>
                  </a:cubicBezTo>
                  <a:cubicBezTo>
                    <a:pt x="496" y="547"/>
                    <a:pt x="494" y="554"/>
                    <a:pt x="493" y="559"/>
                  </a:cubicBezTo>
                  <a:close/>
                  <a:moveTo>
                    <a:pt x="93" y="556"/>
                  </a:moveTo>
                  <a:cubicBezTo>
                    <a:pt x="93" y="569"/>
                    <a:pt x="96" y="576"/>
                    <a:pt x="102" y="579"/>
                  </a:cubicBezTo>
                  <a:cubicBezTo>
                    <a:pt x="109" y="583"/>
                    <a:pt x="115" y="581"/>
                    <a:pt x="121" y="578"/>
                  </a:cubicBezTo>
                  <a:cubicBezTo>
                    <a:pt x="134" y="571"/>
                    <a:pt x="144" y="562"/>
                    <a:pt x="153" y="552"/>
                  </a:cubicBezTo>
                  <a:cubicBezTo>
                    <a:pt x="169" y="531"/>
                    <a:pt x="182" y="509"/>
                    <a:pt x="195" y="486"/>
                  </a:cubicBezTo>
                  <a:cubicBezTo>
                    <a:pt x="197" y="484"/>
                    <a:pt x="197" y="482"/>
                    <a:pt x="193" y="481"/>
                  </a:cubicBezTo>
                  <a:cubicBezTo>
                    <a:pt x="187" y="480"/>
                    <a:pt x="180" y="478"/>
                    <a:pt x="174" y="476"/>
                  </a:cubicBezTo>
                  <a:cubicBezTo>
                    <a:pt x="162" y="472"/>
                    <a:pt x="150" y="466"/>
                    <a:pt x="142" y="456"/>
                  </a:cubicBezTo>
                  <a:cubicBezTo>
                    <a:pt x="136" y="450"/>
                    <a:pt x="136" y="450"/>
                    <a:pt x="132" y="457"/>
                  </a:cubicBezTo>
                  <a:cubicBezTo>
                    <a:pt x="131" y="458"/>
                    <a:pt x="131" y="458"/>
                    <a:pt x="131" y="459"/>
                  </a:cubicBezTo>
                  <a:cubicBezTo>
                    <a:pt x="121" y="478"/>
                    <a:pt x="112" y="498"/>
                    <a:pt x="103" y="518"/>
                  </a:cubicBezTo>
                  <a:cubicBezTo>
                    <a:pt x="98" y="531"/>
                    <a:pt x="94" y="545"/>
                    <a:pt x="93" y="556"/>
                  </a:cubicBezTo>
                  <a:close/>
                  <a:moveTo>
                    <a:pt x="229" y="396"/>
                  </a:moveTo>
                  <a:cubicBezTo>
                    <a:pt x="229" y="391"/>
                    <a:pt x="228" y="386"/>
                    <a:pt x="227" y="382"/>
                  </a:cubicBezTo>
                  <a:cubicBezTo>
                    <a:pt x="225" y="372"/>
                    <a:pt x="212" y="366"/>
                    <a:pt x="204" y="370"/>
                  </a:cubicBezTo>
                  <a:cubicBezTo>
                    <a:pt x="197" y="373"/>
                    <a:pt x="192" y="377"/>
                    <a:pt x="187" y="383"/>
                  </a:cubicBezTo>
                  <a:cubicBezTo>
                    <a:pt x="176" y="395"/>
                    <a:pt x="174" y="409"/>
                    <a:pt x="178" y="425"/>
                  </a:cubicBezTo>
                  <a:cubicBezTo>
                    <a:pt x="179" y="429"/>
                    <a:pt x="182" y="433"/>
                    <a:pt x="184" y="436"/>
                  </a:cubicBezTo>
                  <a:cubicBezTo>
                    <a:pt x="191" y="444"/>
                    <a:pt x="200" y="447"/>
                    <a:pt x="209" y="448"/>
                  </a:cubicBezTo>
                  <a:cubicBezTo>
                    <a:pt x="213" y="449"/>
                    <a:pt x="215" y="448"/>
                    <a:pt x="216" y="444"/>
                  </a:cubicBezTo>
                  <a:cubicBezTo>
                    <a:pt x="217" y="442"/>
                    <a:pt x="218" y="439"/>
                    <a:pt x="220" y="436"/>
                  </a:cubicBezTo>
                  <a:cubicBezTo>
                    <a:pt x="225" y="423"/>
                    <a:pt x="229" y="410"/>
                    <a:pt x="229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2132371-34B2-F7A6-900F-514AF0EAF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8" y="2091"/>
              <a:ext cx="1937" cy="817"/>
            </a:xfrm>
            <a:custGeom>
              <a:avLst/>
              <a:gdLst>
                <a:gd name="T0" fmla="*/ 455 w 816"/>
                <a:gd name="T1" fmla="*/ 267 h 343"/>
                <a:gd name="T2" fmla="*/ 370 w 816"/>
                <a:gd name="T3" fmla="*/ 326 h 343"/>
                <a:gd name="T4" fmla="*/ 268 w 816"/>
                <a:gd name="T5" fmla="*/ 318 h 343"/>
                <a:gd name="T6" fmla="*/ 255 w 816"/>
                <a:gd name="T7" fmla="*/ 221 h 343"/>
                <a:gd name="T8" fmla="*/ 276 w 816"/>
                <a:gd name="T9" fmla="*/ 169 h 343"/>
                <a:gd name="T10" fmla="*/ 242 w 816"/>
                <a:gd name="T11" fmla="*/ 167 h 343"/>
                <a:gd name="T12" fmla="*/ 221 w 816"/>
                <a:gd name="T13" fmla="*/ 198 h 343"/>
                <a:gd name="T14" fmla="*/ 167 w 816"/>
                <a:gd name="T15" fmla="*/ 274 h 343"/>
                <a:gd name="T16" fmla="*/ 46 w 816"/>
                <a:gd name="T17" fmla="*/ 338 h 343"/>
                <a:gd name="T18" fmla="*/ 1 w 816"/>
                <a:gd name="T19" fmla="*/ 275 h 343"/>
                <a:gd name="T20" fmla="*/ 34 w 816"/>
                <a:gd name="T21" fmla="*/ 161 h 343"/>
                <a:gd name="T22" fmla="*/ 109 w 816"/>
                <a:gd name="T23" fmla="*/ 58 h 343"/>
                <a:gd name="T24" fmla="*/ 237 w 816"/>
                <a:gd name="T25" fmla="*/ 11 h 343"/>
                <a:gd name="T26" fmla="*/ 262 w 816"/>
                <a:gd name="T27" fmla="*/ 110 h 343"/>
                <a:gd name="T28" fmla="*/ 262 w 816"/>
                <a:gd name="T29" fmla="*/ 131 h 343"/>
                <a:gd name="T30" fmla="*/ 345 w 816"/>
                <a:gd name="T31" fmla="*/ 76 h 343"/>
                <a:gd name="T32" fmla="*/ 440 w 816"/>
                <a:gd name="T33" fmla="*/ 8 h 343"/>
                <a:gd name="T34" fmla="*/ 522 w 816"/>
                <a:gd name="T35" fmla="*/ 46 h 343"/>
                <a:gd name="T36" fmla="*/ 489 w 816"/>
                <a:gd name="T37" fmla="*/ 124 h 343"/>
                <a:gd name="T38" fmla="*/ 443 w 816"/>
                <a:gd name="T39" fmla="*/ 96 h 343"/>
                <a:gd name="T40" fmla="*/ 490 w 816"/>
                <a:gd name="T41" fmla="*/ 57 h 343"/>
                <a:gd name="T42" fmla="*/ 466 w 816"/>
                <a:gd name="T43" fmla="*/ 50 h 343"/>
                <a:gd name="T44" fmla="*/ 404 w 816"/>
                <a:gd name="T45" fmla="*/ 117 h 343"/>
                <a:gd name="T46" fmla="*/ 357 w 816"/>
                <a:gd name="T47" fmla="*/ 201 h 343"/>
                <a:gd name="T48" fmla="*/ 374 w 816"/>
                <a:gd name="T49" fmla="*/ 280 h 343"/>
                <a:gd name="T50" fmla="*/ 455 w 816"/>
                <a:gd name="T51" fmla="*/ 224 h 343"/>
                <a:gd name="T52" fmla="*/ 529 w 816"/>
                <a:gd name="T53" fmla="*/ 127 h 343"/>
                <a:gd name="T54" fmla="*/ 597 w 816"/>
                <a:gd name="T55" fmla="*/ 46 h 343"/>
                <a:gd name="T56" fmla="*/ 703 w 816"/>
                <a:gd name="T57" fmla="*/ 7 h 343"/>
                <a:gd name="T58" fmla="*/ 727 w 816"/>
                <a:gd name="T59" fmla="*/ 14 h 343"/>
                <a:gd name="T60" fmla="*/ 805 w 816"/>
                <a:gd name="T61" fmla="*/ 7 h 343"/>
                <a:gd name="T62" fmla="*/ 815 w 816"/>
                <a:gd name="T63" fmla="*/ 9 h 343"/>
                <a:gd name="T64" fmla="*/ 795 w 816"/>
                <a:gd name="T65" fmla="*/ 50 h 343"/>
                <a:gd name="T66" fmla="*/ 743 w 816"/>
                <a:gd name="T67" fmla="*/ 148 h 343"/>
                <a:gd name="T68" fmla="*/ 701 w 816"/>
                <a:gd name="T69" fmla="*/ 227 h 343"/>
                <a:gd name="T70" fmla="*/ 689 w 816"/>
                <a:gd name="T71" fmla="*/ 258 h 343"/>
                <a:gd name="T72" fmla="*/ 731 w 816"/>
                <a:gd name="T73" fmla="*/ 225 h 343"/>
                <a:gd name="T74" fmla="*/ 776 w 816"/>
                <a:gd name="T75" fmla="*/ 168 h 343"/>
                <a:gd name="T76" fmla="*/ 803 w 816"/>
                <a:gd name="T77" fmla="*/ 174 h 343"/>
                <a:gd name="T78" fmla="*/ 732 w 816"/>
                <a:gd name="T79" fmla="*/ 276 h 343"/>
                <a:gd name="T80" fmla="*/ 640 w 816"/>
                <a:gd name="T81" fmla="*/ 338 h 343"/>
                <a:gd name="T82" fmla="*/ 591 w 816"/>
                <a:gd name="T83" fmla="*/ 313 h 343"/>
                <a:gd name="T84" fmla="*/ 582 w 816"/>
                <a:gd name="T85" fmla="*/ 309 h 343"/>
                <a:gd name="T86" fmla="*/ 474 w 816"/>
                <a:gd name="T87" fmla="*/ 324 h 343"/>
                <a:gd name="T88" fmla="*/ 460 w 816"/>
                <a:gd name="T89" fmla="*/ 269 h 343"/>
                <a:gd name="T90" fmla="*/ 561 w 816"/>
                <a:gd name="T91" fmla="*/ 245 h 343"/>
                <a:gd name="T92" fmla="*/ 562 w 816"/>
                <a:gd name="T93" fmla="*/ 249 h 343"/>
                <a:gd name="T94" fmla="*/ 581 w 816"/>
                <a:gd name="T95" fmla="*/ 259 h 343"/>
                <a:gd name="T96" fmla="*/ 639 w 816"/>
                <a:gd name="T97" fmla="*/ 182 h 343"/>
                <a:gd name="T98" fmla="*/ 696 w 816"/>
                <a:gd name="T99" fmla="*/ 77 h 343"/>
                <a:gd name="T100" fmla="*/ 689 w 816"/>
                <a:gd name="T101" fmla="*/ 50 h 343"/>
                <a:gd name="T102" fmla="*/ 650 w 816"/>
                <a:gd name="T103" fmla="*/ 83 h 343"/>
                <a:gd name="T104" fmla="*/ 570 w 816"/>
                <a:gd name="T105" fmla="*/ 212 h 343"/>
                <a:gd name="T106" fmla="*/ 109 w 816"/>
                <a:gd name="T107" fmla="*/ 267 h 343"/>
                <a:gd name="T108" fmla="*/ 157 w 816"/>
                <a:gd name="T109" fmla="*/ 231 h 343"/>
                <a:gd name="T110" fmla="*/ 195 w 816"/>
                <a:gd name="T111" fmla="*/ 157 h 343"/>
                <a:gd name="T112" fmla="*/ 146 w 816"/>
                <a:gd name="T113" fmla="*/ 128 h 343"/>
                <a:gd name="T114" fmla="*/ 98 w 816"/>
                <a:gd name="T115" fmla="*/ 223 h 343"/>
                <a:gd name="T116" fmla="*/ 109 w 816"/>
                <a:gd name="T117" fmla="*/ 267 h 343"/>
                <a:gd name="T118" fmla="*/ 233 w 816"/>
                <a:gd name="T119" fmla="*/ 63 h 343"/>
                <a:gd name="T120" fmla="*/ 183 w 816"/>
                <a:gd name="T121" fmla="*/ 79 h 343"/>
                <a:gd name="T122" fmla="*/ 213 w 816"/>
                <a:gd name="T123" fmla="*/ 125 h 343"/>
                <a:gd name="T124" fmla="*/ 229 w 816"/>
                <a:gd name="T125" fmla="*/ 9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6" h="343">
                  <a:moveTo>
                    <a:pt x="460" y="264"/>
                  </a:moveTo>
                  <a:cubicBezTo>
                    <a:pt x="458" y="266"/>
                    <a:pt x="456" y="266"/>
                    <a:pt x="455" y="267"/>
                  </a:cubicBezTo>
                  <a:cubicBezTo>
                    <a:pt x="441" y="279"/>
                    <a:pt x="428" y="291"/>
                    <a:pt x="414" y="301"/>
                  </a:cubicBezTo>
                  <a:cubicBezTo>
                    <a:pt x="400" y="311"/>
                    <a:pt x="385" y="319"/>
                    <a:pt x="370" y="326"/>
                  </a:cubicBezTo>
                  <a:cubicBezTo>
                    <a:pt x="353" y="335"/>
                    <a:pt x="334" y="340"/>
                    <a:pt x="314" y="338"/>
                  </a:cubicBezTo>
                  <a:cubicBezTo>
                    <a:pt x="297" y="337"/>
                    <a:pt x="281" y="331"/>
                    <a:pt x="268" y="318"/>
                  </a:cubicBezTo>
                  <a:cubicBezTo>
                    <a:pt x="252" y="303"/>
                    <a:pt x="247" y="284"/>
                    <a:pt x="248" y="263"/>
                  </a:cubicBezTo>
                  <a:cubicBezTo>
                    <a:pt x="248" y="248"/>
                    <a:pt x="250" y="234"/>
                    <a:pt x="255" y="221"/>
                  </a:cubicBezTo>
                  <a:cubicBezTo>
                    <a:pt x="261" y="206"/>
                    <a:pt x="268" y="191"/>
                    <a:pt x="274" y="176"/>
                  </a:cubicBezTo>
                  <a:cubicBezTo>
                    <a:pt x="274" y="174"/>
                    <a:pt x="275" y="172"/>
                    <a:pt x="276" y="169"/>
                  </a:cubicBezTo>
                  <a:cubicBezTo>
                    <a:pt x="271" y="169"/>
                    <a:pt x="266" y="169"/>
                    <a:pt x="262" y="169"/>
                  </a:cubicBezTo>
                  <a:cubicBezTo>
                    <a:pt x="255" y="169"/>
                    <a:pt x="249" y="168"/>
                    <a:pt x="242" y="167"/>
                  </a:cubicBezTo>
                  <a:cubicBezTo>
                    <a:pt x="239" y="167"/>
                    <a:pt x="237" y="168"/>
                    <a:pt x="236" y="171"/>
                  </a:cubicBezTo>
                  <a:cubicBezTo>
                    <a:pt x="231" y="180"/>
                    <a:pt x="226" y="189"/>
                    <a:pt x="221" y="198"/>
                  </a:cubicBezTo>
                  <a:cubicBezTo>
                    <a:pt x="214" y="209"/>
                    <a:pt x="208" y="220"/>
                    <a:pt x="201" y="230"/>
                  </a:cubicBezTo>
                  <a:cubicBezTo>
                    <a:pt x="190" y="245"/>
                    <a:pt x="179" y="260"/>
                    <a:pt x="167" y="274"/>
                  </a:cubicBezTo>
                  <a:cubicBezTo>
                    <a:pt x="152" y="292"/>
                    <a:pt x="136" y="309"/>
                    <a:pt x="116" y="322"/>
                  </a:cubicBezTo>
                  <a:cubicBezTo>
                    <a:pt x="95" y="336"/>
                    <a:pt x="72" y="343"/>
                    <a:pt x="46" y="338"/>
                  </a:cubicBezTo>
                  <a:cubicBezTo>
                    <a:pt x="30" y="335"/>
                    <a:pt x="17" y="326"/>
                    <a:pt x="9" y="310"/>
                  </a:cubicBezTo>
                  <a:cubicBezTo>
                    <a:pt x="3" y="299"/>
                    <a:pt x="1" y="288"/>
                    <a:pt x="1" y="275"/>
                  </a:cubicBezTo>
                  <a:cubicBezTo>
                    <a:pt x="0" y="254"/>
                    <a:pt x="4" y="234"/>
                    <a:pt x="11" y="214"/>
                  </a:cubicBezTo>
                  <a:cubicBezTo>
                    <a:pt x="17" y="196"/>
                    <a:pt x="25" y="178"/>
                    <a:pt x="34" y="161"/>
                  </a:cubicBezTo>
                  <a:cubicBezTo>
                    <a:pt x="46" y="140"/>
                    <a:pt x="57" y="120"/>
                    <a:pt x="72" y="101"/>
                  </a:cubicBezTo>
                  <a:cubicBezTo>
                    <a:pt x="84" y="86"/>
                    <a:pt x="95" y="71"/>
                    <a:pt x="109" y="58"/>
                  </a:cubicBezTo>
                  <a:cubicBezTo>
                    <a:pt x="130" y="37"/>
                    <a:pt x="153" y="18"/>
                    <a:pt x="181" y="8"/>
                  </a:cubicBezTo>
                  <a:cubicBezTo>
                    <a:pt x="200" y="1"/>
                    <a:pt x="219" y="0"/>
                    <a:pt x="237" y="11"/>
                  </a:cubicBezTo>
                  <a:cubicBezTo>
                    <a:pt x="250" y="19"/>
                    <a:pt x="258" y="31"/>
                    <a:pt x="263" y="46"/>
                  </a:cubicBezTo>
                  <a:cubicBezTo>
                    <a:pt x="270" y="67"/>
                    <a:pt x="267" y="89"/>
                    <a:pt x="262" y="110"/>
                  </a:cubicBezTo>
                  <a:cubicBezTo>
                    <a:pt x="260" y="115"/>
                    <a:pt x="259" y="120"/>
                    <a:pt x="257" y="124"/>
                  </a:cubicBezTo>
                  <a:cubicBezTo>
                    <a:pt x="255" y="130"/>
                    <a:pt x="256" y="131"/>
                    <a:pt x="262" y="131"/>
                  </a:cubicBezTo>
                  <a:cubicBezTo>
                    <a:pt x="280" y="132"/>
                    <a:pt x="296" y="125"/>
                    <a:pt x="309" y="112"/>
                  </a:cubicBezTo>
                  <a:cubicBezTo>
                    <a:pt x="321" y="100"/>
                    <a:pt x="333" y="87"/>
                    <a:pt x="345" y="76"/>
                  </a:cubicBezTo>
                  <a:cubicBezTo>
                    <a:pt x="359" y="63"/>
                    <a:pt x="373" y="50"/>
                    <a:pt x="388" y="38"/>
                  </a:cubicBezTo>
                  <a:cubicBezTo>
                    <a:pt x="403" y="25"/>
                    <a:pt x="420" y="14"/>
                    <a:pt x="440" y="8"/>
                  </a:cubicBezTo>
                  <a:cubicBezTo>
                    <a:pt x="453" y="3"/>
                    <a:pt x="468" y="1"/>
                    <a:pt x="482" y="4"/>
                  </a:cubicBezTo>
                  <a:cubicBezTo>
                    <a:pt x="504" y="10"/>
                    <a:pt x="518" y="22"/>
                    <a:pt x="522" y="46"/>
                  </a:cubicBezTo>
                  <a:cubicBezTo>
                    <a:pt x="526" y="66"/>
                    <a:pt x="519" y="84"/>
                    <a:pt x="509" y="101"/>
                  </a:cubicBezTo>
                  <a:cubicBezTo>
                    <a:pt x="503" y="110"/>
                    <a:pt x="497" y="118"/>
                    <a:pt x="489" y="124"/>
                  </a:cubicBezTo>
                  <a:cubicBezTo>
                    <a:pt x="479" y="132"/>
                    <a:pt x="465" y="133"/>
                    <a:pt x="454" y="127"/>
                  </a:cubicBezTo>
                  <a:cubicBezTo>
                    <a:pt x="446" y="121"/>
                    <a:pt x="441" y="108"/>
                    <a:pt x="443" y="96"/>
                  </a:cubicBezTo>
                  <a:cubicBezTo>
                    <a:pt x="448" y="74"/>
                    <a:pt x="464" y="61"/>
                    <a:pt x="487" y="59"/>
                  </a:cubicBezTo>
                  <a:cubicBezTo>
                    <a:pt x="488" y="59"/>
                    <a:pt x="489" y="58"/>
                    <a:pt x="490" y="57"/>
                  </a:cubicBezTo>
                  <a:cubicBezTo>
                    <a:pt x="490" y="56"/>
                    <a:pt x="490" y="55"/>
                    <a:pt x="489" y="54"/>
                  </a:cubicBezTo>
                  <a:cubicBezTo>
                    <a:pt x="483" y="47"/>
                    <a:pt x="474" y="46"/>
                    <a:pt x="466" y="50"/>
                  </a:cubicBezTo>
                  <a:cubicBezTo>
                    <a:pt x="455" y="55"/>
                    <a:pt x="447" y="63"/>
                    <a:pt x="439" y="72"/>
                  </a:cubicBezTo>
                  <a:cubicBezTo>
                    <a:pt x="427" y="87"/>
                    <a:pt x="415" y="101"/>
                    <a:pt x="404" y="117"/>
                  </a:cubicBezTo>
                  <a:cubicBezTo>
                    <a:pt x="396" y="128"/>
                    <a:pt x="389" y="140"/>
                    <a:pt x="382" y="152"/>
                  </a:cubicBezTo>
                  <a:cubicBezTo>
                    <a:pt x="373" y="168"/>
                    <a:pt x="364" y="184"/>
                    <a:pt x="357" y="201"/>
                  </a:cubicBezTo>
                  <a:cubicBezTo>
                    <a:pt x="348" y="220"/>
                    <a:pt x="343" y="240"/>
                    <a:pt x="346" y="262"/>
                  </a:cubicBezTo>
                  <a:cubicBezTo>
                    <a:pt x="347" y="276"/>
                    <a:pt x="359" y="284"/>
                    <a:pt x="374" y="280"/>
                  </a:cubicBezTo>
                  <a:cubicBezTo>
                    <a:pt x="392" y="276"/>
                    <a:pt x="408" y="265"/>
                    <a:pt x="422" y="254"/>
                  </a:cubicBezTo>
                  <a:cubicBezTo>
                    <a:pt x="434" y="244"/>
                    <a:pt x="445" y="235"/>
                    <a:pt x="455" y="224"/>
                  </a:cubicBezTo>
                  <a:cubicBezTo>
                    <a:pt x="467" y="212"/>
                    <a:pt x="477" y="199"/>
                    <a:pt x="487" y="185"/>
                  </a:cubicBezTo>
                  <a:cubicBezTo>
                    <a:pt x="501" y="166"/>
                    <a:pt x="515" y="146"/>
                    <a:pt x="529" y="127"/>
                  </a:cubicBezTo>
                  <a:cubicBezTo>
                    <a:pt x="540" y="113"/>
                    <a:pt x="551" y="99"/>
                    <a:pt x="563" y="85"/>
                  </a:cubicBezTo>
                  <a:cubicBezTo>
                    <a:pt x="574" y="72"/>
                    <a:pt x="585" y="59"/>
                    <a:pt x="597" y="46"/>
                  </a:cubicBezTo>
                  <a:cubicBezTo>
                    <a:pt x="615" y="29"/>
                    <a:pt x="635" y="15"/>
                    <a:pt x="659" y="8"/>
                  </a:cubicBezTo>
                  <a:cubicBezTo>
                    <a:pt x="673" y="4"/>
                    <a:pt x="688" y="1"/>
                    <a:pt x="703" y="7"/>
                  </a:cubicBezTo>
                  <a:cubicBezTo>
                    <a:pt x="708" y="10"/>
                    <a:pt x="714" y="13"/>
                    <a:pt x="719" y="16"/>
                  </a:cubicBezTo>
                  <a:cubicBezTo>
                    <a:pt x="724" y="20"/>
                    <a:pt x="725" y="19"/>
                    <a:pt x="727" y="14"/>
                  </a:cubicBezTo>
                  <a:cubicBezTo>
                    <a:pt x="730" y="7"/>
                    <a:pt x="731" y="7"/>
                    <a:pt x="739" y="7"/>
                  </a:cubicBezTo>
                  <a:cubicBezTo>
                    <a:pt x="761" y="7"/>
                    <a:pt x="783" y="7"/>
                    <a:pt x="805" y="7"/>
                  </a:cubicBezTo>
                  <a:cubicBezTo>
                    <a:pt x="807" y="7"/>
                    <a:pt x="808" y="6"/>
                    <a:pt x="810" y="7"/>
                  </a:cubicBezTo>
                  <a:cubicBezTo>
                    <a:pt x="812" y="7"/>
                    <a:pt x="814" y="7"/>
                    <a:pt x="815" y="9"/>
                  </a:cubicBezTo>
                  <a:cubicBezTo>
                    <a:pt x="816" y="9"/>
                    <a:pt x="816" y="12"/>
                    <a:pt x="815" y="13"/>
                  </a:cubicBezTo>
                  <a:cubicBezTo>
                    <a:pt x="809" y="25"/>
                    <a:pt x="802" y="37"/>
                    <a:pt x="795" y="50"/>
                  </a:cubicBezTo>
                  <a:cubicBezTo>
                    <a:pt x="787" y="64"/>
                    <a:pt x="779" y="79"/>
                    <a:pt x="772" y="94"/>
                  </a:cubicBezTo>
                  <a:cubicBezTo>
                    <a:pt x="762" y="112"/>
                    <a:pt x="752" y="130"/>
                    <a:pt x="743" y="148"/>
                  </a:cubicBezTo>
                  <a:cubicBezTo>
                    <a:pt x="738" y="157"/>
                    <a:pt x="733" y="167"/>
                    <a:pt x="728" y="176"/>
                  </a:cubicBezTo>
                  <a:cubicBezTo>
                    <a:pt x="719" y="193"/>
                    <a:pt x="710" y="210"/>
                    <a:pt x="701" y="227"/>
                  </a:cubicBezTo>
                  <a:cubicBezTo>
                    <a:pt x="697" y="235"/>
                    <a:pt x="692" y="243"/>
                    <a:pt x="688" y="251"/>
                  </a:cubicBezTo>
                  <a:cubicBezTo>
                    <a:pt x="687" y="253"/>
                    <a:pt x="688" y="257"/>
                    <a:pt x="689" y="258"/>
                  </a:cubicBezTo>
                  <a:cubicBezTo>
                    <a:pt x="691" y="259"/>
                    <a:pt x="695" y="259"/>
                    <a:pt x="696" y="258"/>
                  </a:cubicBezTo>
                  <a:cubicBezTo>
                    <a:pt x="710" y="249"/>
                    <a:pt x="721" y="238"/>
                    <a:pt x="731" y="225"/>
                  </a:cubicBezTo>
                  <a:cubicBezTo>
                    <a:pt x="744" y="210"/>
                    <a:pt x="755" y="193"/>
                    <a:pt x="763" y="174"/>
                  </a:cubicBezTo>
                  <a:cubicBezTo>
                    <a:pt x="766" y="169"/>
                    <a:pt x="769" y="167"/>
                    <a:pt x="776" y="168"/>
                  </a:cubicBezTo>
                  <a:cubicBezTo>
                    <a:pt x="783" y="169"/>
                    <a:pt x="790" y="168"/>
                    <a:pt x="798" y="168"/>
                  </a:cubicBezTo>
                  <a:cubicBezTo>
                    <a:pt x="802" y="167"/>
                    <a:pt x="805" y="171"/>
                    <a:pt x="803" y="174"/>
                  </a:cubicBezTo>
                  <a:cubicBezTo>
                    <a:pt x="793" y="195"/>
                    <a:pt x="782" y="216"/>
                    <a:pt x="768" y="234"/>
                  </a:cubicBezTo>
                  <a:cubicBezTo>
                    <a:pt x="757" y="249"/>
                    <a:pt x="745" y="263"/>
                    <a:pt x="732" y="276"/>
                  </a:cubicBezTo>
                  <a:cubicBezTo>
                    <a:pt x="718" y="291"/>
                    <a:pt x="702" y="304"/>
                    <a:pt x="686" y="317"/>
                  </a:cubicBezTo>
                  <a:cubicBezTo>
                    <a:pt x="673" y="327"/>
                    <a:pt x="657" y="334"/>
                    <a:pt x="640" y="338"/>
                  </a:cubicBezTo>
                  <a:cubicBezTo>
                    <a:pt x="628" y="341"/>
                    <a:pt x="615" y="341"/>
                    <a:pt x="604" y="333"/>
                  </a:cubicBezTo>
                  <a:cubicBezTo>
                    <a:pt x="596" y="329"/>
                    <a:pt x="592" y="321"/>
                    <a:pt x="591" y="313"/>
                  </a:cubicBezTo>
                  <a:cubicBezTo>
                    <a:pt x="590" y="310"/>
                    <a:pt x="589" y="308"/>
                    <a:pt x="588" y="305"/>
                  </a:cubicBezTo>
                  <a:cubicBezTo>
                    <a:pt x="586" y="307"/>
                    <a:pt x="584" y="308"/>
                    <a:pt x="582" y="309"/>
                  </a:cubicBezTo>
                  <a:cubicBezTo>
                    <a:pt x="566" y="325"/>
                    <a:pt x="546" y="335"/>
                    <a:pt x="524" y="339"/>
                  </a:cubicBezTo>
                  <a:cubicBezTo>
                    <a:pt x="505" y="341"/>
                    <a:pt x="487" y="338"/>
                    <a:pt x="474" y="324"/>
                  </a:cubicBezTo>
                  <a:cubicBezTo>
                    <a:pt x="465" y="315"/>
                    <a:pt x="460" y="304"/>
                    <a:pt x="460" y="291"/>
                  </a:cubicBezTo>
                  <a:cubicBezTo>
                    <a:pt x="459" y="284"/>
                    <a:pt x="460" y="277"/>
                    <a:pt x="460" y="269"/>
                  </a:cubicBezTo>
                  <a:cubicBezTo>
                    <a:pt x="460" y="268"/>
                    <a:pt x="460" y="267"/>
                    <a:pt x="460" y="264"/>
                  </a:cubicBezTo>
                  <a:close/>
                  <a:moveTo>
                    <a:pt x="561" y="245"/>
                  </a:moveTo>
                  <a:cubicBezTo>
                    <a:pt x="562" y="246"/>
                    <a:pt x="562" y="246"/>
                    <a:pt x="562" y="246"/>
                  </a:cubicBezTo>
                  <a:cubicBezTo>
                    <a:pt x="562" y="247"/>
                    <a:pt x="562" y="248"/>
                    <a:pt x="562" y="249"/>
                  </a:cubicBezTo>
                  <a:cubicBezTo>
                    <a:pt x="562" y="254"/>
                    <a:pt x="562" y="259"/>
                    <a:pt x="567" y="261"/>
                  </a:cubicBezTo>
                  <a:cubicBezTo>
                    <a:pt x="572" y="264"/>
                    <a:pt x="577" y="262"/>
                    <a:pt x="581" y="259"/>
                  </a:cubicBezTo>
                  <a:cubicBezTo>
                    <a:pt x="588" y="253"/>
                    <a:pt x="596" y="247"/>
                    <a:pt x="602" y="239"/>
                  </a:cubicBezTo>
                  <a:cubicBezTo>
                    <a:pt x="615" y="221"/>
                    <a:pt x="627" y="201"/>
                    <a:pt x="639" y="182"/>
                  </a:cubicBezTo>
                  <a:cubicBezTo>
                    <a:pt x="648" y="166"/>
                    <a:pt x="657" y="150"/>
                    <a:pt x="666" y="133"/>
                  </a:cubicBezTo>
                  <a:cubicBezTo>
                    <a:pt x="676" y="115"/>
                    <a:pt x="687" y="96"/>
                    <a:pt x="696" y="77"/>
                  </a:cubicBezTo>
                  <a:cubicBezTo>
                    <a:pt x="699" y="71"/>
                    <a:pt x="700" y="64"/>
                    <a:pt x="701" y="57"/>
                  </a:cubicBezTo>
                  <a:cubicBezTo>
                    <a:pt x="701" y="51"/>
                    <a:pt x="695" y="47"/>
                    <a:pt x="689" y="50"/>
                  </a:cubicBezTo>
                  <a:cubicBezTo>
                    <a:pt x="683" y="53"/>
                    <a:pt x="677" y="57"/>
                    <a:pt x="672" y="61"/>
                  </a:cubicBezTo>
                  <a:cubicBezTo>
                    <a:pt x="664" y="68"/>
                    <a:pt x="656" y="75"/>
                    <a:pt x="650" y="83"/>
                  </a:cubicBezTo>
                  <a:cubicBezTo>
                    <a:pt x="635" y="102"/>
                    <a:pt x="620" y="120"/>
                    <a:pt x="607" y="140"/>
                  </a:cubicBezTo>
                  <a:cubicBezTo>
                    <a:pt x="592" y="163"/>
                    <a:pt x="579" y="187"/>
                    <a:pt x="570" y="212"/>
                  </a:cubicBezTo>
                  <a:cubicBezTo>
                    <a:pt x="567" y="223"/>
                    <a:pt x="564" y="234"/>
                    <a:pt x="561" y="245"/>
                  </a:cubicBezTo>
                  <a:close/>
                  <a:moveTo>
                    <a:pt x="109" y="267"/>
                  </a:moveTo>
                  <a:cubicBezTo>
                    <a:pt x="113" y="266"/>
                    <a:pt x="116" y="265"/>
                    <a:pt x="119" y="263"/>
                  </a:cubicBezTo>
                  <a:cubicBezTo>
                    <a:pt x="135" y="256"/>
                    <a:pt x="147" y="244"/>
                    <a:pt x="157" y="231"/>
                  </a:cubicBezTo>
                  <a:cubicBezTo>
                    <a:pt x="174" y="211"/>
                    <a:pt x="188" y="190"/>
                    <a:pt x="199" y="166"/>
                  </a:cubicBezTo>
                  <a:cubicBezTo>
                    <a:pt x="201" y="161"/>
                    <a:pt x="201" y="159"/>
                    <a:pt x="195" y="157"/>
                  </a:cubicBezTo>
                  <a:cubicBezTo>
                    <a:pt x="180" y="150"/>
                    <a:pt x="165" y="141"/>
                    <a:pt x="153" y="128"/>
                  </a:cubicBezTo>
                  <a:cubicBezTo>
                    <a:pt x="150" y="125"/>
                    <a:pt x="148" y="125"/>
                    <a:pt x="146" y="128"/>
                  </a:cubicBezTo>
                  <a:cubicBezTo>
                    <a:pt x="142" y="134"/>
                    <a:pt x="138" y="140"/>
                    <a:pt x="134" y="145"/>
                  </a:cubicBezTo>
                  <a:cubicBezTo>
                    <a:pt x="118" y="170"/>
                    <a:pt x="105" y="195"/>
                    <a:pt x="98" y="223"/>
                  </a:cubicBezTo>
                  <a:cubicBezTo>
                    <a:pt x="95" y="234"/>
                    <a:pt x="94" y="244"/>
                    <a:pt x="96" y="255"/>
                  </a:cubicBezTo>
                  <a:cubicBezTo>
                    <a:pt x="97" y="261"/>
                    <a:pt x="103" y="266"/>
                    <a:pt x="109" y="267"/>
                  </a:cubicBezTo>
                  <a:close/>
                  <a:moveTo>
                    <a:pt x="235" y="72"/>
                  </a:moveTo>
                  <a:cubicBezTo>
                    <a:pt x="234" y="68"/>
                    <a:pt x="234" y="65"/>
                    <a:pt x="233" y="63"/>
                  </a:cubicBezTo>
                  <a:cubicBezTo>
                    <a:pt x="229" y="55"/>
                    <a:pt x="219" y="52"/>
                    <a:pt x="210" y="55"/>
                  </a:cubicBezTo>
                  <a:cubicBezTo>
                    <a:pt x="197" y="59"/>
                    <a:pt x="189" y="68"/>
                    <a:pt x="183" y="79"/>
                  </a:cubicBezTo>
                  <a:cubicBezTo>
                    <a:pt x="177" y="90"/>
                    <a:pt x="179" y="100"/>
                    <a:pt x="187" y="110"/>
                  </a:cubicBezTo>
                  <a:cubicBezTo>
                    <a:pt x="194" y="118"/>
                    <a:pt x="203" y="122"/>
                    <a:pt x="213" y="125"/>
                  </a:cubicBezTo>
                  <a:cubicBezTo>
                    <a:pt x="216" y="126"/>
                    <a:pt x="219" y="125"/>
                    <a:pt x="220" y="122"/>
                  </a:cubicBezTo>
                  <a:cubicBezTo>
                    <a:pt x="223" y="114"/>
                    <a:pt x="226" y="107"/>
                    <a:pt x="229" y="99"/>
                  </a:cubicBezTo>
                  <a:cubicBezTo>
                    <a:pt x="231" y="90"/>
                    <a:pt x="233" y="81"/>
                    <a:pt x="23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CFF55133-6C71-669E-507F-828E21DAC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0" y="1705"/>
              <a:ext cx="1994" cy="1582"/>
            </a:xfrm>
            <a:custGeom>
              <a:avLst/>
              <a:gdLst>
                <a:gd name="T0" fmla="*/ 438 w 840"/>
                <a:gd name="T1" fmla="*/ 52 h 664"/>
                <a:gd name="T2" fmla="*/ 395 w 840"/>
                <a:gd name="T3" fmla="*/ 77 h 664"/>
                <a:gd name="T4" fmla="*/ 308 w 840"/>
                <a:gd name="T5" fmla="*/ 154 h 664"/>
                <a:gd name="T6" fmla="*/ 236 w 840"/>
                <a:gd name="T7" fmla="*/ 243 h 664"/>
                <a:gd name="T8" fmla="*/ 183 w 840"/>
                <a:gd name="T9" fmla="*/ 326 h 664"/>
                <a:gd name="T10" fmla="*/ 135 w 840"/>
                <a:gd name="T11" fmla="*/ 426 h 664"/>
                <a:gd name="T12" fmla="*/ 111 w 840"/>
                <a:gd name="T13" fmla="*/ 510 h 664"/>
                <a:gd name="T14" fmla="*/ 119 w 840"/>
                <a:gd name="T15" fmla="*/ 582 h 664"/>
                <a:gd name="T16" fmla="*/ 184 w 840"/>
                <a:gd name="T17" fmla="*/ 604 h 664"/>
                <a:gd name="T18" fmla="*/ 268 w 840"/>
                <a:gd name="T19" fmla="*/ 544 h 664"/>
                <a:gd name="T20" fmla="*/ 316 w 840"/>
                <a:gd name="T21" fmla="*/ 467 h 664"/>
                <a:gd name="T22" fmla="*/ 331 w 840"/>
                <a:gd name="T23" fmla="*/ 386 h 664"/>
                <a:gd name="T24" fmla="*/ 268 w 840"/>
                <a:gd name="T25" fmla="*/ 419 h 664"/>
                <a:gd name="T26" fmla="*/ 250 w 840"/>
                <a:gd name="T27" fmla="*/ 480 h 664"/>
                <a:gd name="T28" fmla="*/ 178 w 840"/>
                <a:gd name="T29" fmla="*/ 530 h 664"/>
                <a:gd name="T30" fmla="*/ 156 w 840"/>
                <a:gd name="T31" fmla="*/ 552 h 664"/>
                <a:gd name="T32" fmla="*/ 154 w 840"/>
                <a:gd name="T33" fmla="*/ 501 h 664"/>
                <a:gd name="T34" fmla="*/ 175 w 840"/>
                <a:gd name="T35" fmla="*/ 437 h 664"/>
                <a:gd name="T36" fmla="*/ 223 w 840"/>
                <a:gd name="T37" fmla="*/ 368 h 664"/>
                <a:gd name="T38" fmla="*/ 289 w 840"/>
                <a:gd name="T39" fmla="*/ 330 h 664"/>
                <a:gd name="T40" fmla="*/ 367 w 840"/>
                <a:gd name="T41" fmla="*/ 384 h 664"/>
                <a:gd name="T42" fmla="*/ 348 w 840"/>
                <a:gd name="T43" fmla="*/ 478 h 664"/>
                <a:gd name="T44" fmla="*/ 282 w 840"/>
                <a:gd name="T45" fmla="*/ 582 h 664"/>
                <a:gd name="T46" fmla="*/ 209 w 840"/>
                <a:gd name="T47" fmla="*/ 641 h 664"/>
                <a:gd name="T48" fmla="*/ 145 w 840"/>
                <a:gd name="T49" fmla="*/ 662 h 664"/>
                <a:gd name="T50" fmla="*/ 67 w 840"/>
                <a:gd name="T51" fmla="*/ 652 h 664"/>
                <a:gd name="T52" fmla="*/ 2 w 840"/>
                <a:gd name="T53" fmla="*/ 556 h 664"/>
                <a:gd name="T54" fmla="*/ 7 w 840"/>
                <a:gd name="T55" fmla="*/ 474 h 664"/>
                <a:gd name="T56" fmla="*/ 35 w 840"/>
                <a:gd name="T57" fmla="*/ 382 h 664"/>
                <a:gd name="T58" fmla="*/ 84 w 840"/>
                <a:gd name="T59" fmla="*/ 287 h 664"/>
                <a:gd name="T60" fmla="*/ 136 w 840"/>
                <a:gd name="T61" fmla="*/ 212 h 664"/>
                <a:gd name="T62" fmla="*/ 220 w 840"/>
                <a:gd name="T63" fmla="*/ 121 h 664"/>
                <a:gd name="T64" fmla="*/ 354 w 840"/>
                <a:gd name="T65" fmla="*/ 29 h 664"/>
                <a:gd name="T66" fmla="*/ 459 w 840"/>
                <a:gd name="T67" fmla="*/ 2 h 664"/>
                <a:gd name="T68" fmla="*/ 520 w 840"/>
                <a:gd name="T69" fmla="*/ 22 h 664"/>
                <a:gd name="T70" fmla="*/ 636 w 840"/>
                <a:gd name="T71" fmla="*/ 0 h 664"/>
                <a:gd name="T72" fmla="*/ 714 w 840"/>
                <a:gd name="T73" fmla="*/ 15 h 664"/>
                <a:gd name="T74" fmla="*/ 818 w 840"/>
                <a:gd name="T75" fmla="*/ 73 h 664"/>
                <a:gd name="T76" fmla="*/ 836 w 840"/>
                <a:gd name="T77" fmla="*/ 92 h 664"/>
                <a:gd name="T78" fmla="*/ 782 w 840"/>
                <a:gd name="T79" fmla="*/ 154 h 664"/>
                <a:gd name="T80" fmla="*/ 771 w 840"/>
                <a:gd name="T81" fmla="*/ 161 h 664"/>
                <a:gd name="T82" fmla="*/ 679 w 840"/>
                <a:gd name="T83" fmla="*/ 101 h 664"/>
                <a:gd name="T84" fmla="*/ 572 w 840"/>
                <a:gd name="T85" fmla="*/ 54 h 664"/>
                <a:gd name="T86" fmla="*/ 531 w 840"/>
                <a:gd name="T87" fmla="*/ 61 h 664"/>
                <a:gd name="T88" fmla="*/ 509 w 840"/>
                <a:gd name="T89" fmla="*/ 170 h 664"/>
                <a:gd name="T90" fmla="*/ 439 w 840"/>
                <a:gd name="T91" fmla="*/ 262 h 664"/>
                <a:gd name="T92" fmla="*/ 342 w 840"/>
                <a:gd name="T93" fmla="*/ 261 h 664"/>
                <a:gd name="T94" fmla="*/ 351 w 840"/>
                <a:gd name="T95" fmla="*/ 173 h 664"/>
                <a:gd name="T96" fmla="*/ 427 w 840"/>
                <a:gd name="T97" fmla="*/ 76 h 664"/>
                <a:gd name="T98" fmla="*/ 462 w 840"/>
                <a:gd name="T99" fmla="*/ 48 h 664"/>
                <a:gd name="T100" fmla="*/ 378 w 840"/>
                <a:gd name="T101" fmla="*/ 246 h 664"/>
                <a:gd name="T102" fmla="*/ 400 w 840"/>
                <a:gd name="T103" fmla="*/ 251 h 664"/>
                <a:gd name="T104" fmla="*/ 484 w 840"/>
                <a:gd name="T105" fmla="*/ 140 h 664"/>
                <a:gd name="T106" fmla="*/ 487 w 840"/>
                <a:gd name="T107" fmla="*/ 76 h 664"/>
                <a:gd name="T108" fmla="*/ 385 w 840"/>
                <a:gd name="T109" fmla="*/ 18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664">
                  <a:moveTo>
                    <a:pt x="462" y="48"/>
                  </a:moveTo>
                  <a:cubicBezTo>
                    <a:pt x="452" y="46"/>
                    <a:pt x="445" y="49"/>
                    <a:pt x="438" y="52"/>
                  </a:cubicBezTo>
                  <a:cubicBezTo>
                    <a:pt x="431" y="55"/>
                    <a:pt x="423" y="59"/>
                    <a:pt x="416" y="63"/>
                  </a:cubicBezTo>
                  <a:cubicBezTo>
                    <a:pt x="409" y="67"/>
                    <a:pt x="402" y="72"/>
                    <a:pt x="395" y="77"/>
                  </a:cubicBezTo>
                  <a:cubicBezTo>
                    <a:pt x="378" y="91"/>
                    <a:pt x="361" y="104"/>
                    <a:pt x="344" y="119"/>
                  </a:cubicBezTo>
                  <a:cubicBezTo>
                    <a:pt x="331" y="130"/>
                    <a:pt x="320" y="142"/>
                    <a:pt x="308" y="154"/>
                  </a:cubicBezTo>
                  <a:cubicBezTo>
                    <a:pt x="297" y="167"/>
                    <a:pt x="285" y="179"/>
                    <a:pt x="275" y="192"/>
                  </a:cubicBezTo>
                  <a:cubicBezTo>
                    <a:pt x="262" y="209"/>
                    <a:pt x="249" y="226"/>
                    <a:pt x="236" y="243"/>
                  </a:cubicBezTo>
                  <a:cubicBezTo>
                    <a:pt x="225" y="258"/>
                    <a:pt x="215" y="274"/>
                    <a:pt x="205" y="290"/>
                  </a:cubicBezTo>
                  <a:cubicBezTo>
                    <a:pt x="197" y="301"/>
                    <a:pt x="190" y="314"/>
                    <a:pt x="183" y="326"/>
                  </a:cubicBezTo>
                  <a:cubicBezTo>
                    <a:pt x="173" y="344"/>
                    <a:pt x="164" y="361"/>
                    <a:pt x="155" y="379"/>
                  </a:cubicBezTo>
                  <a:cubicBezTo>
                    <a:pt x="148" y="394"/>
                    <a:pt x="141" y="410"/>
                    <a:pt x="135" y="426"/>
                  </a:cubicBezTo>
                  <a:cubicBezTo>
                    <a:pt x="130" y="439"/>
                    <a:pt x="125" y="452"/>
                    <a:pt x="121" y="465"/>
                  </a:cubicBezTo>
                  <a:cubicBezTo>
                    <a:pt x="116" y="479"/>
                    <a:pt x="112" y="495"/>
                    <a:pt x="111" y="510"/>
                  </a:cubicBezTo>
                  <a:cubicBezTo>
                    <a:pt x="110" y="520"/>
                    <a:pt x="109" y="530"/>
                    <a:pt x="109" y="539"/>
                  </a:cubicBezTo>
                  <a:cubicBezTo>
                    <a:pt x="109" y="554"/>
                    <a:pt x="111" y="569"/>
                    <a:pt x="119" y="582"/>
                  </a:cubicBezTo>
                  <a:cubicBezTo>
                    <a:pt x="126" y="595"/>
                    <a:pt x="138" y="602"/>
                    <a:pt x="153" y="606"/>
                  </a:cubicBezTo>
                  <a:cubicBezTo>
                    <a:pt x="163" y="608"/>
                    <a:pt x="173" y="606"/>
                    <a:pt x="184" y="604"/>
                  </a:cubicBezTo>
                  <a:cubicBezTo>
                    <a:pt x="198" y="602"/>
                    <a:pt x="210" y="595"/>
                    <a:pt x="222" y="587"/>
                  </a:cubicBezTo>
                  <a:cubicBezTo>
                    <a:pt x="239" y="575"/>
                    <a:pt x="255" y="561"/>
                    <a:pt x="268" y="544"/>
                  </a:cubicBezTo>
                  <a:cubicBezTo>
                    <a:pt x="282" y="529"/>
                    <a:pt x="294" y="512"/>
                    <a:pt x="303" y="494"/>
                  </a:cubicBezTo>
                  <a:cubicBezTo>
                    <a:pt x="308" y="485"/>
                    <a:pt x="312" y="476"/>
                    <a:pt x="316" y="467"/>
                  </a:cubicBezTo>
                  <a:cubicBezTo>
                    <a:pt x="321" y="453"/>
                    <a:pt x="326" y="439"/>
                    <a:pt x="330" y="425"/>
                  </a:cubicBezTo>
                  <a:cubicBezTo>
                    <a:pt x="333" y="412"/>
                    <a:pt x="336" y="399"/>
                    <a:pt x="331" y="386"/>
                  </a:cubicBezTo>
                  <a:cubicBezTo>
                    <a:pt x="329" y="377"/>
                    <a:pt x="321" y="373"/>
                    <a:pt x="312" y="376"/>
                  </a:cubicBezTo>
                  <a:cubicBezTo>
                    <a:pt x="290" y="383"/>
                    <a:pt x="276" y="398"/>
                    <a:pt x="268" y="419"/>
                  </a:cubicBezTo>
                  <a:cubicBezTo>
                    <a:pt x="261" y="438"/>
                    <a:pt x="256" y="457"/>
                    <a:pt x="254" y="476"/>
                  </a:cubicBezTo>
                  <a:cubicBezTo>
                    <a:pt x="254" y="478"/>
                    <a:pt x="252" y="480"/>
                    <a:pt x="250" y="480"/>
                  </a:cubicBezTo>
                  <a:cubicBezTo>
                    <a:pt x="240" y="486"/>
                    <a:pt x="229" y="491"/>
                    <a:pt x="218" y="497"/>
                  </a:cubicBezTo>
                  <a:cubicBezTo>
                    <a:pt x="203" y="506"/>
                    <a:pt x="190" y="517"/>
                    <a:pt x="178" y="530"/>
                  </a:cubicBezTo>
                  <a:cubicBezTo>
                    <a:pt x="172" y="536"/>
                    <a:pt x="166" y="543"/>
                    <a:pt x="160" y="550"/>
                  </a:cubicBezTo>
                  <a:cubicBezTo>
                    <a:pt x="159" y="551"/>
                    <a:pt x="157" y="553"/>
                    <a:pt x="156" y="552"/>
                  </a:cubicBezTo>
                  <a:cubicBezTo>
                    <a:pt x="154" y="551"/>
                    <a:pt x="152" y="549"/>
                    <a:pt x="152" y="547"/>
                  </a:cubicBezTo>
                  <a:cubicBezTo>
                    <a:pt x="152" y="532"/>
                    <a:pt x="151" y="516"/>
                    <a:pt x="154" y="501"/>
                  </a:cubicBezTo>
                  <a:cubicBezTo>
                    <a:pt x="157" y="492"/>
                    <a:pt x="158" y="482"/>
                    <a:pt x="161" y="473"/>
                  </a:cubicBezTo>
                  <a:cubicBezTo>
                    <a:pt x="165" y="461"/>
                    <a:pt x="170" y="449"/>
                    <a:pt x="175" y="437"/>
                  </a:cubicBezTo>
                  <a:cubicBezTo>
                    <a:pt x="179" y="428"/>
                    <a:pt x="184" y="420"/>
                    <a:pt x="189" y="411"/>
                  </a:cubicBezTo>
                  <a:cubicBezTo>
                    <a:pt x="199" y="396"/>
                    <a:pt x="209" y="381"/>
                    <a:pt x="223" y="368"/>
                  </a:cubicBezTo>
                  <a:cubicBezTo>
                    <a:pt x="232" y="361"/>
                    <a:pt x="241" y="354"/>
                    <a:pt x="249" y="347"/>
                  </a:cubicBezTo>
                  <a:cubicBezTo>
                    <a:pt x="261" y="338"/>
                    <a:pt x="275" y="332"/>
                    <a:pt x="289" y="330"/>
                  </a:cubicBezTo>
                  <a:cubicBezTo>
                    <a:pt x="310" y="326"/>
                    <a:pt x="330" y="329"/>
                    <a:pt x="347" y="344"/>
                  </a:cubicBezTo>
                  <a:cubicBezTo>
                    <a:pt x="360" y="354"/>
                    <a:pt x="367" y="368"/>
                    <a:pt x="367" y="384"/>
                  </a:cubicBezTo>
                  <a:cubicBezTo>
                    <a:pt x="366" y="399"/>
                    <a:pt x="365" y="414"/>
                    <a:pt x="362" y="428"/>
                  </a:cubicBezTo>
                  <a:cubicBezTo>
                    <a:pt x="359" y="445"/>
                    <a:pt x="354" y="461"/>
                    <a:pt x="348" y="478"/>
                  </a:cubicBezTo>
                  <a:cubicBezTo>
                    <a:pt x="341" y="498"/>
                    <a:pt x="331" y="516"/>
                    <a:pt x="320" y="534"/>
                  </a:cubicBezTo>
                  <a:cubicBezTo>
                    <a:pt x="309" y="551"/>
                    <a:pt x="296" y="567"/>
                    <a:pt x="282" y="582"/>
                  </a:cubicBezTo>
                  <a:cubicBezTo>
                    <a:pt x="268" y="596"/>
                    <a:pt x="253" y="608"/>
                    <a:pt x="239" y="620"/>
                  </a:cubicBezTo>
                  <a:cubicBezTo>
                    <a:pt x="229" y="628"/>
                    <a:pt x="219" y="635"/>
                    <a:pt x="209" y="641"/>
                  </a:cubicBezTo>
                  <a:cubicBezTo>
                    <a:pt x="197" y="647"/>
                    <a:pt x="184" y="652"/>
                    <a:pt x="171" y="656"/>
                  </a:cubicBezTo>
                  <a:cubicBezTo>
                    <a:pt x="163" y="659"/>
                    <a:pt x="154" y="661"/>
                    <a:pt x="145" y="662"/>
                  </a:cubicBezTo>
                  <a:cubicBezTo>
                    <a:pt x="132" y="664"/>
                    <a:pt x="118" y="664"/>
                    <a:pt x="104" y="662"/>
                  </a:cubicBezTo>
                  <a:cubicBezTo>
                    <a:pt x="91" y="660"/>
                    <a:pt x="79" y="657"/>
                    <a:pt x="67" y="652"/>
                  </a:cubicBezTo>
                  <a:cubicBezTo>
                    <a:pt x="47" y="643"/>
                    <a:pt x="32" y="630"/>
                    <a:pt x="20" y="612"/>
                  </a:cubicBezTo>
                  <a:cubicBezTo>
                    <a:pt x="10" y="595"/>
                    <a:pt x="4" y="576"/>
                    <a:pt x="2" y="556"/>
                  </a:cubicBezTo>
                  <a:cubicBezTo>
                    <a:pt x="1" y="547"/>
                    <a:pt x="0" y="538"/>
                    <a:pt x="1" y="530"/>
                  </a:cubicBezTo>
                  <a:cubicBezTo>
                    <a:pt x="2" y="511"/>
                    <a:pt x="4" y="492"/>
                    <a:pt x="7" y="474"/>
                  </a:cubicBezTo>
                  <a:cubicBezTo>
                    <a:pt x="9" y="459"/>
                    <a:pt x="12" y="445"/>
                    <a:pt x="17" y="431"/>
                  </a:cubicBezTo>
                  <a:cubicBezTo>
                    <a:pt x="22" y="415"/>
                    <a:pt x="28" y="399"/>
                    <a:pt x="35" y="382"/>
                  </a:cubicBezTo>
                  <a:cubicBezTo>
                    <a:pt x="41" y="368"/>
                    <a:pt x="47" y="353"/>
                    <a:pt x="54" y="340"/>
                  </a:cubicBezTo>
                  <a:cubicBezTo>
                    <a:pt x="64" y="322"/>
                    <a:pt x="74" y="304"/>
                    <a:pt x="84" y="287"/>
                  </a:cubicBezTo>
                  <a:cubicBezTo>
                    <a:pt x="91" y="275"/>
                    <a:pt x="98" y="264"/>
                    <a:pt x="106" y="252"/>
                  </a:cubicBezTo>
                  <a:cubicBezTo>
                    <a:pt x="116" y="239"/>
                    <a:pt x="125" y="225"/>
                    <a:pt x="136" y="212"/>
                  </a:cubicBezTo>
                  <a:cubicBezTo>
                    <a:pt x="154" y="191"/>
                    <a:pt x="172" y="170"/>
                    <a:pt x="191" y="149"/>
                  </a:cubicBezTo>
                  <a:cubicBezTo>
                    <a:pt x="200" y="139"/>
                    <a:pt x="210" y="130"/>
                    <a:pt x="220" y="121"/>
                  </a:cubicBezTo>
                  <a:cubicBezTo>
                    <a:pt x="242" y="101"/>
                    <a:pt x="265" y="83"/>
                    <a:pt x="289" y="66"/>
                  </a:cubicBezTo>
                  <a:cubicBezTo>
                    <a:pt x="310" y="52"/>
                    <a:pt x="331" y="40"/>
                    <a:pt x="354" y="29"/>
                  </a:cubicBezTo>
                  <a:cubicBezTo>
                    <a:pt x="372" y="21"/>
                    <a:pt x="390" y="14"/>
                    <a:pt x="409" y="9"/>
                  </a:cubicBezTo>
                  <a:cubicBezTo>
                    <a:pt x="426" y="5"/>
                    <a:pt x="442" y="2"/>
                    <a:pt x="459" y="2"/>
                  </a:cubicBezTo>
                  <a:cubicBezTo>
                    <a:pt x="477" y="3"/>
                    <a:pt x="494" y="8"/>
                    <a:pt x="508" y="20"/>
                  </a:cubicBezTo>
                  <a:cubicBezTo>
                    <a:pt x="512" y="23"/>
                    <a:pt x="516" y="23"/>
                    <a:pt x="520" y="22"/>
                  </a:cubicBezTo>
                  <a:cubicBezTo>
                    <a:pt x="539" y="14"/>
                    <a:pt x="559" y="9"/>
                    <a:pt x="580" y="5"/>
                  </a:cubicBezTo>
                  <a:cubicBezTo>
                    <a:pt x="598" y="2"/>
                    <a:pt x="617" y="0"/>
                    <a:pt x="636" y="0"/>
                  </a:cubicBezTo>
                  <a:cubicBezTo>
                    <a:pt x="649" y="1"/>
                    <a:pt x="663" y="3"/>
                    <a:pt x="676" y="5"/>
                  </a:cubicBezTo>
                  <a:cubicBezTo>
                    <a:pt x="689" y="8"/>
                    <a:pt x="702" y="11"/>
                    <a:pt x="714" y="15"/>
                  </a:cubicBezTo>
                  <a:cubicBezTo>
                    <a:pt x="727" y="20"/>
                    <a:pt x="739" y="26"/>
                    <a:pt x="751" y="33"/>
                  </a:cubicBezTo>
                  <a:cubicBezTo>
                    <a:pt x="774" y="46"/>
                    <a:pt x="796" y="60"/>
                    <a:pt x="818" y="73"/>
                  </a:cubicBezTo>
                  <a:cubicBezTo>
                    <a:pt x="823" y="77"/>
                    <a:pt x="829" y="80"/>
                    <a:pt x="834" y="82"/>
                  </a:cubicBezTo>
                  <a:cubicBezTo>
                    <a:pt x="840" y="86"/>
                    <a:pt x="840" y="88"/>
                    <a:pt x="836" y="92"/>
                  </a:cubicBezTo>
                  <a:cubicBezTo>
                    <a:pt x="824" y="105"/>
                    <a:pt x="813" y="118"/>
                    <a:pt x="802" y="131"/>
                  </a:cubicBezTo>
                  <a:cubicBezTo>
                    <a:pt x="795" y="138"/>
                    <a:pt x="789" y="146"/>
                    <a:pt x="782" y="154"/>
                  </a:cubicBezTo>
                  <a:cubicBezTo>
                    <a:pt x="782" y="155"/>
                    <a:pt x="781" y="156"/>
                    <a:pt x="781" y="157"/>
                  </a:cubicBezTo>
                  <a:cubicBezTo>
                    <a:pt x="778" y="162"/>
                    <a:pt x="775" y="163"/>
                    <a:pt x="771" y="161"/>
                  </a:cubicBezTo>
                  <a:cubicBezTo>
                    <a:pt x="756" y="152"/>
                    <a:pt x="741" y="145"/>
                    <a:pt x="727" y="136"/>
                  </a:cubicBezTo>
                  <a:cubicBezTo>
                    <a:pt x="710" y="125"/>
                    <a:pt x="695" y="112"/>
                    <a:pt x="679" y="101"/>
                  </a:cubicBezTo>
                  <a:cubicBezTo>
                    <a:pt x="659" y="86"/>
                    <a:pt x="639" y="72"/>
                    <a:pt x="617" y="64"/>
                  </a:cubicBezTo>
                  <a:cubicBezTo>
                    <a:pt x="602" y="58"/>
                    <a:pt x="588" y="54"/>
                    <a:pt x="572" y="54"/>
                  </a:cubicBezTo>
                  <a:cubicBezTo>
                    <a:pt x="560" y="55"/>
                    <a:pt x="547" y="55"/>
                    <a:pt x="535" y="55"/>
                  </a:cubicBezTo>
                  <a:cubicBezTo>
                    <a:pt x="531" y="55"/>
                    <a:pt x="531" y="57"/>
                    <a:pt x="531" y="61"/>
                  </a:cubicBezTo>
                  <a:cubicBezTo>
                    <a:pt x="530" y="73"/>
                    <a:pt x="530" y="86"/>
                    <a:pt x="529" y="99"/>
                  </a:cubicBezTo>
                  <a:cubicBezTo>
                    <a:pt x="527" y="124"/>
                    <a:pt x="520" y="148"/>
                    <a:pt x="509" y="170"/>
                  </a:cubicBezTo>
                  <a:cubicBezTo>
                    <a:pt x="498" y="193"/>
                    <a:pt x="485" y="215"/>
                    <a:pt x="468" y="234"/>
                  </a:cubicBezTo>
                  <a:cubicBezTo>
                    <a:pt x="459" y="244"/>
                    <a:pt x="450" y="254"/>
                    <a:pt x="439" y="262"/>
                  </a:cubicBezTo>
                  <a:cubicBezTo>
                    <a:pt x="424" y="274"/>
                    <a:pt x="408" y="283"/>
                    <a:pt x="389" y="286"/>
                  </a:cubicBezTo>
                  <a:cubicBezTo>
                    <a:pt x="370" y="289"/>
                    <a:pt x="350" y="278"/>
                    <a:pt x="342" y="261"/>
                  </a:cubicBezTo>
                  <a:cubicBezTo>
                    <a:pt x="335" y="247"/>
                    <a:pt x="334" y="232"/>
                    <a:pt x="337" y="217"/>
                  </a:cubicBezTo>
                  <a:cubicBezTo>
                    <a:pt x="340" y="202"/>
                    <a:pt x="344" y="187"/>
                    <a:pt x="351" y="173"/>
                  </a:cubicBezTo>
                  <a:cubicBezTo>
                    <a:pt x="359" y="159"/>
                    <a:pt x="367" y="145"/>
                    <a:pt x="376" y="132"/>
                  </a:cubicBezTo>
                  <a:cubicBezTo>
                    <a:pt x="391" y="111"/>
                    <a:pt x="408" y="93"/>
                    <a:pt x="427" y="76"/>
                  </a:cubicBezTo>
                  <a:cubicBezTo>
                    <a:pt x="437" y="68"/>
                    <a:pt x="448" y="60"/>
                    <a:pt x="458" y="52"/>
                  </a:cubicBezTo>
                  <a:cubicBezTo>
                    <a:pt x="460" y="51"/>
                    <a:pt x="460" y="50"/>
                    <a:pt x="462" y="48"/>
                  </a:cubicBezTo>
                  <a:close/>
                  <a:moveTo>
                    <a:pt x="374" y="228"/>
                  </a:moveTo>
                  <a:cubicBezTo>
                    <a:pt x="375" y="234"/>
                    <a:pt x="376" y="240"/>
                    <a:pt x="378" y="246"/>
                  </a:cubicBezTo>
                  <a:cubicBezTo>
                    <a:pt x="380" y="250"/>
                    <a:pt x="382" y="255"/>
                    <a:pt x="388" y="255"/>
                  </a:cubicBezTo>
                  <a:cubicBezTo>
                    <a:pt x="392" y="254"/>
                    <a:pt x="396" y="253"/>
                    <a:pt x="400" y="251"/>
                  </a:cubicBezTo>
                  <a:cubicBezTo>
                    <a:pt x="417" y="241"/>
                    <a:pt x="431" y="227"/>
                    <a:pt x="443" y="212"/>
                  </a:cubicBezTo>
                  <a:cubicBezTo>
                    <a:pt x="461" y="190"/>
                    <a:pt x="475" y="166"/>
                    <a:pt x="484" y="140"/>
                  </a:cubicBezTo>
                  <a:cubicBezTo>
                    <a:pt x="490" y="120"/>
                    <a:pt x="494" y="101"/>
                    <a:pt x="495" y="80"/>
                  </a:cubicBezTo>
                  <a:cubicBezTo>
                    <a:pt x="495" y="73"/>
                    <a:pt x="493" y="72"/>
                    <a:pt x="487" y="76"/>
                  </a:cubicBezTo>
                  <a:cubicBezTo>
                    <a:pt x="466" y="87"/>
                    <a:pt x="449" y="101"/>
                    <a:pt x="434" y="118"/>
                  </a:cubicBezTo>
                  <a:cubicBezTo>
                    <a:pt x="415" y="140"/>
                    <a:pt x="398" y="163"/>
                    <a:pt x="385" y="189"/>
                  </a:cubicBezTo>
                  <a:cubicBezTo>
                    <a:pt x="379" y="201"/>
                    <a:pt x="375" y="214"/>
                    <a:pt x="374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D7151126-E69C-480C-47A7-96ECC4D60667}"/>
                </a:ext>
              </a:extLst>
            </p:cNvPr>
            <p:cNvSpPr/>
            <p:nvPr/>
          </p:nvSpPr>
          <p:spPr bwMode="auto">
            <a:xfrm>
              <a:off x="3356" y="1715"/>
              <a:ext cx="2316" cy="1586"/>
            </a:xfrm>
            <a:custGeom>
              <a:avLst/>
              <a:gdLst>
                <a:gd name="T0" fmla="*/ 129 w 976"/>
                <a:gd name="T1" fmla="*/ 543 h 666"/>
                <a:gd name="T2" fmla="*/ 197 w 976"/>
                <a:gd name="T3" fmla="*/ 607 h 666"/>
                <a:gd name="T4" fmla="*/ 295 w 976"/>
                <a:gd name="T5" fmla="*/ 611 h 666"/>
                <a:gd name="T6" fmla="*/ 423 w 976"/>
                <a:gd name="T7" fmla="*/ 579 h 666"/>
                <a:gd name="T8" fmla="*/ 512 w 976"/>
                <a:gd name="T9" fmla="*/ 555 h 666"/>
                <a:gd name="T10" fmla="*/ 604 w 976"/>
                <a:gd name="T11" fmla="*/ 538 h 666"/>
                <a:gd name="T12" fmla="*/ 724 w 976"/>
                <a:gd name="T13" fmla="*/ 533 h 666"/>
                <a:gd name="T14" fmla="*/ 839 w 976"/>
                <a:gd name="T15" fmla="*/ 557 h 666"/>
                <a:gd name="T16" fmla="*/ 914 w 976"/>
                <a:gd name="T17" fmla="*/ 598 h 666"/>
                <a:gd name="T18" fmla="*/ 974 w 976"/>
                <a:gd name="T19" fmla="*/ 660 h 666"/>
                <a:gd name="T20" fmla="*/ 970 w 976"/>
                <a:gd name="T21" fmla="*/ 665 h 666"/>
                <a:gd name="T22" fmla="*/ 892 w 976"/>
                <a:gd name="T23" fmla="*/ 646 h 666"/>
                <a:gd name="T24" fmla="*/ 828 w 976"/>
                <a:gd name="T25" fmla="*/ 641 h 666"/>
                <a:gd name="T26" fmla="*/ 755 w 976"/>
                <a:gd name="T27" fmla="*/ 649 h 666"/>
                <a:gd name="T28" fmla="*/ 707 w 976"/>
                <a:gd name="T29" fmla="*/ 658 h 666"/>
                <a:gd name="T30" fmla="*/ 643 w 976"/>
                <a:gd name="T31" fmla="*/ 606 h 666"/>
                <a:gd name="T32" fmla="*/ 569 w 976"/>
                <a:gd name="T33" fmla="*/ 593 h 666"/>
                <a:gd name="T34" fmla="*/ 473 w 976"/>
                <a:gd name="T35" fmla="*/ 605 h 666"/>
                <a:gd name="T36" fmla="*/ 353 w 976"/>
                <a:gd name="T37" fmla="*/ 633 h 666"/>
                <a:gd name="T38" fmla="*/ 253 w 976"/>
                <a:gd name="T39" fmla="*/ 657 h 666"/>
                <a:gd name="T40" fmla="*/ 127 w 976"/>
                <a:gd name="T41" fmla="*/ 656 h 666"/>
                <a:gd name="T42" fmla="*/ 37 w 976"/>
                <a:gd name="T43" fmla="*/ 595 h 666"/>
                <a:gd name="T44" fmla="*/ 1 w 976"/>
                <a:gd name="T45" fmla="*/ 504 h 666"/>
                <a:gd name="T46" fmla="*/ 6 w 976"/>
                <a:gd name="T47" fmla="*/ 425 h 666"/>
                <a:gd name="T48" fmla="*/ 39 w 976"/>
                <a:gd name="T49" fmla="*/ 334 h 666"/>
                <a:gd name="T50" fmla="*/ 95 w 976"/>
                <a:gd name="T51" fmla="*/ 234 h 666"/>
                <a:gd name="T52" fmla="*/ 185 w 976"/>
                <a:gd name="T53" fmla="*/ 124 h 666"/>
                <a:gd name="T54" fmla="*/ 288 w 976"/>
                <a:gd name="T55" fmla="*/ 42 h 666"/>
                <a:gd name="T56" fmla="*/ 370 w 976"/>
                <a:gd name="T57" fmla="*/ 7 h 666"/>
                <a:gd name="T58" fmla="*/ 460 w 976"/>
                <a:gd name="T59" fmla="*/ 13 h 666"/>
                <a:gd name="T60" fmla="*/ 477 w 976"/>
                <a:gd name="T61" fmla="*/ 80 h 666"/>
                <a:gd name="T62" fmla="*/ 434 w 976"/>
                <a:gd name="T63" fmla="*/ 133 h 666"/>
                <a:gd name="T64" fmla="*/ 397 w 976"/>
                <a:gd name="T65" fmla="*/ 79 h 666"/>
                <a:gd name="T66" fmla="*/ 440 w 976"/>
                <a:gd name="T67" fmla="*/ 52 h 666"/>
                <a:gd name="T68" fmla="*/ 419 w 976"/>
                <a:gd name="T69" fmla="*/ 37 h 666"/>
                <a:gd name="T70" fmla="*/ 352 w 976"/>
                <a:gd name="T71" fmla="*/ 76 h 666"/>
                <a:gd name="T72" fmla="*/ 255 w 976"/>
                <a:gd name="T73" fmla="*/ 175 h 666"/>
                <a:gd name="T74" fmla="*/ 171 w 976"/>
                <a:gd name="T75" fmla="*/ 310 h 666"/>
                <a:gd name="T76" fmla="*/ 133 w 976"/>
                <a:gd name="T77" fmla="*/ 408 h 666"/>
                <a:gd name="T78" fmla="*/ 121 w 976"/>
                <a:gd name="T79" fmla="*/ 488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6" h="666">
                  <a:moveTo>
                    <a:pt x="121" y="488"/>
                  </a:moveTo>
                  <a:cubicBezTo>
                    <a:pt x="119" y="506"/>
                    <a:pt x="123" y="525"/>
                    <a:pt x="129" y="543"/>
                  </a:cubicBezTo>
                  <a:cubicBezTo>
                    <a:pt x="133" y="557"/>
                    <a:pt x="140" y="570"/>
                    <a:pt x="150" y="580"/>
                  </a:cubicBezTo>
                  <a:cubicBezTo>
                    <a:pt x="163" y="594"/>
                    <a:pt x="179" y="603"/>
                    <a:pt x="197" y="607"/>
                  </a:cubicBezTo>
                  <a:cubicBezTo>
                    <a:pt x="209" y="610"/>
                    <a:pt x="222" y="612"/>
                    <a:pt x="235" y="613"/>
                  </a:cubicBezTo>
                  <a:cubicBezTo>
                    <a:pt x="255" y="616"/>
                    <a:pt x="275" y="614"/>
                    <a:pt x="295" y="611"/>
                  </a:cubicBezTo>
                  <a:cubicBezTo>
                    <a:pt x="325" y="606"/>
                    <a:pt x="354" y="598"/>
                    <a:pt x="384" y="590"/>
                  </a:cubicBezTo>
                  <a:cubicBezTo>
                    <a:pt x="397" y="586"/>
                    <a:pt x="410" y="583"/>
                    <a:pt x="423" y="579"/>
                  </a:cubicBezTo>
                  <a:cubicBezTo>
                    <a:pt x="439" y="575"/>
                    <a:pt x="455" y="570"/>
                    <a:pt x="471" y="566"/>
                  </a:cubicBezTo>
                  <a:cubicBezTo>
                    <a:pt x="485" y="562"/>
                    <a:pt x="498" y="559"/>
                    <a:pt x="512" y="555"/>
                  </a:cubicBezTo>
                  <a:cubicBezTo>
                    <a:pt x="526" y="552"/>
                    <a:pt x="540" y="548"/>
                    <a:pt x="554" y="546"/>
                  </a:cubicBezTo>
                  <a:cubicBezTo>
                    <a:pt x="570" y="543"/>
                    <a:pt x="587" y="540"/>
                    <a:pt x="604" y="538"/>
                  </a:cubicBezTo>
                  <a:cubicBezTo>
                    <a:pt x="620" y="536"/>
                    <a:pt x="637" y="534"/>
                    <a:pt x="653" y="533"/>
                  </a:cubicBezTo>
                  <a:cubicBezTo>
                    <a:pt x="677" y="532"/>
                    <a:pt x="700" y="531"/>
                    <a:pt x="724" y="533"/>
                  </a:cubicBezTo>
                  <a:cubicBezTo>
                    <a:pt x="745" y="534"/>
                    <a:pt x="766" y="537"/>
                    <a:pt x="787" y="541"/>
                  </a:cubicBezTo>
                  <a:cubicBezTo>
                    <a:pt x="804" y="545"/>
                    <a:pt x="822" y="550"/>
                    <a:pt x="839" y="557"/>
                  </a:cubicBezTo>
                  <a:cubicBezTo>
                    <a:pt x="855" y="563"/>
                    <a:pt x="870" y="571"/>
                    <a:pt x="884" y="579"/>
                  </a:cubicBezTo>
                  <a:cubicBezTo>
                    <a:pt x="895" y="584"/>
                    <a:pt x="905" y="590"/>
                    <a:pt x="914" y="598"/>
                  </a:cubicBezTo>
                  <a:cubicBezTo>
                    <a:pt x="928" y="609"/>
                    <a:pt x="943" y="620"/>
                    <a:pt x="954" y="635"/>
                  </a:cubicBezTo>
                  <a:cubicBezTo>
                    <a:pt x="960" y="643"/>
                    <a:pt x="967" y="651"/>
                    <a:pt x="974" y="660"/>
                  </a:cubicBezTo>
                  <a:cubicBezTo>
                    <a:pt x="975" y="661"/>
                    <a:pt x="975" y="663"/>
                    <a:pt x="976" y="664"/>
                  </a:cubicBezTo>
                  <a:cubicBezTo>
                    <a:pt x="974" y="665"/>
                    <a:pt x="972" y="666"/>
                    <a:pt x="970" y="665"/>
                  </a:cubicBezTo>
                  <a:cubicBezTo>
                    <a:pt x="953" y="661"/>
                    <a:pt x="936" y="656"/>
                    <a:pt x="919" y="651"/>
                  </a:cubicBezTo>
                  <a:cubicBezTo>
                    <a:pt x="910" y="649"/>
                    <a:pt x="901" y="648"/>
                    <a:pt x="892" y="646"/>
                  </a:cubicBezTo>
                  <a:cubicBezTo>
                    <a:pt x="881" y="645"/>
                    <a:pt x="871" y="643"/>
                    <a:pt x="860" y="642"/>
                  </a:cubicBezTo>
                  <a:cubicBezTo>
                    <a:pt x="849" y="642"/>
                    <a:pt x="838" y="641"/>
                    <a:pt x="828" y="641"/>
                  </a:cubicBezTo>
                  <a:cubicBezTo>
                    <a:pt x="813" y="641"/>
                    <a:pt x="798" y="642"/>
                    <a:pt x="784" y="644"/>
                  </a:cubicBezTo>
                  <a:cubicBezTo>
                    <a:pt x="774" y="645"/>
                    <a:pt x="764" y="646"/>
                    <a:pt x="755" y="649"/>
                  </a:cubicBezTo>
                  <a:cubicBezTo>
                    <a:pt x="742" y="652"/>
                    <a:pt x="730" y="657"/>
                    <a:pt x="718" y="662"/>
                  </a:cubicBezTo>
                  <a:cubicBezTo>
                    <a:pt x="712" y="664"/>
                    <a:pt x="711" y="664"/>
                    <a:pt x="707" y="658"/>
                  </a:cubicBezTo>
                  <a:cubicBezTo>
                    <a:pt x="700" y="646"/>
                    <a:pt x="690" y="636"/>
                    <a:pt x="679" y="628"/>
                  </a:cubicBezTo>
                  <a:cubicBezTo>
                    <a:pt x="668" y="620"/>
                    <a:pt x="656" y="612"/>
                    <a:pt x="643" y="606"/>
                  </a:cubicBezTo>
                  <a:cubicBezTo>
                    <a:pt x="633" y="601"/>
                    <a:pt x="621" y="598"/>
                    <a:pt x="610" y="596"/>
                  </a:cubicBezTo>
                  <a:cubicBezTo>
                    <a:pt x="597" y="594"/>
                    <a:pt x="583" y="593"/>
                    <a:pt x="569" y="593"/>
                  </a:cubicBezTo>
                  <a:cubicBezTo>
                    <a:pt x="557" y="593"/>
                    <a:pt x="545" y="595"/>
                    <a:pt x="533" y="596"/>
                  </a:cubicBezTo>
                  <a:cubicBezTo>
                    <a:pt x="513" y="599"/>
                    <a:pt x="493" y="602"/>
                    <a:pt x="473" y="605"/>
                  </a:cubicBezTo>
                  <a:cubicBezTo>
                    <a:pt x="451" y="610"/>
                    <a:pt x="429" y="615"/>
                    <a:pt x="407" y="620"/>
                  </a:cubicBezTo>
                  <a:cubicBezTo>
                    <a:pt x="389" y="624"/>
                    <a:pt x="371" y="629"/>
                    <a:pt x="353" y="633"/>
                  </a:cubicBezTo>
                  <a:cubicBezTo>
                    <a:pt x="334" y="638"/>
                    <a:pt x="315" y="643"/>
                    <a:pt x="296" y="648"/>
                  </a:cubicBezTo>
                  <a:cubicBezTo>
                    <a:pt x="282" y="651"/>
                    <a:pt x="268" y="654"/>
                    <a:pt x="253" y="657"/>
                  </a:cubicBezTo>
                  <a:cubicBezTo>
                    <a:pt x="225" y="661"/>
                    <a:pt x="195" y="662"/>
                    <a:pt x="166" y="661"/>
                  </a:cubicBezTo>
                  <a:cubicBezTo>
                    <a:pt x="153" y="660"/>
                    <a:pt x="140" y="659"/>
                    <a:pt x="127" y="656"/>
                  </a:cubicBezTo>
                  <a:cubicBezTo>
                    <a:pt x="107" y="651"/>
                    <a:pt x="89" y="642"/>
                    <a:pt x="72" y="630"/>
                  </a:cubicBezTo>
                  <a:cubicBezTo>
                    <a:pt x="59" y="620"/>
                    <a:pt x="47" y="608"/>
                    <a:pt x="37" y="595"/>
                  </a:cubicBezTo>
                  <a:cubicBezTo>
                    <a:pt x="27" y="581"/>
                    <a:pt x="19" y="566"/>
                    <a:pt x="12" y="550"/>
                  </a:cubicBezTo>
                  <a:cubicBezTo>
                    <a:pt x="7" y="535"/>
                    <a:pt x="3" y="520"/>
                    <a:pt x="1" y="504"/>
                  </a:cubicBezTo>
                  <a:cubicBezTo>
                    <a:pt x="0" y="491"/>
                    <a:pt x="0" y="478"/>
                    <a:pt x="1" y="464"/>
                  </a:cubicBezTo>
                  <a:cubicBezTo>
                    <a:pt x="2" y="451"/>
                    <a:pt x="3" y="438"/>
                    <a:pt x="6" y="425"/>
                  </a:cubicBezTo>
                  <a:cubicBezTo>
                    <a:pt x="10" y="406"/>
                    <a:pt x="16" y="387"/>
                    <a:pt x="24" y="369"/>
                  </a:cubicBezTo>
                  <a:cubicBezTo>
                    <a:pt x="29" y="357"/>
                    <a:pt x="33" y="345"/>
                    <a:pt x="39" y="334"/>
                  </a:cubicBezTo>
                  <a:cubicBezTo>
                    <a:pt x="46" y="318"/>
                    <a:pt x="54" y="302"/>
                    <a:pt x="63" y="287"/>
                  </a:cubicBezTo>
                  <a:cubicBezTo>
                    <a:pt x="73" y="269"/>
                    <a:pt x="83" y="251"/>
                    <a:pt x="95" y="234"/>
                  </a:cubicBezTo>
                  <a:cubicBezTo>
                    <a:pt x="107" y="216"/>
                    <a:pt x="120" y="198"/>
                    <a:pt x="134" y="182"/>
                  </a:cubicBezTo>
                  <a:cubicBezTo>
                    <a:pt x="150" y="162"/>
                    <a:pt x="167" y="142"/>
                    <a:pt x="185" y="124"/>
                  </a:cubicBezTo>
                  <a:cubicBezTo>
                    <a:pt x="202" y="107"/>
                    <a:pt x="221" y="91"/>
                    <a:pt x="240" y="76"/>
                  </a:cubicBezTo>
                  <a:cubicBezTo>
                    <a:pt x="255" y="63"/>
                    <a:pt x="271" y="53"/>
                    <a:pt x="288" y="42"/>
                  </a:cubicBezTo>
                  <a:cubicBezTo>
                    <a:pt x="298" y="36"/>
                    <a:pt x="309" y="31"/>
                    <a:pt x="319" y="25"/>
                  </a:cubicBezTo>
                  <a:cubicBezTo>
                    <a:pt x="335" y="17"/>
                    <a:pt x="352" y="11"/>
                    <a:pt x="370" y="7"/>
                  </a:cubicBezTo>
                  <a:cubicBezTo>
                    <a:pt x="385" y="2"/>
                    <a:pt x="401" y="0"/>
                    <a:pt x="417" y="0"/>
                  </a:cubicBezTo>
                  <a:cubicBezTo>
                    <a:pt x="433" y="0"/>
                    <a:pt x="447" y="4"/>
                    <a:pt x="460" y="13"/>
                  </a:cubicBezTo>
                  <a:cubicBezTo>
                    <a:pt x="468" y="19"/>
                    <a:pt x="474" y="28"/>
                    <a:pt x="477" y="38"/>
                  </a:cubicBezTo>
                  <a:cubicBezTo>
                    <a:pt x="481" y="52"/>
                    <a:pt x="481" y="66"/>
                    <a:pt x="477" y="80"/>
                  </a:cubicBezTo>
                  <a:cubicBezTo>
                    <a:pt x="473" y="92"/>
                    <a:pt x="467" y="104"/>
                    <a:pt x="458" y="114"/>
                  </a:cubicBezTo>
                  <a:cubicBezTo>
                    <a:pt x="451" y="121"/>
                    <a:pt x="444" y="128"/>
                    <a:pt x="434" y="133"/>
                  </a:cubicBezTo>
                  <a:cubicBezTo>
                    <a:pt x="421" y="140"/>
                    <a:pt x="406" y="138"/>
                    <a:pt x="396" y="126"/>
                  </a:cubicBezTo>
                  <a:cubicBezTo>
                    <a:pt x="382" y="110"/>
                    <a:pt x="388" y="93"/>
                    <a:pt x="397" y="79"/>
                  </a:cubicBezTo>
                  <a:cubicBezTo>
                    <a:pt x="405" y="67"/>
                    <a:pt x="416" y="60"/>
                    <a:pt x="430" y="55"/>
                  </a:cubicBezTo>
                  <a:cubicBezTo>
                    <a:pt x="433" y="54"/>
                    <a:pt x="437" y="53"/>
                    <a:pt x="440" y="52"/>
                  </a:cubicBezTo>
                  <a:cubicBezTo>
                    <a:pt x="444" y="51"/>
                    <a:pt x="445" y="50"/>
                    <a:pt x="443" y="46"/>
                  </a:cubicBezTo>
                  <a:cubicBezTo>
                    <a:pt x="439" y="38"/>
                    <a:pt x="427" y="35"/>
                    <a:pt x="419" y="37"/>
                  </a:cubicBezTo>
                  <a:cubicBezTo>
                    <a:pt x="409" y="40"/>
                    <a:pt x="400" y="44"/>
                    <a:pt x="391" y="50"/>
                  </a:cubicBezTo>
                  <a:cubicBezTo>
                    <a:pt x="377" y="58"/>
                    <a:pt x="364" y="66"/>
                    <a:pt x="352" y="76"/>
                  </a:cubicBezTo>
                  <a:cubicBezTo>
                    <a:pt x="337" y="89"/>
                    <a:pt x="322" y="100"/>
                    <a:pt x="308" y="114"/>
                  </a:cubicBezTo>
                  <a:cubicBezTo>
                    <a:pt x="290" y="134"/>
                    <a:pt x="272" y="154"/>
                    <a:pt x="255" y="175"/>
                  </a:cubicBezTo>
                  <a:cubicBezTo>
                    <a:pt x="240" y="195"/>
                    <a:pt x="226" y="215"/>
                    <a:pt x="212" y="236"/>
                  </a:cubicBezTo>
                  <a:cubicBezTo>
                    <a:pt x="197" y="260"/>
                    <a:pt x="182" y="284"/>
                    <a:pt x="171" y="310"/>
                  </a:cubicBezTo>
                  <a:cubicBezTo>
                    <a:pt x="164" y="324"/>
                    <a:pt x="157" y="338"/>
                    <a:pt x="151" y="352"/>
                  </a:cubicBezTo>
                  <a:cubicBezTo>
                    <a:pt x="144" y="370"/>
                    <a:pt x="138" y="389"/>
                    <a:pt x="133" y="408"/>
                  </a:cubicBezTo>
                  <a:cubicBezTo>
                    <a:pt x="128" y="427"/>
                    <a:pt x="125" y="447"/>
                    <a:pt x="121" y="466"/>
                  </a:cubicBezTo>
                  <a:cubicBezTo>
                    <a:pt x="120" y="473"/>
                    <a:pt x="121" y="480"/>
                    <a:pt x="121" y="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94E9A8AF-3E03-58A3-85C4-739AD9B9C4E7}"/>
                </a:ext>
              </a:extLst>
            </p:cNvPr>
            <p:cNvSpPr/>
            <p:nvPr/>
          </p:nvSpPr>
          <p:spPr bwMode="auto">
            <a:xfrm>
              <a:off x="7880" y="1703"/>
              <a:ext cx="705" cy="483"/>
            </a:xfrm>
            <a:custGeom>
              <a:avLst/>
              <a:gdLst>
                <a:gd name="T0" fmla="*/ 296 w 297"/>
                <a:gd name="T1" fmla="*/ 0 h 203"/>
                <a:gd name="T2" fmla="*/ 296 w 297"/>
                <a:gd name="T3" fmla="*/ 6 h 203"/>
                <a:gd name="T4" fmla="*/ 282 w 297"/>
                <a:gd name="T5" fmla="*/ 42 h 203"/>
                <a:gd name="T6" fmla="*/ 241 w 297"/>
                <a:gd name="T7" fmla="*/ 105 h 203"/>
                <a:gd name="T8" fmla="*/ 197 w 297"/>
                <a:gd name="T9" fmla="*/ 147 h 203"/>
                <a:gd name="T10" fmla="*/ 157 w 297"/>
                <a:gd name="T11" fmla="*/ 173 h 203"/>
                <a:gd name="T12" fmla="*/ 112 w 297"/>
                <a:gd name="T13" fmla="*/ 191 h 203"/>
                <a:gd name="T14" fmla="*/ 66 w 297"/>
                <a:gd name="T15" fmla="*/ 202 h 203"/>
                <a:gd name="T16" fmla="*/ 53 w 297"/>
                <a:gd name="T17" fmla="*/ 203 h 203"/>
                <a:gd name="T18" fmla="*/ 6 w 297"/>
                <a:gd name="T19" fmla="*/ 203 h 203"/>
                <a:gd name="T20" fmla="*/ 3 w 297"/>
                <a:gd name="T21" fmla="*/ 197 h 203"/>
                <a:gd name="T22" fmla="*/ 17 w 297"/>
                <a:gd name="T23" fmla="*/ 177 h 203"/>
                <a:gd name="T24" fmla="*/ 61 w 297"/>
                <a:gd name="T25" fmla="*/ 121 h 203"/>
                <a:gd name="T26" fmla="*/ 73 w 297"/>
                <a:gd name="T27" fmla="*/ 116 h 203"/>
                <a:gd name="T28" fmla="*/ 110 w 297"/>
                <a:gd name="T29" fmla="*/ 113 h 203"/>
                <a:gd name="T30" fmla="*/ 162 w 297"/>
                <a:gd name="T31" fmla="*/ 98 h 203"/>
                <a:gd name="T32" fmla="*/ 221 w 297"/>
                <a:gd name="T33" fmla="*/ 65 h 203"/>
                <a:gd name="T34" fmla="*/ 268 w 297"/>
                <a:gd name="T35" fmla="*/ 27 h 203"/>
                <a:gd name="T36" fmla="*/ 291 w 297"/>
                <a:gd name="T37" fmla="*/ 3 h 203"/>
                <a:gd name="T38" fmla="*/ 294 w 297"/>
                <a:gd name="T39" fmla="*/ 0 h 203"/>
                <a:gd name="T40" fmla="*/ 296 w 297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203">
                  <a:moveTo>
                    <a:pt x="296" y="0"/>
                  </a:moveTo>
                  <a:cubicBezTo>
                    <a:pt x="296" y="2"/>
                    <a:pt x="297" y="4"/>
                    <a:pt x="296" y="6"/>
                  </a:cubicBezTo>
                  <a:cubicBezTo>
                    <a:pt x="292" y="18"/>
                    <a:pt x="287" y="30"/>
                    <a:pt x="282" y="42"/>
                  </a:cubicBezTo>
                  <a:cubicBezTo>
                    <a:pt x="271" y="65"/>
                    <a:pt x="257" y="86"/>
                    <a:pt x="241" y="105"/>
                  </a:cubicBezTo>
                  <a:cubicBezTo>
                    <a:pt x="228" y="121"/>
                    <a:pt x="214" y="135"/>
                    <a:pt x="197" y="147"/>
                  </a:cubicBezTo>
                  <a:cubicBezTo>
                    <a:pt x="184" y="157"/>
                    <a:pt x="171" y="166"/>
                    <a:pt x="157" y="173"/>
                  </a:cubicBezTo>
                  <a:cubicBezTo>
                    <a:pt x="143" y="181"/>
                    <a:pt x="128" y="187"/>
                    <a:pt x="112" y="191"/>
                  </a:cubicBezTo>
                  <a:cubicBezTo>
                    <a:pt x="97" y="196"/>
                    <a:pt x="81" y="199"/>
                    <a:pt x="66" y="202"/>
                  </a:cubicBezTo>
                  <a:cubicBezTo>
                    <a:pt x="62" y="203"/>
                    <a:pt x="57" y="203"/>
                    <a:pt x="53" y="203"/>
                  </a:cubicBezTo>
                  <a:cubicBezTo>
                    <a:pt x="37" y="203"/>
                    <a:pt x="22" y="203"/>
                    <a:pt x="6" y="203"/>
                  </a:cubicBezTo>
                  <a:cubicBezTo>
                    <a:pt x="1" y="203"/>
                    <a:pt x="0" y="201"/>
                    <a:pt x="3" y="197"/>
                  </a:cubicBezTo>
                  <a:cubicBezTo>
                    <a:pt x="7" y="190"/>
                    <a:pt x="12" y="184"/>
                    <a:pt x="17" y="177"/>
                  </a:cubicBezTo>
                  <a:cubicBezTo>
                    <a:pt x="32" y="158"/>
                    <a:pt x="46" y="140"/>
                    <a:pt x="61" y="121"/>
                  </a:cubicBezTo>
                  <a:cubicBezTo>
                    <a:pt x="64" y="117"/>
                    <a:pt x="68" y="116"/>
                    <a:pt x="73" y="116"/>
                  </a:cubicBezTo>
                  <a:cubicBezTo>
                    <a:pt x="85" y="116"/>
                    <a:pt x="98" y="115"/>
                    <a:pt x="110" y="113"/>
                  </a:cubicBezTo>
                  <a:cubicBezTo>
                    <a:pt x="128" y="111"/>
                    <a:pt x="145" y="105"/>
                    <a:pt x="162" y="98"/>
                  </a:cubicBezTo>
                  <a:cubicBezTo>
                    <a:pt x="183" y="89"/>
                    <a:pt x="203" y="78"/>
                    <a:pt x="221" y="65"/>
                  </a:cubicBezTo>
                  <a:cubicBezTo>
                    <a:pt x="237" y="53"/>
                    <a:pt x="252" y="40"/>
                    <a:pt x="268" y="27"/>
                  </a:cubicBezTo>
                  <a:cubicBezTo>
                    <a:pt x="276" y="20"/>
                    <a:pt x="283" y="11"/>
                    <a:pt x="291" y="3"/>
                  </a:cubicBezTo>
                  <a:cubicBezTo>
                    <a:pt x="292" y="2"/>
                    <a:pt x="293" y="1"/>
                    <a:pt x="294" y="0"/>
                  </a:cubicBezTo>
                  <a:cubicBezTo>
                    <a:pt x="294" y="0"/>
                    <a:pt x="295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EDE695E-359A-23C0-EE29-64CD97A06A61}"/>
                </a:ext>
              </a:extLst>
            </p:cNvPr>
            <p:cNvSpPr/>
            <p:nvPr/>
          </p:nvSpPr>
          <p:spPr bwMode="auto">
            <a:xfrm>
              <a:off x="5793" y="2108"/>
              <a:ext cx="307" cy="193"/>
            </a:xfrm>
            <a:custGeom>
              <a:avLst/>
              <a:gdLst>
                <a:gd name="T0" fmla="*/ 90 w 129"/>
                <a:gd name="T1" fmla="*/ 0 h 81"/>
                <a:gd name="T2" fmla="*/ 122 w 129"/>
                <a:gd name="T3" fmla="*/ 0 h 81"/>
                <a:gd name="T4" fmla="*/ 126 w 129"/>
                <a:gd name="T5" fmla="*/ 7 h 81"/>
                <a:gd name="T6" fmla="*/ 111 w 129"/>
                <a:gd name="T7" fmla="*/ 34 h 81"/>
                <a:gd name="T8" fmla="*/ 97 w 129"/>
                <a:gd name="T9" fmla="*/ 61 h 81"/>
                <a:gd name="T10" fmla="*/ 78 w 129"/>
                <a:gd name="T11" fmla="*/ 79 h 81"/>
                <a:gd name="T12" fmla="*/ 68 w 129"/>
                <a:gd name="T13" fmla="*/ 81 h 81"/>
                <a:gd name="T14" fmla="*/ 4 w 129"/>
                <a:gd name="T15" fmla="*/ 80 h 81"/>
                <a:gd name="T16" fmla="*/ 1 w 129"/>
                <a:gd name="T17" fmla="*/ 75 h 81"/>
                <a:gd name="T18" fmla="*/ 7 w 129"/>
                <a:gd name="T19" fmla="*/ 65 h 81"/>
                <a:gd name="T20" fmla="*/ 33 w 129"/>
                <a:gd name="T21" fmla="*/ 16 h 81"/>
                <a:gd name="T22" fmla="*/ 60 w 129"/>
                <a:gd name="T23" fmla="*/ 0 h 81"/>
                <a:gd name="T24" fmla="*/ 90 w 129"/>
                <a:gd name="T25" fmla="*/ 0 h 81"/>
                <a:gd name="T26" fmla="*/ 90 w 12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81">
                  <a:moveTo>
                    <a:pt x="90" y="0"/>
                  </a:moveTo>
                  <a:cubicBezTo>
                    <a:pt x="101" y="0"/>
                    <a:pt x="111" y="0"/>
                    <a:pt x="122" y="0"/>
                  </a:cubicBezTo>
                  <a:cubicBezTo>
                    <a:pt x="127" y="0"/>
                    <a:pt x="129" y="2"/>
                    <a:pt x="126" y="7"/>
                  </a:cubicBezTo>
                  <a:cubicBezTo>
                    <a:pt x="121" y="16"/>
                    <a:pt x="116" y="25"/>
                    <a:pt x="111" y="34"/>
                  </a:cubicBezTo>
                  <a:cubicBezTo>
                    <a:pt x="106" y="43"/>
                    <a:pt x="102" y="52"/>
                    <a:pt x="97" y="61"/>
                  </a:cubicBezTo>
                  <a:cubicBezTo>
                    <a:pt x="92" y="68"/>
                    <a:pt x="88" y="76"/>
                    <a:pt x="78" y="79"/>
                  </a:cubicBezTo>
                  <a:cubicBezTo>
                    <a:pt x="75" y="80"/>
                    <a:pt x="72" y="81"/>
                    <a:pt x="68" y="81"/>
                  </a:cubicBezTo>
                  <a:cubicBezTo>
                    <a:pt x="47" y="81"/>
                    <a:pt x="26" y="80"/>
                    <a:pt x="4" y="80"/>
                  </a:cubicBezTo>
                  <a:cubicBezTo>
                    <a:pt x="1" y="80"/>
                    <a:pt x="0" y="78"/>
                    <a:pt x="1" y="75"/>
                  </a:cubicBezTo>
                  <a:cubicBezTo>
                    <a:pt x="3" y="72"/>
                    <a:pt x="5" y="68"/>
                    <a:pt x="7" y="65"/>
                  </a:cubicBezTo>
                  <a:cubicBezTo>
                    <a:pt x="15" y="48"/>
                    <a:pt x="24" y="32"/>
                    <a:pt x="33" y="16"/>
                  </a:cubicBezTo>
                  <a:cubicBezTo>
                    <a:pt x="39" y="6"/>
                    <a:pt x="48" y="0"/>
                    <a:pt x="60" y="0"/>
                  </a:cubicBezTo>
                  <a:cubicBezTo>
                    <a:pt x="70" y="0"/>
                    <a:pt x="8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6" name="TextBox 43">
            <a:extLst>
              <a:ext uri="{FF2B5EF4-FFF2-40B4-BE49-F238E27FC236}">
                <a16:creationId xmlns:a16="http://schemas.microsoft.com/office/drawing/2014/main" id="{AAC9D50B-53C0-2EDB-6748-8CA90097F02F}"/>
              </a:ext>
            </a:extLst>
          </p:cNvPr>
          <p:cNvSpPr txBox="1"/>
          <p:nvPr/>
        </p:nvSpPr>
        <p:spPr>
          <a:xfrm>
            <a:off x="801956" y="3340894"/>
            <a:ext cx="4883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69D46A84-4AC8-A318-2FCB-97A50E892DE5}"/>
              </a:ext>
            </a:extLst>
          </p:cNvPr>
          <p:cNvSpPr txBox="1"/>
          <p:nvPr/>
        </p:nvSpPr>
        <p:spPr>
          <a:xfrm>
            <a:off x="671423" y="2846182"/>
            <a:ext cx="3460762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600" baseline="0">
                <a:solidFill>
                  <a:srgbClr val="FF0000"/>
                </a:solidFill>
                <a:uFillTx/>
                <a:latin typeface="微软雅黑"/>
                <a:ea typeface="微软雅黑"/>
                <a:cs typeface="Arial" panose="020B0604020202020204" pitchFamily="34" charset="0"/>
              </a:rPr>
              <a:t>Free Template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221FAC8-3B41-F2AE-78D6-382C62FCA9E6}"/>
              </a:ext>
            </a:extLst>
          </p:cNvPr>
          <p:cNvGrpSpPr/>
          <p:nvPr/>
        </p:nvGrpSpPr>
        <p:grpSpPr>
          <a:xfrm>
            <a:off x="846123" y="4679700"/>
            <a:ext cx="2468122" cy="355392"/>
            <a:chOff x="359484" y="5996664"/>
            <a:chExt cx="4327937" cy="623192"/>
          </a:xfrm>
          <a:solidFill>
            <a:srgbClr val="BF0003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2504AB89-C004-50C0-82A8-9C48ECBA533D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8">
              <a:extLst>
                <a:ext uri="{FF2B5EF4-FFF2-40B4-BE49-F238E27FC236}">
                  <a16:creationId xmlns:a16="http://schemas.microsoft.com/office/drawing/2014/main" id="{6E5CB5F6-9A45-2BBD-B694-AD25DF3778FF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2">
              <a:extLst>
                <a:ext uri="{FF2B5EF4-FFF2-40B4-BE49-F238E27FC236}">
                  <a16:creationId xmlns:a16="http://schemas.microsoft.com/office/drawing/2014/main" id="{C1F04D71-7192-C7EE-7FA4-01BE92DCBBDC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3">
              <a:extLst>
                <a:ext uri="{FF2B5EF4-FFF2-40B4-BE49-F238E27FC236}">
                  <a16:creationId xmlns:a16="http://schemas.microsoft.com/office/drawing/2014/main" id="{7AB70F99-51DE-28CD-9478-438B8E68E6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10">
              <a:extLst>
                <a:ext uri="{FF2B5EF4-FFF2-40B4-BE49-F238E27FC236}">
                  <a16:creationId xmlns:a16="http://schemas.microsoft.com/office/drawing/2014/main" id="{696194E4-02E8-389F-182C-98D178BBD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552A6244-796B-2895-7302-9DDAF209F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831" y="492056"/>
            <a:ext cx="2790994" cy="19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76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77">
            <a:extLst>
              <a:ext uri="{FF2B5EF4-FFF2-40B4-BE49-F238E27FC236}">
                <a16:creationId xmlns:a16="http://schemas.microsoft.com/office/drawing/2014/main" id="{7FB7758F-0836-C64E-5809-141DF388E9D2}"/>
              </a:ext>
            </a:extLst>
          </p:cNvPr>
          <p:cNvGrpSpPr/>
          <p:nvPr/>
        </p:nvGrpSpPr>
        <p:grpSpPr>
          <a:xfrm>
            <a:off x="0" y="-22440"/>
            <a:ext cx="12227017" cy="673832"/>
            <a:chOff x="-17693" y="-28401"/>
            <a:chExt cx="12227017" cy="935192"/>
          </a:xfrm>
        </p:grpSpPr>
        <p:sp>
          <p:nvSpPr>
            <p:cNvPr id="14" name="Forma libre: forma 78">
              <a:extLst>
                <a:ext uri="{FF2B5EF4-FFF2-40B4-BE49-F238E27FC236}">
                  <a16:creationId xmlns:a16="http://schemas.microsoft.com/office/drawing/2014/main" id="{3EDA556E-7950-B52B-49B3-17081860AED0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5" name="Forma libre: forma 79">
              <a:extLst>
                <a:ext uri="{FF2B5EF4-FFF2-40B4-BE49-F238E27FC236}">
                  <a16:creationId xmlns:a16="http://schemas.microsoft.com/office/drawing/2014/main" id="{1DBE3265-F7AF-82C3-FFDE-BA88611758B0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6" name="Forma libre: forma 80">
              <a:extLst>
                <a:ext uri="{FF2B5EF4-FFF2-40B4-BE49-F238E27FC236}">
                  <a16:creationId xmlns:a16="http://schemas.microsoft.com/office/drawing/2014/main" id="{71F437B5-7596-0A4A-D7E4-A4FF2AF5887F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8407B093-CE4E-4EE6-9913-3D32BF0CB68A}"/>
              </a:ext>
            </a:extLst>
          </p:cNvPr>
          <p:cNvGrpSpPr/>
          <p:nvPr/>
        </p:nvGrpSpPr>
        <p:grpSpPr>
          <a:xfrm>
            <a:off x="1199275" y="965565"/>
            <a:ext cx="3214194" cy="1088782"/>
            <a:chOff x="395534" y="3737445"/>
            <a:chExt cx="3972999" cy="10887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09CD7F-BF4D-4145-8D26-8F3A92FF721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DE000A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2F8F5C-972C-40B2-9206-36F39A55073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:a16="http://schemas.microsoft.com/office/drawing/2014/main" id="{0E58CC24-1EFF-4BC7-870F-AF21D42DE06D}"/>
              </a:ext>
            </a:extLst>
          </p:cNvPr>
          <p:cNvGrpSpPr/>
          <p:nvPr/>
        </p:nvGrpSpPr>
        <p:grpSpPr>
          <a:xfrm>
            <a:off x="1199275" y="2340218"/>
            <a:ext cx="3214194" cy="1088782"/>
            <a:chOff x="395534" y="3737445"/>
            <a:chExt cx="3972999" cy="10887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850C64-043D-4500-BFB5-144E4DFE4E8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79D8A-F43A-42ED-A89E-AC7DED58E6E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0616933-5E74-BFA8-F388-3B1D1634E34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247" y="397558"/>
            <a:ext cx="7430144" cy="624065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335408-300D-4861-ACC4-114A1F2246AF}"/>
              </a:ext>
            </a:extLst>
          </p:cNvPr>
          <p:cNvSpPr txBox="1"/>
          <p:nvPr/>
        </p:nvSpPr>
        <p:spPr>
          <a:xfrm>
            <a:off x="988858" y="3630347"/>
            <a:ext cx="5331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Simple</a:t>
            </a:r>
            <a:r>
              <a:rPr lang="en-US" altLang="ko-KR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4400" b="1">
                <a:solidFill>
                  <a:srgbClr val="DE000A"/>
                </a:solidFill>
                <a:latin typeface="+mj-lt"/>
                <a:cs typeface="Arial" panose="020B0604020202020204" pitchFamily="34" charset="0"/>
              </a:rPr>
              <a:t>Power</a:t>
            </a:r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Point </a:t>
            </a:r>
            <a:r>
              <a:rPr lang="en-US" altLang="ko-KR" sz="4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  <a:endParaRPr lang="ko-KR" altLang="en-US" sz="44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ABBAA23-7C53-288C-8C3E-E3F199FF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100" y="5297123"/>
            <a:ext cx="2244104" cy="15866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FD6BB7F-6CF1-68C8-CEBA-A80E08EBE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314" y="5278245"/>
            <a:ext cx="682978" cy="126527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7CE58A0-79B5-6ED4-C2B5-ED360635F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04" y="5301843"/>
            <a:ext cx="682978" cy="12652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9C4AA51-0C1E-039F-8CD3-6C68E2C30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162" y="5143049"/>
            <a:ext cx="682978" cy="15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416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77">
            <a:extLst>
              <a:ext uri="{FF2B5EF4-FFF2-40B4-BE49-F238E27FC236}">
                <a16:creationId xmlns:a16="http://schemas.microsoft.com/office/drawing/2014/main" id="{3F456548-857A-EC3D-9BD4-4C067DDBE80C}"/>
              </a:ext>
            </a:extLst>
          </p:cNvPr>
          <p:cNvGrpSpPr/>
          <p:nvPr/>
        </p:nvGrpSpPr>
        <p:grpSpPr>
          <a:xfrm flipV="1">
            <a:off x="-35017" y="6198682"/>
            <a:ext cx="12227017" cy="673832"/>
            <a:chOff x="-17693" y="-28401"/>
            <a:chExt cx="12227017" cy="935192"/>
          </a:xfrm>
        </p:grpSpPr>
        <p:sp>
          <p:nvSpPr>
            <p:cNvPr id="7" name="Forma libre: forma 78">
              <a:extLst>
                <a:ext uri="{FF2B5EF4-FFF2-40B4-BE49-F238E27FC236}">
                  <a16:creationId xmlns:a16="http://schemas.microsoft.com/office/drawing/2014/main" id="{C4CEBF9C-0872-897A-EA19-5389A3F35039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8" name="Forma libre: forma 79">
              <a:extLst>
                <a:ext uri="{FF2B5EF4-FFF2-40B4-BE49-F238E27FC236}">
                  <a16:creationId xmlns:a16="http://schemas.microsoft.com/office/drawing/2014/main" id="{275199A1-BF32-4594-8634-0B004F475B85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9" name="Forma libre: forma 80">
              <a:extLst>
                <a:ext uri="{FF2B5EF4-FFF2-40B4-BE49-F238E27FC236}">
                  <a16:creationId xmlns:a16="http://schemas.microsoft.com/office/drawing/2014/main" id="{17EF0ECC-9BAE-C561-340B-2B105A49DC3D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57" name="Group 156">
            <a:extLst>
              <a:ext uri="{FF2B5EF4-FFF2-40B4-BE49-F238E27FC236}">
                <a16:creationId xmlns:a16="http://schemas.microsoft.com/office/drawing/2014/main" id="{4D944833-2E32-431D-8CC6-7C42EE0A6291}"/>
              </a:ext>
            </a:extLst>
          </p:cNvPr>
          <p:cNvGrpSpPr/>
          <p:nvPr/>
        </p:nvGrpSpPr>
        <p:grpSpPr>
          <a:xfrm>
            <a:off x="1488963" y="3577116"/>
            <a:ext cx="2446866" cy="738664"/>
            <a:chOff x="3017859" y="4283314"/>
            <a:chExt cx="2579765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F2FAFE-7444-41BA-8D36-134547DCE36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CFDA86A-0E14-4F64-8062-0F2AD74D1D8F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209">
            <a:extLst>
              <a:ext uri="{FF2B5EF4-FFF2-40B4-BE49-F238E27FC236}">
                <a16:creationId xmlns:a16="http://schemas.microsoft.com/office/drawing/2014/main" id="{45698CC7-B3F6-446F-AB3A-BAF2AB73B3DE}"/>
              </a:ext>
            </a:extLst>
          </p:cNvPr>
          <p:cNvGrpSpPr/>
          <p:nvPr/>
        </p:nvGrpSpPr>
        <p:grpSpPr>
          <a:xfrm>
            <a:off x="8145271" y="3539794"/>
            <a:ext cx="2557766" cy="775986"/>
            <a:chOff x="3017859" y="4283314"/>
            <a:chExt cx="2579765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0A7FE5-1394-4935-8F87-A0BF996B0FC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DDBE85-9737-4201-A243-34A4FBF6EF9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217">
            <a:extLst>
              <a:ext uri="{FF2B5EF4-FFF2-40B4-BE49-F238E27FC236}">
                <a16:creationId xmlns:a16="http://schemas.microsoft.com/office/drawing/2014/main" id="{7117C7F1-DFA3-46B3-B8CE-A45B363B3A87}"/>
              </a:ext>
            </a:extLst>
          </p:cNvPr>
          <p:cNvGrpSpPr/>
          <p:nvPr/>
        </p:nvGrpSpPr>
        <p:grpSpPr>
          <a:xfrm>
            <a:off x="9694623" y="2018308"/>
            <a:ext cx="1771791" cy="863358"/>
            <a:chOff x="803640" y="3362835"/>
            <a:chExt cx="2059657" cy="86335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B1EABF-B1B3-421B-A551-9C33AB0DED1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05E6F4-C151-4EAE-B9DC-63F93CC8A94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217">
            <a:extLst>
              <a:ext uri="{FF2B5EF4-FFF2-40B4-BE49-F238E27FC236}">
                <a16:creationId xmlns:a16="http://schemas.microsoft.com/office/drawing/2014/main" id="{FE0BCB59-822A-4A87-8630-6AFC53A1F06C}"/>
              </a:ext>
            </a:extLst>
          </p:cNvPr>
          <p:cNvGrpSpPr/>
          <p:nvPr/>
        </p:nvGrpSpPr>
        <p:grpSpPr>
          <a:xfrm>
            <a:off x="809631" y="2018308"/>
            <a:ext cx="1710966" cy="863358"/>
            <a:chOff x="803640" y="3362835"/>
            <a:chExt cx="2059657" cy="8633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A6B766-43AA-4441-82CE-CCC8FEB63A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0E678B9-1745-42B4-A952-F3D4CA8255A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217">
            <a:extLst>
              <a:ext uri="{FF2B5EF4-FFF2-40B4-BE49-F238E27FC236}">
                <a16:creationId xmlns:a16="http://schemas.microsoft.com/office/drawing/2014/main" id="{9D922144-1CC0-421B-A455-95DCB7B5A470}"/>
              </a:ext>
            </a:extLst>
          </p:cNvPr>
          <p:cNvGrpSpPr/>
          <p:nvPr/>
        </p:nvGrpSpPr>
        <p:grpSpPr>
          <a:xfrm>
            <a:off x="9678012" y="4939802"/>
            <a:ext cx="1771791" cy="863358"/>
            <a:chOff x="803640" y="3362835"/>
            <a:chExt cx="2059657" cy="86335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F49BA8F-3A08-473A-A65E-9B63B05FB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225ADBB-EC36-41BC-AFAD-0CD646ED07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217">
            <a:extLst>
              <a:ext uri="{FF2B5EF4-FFF2-40B4-BE49-F238E27FC236}">
                <a16:creationId xmlns:a16="http://schemas.microsoft.com/office/drawing/2014/main" id="{8A50FE9A-8693-4121-AF29-02F66D6CD68C}"/>
              </a:ext>
            </a:extLst>
          </p:cNvPr>
          <p:cNvGrpSpPr/>
          <p:nvPr/>
        </p:nvGrpSpPr>
        <p:grpSpPr>
          <a:xfrm>
            <a:off x="793020" y="4939802"/>
            <a:ext cx="1710966" cy="863358"/>
            <a:chOff x="803640" y="3362835"/>
            <a:chExt cx="2059657" cy="86335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B913720-C09B-43C2-8DD0-4C7DFA86654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FD5825E-A859-4B87-980C-E4B4CC9107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6" name="Oval 38">
            <a:extLst>
              <a:ext uri="{FF2B5EF4-FFF2-40B4-BE49-F238E27FC236}">
                <a16:creationId xmlns:a16="http://schemas.microsoft.com/office/drawing/2014/main" id="{5A483D9D-BAB6-4BA9-89D9-35D6CA505A98}"/>
              </a:ext>
            </a:extLst>
          </p:cNvPr>
          <p:cNvSpPr/>
          <p:nvPr/>
        </p:nvSpPr>
        <p:spPr>
          <a:xfrm>
            <a:off x="8895486" y="2167377"/>
            <a:ext cx="565221" cy="56522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Oval 39">
            <a:extLst>
              <a:ext uri="{FF2B5EF4-FFF2-40B4-BE49-F238E27FC236}">
                <a16:creationId xmlns:a16="http://schemas.microsoft.com/office/drawing/2014/main" id="{CBB3A55C-CA01-484F-BFAA-4F7C3A89C0C5}"/>
              </a:ext>
            </a:extLst>
          </p:cNvPr>
          <p:cNvSpPr/>
          <p:nvPr/>
        </p:nvSpPr>
        <p:spPr>
          <a:xfrm>
            <a:off x="2770496" y="2167377"/>
            <a:ext cx="565221" cy="565221"/>
          </a:xfrm>
          <a:prstGeom prst="ellipse">
            <a:avLst/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9D2AE812-3308-47CE-AADC-9068BD214DCE}"/>
              </a:ext>
            </a:extLst>
          </p:cNvPr>
          <p:cNvSpPr/>
          <p:nvPr/>
        </p:nvSpPr>
        <p:spPr>
          <a:xfrm>
            <a:off x="8895486" y="5088871"/>
            <a:ext cx="565221" cy="565221"/>
          </a:xfrm>
          <a:prstGeom prst="ellipse">
            <a:avLst/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D185D5-06F3-4951-8833-B654C86FD4A8}"/>
              </a:ext>
            </a:extLst>
          </p:cNvPr>
          <p:cNvSpPr/>
          <p:nvPr/>
        </p:nvSpPr>
        <p:spPr>
          <a:xfrm>
            <a:off x="2770496" y="5088871"/>
            <a:ext cx="565221" cy="56522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:a16="http://schemas.microsoft.com/office/drawing/2014/main" id="{40EB601E-35A4-4120-8C1C-25915D3760A5}"/>
              </a:ext>
            </a:extLst>
          </p:cNvPr>
          <p:cNvSpPr/>
          <p:nvPr/>
        </p:nvSpPr>
        <p:spPr>
          <a:xfrm rot="1282801">
            <a:off x="2907866" y="2332909"/>
            <a:ext cx="290480" cy="23415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5D08099-7490-4F69-872C-23F6E890B521}"/>
              </a:ext>
            </a:extLst>
          </p:cNvPr>
          <p:cNvGrpSpPr/>
          <p:nvPr/>
        </p:nvGrpSpPr>
        <p:grpSpPr>
          <a:xfrm>
            <a:off x="2938398" y="5211028"/>
            <a:ext cx="229417" cy="320907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2" name="사각형: 둥근 모서리 132">
              <a:extLst>
                <a:ext uri="{FF2B5EF4-FFF2-40B4-BE49-F238E27FC236}">
                  <a16:creationId xmlns:a16="http://schemas.microsoft.com/office/drawing/2014/main" id="{94E22893-4D2C-4FEC-A52F-E067588BA077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막힌 원호 135">
              <a:extLst>
                <a:ext uri="{FF2B5EF4-FFF2-40B4-BE49-F238E27FC236}">
                  <a16:creationId xmlns:a16="http://schemas.microsoft.com/office/drawing/2014/main" id="{DAD41FC7-4192-48FE-9C21-31FE0A4C106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45DEE0BB-9AE3-4045-A35A-66A12C8AAEE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EC64D400-F253-40E6-A71F-3A329120050A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3A4B11CC-3545-41F1-815E-BE2582C994FA}"/>
              </a:ext>
            </a:extLst>
          </p:cNvPr>
          <p:cNvGrpSpPr/>
          <p:nvPr/>
        </p:nvGrpSpPr>
        <p:grpSpPr>
          <a:xfrm rot="20593172">
            <a:off x="9064776" y="2286347"/>
            <a:ext cx="226640" cy="327281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87" name="눈물 방울 86">
              <a:extLst>
                <a:ext uri="{FF2B5EF4-FFF2-40B4-BE49-F238E27FC236}">
                  <a16:creationId xmlns:a16="http://schemas.microsoft.com/office/drawing/2014/main" id="{20CEE75D-B578-4BB8-A78A-2B198113DA7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71DE01B3-EB72-439B-B871-B88F2B0AE816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B83AA454-9116-47DE-AA4A-9160F3F3C57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FB6994E7-D682-4A8E-93CA-70C7C297D3D6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37480003-12B7-40C5-8FA4-AF1B960D9400}"/>
              </a:ext>
            </a:extLst>
          </p:cNvPr>
          <p:cNvGrpSpPr/>
          <p:nvPr/>
        </p:nvGrpSpPr>
        <p:grpSpPr>
          <a:xfrm>
            <a:off x="9045174" y="5219836"/>
            <a:ext cx="265844" cy="303291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20A50F22-948B-4580-8426-FE3E25F4839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7" fmla="*/ 622608 w 2889940"/>
                <a:gd name="connsiteY7" fmla="*/ 44328 h 2627471"/>
                <a:gd name="connsiteX8" fmla="*/ 622608 w 2824318"/>
                <a:gd name="connsiteY8" fmla="*/ 0 h 2583143"/>
                <a:gd name="connsiteX9" fmla="*/ 622608 w 2824318"/>
                <a:gd name="connsiteY9" fmla="*/ 44553 h 262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3888EC2A-9C42-4FEA-98BA-8F4CEE112593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C2C2F879-EE69-40FF-B9E1-05377D4FE253}"/>
                </a:ext>
              </a:extLst>
            </p:cNvPr>
            <p:cNvSpPr/>
            <p:nvPr/>
          </p:nvSpPr>
          <p:spPr>
            <a:xfrm rot="20281496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822F1C7-B87B-45E2-8211-1530EB92B106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Teardrop 3">
              <a:extLst>
                <a:ext uri="{FF2B5EF4-FFF2-40B4-BE49-F238E27FC236}">
                  <a16:creationId xmlns:a16="http://schemas.microsoft.com/office/drawing/2014/main" id="{EADDEEB9-D5D1-4A4A-8C4D-AE9918FEBB0A}"/>
                </a:ext>
              </a:extLst>
            </p:cNvPr>
            <p:cNvSpPr/>
            <p:nvPr/>
          </p:nvSpPr>
          <p:spPr>
            <a:xfrm rot="20810196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F96C84A5-F42B-B8B8-F487-DEB226D2F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012" y="978549"/>
            <a:ext cx="3946920" cy="5931967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874F795-A17D-BF8A-15AB-6892C6D33896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B73C954-A048-8EFF-76B3-19BA57B2E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67692B7-E53A-A7D7-5B70-9E0CB50EC044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7035B23-DF32-BEA6-90B8-2120C9EB8316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058;p82">
            <a:extLst>
              <a:ext uri="{FF2B5EF4-FFF2-40B4-BE49-F238E27FC236}">
                <a16:creationId xmlns:a16="http://schemas.microsoft.com/office/drawing/2014/main" id="{736F906F-E78E-7ACA-6895-FE4EEE46C563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4022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BDCAFA1-7ED8-BA0B-8493-A66E6010770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7" name="Group 48">
            <a:extLst>
              <a:ext uri="{FF2B5EF4-FFF2-40B4-BE49-F238E27FC236}">
                <a16:creationId xmlns:a16="http://schemas.microsoft.com/office/drawing/2014/main" id="{E1B77C75-B247-461C-98BF-A0755531AFA0}"/>
              </a:ext>
            </a:extLst>
          </p:cNvPr>
          <p:cNvGrpSpPr/>
          <p:nvPr/>
        </p:nvGrpSpPr>
        <p:grpSpPr>
          <a:xfrm>
            <a:off x="1850031" y="2904344"/>
            <a:ext cx="3604845" cy="1477328"/>
            <a:chOff x="5889060" y="3872747"/>
            <a:chExt cx="2527679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596661-F6FE-4B6F-8E83-6C468F7CCD0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9B7670-70C9-430A-84F4-612D3839D06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B60429B-49BB-4388-A79C-B8A15C5475F6}"/>
              </a:ext>
            </a:extLst>
          </p:cNvPr>
          <p:cNvSpPr txBox="1"/>
          <p:nvPr/>
        </p:nvSpPr>
        <p:spPr>
          <a:xfrm>
            <a:off x="2448527" y="4519910"/>
            <a:ext cx="3092411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Simple Portfolio Presentation Designed</a:t>
            </a: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9D25E0F7-FF9B-43F2-A634-364A2EF9D23F}"/>
              </a:ext>
            </a:extLst>
          </p:cNvPr>
          <p:cNvSpPr/>
          <p:nvPr/>
        </p:nvSpPr>
        <p:spPr>
          <a:xfrm rot="21119126">
            <a:off x="6898334" y="1170038"/>
            <a:ext cx="4799878" cy="2648707"/>
          </a:xfrm>
          <a:custGeom>
            <a:avLst/>
            <a:gdLst>
              <a:gd name="connsiteX0" fmla="*/ 617850 w 6606774"/>
              <a:gd name="connsiteY0" fmla="*/ 2117112 h 3645803"/>
              <a:gd name="connsiteX1" fmla="*/ 612026 w 6606774"/>
              <a:gd name="connsiteY1" fmla="*/ 2120979 h 3645803"/>
              <a:gd name="connsiteX2" fmla="*/ 608182 w 6606774"/>
              <a:gd name="connsiteY2" fmla="*/ 2125888 h 3645803"/>
              <a:gd name="connsiteX3" fmla="*/ 608506 w 6606774"/>
              <a:gd name="connsiteY3" fmla="*/ 2126356 h 3645803"/>
              <a:gd name="connsiteX4" fmla="*/ 615443 w 6606774"/>
              <a:gd name="connsiteY4" fmla="*/ 2134599 h 3645803"/>
              <a:gd name="connsiteX5" fmla="*/ 625365 w 6606774"/>
              <a:gd name="connsiteY5" fmla="*/ 2134942 h 3645803"/>
              <a:gd name="connsiteX6" fmla="*/ 628712 w 6606774"/>
              <a:gd name="connsiteY6" fmla="*/ 2133883 h 3645803"/>
              <a:gd name="connsiteX7" fmla="*/ 624640 w 6606774"/>
              <a:gd name="connsiteY7" fmla="*/ 2126739 h 3645803"/>
              <a:gd name="connsiteX8" fmla="*/ 622922 w 6606774"/>
              <a:gd name="connsiteY8" fmla="*/ 2122142 h 3645803"/>
              <a:gd name="connsiteX9" fmla="*/ 617850 w 6606774"/>
              <a:gd name="connsiteY9" fmla="*/ 2117112 h 3645803"/>
              <a:gd name="connsiteX10" fmla="*/ 6108692 w 6606774"/>
              <a:gd name="connsiteY10" fmla="*/ 1594992 h 3645803"/>
              <a:gd name="connsiteX11" fmla="*/ 6105515 w 6606774"/>
              <a:gd name="connsiteY11" fmla="*/ 1607049 h 3645803"/>
              <a:gd name="connsiteX12" fmla="*/ 6105810 w 6606774"/>
              <a:gd name="connsiteY12" fmla="*/ 1607015 h 3645803"/>
              <a:gd name="connsiteX13" fmla="*/ 6107680 w 6606774"/>
              <a:gd name="connsiteY13" fmla="*/ 1603561 h 3645803"/>
              <a:gd name="connsiteX14" fmla="*/ 6108706 w 6606774"/>
              <a:gd name="connsiteY14" fmla="*/ 1595653 h 3645803"/>
              <a:gd name="connsiteX15" fmla="*/ 582684 w 6606774"/>
              <a:gd name="connsiteY15" fmla="*/ 209 h 3645803"/>
              <a:gd name="connsiteX16" fmla="*/ 601546 w 6606774"/>
              <a:gd name="connsiteY16" fmla="*/ 1562 h 3645803"/>
              <a:gd name="connsiteX17" fmla="*/ 618059 w 6606774"/>
              <a:gd name="connsiteY17" fmla="*/ 12894 h 3645803"/>
              <a:gd name="connsiteX18" fmla="*/ 617889 w 6606774"/>
              <a:gd name="connsiteY18" fmla="*/ 26238 h 3645803"/>
              <a:gd name="connsiteX19" fmla="*/ 625562 w 6606774"/>
              <a:gd name="connsiteY19" fmla="*/ 34121 h 3645803"/>
              <a:gd name="connsiteX20" fmla="*/ 654587 w 6606774"/>
              <a:gd name="connsiteY20" fmla="*/ 22257 h 3645803"/>
              <a:gd name="connsiteX21" fmla="*/ 661292 w 6606774"/>
              <a:gd name="connsiteY21" fmla="*/ 19006 h 3645803"/>
              <a:gd name="connsiteX22" fmla="*/ 664539 w 6606774"/>
              <a:gd name="connsiteY22" fmla="*/ 25720 h 3645803"/>
              <a:gd name="connsiteX23" fmla="*/ 664468 w 6606774"/>
              <a:gd name="connsiteY23" fmla="*/ 31280 h 3645803"/>
              <a:gd name="connsiteX24" fmla="*/ 674361 w 6606774"/>
              <a:gd name="connsiteY24" fmla="*/ 39191 h 3645803"/>
              <a:gd name="connsiteX25" fmla="*/ 687615 w 6606774"/>
              <a:gd name="connsiteY25" fmla="*/ 44921 h 3645803"/>
              <a:gd name="connsiteX26" fmla="*/ 686349 w 6606774"/>
              <a:gd name="connsiteY26" fmla="*/ 57139 h 3645803"/>
              <a:gd name="connsiteX27" fmla="*/ 673039 w 6606774"/>
              <a:gd name="connsiteY27" fmla="*/ 55857 h 3645803"/>
              <a:gd name="connsiteX28" fmla="*/ 664141 w 6606774"/>
              <a:gd name="connsiteY28" fmla="*/ 56856 h 3645803"/>
              <a:gd name="connsiteX29" fmla="*/ 665125 w 6606774"/>
              <a:gd name="connsiteY29" fmla="*/ 66878 h 3645803"/>
              <a:gd name="connsiteX30" fmla="*/ 692983 w 6606774"/>
              <a:gd name="connsiteY30" fmla="*/ 59448 h 3645803"/>
              <a:gd name="connsiteX31" fmla="*/ 717538 w 6606774"/>
              <a:gd name="connsiteY31" fmla="*/ 49751 h 3645803"/>
              <a:gd name="connsiteX32" fmla="*/ 778368 w 6606774"/>
              <a:gd name="connsiteY32" fmla="*/ 69433 h 3645803"/>
              <a:gd name="connsiteX33" fmla="*/ 781557 w 6606774"/>
              <a:gd name="connsiteY33" fmla="*/ 80596 h 3645803"/>
              <a:gd name="connsiteX34" fmla="*/ 775779 w 6606774"/>
              <a:gd name="connsiteY34" fmla="*/ 98317 h 3645803"/>
              <a:gd name="connsiteX35" fmla="*/ 784519 w 6606774"/>
              <a:gd name="connsiteY35" fmla="*/ 109549 h 3645803"/>
              <a:gd name="connsiteX36" fmla="*/ 791238 w 6606774"/>
              <a:gd name="connsiteY36" fmla="*/ 105186 h 3645803"/>
              <a:gd name="connsiteX37" fmla="*/ 809302 w 6606774"/>
              <a:gd name="connsiteY37" fmla="*/ 82061 h 3645803"/>
              <a:gd name="connsiteX38" fmla="*/ 810355 w 6606774"/>
              <a:gd name="connsiteY38" fmla="*/ 86524 h 3645803"/>
              <a:gd name="connsiteX39" fmla="*/ 823595 w 6606774"/>
              <a:gd name="connsiteY39" fmla="*/ 93365 h 3645803"/>
              <a:gd name="connsiteX40" fmla="*/ 830228 w 6606774"/>
              <a:gd name="connsiteY40" fmla="*/ 95674 h 3645803"/>
              <a:gd name="connsiteX41" fmla="*/ 847866 w 6606774"/>
              <a:gd name="connsiteY41" fmla="*/ 105909 h 3645803"/>
              <a:gd name="connsiteX42" fmla="*/ 884565 w 6606774"/>
              <a:gd name="connsiteY42" fmla="*/ 101928 h 3645803"/>
              <a:gd name="connsiteX43" fmla="*/ 890216 w 6606774"/>
              <a:gd name="connsiteY43" fmla="*/ 94215 h 3645803"/>
              <a:gd name="connsiteX44" fmla="*/ 895966 w 6606774"/>
              <a:gd name="connsiteY44" fmla="*/ 78718 h 3645803"/>
              <a:gd name="connsiteX45" fmla="*/ 867225 w 6606774"/>
              <a:gd name="connsiteY45" fmla="*/ 68342 h 3645803"/>
              <a:gd name="connsiteX46" fmla="*/ 842995 w 6606774"/>
              <a:gd name="connsiteY46" fmla="*/ 52463 h 3645803"/>
              <a:gd name="connsiteX47" fmla="*/ 878442 w 6606774"/>
              <a:gd name="connsiteY47" fmla="*/ 59588 h 3645803"/>
              <a:gd name="connsiteX48" fmla="*/ 906258 w 6606774"/>
              <a:gd name="connsiteY48" fmla="*/ 55494 h 3645803"/>
              <a:gd name="connsiteX49" fmla="*/ 920678 w 6606774"/>
              <a:gd name="connsiteY49" fmla="*/ 56790 h 3645803"/>
              <a:gd name="connsiteX50" fmla="*/ 921746 w 6606774"/>
              <a:gd name="connsiteY50" fmla="*/ 60140 h 3645803"/>
              <a:gd name="connsiteX51" fmla="*/ 973862 w 6606774"/>
              <a:gd name="connsiteY51" fmla="*/ 66365 h 3645803"/>
              <a:gd name="connsiteX52" fmla="*/ 1005194 w 6606774"/>
              <a:gd name="connsiteY52" fmla="*/ 47858 h 3645803"/>
              <a:gd name="connsiteX53" fmla="*/ 1041736 w 6606774"/>
              <a:gd name="connsiteY53" fmla="*/ 56109 h 3645803"/>
              <a:gd name="connsiteX54" fmla="*/ 1087063 w 6606774"/>
              <a:gd name="connsiteY54" fmla="*/ 72257 h 3645803"/>
              <a:gd name="connsiteX55" fmla="*/ 1121356 w 6606774"/>
              <a:gd name="connsiteY55" fmla="*/ 82703 h 3645803"/>
              <a:gd name="connsiteX56" fmla="*/ 1147934 w 6606774"/>
              <a:gd name="connsiteY56" fmla="*/ 88603 h 3645803"/>
              <a:gd name="connsiteX57" fmla="*/ 1170028 w 6606774"/>
              <a:gd name="connsiteY57" fmla="*/ 97783 h 3645803"/>
              <a:gd name="connsiteX58" fmla="*/ 1184935 w 6606774"/>
              <a:gd name="connsiteY58" fmla="*/ 148019 h 3645803"/>
              <a:gd name="connsiteX59" fmla="*/ 1191456 w 6606774"/>
              <a:gd name="connsiteY59" fmla="*/ 159223 h 3645803"/>
              <a:gd name="connsiteX60" fmla="*/ 1203741 w 6606774"/>
              <a:gd name="connsiteY60" fmla="*/ 153819 h 3645803"/>
              <a:gd name="connsiteX61" fmla="*/ 1210515 w 6606774"/>
              <a:gd name="connsiteY61" fmla="*/ 145009 h 3645803"/>
              <a:gd name="connsiteX62" fmla="*/ 1243997 w 6606774"/>
              <a:gd name="connsiteY62" fmla="*/ 132089 h 3645803"/>
              <a:gd name="connsiteX63" fmla="*/ 1258247 w 6606774"/>
              <a:gd name="connsiteY63" fmla="*/ 146730 h 3645803"/>
              <a:gd name="connsiteX64" fmla="*/ 1282831 w 6606774"/>
              <a:gd name="connsiteY64" fmla="*/ 134809 h 3645803"/>
              <a:gd name="connsiteX65" fmla="*/ 1319459 w 6606774"/>
              <a:gd name="connsiteY65" fmla="*/ 136388 h 3645803"/>
              <a:gd name="connsiteX66" fmla="*/ 1387990 w 6606774"/>
              <a:gd name="connsiteY66" fmla="*/ 161730 h 3645803"/>
              <a:gd name="connsiteX67" fmla="*/ 1399036 w 6606774"/>
              <a:gd name="connsiteY67" fmla="*/ 166319 h 3645803"/>
              <a:gd name="connsiteX68" fmla="*/ 1425728 w 6606774"/>
              <a:gd name="connsiteY68" fmla="*/ 163323 h 3645803"/>
              <a:gd name="connsiteX69" fmla="*/ 1433558 w 6606774"/>
              <a:gd name="connsiteY69" fmla="*/ 158974 h 3645803"/>
              <a:gd name="connsiteX70" fmla="*/ 1444689 w 6606774"/>
              <a:gd name="connsiteY70" fmla="*/ 156892 h 3645803"/>
              <a:gd name="connsiteX71" fmla="*/ 1458996 w 6606774"/>
              <a:gd name="connsiteY71" fmla="*/ 167083 h 3645803"/>
              <a:gd name="connsiteX72" fmla="*/ 1471026 w 6606774"/>
              <a:gd name="connsiteY72" fmla="*/ 181695 h 3645803"/>
              <a:gd name="connsiteX73" fmla="*/ 1485375 w 6606774"/>
              <a:gd name="connsiteY73" fmla="*/ 188551 h 3645803"/>
              <a:gd name="connsiteX74" fmla="*/ 1506374 w 6606774"/>
              <a:gd name="connsiteY74" fmla="*/ 196604 h 3645803"/>
              <a:gd name="connsiteX75" fmla="*/ 1516366 w 6606774"/>
              <a:gd name="connsiteY75" fmla="*/ 196731 h 3645803"/>
              <a:gd name="connsiteX76" fmla="*/ 1562960 w 6606774"/>
              <a:gd name="connsiteY76" fmla="*/ 200662 h 3645803"/>
              <a:gd name="connsiteX77" fmla="*/ 1580795 w 6606774"/>
              <a:gd name="connsiteY77" fmla="*/ 195328 h 3645803"/>
              <a:gd name="connsiteX78" fmla="*/ 1568752 w 6606774"/>
              <a:gd name="connsiteY78" fmla="*/ 181829 h 3645803"/>
              <a:gd name="connsiteX79" fmla="*/ 1565450 w 6606774"/>
              <a:gd name="connsiteY79" fmla="*/ 179562 h 3645803"/>
              <a:gd name="connsiteX80" fmla="*/ 1560422 w 6606774"/>
              <a:gd name="connsiteY80" fmla="*/ 138348 h 3645803"/>
              <a:gd name="connsiteX81" fmla="*/ 1576808 w 6606774"/>
              <a:gd name="connsiteY81" fmla="*/ 159688 h 3645803"/>
              <a:gd name="connsiteX82" fmla="*/ 1603527 w 6606774"/>
              <a:gd name="connsiteY82" fmla="*/ 154468 h 3645803"/>
              <a:gd name="connsiteX83" fmla="*/ 1609023 w 6606774"/>
              <a:gd name="connsiteY83" fmla="*/ 158987 h 3645803"/>
              <a:gd name="connsiteX84" fmla="*/ 1606717 w 6606774"/>
              <a:gd name="connsiteY84" fmla="*/ 165630 h 3645803"/>
              <a:gd name="connsiteX85" fmla="*/ 1606589 w 6606774"/>
              <a:gd name="connsiteY85" fmla="*/ 175638 h 3645803"/>
              <a:gd name="connsiteX86" fmla="*/ 1613265 w 6606774"/>
              <a:gd name="connsiteY86" fmla="*/ 174611 h 3645803"/>
              <a:gd name="connsiteX87" fmla="*/ 1622064 w 6606774"/>
              <a:gd name="connsiteY87" fmla="*/ 181396 h 3645803"/>
              <a:gd name="connsiteX88" fmla="*/ 1623089 w 6606774"/>
              <a:gd name="connsiteY88" fmla="*/ 188082 h 3645803"/>
              <a:gd name="connsiteX89" fmla="*/ 1680997 w 6606774"/>
              <a:gd name="connsiteY89" fmla="*/ 175475 h 3645803"/>
              <a:gd name="connsiteX90" fmla="*/ 1683204 w 6606774"/>
              <a:gd name="connsiteY90" fmla="*/ 176615 h 3645803"/>
              <a:gd name="connsiteX91" fmla="*/ 1756304 w 6606774"/>
              <a:gd name="connsiteY91" fmla="*/ 192005 h 3645803"/>
              <a:gd name="connsiteX92" fmla="*/ 1773957 w 6606774"/>
              <a:gd name="connsiteY92" fmla="*/ 201127 h 3645803"/>
              <a:gd name="connsiteX93" fmla="*/ 1793773 w 6606774"/>
              <a:gd name="connsiteY93" fmla="*/ 214725 h 3645803"/>
              <a:gd name="connsiteX94" fmla="*/ 1835896 w 6606774"/>
              <a:gd name="connsiteY94" fmla="*/ 220823 h 3645803"/>
              <a:gd name="connsiteX95" fmla="*/ 1846088 w 6606774"/>
              <a:gd name="connsiteY95" fmla="*/ 205383 h 3645803"/>
              <a:gd name="connsiteX96" fmla="*/ 1845090 w 6606774"/>
              <a:gd name="connsiteY96" fmla="*/ 196473 h 3645803"/>
              <a:gd name="connsiteX97" fmla="*/ 1849759 w 6606774"/>
              <a:gd name="connsiteY97" fmla="*/ 178738 h 3645803"/>
              <a:gd name="connsiteX98" fmla="*/ 1853203 w 6606774"/>
              <a:gd name="connsiteY98" fmla="*/ 169885 h 3645803"/>
              <a:gd name="connsiteX99" fmla="*/ 1860891 w 6606774"/>
              <a:gd name="connsiteY99" fmla="*/ 176656 h 3645803"/>
              <a:gd name="connsiteX100" fmla="*/ 1870572 w 6606774"/>
              <a:gd name="connsiteY100" fmla="*/ 201247 h 3645803"/>
              <a:gd name="connsiteX101" fmla="*/ 1912441 w 6606774"/>
              <a:gd name="connsiteY101" fmla="*/ 227360 h 3645803"/>
              <a:gd name="connsiteX102" fmla="*/ 1942434 w 6606774"/>
              <a:gd name="connsiteY102" fmla="*/ 226630 h 3645803"/>
              <a:gd name="connsiteX103" fmla="*/ 1964443 w 6606774"/>
              <a:gd name="connsiteY103" fmla="*/ 242481 h 3645803"/>
              <a:gd name="connsiteX104" fmla="*/ 1967689 w 6606774"/>
              <a:gd name="connsiteY104" fmla="*/ 249195 h 3645803"/>
              <a:gd name="connsiteX105" fmla="*/ 1982449 w 6606774"/>
              <a:gd name="connsiteY105" fmla="*/ 223804 h 3645803"/>
              <a:gd name="connsiteX106" fmla="*/ 1994664 w 6606774"/>
              <a:gd name="connsiteY106" fmla="*/ 223960 h 3645803"/>
              <a:gd name="connsiteX107" fmla="*/ 2013483 w 6606774"/>
              <a:gd name="connsiteY107" fmla="*/ 228649 h 3645803"/>
              <a:gd name="connsiteX108" fmla="*/ 2040188 w 6606774"/>
              <a:gd name="connsiteY108" fmla="*/ 224540 h 3645803"/>
              <a:gd name="connsiteX109" fmla="*/ 2081073 w 6606774"/>
              <a:gd name="connsiteY109" fmla="*/ 240631 h 3645803"/>
              <a:gd name="connsiteX110" fmla="*/ 2110000 w 6606774"/>
              <a:gd name="connsiteY110" fmla="*/ 236551 h 3645803"/>
              <a:gd name="connsiteX111" fmla="*/ 2141048 w 6606774"/>
              <a:gd name="connsiteY111" fmla="*/ 240284 h 3645803"/>
              <a:gd name="connsiteX112" fmla="*/ 2158799 w 6606774"/>
              <a:gd name="connsiteY112" fmla="*/ 241623 h 3645803"/>
              <a:gd name="connsiteX113" fmla="*/ 2161034 w 6606774"/>
              <a:gd name="connsiteY113" fmla="*/ 240539 h 3645803"/>
              <a:gd name="connsiteX114" fmla="*/ 2173220 w 6606774"/>
              <a:gd name="connsiteY114" fmla="*/ 242918 h 3645803"/>
              <a:gd name="connsiteX115" fmla="*/ 2176422 w 6606774"/>
              <a:gd name="connsiteY115" fmla="*/ 252968 h 3645803"/>
              <a:gd name="connsiteX116" fmla="*/ 2199570 w 6606774"/>
              <a:gd name="connsiteY116" fmla="*/ 266609 h 3645803"/>
              <a:gd name="connsiteX117" fmla="*/ 2255301 w 6606774"/>
              <a:gd name="connsiteY117" fmla="*/ 250638 h 3645803"/>
              <a:gd name="connsiteX118" fmla="*/ 2268570 w 6606774"/>
              <a:gd name="connsiteY118" fmla="*/ 255255 h 3645803"/>
              <a:gd name="connsiteX119" fmla="*/ 2279616 w 6606774"/>
              <a:gd name="connsiteY119" fmla="*/ 259845 h 3645803"/>
              <a:gd name="connsiteX120" fmla="*/ 2307417 w 6606774"/>
              <a:gd name="connsiteY120" fmla="*/ 256863 h 3645803"/>
              <a:gd name="connsiteX121" fmla="*/ 2330962 w 6606774"/>
              <a:gd name="connsiteY121" fmla="*/ 239369 h 3645803"/>
              <a:gd name="connsiteX122" fmla="*/ 2342164 w 6606774"/>
              <a:gd name="connsiteY122" fmla="*/ 231727 h 3645803"/>
              <a:gd name="connsiteX123" fmla="*/ 2365482 w 6606774"/>
              <a:gd name="connsiteY123" fmla="*/ 232023 h 3645803"/>
              <a:gd name="connsiteX124" fmla="*/ 2372456 w 6606774"/>
              <a:gd name="connsiteY124" fmla="*/ 207645 h 3645803"/>
              <a:gd name="connsiteX125" fmla="*/ 2378835 w 6606774"/>
              <a:gd name="connsiteY125" fmla="*/ 229970 h 3645803"/>
              <a:gd name="connsiteX126" fmla="*/ 2350750 w 6606774"/>
              <a:gd name="connsiteY126" fmla="*/ 255192 h 3645803"/>
              <a:gd name="connsiteX127" fmla="*/ 2391904 w 6606774"/>
              <a:gd name="connsiteY127" fmla="*/ 250155 h 3645803"/>
              <a:gd name="connsiteX128" fmla="*/ 2399818 w 6606774"/>
              <a:gd name="connsiteY128" fmla="*/ 239135 h 3645803"/>
              <a:gd name="connsiteX129" fmla="*/ 2422266 w 6606774"/>
              <a:gd name="connsiteY129" fmla="*/ 220514 h 3645803"/>
              <a:gd name="connsiteX130" fmla="*/ 2427932 w 6606774"/>
              <a:gd name="connsiteY130" fmla="*/ 211689 h 3645803"/>
              <a:gd name="connsiteX131" fmla="*/ 2435987 w 6606774"/>
              <a:gd name="connsiteY131" fmla="*/ 189548 h 3645803"/>
              <a:gd name="connsiteX132" fmla="*/ 2439205 w 6606774"/>
              <a:gd name="connsiteY132" fmla="*/ 198487 h 3645803"/>
              <a:gd name="connsiteX133" fmla="*/ 2463549 w 6606774"/>
              <a:gd name="connsiteY133" fmla="*/ 205469 h 3645803"/>
              <a:gd name="connsiteX134" fmla="*/ 2495819 w 6606774"/>
              <a:gd name="connsiteY134" fmla="*/ 200321 h 3645803"/>
              <a:gd name="connsiteX135" fmla="*/ 2520177 w 6606774"/>
              <a:gd name="connsiteY135" fmla="*/ 206192 h 3645803"/>
              <a:gd name="connsiteX136" fmla="*/ 2590929 w 6606774"/>
              <a:gd name="connsiteY136" fmla="*/ 231562 h 3645803"/>
              <a:gd name="connsiteX137" fmla="*/ 2596254 w 6606774"/>
              <a:gd name="connsiteY137" fmla="*/ 249424 h 3645803"/>
              <a:gd name="connsiteX138" fmla="*/ 2579399 w 6606774"/>
              <a:gd name="connsiteY138" fmla="*/ 264780 h 3645803"/>
              <a:gd name="connsiteX139" fmla="*/ 2556980 w 6606774"/>
              <a:gd name="connsiteY139" fmla="*/ 281175 h 3645803"/>
              <a:gd name="connsiteX140" fmla="*/ 2658406 w 6606774"/>
              <a:gd name="connsiteY140" fmla="*/ 252441 h 3645803"/>
              <a:gd name="connsiteX141" fmla="*/ 2670648 w 6606774"/>
              <a:gd name="connsiteY141" fmla="*/ 250372 h 3645803"/>
              <a:gd name="connsiteX142" fmla="*/ 2678251 w 6606774"/>
              <a:gd name="connsiteY142" fmla="*/ 263815 h 3645803"/>
              <a:gd name="connsiteX143" fmla="*/ 2673682 w 6606774"/>
              <a:gd name="connsiteY143" fmla="*/ 273766 h 3645803"/>
              <a:gd name="connsiteX144" fmla="*/ 2654478 w 6606774"/>
              <a:gd name="connsiteY144" fmla="*/ 299101 h 3645803"/>
              <a:gd name="connsiteX145" fmla="*/ 2660773 w 6606774"/>
              <a:gd name="connsiteY145" fmla="*/ 328097 h 3645803"/>
              <a:gd name="connsiteX146" fmla="*/ 2683079 w 6606774"/>
              <a:gd name="connsiteY146" fmla="*/ 320596 h 3645803"/>
              <a:gd name="connsiteX147" fmla="*/ 2688786 w 6606774"/>
              <a:gd name="connsiteY147" fmla="*/ 308435 h 3645803"/>
              <a:gd name="connsiteX148" fmla="*/ 2725812 w 6606774"/>
              <a:gd name="connsiteY148" fmla="*/ 278880 h 3645803"/>
              <a:gd name="connsiteX149" fmla="*/ 2756944 w 6606774"/>
              <a:gd name="connsiteY149" fmla="*/ 275940 h 3645803"/>
              <a:gd name="connsiteX150" fmla="*/ 2833361 w 6606774"/>
              <a:gd name="connsiteY150" fmla="*/ 292484 h 3645803"/>
              <a:gd name="connsiteX151" fmla="*/ 2853390 w 6606774"/>
              <a:gd name="connsiteY151" fmla="*/ 289404 h 3645803"/>
              <a:gd name="connsiteX152" fmla="*/ 2885704 w 6606774"/>
              <a:gd name="connsiteY152" fmla="*/ 280918 h 3645803"/>
              <a:gd name="connsiteX153" fmla="*/ 2921037 w 6606774"/>
              <a:gd name="connsiteY153" fmla="*/ 296939 h 3645803"/>
              <a:gd name="connsiteX154" fmla="*/ 2945436 w 6606774"/>
              <a:gd name="connsiteY154" fmla="*/ 299474 h 3645803"/>
              <a:gd name="connsiteX155" fmla="*/ 2963273 w 6606774"/>
              <a:gd name="connsiteY155" fmla="*/ 294141 h 3645803"/>
              <a:gd name="connsiteX156" fmla="*/ 2973337 w 6606774"/>
              <a:gd name="connsiteY156" fmla="*/ 288709 h 3645803"/>
              <a:gd name="connsiteX157" fmla="*/ 2977609 w 6606774"/>
              <a:gd name="connsiteY157" fmla="*/ 302109 h 3645803"/>
              <a:gd name="connsiteX158" fmla="*/ 2969652 w 6606774"/>
              <a:gd name="connsiteY158" fmla="*/ 316466 h 3645803"/>
              <a:gd name="connsiteX159" fmla="*/ 2991476 w 6606774"/>
              <a:gd name="connsiteY159" fmla="*/ 346772 h 3645803"/>
              <a:gd name="connsiteX160" fmla="*/ 3004843 w 6606774"/>
              <a:gd name="connsiteY160" fmla="*/ 343606 h 3645803"/>
              <a:gd name="connsiteX161" fmla="*/ 3017043 w 6606774"/>
              <a:gd name="connsiteY161" fmla="*/ 344873 h 3645803"/>
              <a:gd name="connsiteX162" fmla="*/ 3073586 w 6606774"/>
              <a:gd name="connsiteY162" fmla="*/ 352267 h 3645803"/>
              <a:gd name="connsiteX163" fmla="*/ 3076974 w 6606774"/>
              <a:gd name="connsiteY163" fmla="*/ 347862 h 3645803"/>
              <a:gd name="connsiteX164" fmla="*/ 3072675 w 6606774"/>
              <a:gd name="connsiteY164" fmla="*/ 336685 h 3645803"/>
              <a:gd name="connsiteX165" fmla="*/ 3068205 w 6606774"/>
              <a:gd name="connsiteY165" fmla="*/ 338852 h 3645803"/>
              <a:gd name="connsiteX166" fmla="*/ 3040417 w 6606774"/>
              <a:gd name="connsiteY166" fmla="*/ 340722 h 3645803"/>
              <a:gd name="connsiteX167" fmla="*/ 3029683 w 6606774"/>
              <a:gd name="connsiteY167" fmla="*/ 311670 h 3645803"/>
              <a:gd name="connsiteX168" fmla="*/ 3038594 w 6606774"/>
              <a:gd name="connsiteY168" fmla="*/ 309558 h 3645803"/>
              <a:gd name="connsiteX169" fmla="*/ 3058622 w 6606774"/>
              <a:gd name="connsiteY169" fmla="*/ 306478 h 3645803"/>
              <a:gd name="connsiteX170" fmla="*/ 3100916 w 6606774"/>
              <a:gd name="connsiteY170" fmla="*/ 299231 h 3645803"/>
              <a:gd name="connsiteX171" fmla="*/ 3119736 w 6606774"/>
              <a:gd name="connsiteY171" fmla="*/ 303920 h 3645803"/>
              <a:gd name="connsiteX172" fmla="*/ 3142954 w 6606774"/>
              <a:gd name="connsiteY172" fmla="*/ 312001 h 3645803"/>
              <a:gd name="connsiteX173" fmla="*/ 3158470 w 6606774"/>
              <a:gd name="connsiteY173" fmla="*/ 314423 h 3645803"/>
              <a:gd name="connsiteX174" fmla="*/ 3175168 w 6606774"/>
              <a:gd name="connsiteY174" fmla="*/ 311300 h 3645803"/>
              <a:gd name="connsiteX175" fmla="*/ 3183824 w 6606774"/>
              <a:gd name="connsiteY175" fmla="*/ 329205 h 3645803"/>
              <a:gd name="connsiteX176" fmla="*/ 3225248 w 6606774"/>
              <a:gd name="connsiteY176" fmla="*/ 303041 h 3645803"/>
              <a:gd name="connsiteX177" fmla="*/ 3220694 w 6606774"/>
              <a:gd name="connsiteY177" fmla="*/ 311880 h 3645803"/>
              <a:gd name="connsiteX178" fmla="*/ 3235940 w 6606774"/>
              <a:gd name="connsiteY178" fmla="*/ 335430 h 3645803"/>
              <a:gd name="connsiteX179" fmla="*/ 3271472 w 6606774"/>
              <a:gd name="connsiteY179" fmla="*/ 335883 h 3645803"/>
              <a:gd name="connsiteX180" fmla="*/ 3323390 w 6606774"/>
              <a:gd name="connsiteY180" fmla="*/ 357676 h 3645803"/>
              <a:gd name="connsiteX181" fmla="*/ 3345682 w 6606774"/>
              <a:gd name="connsiteY181" fmla="*/ 351288 h 3645803"/>
              <a:gd name="connsiteX182" fmla="*/ 3371419 w 6606774"/>
              <a:gd name="connsiteY182" fmla="*/ 336045 h 3645803"/>
              <a:gd name="connsiteX183" fmla="*/ 3399150 w 6606774"/>
              <a:gd name="connsiteY183" fmla="*/ 338623 h 3645803"/>
              <a:gd name="connsiteX184" fmla="*/ 3413485 w 6606774"/>
              <a:gd name="connsiteY184" fmla="*/ 346591 h 3645803"/>
              <a:gd name="connsiteX185" fmla="*/ 3417898 w 6606774"/>
              <a:gd name="connsiteY185" fmla="*/ 348872 h 3645803"/>
              <a:gd name="connsiteX186" fmla="*/ 3461287 w 6606774"/>
              <a:gd name="connsiteY186" fmla="*/ 342751 h 3645803"/>
              <a:gd name="connsiteX187" fmla="*/ 3500292 w 6606774"/>
              <a:gd name="connsiteY187" fmla="*/ 332127 h 3645803"/>
              <a:gd name="connsiteX188" fmla="*/ 3511366 w 6606774"/>
              <a:gd name="connsiteY188" fmla="*/ 334493 h 3645803"/>
              <a:gd name="connsiteX189" fmla="*/ 3527980 w 6606774"/>
              <a:gd name="connsiteY189" fmla="*/ 338041 h 3645803"/>
              <a:gd name="connsiteX190" fmla="*/ 3581490 w 6606774"/>
              <a:gd name="connsiteY190" fmla="*/ 322041 h 3645803"/>
              <a:gd name="connsiteX191" fmla="*/ 3603640 w 6606774"/>
              <a:gd name="connsiteY191" fmla="*/ 326772 h 3645803"/>
              <a:gd name="connsiteX192" fmla="*/ 3614602 w 6606774"/>
              <a:gd name="connsiteY192" fmla="*/ 338034 h 3645803"/>
              <a:gd name="connsiteX193" fmla="*/ 3622233 w 6606774"/>
              <a:gd name="connsiteY193" fmla="*/ 349253 h 3645803"/>
              <a:gd name="connsiteX194" fmla="*/ 3665424 w 6606774"/>
              <a:gd name="connsiteY194" fmla="*/ 358700 h 3645803"/>
              <a:gd name="connsiteX195" fmla="*/ 3676740 w 6606774"/>
              <a:gd name="connsiteY195" fmla="*/ 342163 h 3645803"/>
              <a:gd name="connsiteX196" fmla="*/ 3682532 w 6606774"/>
              <a:gd name="connsiteY196" fmla="*/ 323329 h 3645803"/>
              <a:gd name="connsiteX197" fmla="*/ 3694478 w 6606774"/>
              <a:gd name="connsiteY197" fmla="*/ 344613 h 3645803"/>
              <a:gd name="connsiteX198" fmla="*/ 3718565 w 6606774"/>
              <a:gd name="connsiteY198" fmla="*/ 371612 h 3645803"/>
              <a:gd name="connsiteX199" fmla="*/ 3753170 w 6606774"/>
              <a:gd name="connsiteY199" fmla="*/ 357594 h 3645803"/>
              <a:gd name="connsiteX200" fmla="*/ 3770994 w 6606774"/>
              <a:gd name="connsiteY200" fmla="*/ 353373 h 3645803"/>
              <a:gd name="connsiteX201" fmla="*/ 3798610 w 6606774"/>
              <a:gd name="connsiteY201" fmla="*/ 364847 h 3645803"/>
              <a:gd name="connsiteX202" fmla="*/ 3808576 w 6606774"/>
              <a:gd name="connsiteY202" fmla="*/ 367198 h 3645803"/>
              <a:gd name="connsiteX203" fmla="*/ 3831936 w 6606774"/>
              <a:gd name="connsiteY203" fmla="*/ 364159 h 3645803"/>
              <a:gd name="connsiteX204" fmla="*/ 3822954 w 6606774"/>
              <a:gd name="connsiteY204" fmla="*/ 371831 h 3645803"/>
              <a:gd name="connsiteX205" fmla="*/ 3823865 w 6606774"/>
              <a:gd name="connsiteY205" fmla="*/ 387412 h 3645803"/>
              <a:gd name="connsiteX206" fmla="*/ 3837218 w 6606774"/>
              <a:gd name="connsiteY206" fmla="*/ 385358 h 3645803"/>
              <a:gd name="connsiteX207" fmla="*/ 3871994 w 6606774"/>
              <a:gd name="connsiteY207" fmla="*/ 357997 h 3645803"/>
              <a:gd name="connsiteX208" fmla="*/ 3899795 w 6606774"/>
              <a:gd name="connsiteY208" fmla="*/ 355015 h 3645803"/>
              <a:gd name="connsiteX209" fmla="*/ 3929747 w 6606774"/>
              <a:gd name="connsiteY209" fmla="*/ 357621 h 3645803"/>
              <a:gd name="connsiteX210" fmla="*/ 3961876 w 6606774"/>
              <a:gd name="connsiteY210" fmla="*/ 363592 h 3645803"/>
              <a:gd name="connsiteX211" fmla="*/ 3985222 w 6606774"/>
              <a:gd name="connsiteY211" fmla="*/ 361665 h 3645803"/>
              <a:gd name="connsiteX212" fmla="*/ 4012968 w 6606774"/>
              <a:gd name="connsiteY212" fmla="*/ 363131 h 3645803"/>
              <a:gd name="connsiteX213" fmla="*/ 4020641 w 6606774"/>
              <a:gd name="connsiteY213" fmla="*/ 371014 h 3645803"/>
              <a:gd name="connsiteX214" fmla="*/ 4051603 w 6606774"/>
              <a:gd name="connsiteY214" fmla="*/ 381418 h 3645803"/>
              <a:gd name="connsiteX215" fmla="*/ 4068472 w 6606774"/>
              <a:gd name="connsiteY215" fmla="*/ 364951 h 3645803"/>
              <a:gd name="connsiteX216" fmla="*/ 4094194 w 6606774"/>
              <a:gd name="connsiteY216" fmla="*/ 350821 h 3645803"/>
              <a:gd name="connsiteX217" fmla="*/ 4136473 w 6606774"/>
              <a:gd name="connsiteY217" fmla="*/ 344687 h 3645803"/>
              <a:gd name="connsiteX218" fmla="*/ 4147605 w 6606774"/>
              <a:gd name="connsiteY218" fmla="*/ 342604 h 3645803"/>
              <a:gd name="connsiteX219" fmla="*/ 4209743 w 6606774"/>
              <a:gd name="connsiteY219" fmla="*/ 346733 h 3645803"/>
              <a:gd name="connsiteX220" fmla="*/ 4195024 w 6606774"/>
              <a:gd name="connsiteY220" fmla="*/ 368789 h 3645803"/>
              <a:gd name="connsiteX221" fmla="*/ 4190456 w 6606774"/>
              <a:gd name="connsiteY221" fmla="*/ 378740 h 3645803"/>
              <a:gd name="connsiteX222" fmla="*/ 4189203 w 6606774"/>
              <a:gd name="connsiteY222" fmla="*/ 389845 h 3645803"/>
              <a:gd name="connsiteX223" fmla="*/ 4200321 w 6606774"/>
              <a:gd name="connsiteY223" fmla="*/ 388875 h 3645803"/>
              <a:gd name="connsiteX224" fmla="*/ 4212706 w 6606774"/>
              <a:gd name="connsiteY224" fmla="*/ 375688 h 3645803"/>
              <a:gd name="connsiteX225" fmla="*/ 4221560 w 6606774"/>
              <a:gd name="connsiteY225" fmla="*/ 378024 h 3645803"/>
              <a:gd name="connsiteX226" fmla="*/ 4228066 w 6606774"/>
              <a:gd name="connsiteY226" fmla="*/ 390341 h 3645803"/>
              <a:gd name="connsiteX227" fmla="*/ 4242609 w 6606774"/>
              <a:gd name="connsiteY227" fmla="*/ 397008 h 3645803"/>
              <a:gd name="connsiteX228" fmla="*/ 4250422 w 6606774"/>
              <a:gd name="connsiteY228" fmla="*/ 397717 h 3645803"/>
              <a:gd name="connsiteX229" fmla="*/ 4265890 w 6606774"/>
              <a:gd name="connsiteY229" fmla="*/ 390949 h 3645803"/>
              <a:gd name="connsiteX230" fmla="*/ 4300432 w 6606774"/>
              <a:gd name="connsiteY230" fmla="*/ 345313 h 3645803"/>
              <a:gd name="connsiteX231" fmla="*/ 4319247 w 6606774"/>
              <a:gd name="connsiteY231" fmla="*/ 323364 h 3645803"/>
              <a:gd name="connsiteX232" fmla="*/ 4331626 w 6606774"/>
              <a:gd name="connsiteY232" fmla="*/ 318040 h 3645803"/>
              <a:gd name="connsiteX233" fmla="*/ 4352504 w 6606774"/>
              <a:gd name="connsiteY233" fmla="*/ 300145 h 3645803"/>
              <a:gd name="connsiteX234" fmla="*/ 4363650 w 6606774"/>
              <a:gd name="connsiteY234" fmla="*/ 297019 h 3645803"/>
              <a:gd name="connsiteX235" fmla="*/ 4376752 w 6606774"/>
              <a:gd name="connsiteY235" fmla="*/ 294269 h 3645803"/>
              <a:gd name="connsiteX236" fmla="*/ 4388303 w 6606774"/>
              <a:gd name="connsiteY236" fmla="*/ 282694 h 3645803"/>
              <a:gd name="connsiteX237" fmla="*/ 4389295 w 6606774"/>
              <a:gd name="connsiteY237" fmla="*/ 279637 h 3645803"/>
              <a:gd name="connsiteX238" fmla="*/ 4384990 w 6606774"/>
              <a:gd name="connsiteY238" fmla="*/ 257690 h 3645803"/>
              <a:gd name="connsiteX239" fmla="*/ 4394450 w 6606774"/>
              <a:gd name="connsiteY239" fmla="*/ 248553 h 3645803"/>
              <a:gd name="connsiteX240" fmla="*/ 4401146 w 6606774"/>
              <a:gd name="connsiteY240" fmla="*/ 255937 h 3645803"/>
              <a:gd name="connsiteX241" fmla="*/ 4403524 w 6606774"/>
              <a:gd name="connsiteY241" fmla="*/ 271015 h 3645803"/>
              <a:gd name="connsiteX242" fmla="*/ 4411734 w 6606774"/>
              <a:gd name="connsiteY242" fmla="*/ 240927 h 3645803"/>
              <a:gd name="connsiteX243" fmla="*/ 4426772 w 6606774"/>
              <a:gd name="connsiteY243" fmla="*/ 215407 h 3645803"/>
              <a:gd name="connsiteX244" fmla="*/ 4433979 w 6606774"/>
              <a:gd name="connsiteY244" fmla="*/ 218017 h 3645803"/>
              <a:gd name="connsiteX245" fmla="*/ 4431829 w 6606774"/>
              <a:gd name="connsiteY245" fmla="*/ 233439 h 3645803"/>
              <a:gd name="connsiteX246" fmla="*/ 4428688 w 6606774"/>
              <a:gd name="connsiteY246" fmla="*/ 251918 h 3645803"/>
              <a:gd name="connsiteX247" fmla="*/ 4454892 w 6606774"/>
              <a:gd name="connsiteY247" fmla="*/ 246420 h 3645803"/>
              <a:gd name="connsiteX248" fmla="*/ 4441222 w 6606774"/>
              <a:gd name="connsiteY248" fmla="*/ 266926 h 3645803"/>
              <a:gd name="connsiteX249" fmla="*/ 4437917 w 6606774"/>
              <a:gd name="connsiteY249" fmla="*/ 294713 h 3645803"/>
              <a:gd name="connsiteX250" fmla="*/ 4443784 w 6606774"/>
              <a:gd name="connsiteY250" fmla="*/ 295846 h 3645803"/>
              <a:gd name="connsiteX251" fmla="*/ 4451182 w 6606774"/>
              <a:gd name="connsiteY251" fmla="*/ 282657 h 3645803"/>
              <a:gd name="connsiteX252" fmla="*/ 4475055 w 6606774"/>
              <a:gd name="connsiteY252" fmla="*/ 278740 h 3645803"/>
              <a:gd name="connsiteX253" fmla="*/ 4476770 w 6606774"/>
              <a:gd name="connsiteY253" fmla="*/ 278258 h 3645803"/>
              <a:gd name="connsiteX254" fmla="*/ 4504429 w 6606774"/>
              <a:gd name="connsiteY254" fmla="*/ 248272 h 3645803"/>
              <a:gd name="connsiteX255" fmla="*/ 4551433 w 6606774"/>
              <a:gd name="connsiteY255" fmla="*/ 214713 h 3645803"/>
              <a:gd name="connsiteX256" fmla="*/ 4549150 w 6606774"/>
              <a:gd name="connsiteY256" fmla="*/ 232951 h 3645803"/>
              <a:gd name="connsiteX257" fmla="*/ 4559996 w 6606774"/>
              <a:gd name="connsiteY257" fmla="*/ 241950 h 3645803"/>
              <a:gd name="connsiteX258" fmla="*/ 4599004 w 6606774"/>
              <a:gd name="connsiteY258" fmla="*/ 245829 h 3645803"/>
              <a:gd name="connsiteX259" fmla="*/ 4611432 w 6606774"/>
              <a:gd name="connsiteY259" fmla="*/ 257163 h 3645803"/>
              <a:gd name="connsiteX260" fmla="*/ 4630342 w 6606774"/>
              <a:gd name="connsiteY260" fmla="*/ 268531 h 3645803"/>
              <a:gd name="connsiteX261" fmla="*/ 4642722 w 6606774"/>
              <a:gd name="connsiteY261" fmla="*/ 263207 h 3645803"/>
              <a:gd name="connsiteX262" fmla="*/ 4660428 w 6606774"/>
              <a:gd name="connsiteY262" fmla="*/ 270281 h 3645803"/>
              <a:gd name="connsiteX263" fmla="*/ 4667336 w 6606774"/>
              <a:gd name="connsiteY263" fmla="*/ 285014 h 3645803"/>
              <a:gd name="connsiteX264" fmla="*/ 4663202 w 6606774"/>
              <a:gd name="connsiteY264" fmla="*/ 306550 h 3645803"/>
              <a:gd name="connsiteX265" fmla="*/ 4649936 w 6606774"/>
              <a:gd name="connsiteY265" fmla="*/ 318607 h 3645803"/>
              <a:gd name="connsiteX266" fmla="*/ 4636410 w 6606774"/>
              <a:gd name="connsiteY266" fmla="*/ 306655 h 3645803"/>
              <a:gd name="connsiteX267" fmla="*/ 4624782 w 6606774"/>
              <a:gd name="connsiteY267" fmla="*/ 308064 h 3645803"/>
              <a:gd name="connsiteX268" fmla="*/ 4619762 w 6606774"/>
              <a:gd name="connsiteY268" fmla="*/ 336331 h 3645803"/>
              <a:gd name="connsiteX269" fmla="*/ 4620237 w 6606774"/>
              <a:gd name="connsiteY269" fmla="*/ 338022 h 3645803"/>
              <a:gd name="connsiteX270" fmla="*/ 4620748 w 6606774"/>
              <a:gd name="connsiteY270" fmla="*/ 338627 h 3645803"/>
              <a:gd name="connsiteX271" fmla="*/ 4629146 w 6606774"/>
              <a:gd name="connsiteY271" fmla="*/ 345856 h 3645803"/>
              <a:gd name="connsiteX272" fmla="*/ 4647494 w 6606774"/>
              <a:gd name="connsiteY272" fmla="*/ 334227 h 3645803"/>
              <a:gd name="connsiteX273" fmla="*/ 4667565 w 6606774"/>
              <a:gd name="connsiteY273" fmla="*/ 315515 h 3645803"/>
              <a:gd name="connsiteX274" fmla="*/ 4692354 w 6606774"/>
              <a:gd name="connsiteY274" fmla="*/ 298374 h 3645803"/>
              <a:gd name="connsiteX275" fmla="*/ 4702941 w 6606774"/>
              <a:gd name="connsiteY275" fmla="*/ 283365 h 3645803"/>
              <a:gd name="connsiteX276" fmla="*/ 4709694 w 6606774"/>
              <a:gd name="connsiteY276" fmla="*/ 277765 h 3645803"/>
              <a:gd name="connsiteX277" fmla="*/ 4724888 w 6606774"/>
              <a:gd name="connsiteY277" fmla="*/ 272578 h 3645803"/>
              <a:gd name="connsiteX278" fmla="*/ 4745640 w 6606774"/>
              <a:gd name="connsiteY278" fmla="*/ 227858 h 3645803"/>
              <a:gd name="connsiteX279" fmla="*/ 4746873 w 6606774"/>
              <a:gd name="connsiteY279" fmla="*/ 225659 h 3645803"/>
              <a:gd name="connsiteX280" fmla="*/ 4754108 w 6606774"/>
              <a:gd name="connsiteY280" fmla="*/ 221778 h 3645803"/>
              <a:gd name="connsiteX281" fmla="*/ 4760322 w 6606774"/>
              <a:gd name="connsiteY281" fmla="*/ 227445 h 3645803"/>
              <a:gd name="connsiteX282" fmla="*/ 4758683 w 6606774"/>
              <a:gd name="connsiteY282" fmla="*/ 238092 h 3645803"/>
              <a:gd name="connsiteX283" fmla="*/ 4748172 w 6606774"/>
              <a:gd name="connsiteY283" fmla="*/ 263269 h 3645803"/>
              <a:gd name="connsiteX284" fmla="*/ 4747796 w 6606774"/>
              <a:gd name="connsiteY284" fmla="*/ 265226 h 3645803"/>
              <a:gd name="connsiteX285" fmla="*/ 4746323 w 6606774"/>
              <a:gd name="connsiteY285" fmla="*/ 266567 h 3645803"/>
              <a:gd name="connsiteX286" fmla="*/ 4748894 w 6606774"/>
              <a:gd name="connsiteY286" fmla="*/ 265845 h 3645803"/>
              <a:gd name="connsiteX287" fmla="*/ 4750369 w 6606774"/>
              <a:gd name="connsiteY287" fmla="*/ 264506 h 3645803"/>
              <a:gd name="connsiteX288" fmla="*/ 4771487 w 6606774"/>
              <a:gd name="connsiteY288" fmla="*/ 247468 h 3645803"/>
              <a:gd name="connsiteX289" fmla="*/ 4792874 w 6606774"/>
              <a:gd name="connsiteY289" fmla="*/ 224798 h 3645803"/>
              <a:gd name="connsiteX290" fmla="*/ 4806592 w 6606774"/>
              <a:gd name="connsiteY290" fmla="*/ 220951 h 3645803"/>
              <a:gd name="connsiteX291" fmla="*/ 4808972 w 6606774"/>
              <a:gd name="connsiteY291" fmla="*/ 236029 h 3645803"/>
              <a:gd name="connsiteX292" fmla="*/ 4798326 w 6606774"/>
              <a:gd name="connsiteY292" fmla="*/ 264022 h 3645803"/>
              <a:gd name="connsiteX293" fmla="*/ 4796390 w 6606774"/>
              <a:gd name="connsiteY293" fmla="*/ 286794 h 3645803"/>
              <a:gd name="connsiteX294" fmla="*/ 4804164 w 6606774"/>
              <a:gd name="connsiteY294" fmla="*/ 271647 h 3645803"/>
              <a:gd name="connsiteX295" fmla="*/ 4824588 w 6606774"/>
              <a:gd name="connsiteY295" fmla="*/ 245542 h 3645803"/>
              <a:gd name="connsiteX296" fmla="*/ 4855484 w 6606774"/>
              <a:gd name="connsiteY296" fmla="*/ 230393 h 3645803"/>
              <a:gd name="connsiteX297" fmla="*/ 4887766 w 6606774"/>
              <a:gd name="connsiteY297" fmla="*/ 233380 h 3645803"/>
              <a:gd name="connsiteX298" fmla="*/ 4903200 w 6606774"/>
              <a:gd name="connsiteY298" fmla="*/ 229051 h 3645803"/>
              <a:gd name="connsiteX299" fmla="*/ 4912448 w 6606774"/>
              <a:gd name="connsiteY299" fmla="*/ 212564 h 3645803"/>
              <a:gd name="connsiteX300" fmla="*/ 4935432 w 6606774"/>
              <a:gd name="connsiteY300" fmla="*/ 233094 h 3645803"/>
              <a:gd name="connsiteX301" fmla="*/ 4948157 w 6606774"/>
              <a:gd name="connsiteY301" fmla="*/ 241870 h 3645803"/>
              <a:gd name="connsiteX302" fmla="*/ 4959700 w 6606774"/>
              <a:gd name="connsiteY302" fmla="*/ 232845 h 3645803"/>
              <a:gd name="connsiteX303" fmla="*/ 4967502 w 6606774"/>
              <a:gd name="connsiteY303" fmla="*/ 230721 h 3645803"/>
              <a:gd name="connsiteX304" fmla="*/ 4970719 w 6606774"/>
              <a:gd name="connsiteY304" fmla="*/ 239659 h 3645803"/>
              <a:gd name="connsiteX305" fmla="*/ 4966645 w 6606774"/>
              <a:gd name="connsiteY305" fmla="*/ 256975 h 3645803"/>
              <a:gd name="connsiteX306" fmla="*/ 4981518 w 6606774"/>
              <a:gd name="connsiteY306" fmla="*/ 273530 h 3645803"/>
              <a:gd name="connsiteX307" fmla="*/ 4987020 w 6606774"/>
              <a:gd name="connsiteY307" fmla="*/ 267671 h 3645803"/>
              <a:gd name="connsiteX308" fmla="*/ 5002594 w 6606774"/>
              <a:gd name="connsiteY308" fmla="*/ 265645 h 3645803"/>
              <a:gd name="connsiteX309" fmla="*/ 5009228 w 6606774"/>
              <a:gd name="connsiteY309" fmla="*/ 267953 h 3645803"/>
              <a:gd name="connsiteX310" fmla="*/ 5027036 w 6606774"/>
              <a:gd name="connsiteY310" fmla="*/ 264844 h 3645803"/>
              <a:gd name="connsiteX311" fmla="*/ 5052829 w 6606774"/>
              <a:gd name="connsiteY311" fmla="*/ 245154 h 3645803"/>
              <a:gd name="connsiteX312" fmla="*/ 5080872 w 6606774"/>
              <a:gd name="connsiteY312" fmla="*/ 223269 h 3645803"/>
              <a:gd name="connsiteX313" fmla="*/ 5095293 w 6606774"/>
              <a:gd name="connsiteY313" fmla="*/ 224565 h 3645803"/>
              <a:gd name="connsiteX314" fmla="*/ 5178054 w 6606774"/>
              <a:gd name="connsiteY314" fmla="*/ 178909 h 3645803"/>
              <a:gd name="connsiteX315" fmla="*/ 5208289 w 6606774"/>
              <a:gd name="connsiteY315" fmla="*/ 159276 h 3645803"/>
              <a:gd name="connsiteX316" fmla="*/ 5224974 w 6606774"/>
              <a:gd name="connsiteY316" fmla="*/ 157264 h 3645803"/>
              <a:gd name="connsiteX317" fmla="*/ 5256248 w 6606774"/>
              <a:gd name="connsiteY317" fmla="*/ 143204 h 3645803"/>
              <a:gd name="connsiteX318" fmla="*/ 5270684 w 6606774"/>
              <a:gd name="connsiteY318" fmla="*/ 143389 h 3645803"/>
              <a:gd name="connsiteX319" fmla="*/ 5287324 w 6606774"/>
              <a:gd name="connsiteY319" fmla="*/ 144714 h 3645803"/>
              <a:gd name="connsiteX320" fmla="*/ 5305218 w 6606774"/>
              <a:gd name="connsiteY320" fmla="*/ 134931 h 3645803"/>
              <a:gd name="connsiteX321" fmla="*/ 5307481 w 6606774"/>
              <a:gd name="connsiteY321" fmla="*/ 131624 h 3645803"/>
              <a:gd name="connsiteX322" fmla="*/ 5310056 w 6606774"/>
              <a:gd name="connsiteY322" fmla="*/ 103853 h 3645803"/>
              <a:gd name="connsiteX323" fmla="*/ 5324590 w 6606774"/>
              <a:gd name="connsiteY323" fmla="*/ 96254 h 3645803"/>
              <a:gd name="connsiteX324" fmla="*/ 5330000 w 6606774"/>
              <a:gd name="connsiteY324" fmla="*/ 107445 h 3645803"/>
              <a:gd name="connsiteX325" fmla="*/ 5327538 w 6606774"/>
              <a:gd name="connsiteY325" fmla="*/ 126319 h 3645803"/>
              <a:gd name="connsiteX326" fmla="*/ 5347950 w 6606774"/>
              <a:gd name="connsiteY326" fmla="*/ 93215 h 3645803"/>
              <a:gd name="connsiteX327" fmla="*/ 5374924 w 6606774"/>
              <a:gd name="connsiteY327" fmla="*/ 67980 h 3645803"/>
              <a:gd name="connsiteX328" fmla="*/ 5382626 w 6606774"/>
              <a:gd name="connsiteY328" fmla="*/ 73638 h 3645803"/>
              <a:gd name="connsiteX329" fmla="*/ 5374627 w 6606774"/>
              <a:gd name="connsiteY329" fmla="*/ 91331 h 3645803"/>
              <a:gd name="connsiteX330" fmla="*/ 5364364 w 6606774"/>
              <a:gd name="connsiteY330" fmla="*/ 112331 h 3645803"/>
              <a:gd name="connsiteX331" fmla="*/ 5397647 w 6606774"/>
              <a:gd name="connsiteY331" fmla="*/ 114980 h 3645803"/>
              <a:gd name="connsiteX332" fmla="*/ 5374074 w 6606774"/>
              <a:gd name="connsiteY332" fmla="*/ 134698 h 3645803"/>
              <a:gd name="connsiteX333" fmla="*/ 5360338 w 6606774"/>
              <a:gd name="connsiteY333" fmla="*/ 166775 h 3645803"/>
              <a:gd name="connsiteX334" fmla="*/ 5366958 w 6606774"/>
              <a:gd name="connsiteY334" fmla="*/ 170196 h 3645803"/>
              <a:gd name="connsiteX335" fmla="*/ 5380452 w 6606774"/>
              <a:gd name="connsiteY335" fmla="*/ 157022 h 3645803"/>
              <a:gd name="connsiteX336" fmla="*/ 5410390 w 6606774"/>
              <a:gd name="connsiteY336" fmla="*/ 160740 h 3645803"/>
              <a:gd name="connsiteX337" fmla="*/ 5412611 w 6606774"/>
              <a:gd name="connsiteY337" fmla="*/ 160769 h 3645803"/>
              <a:gd name="connsiteX338" fmla="*/ 5456256 w 6606774"/>
              <a:gd name="connsiteY338" fmla="*/ 134633 h 3645803"/>
              <a:gd name="connsiteX339" fmla="*/ 5524300 w 6606774"/>
              <a:gd name="connsiteY339" fmla="*/ 111034 h 3645803"/>
              <a:gd name="connsiteX340" fmla="*/ 5515148 w 6606774"/>
              <a:gd name="connsiteY340" fmla="*/ 132048 h 3645803"/>
              <a:gd name="connsiteX341" fmla="*/ 5524956 w 6606774"/>
              <a:gd name="connsiteY341" fmla="*/ 146631 h 3645803"/>
              <a:gd name="connsiteX342" fmla="*/ 5570254 w 6606774"/>
              <a:gd name="connsiteY342" fmla="*/ 165003 h 3645803"/>
              <a:gd name="connsiteX343" fmla="*/ 5581131 w 6606774"/>
              <a:gd name="connsiteY343" fmla="*/ 182936 h 3645803"/>
              <a:gd name="connsiteX344" fmla="*/ 5599752 w 6606774"/>
              <a:gd name="connsiteY344" fmla="*/ 203192 h 3645803"/>
              <a:gd name="connsiteX345" fmla="*/ 5616436 w 6606774"/>
              <a:gd name="connsiteY345" fmla="*/ 201181 h 3645803"/>
              <a:gd name="connsiteX346" fmla="*/ 5635128 w 6606774"/>
              <a:gd name="connsiteY346" fmla="*/ 215877 h 3645803"/>
              <a:gd name="connsiteX347" fmla="*/ 5638204 w 6606774"/>
              <a:gd name="connsiteY347" fmla="*/ 235935 h 3645803"/>
              <a:gd name="connsiteX348" fmla="*/ 5625678 w 6606774"/>
              <a:gd name="connsiteY348" fmla="*/ 260243 h 3645803"/>
              <a:gd name="connsiteX349" fmla="*/ 5605564 w 6606774"/>
              <a:gd name="connsiteY349" fmla="*/ 269996 h 3645803"/>
              <a:gd name="connsiteX350" fmla="*/ 5593591 w 6606774"/>
              <a:gd name="connsiteY350" fmla="*/ 250936 h 3645803"/>
              <a:gd name="connsiteX351" fmla="*/ 5579184 w 6606774"/>
              <a:gd name="connsiteY351" fmla="*/ 248529 h 3645803"/>
              <a:gd name="connsiteX352" fmla="*/ 5563229 w 6606774"/>
              <a:gd name="connsiteY352" fmla="*/ 280577 h 3645803"/>
              <a:gd name="connsiteX353" fmla="*/ 5563030 w 6606774"/>
              <a:gd name="connsiteY353" fmla="*/ 296145 h 3645803"/>
              <a:gd name="connsiteX354" fmla="*/ 5561906 w 6606774"/>
              <a:gd name="connsiteY354" fmla="*/ 297243 h 3645803"/>
              <a:gd name="connsiteX355" fmla="*/ 5564126 w 6606774"/>
              <a:gd name="connsiteY355" fmla="*/ 297271 h 3645803"/>
              <a:gd name="connsiteX356" fmla="*/ 5627743 w 6606774"/>
              <a:gd name="connsiteY356" fmla="*/ 272503 h 3645803"/>
              <a:gd name="connsiteX357" fmla="*/ 5663430 w 6606774"/>
              <a:gd name="connsiteY357" fmla="*/ 260724 h 3645803"/>
              <a:gd name="connsiteX358" fmla="*/ 5681379 w 6606774"/>
              <a:gd name="connsiteY358" fmla="*/ 246495 h 3645803"/>
              <a:gd name="connsiteX359" fmla="*/ 5691430 w 6606774"/>
              <a:gd name="connsiteY359" fmla="*/ 242174 h 3645803"/>
              <a:gd name="connsiteX360" fmla="*/ 5711430 w 6606774"/>
              <a:gd name="connsiteY360" fmla="*/ 241317 h 3645803"/>
              <a:gd name="connsiteX361" fmla="*/ 5752000 w 6606774"/>
              <a:gd name="connsiteY361" fmla="*/ 195124 h 3645803"/>
              <a:gd name="connsiteX362" fmla="*/ 5754248 w 6606774"/>
              <a:gd name="connsiteY362" fmla="*/ 192928 h 3645803"/>
              <a:gd name="connsiteX363" fmla="*/ 5764270 w 6606774"/>
              <a:gd name="connsiteY363" fmla="*/ 190832 h 3645803"/>
              <a:gd name="connsiteX364" fmla="*/ 5769708 w 6606774"/>
              <a:gd name="connsiteY364" fmla="*/ 199798 h 3645803"/>
              <a:gd name="connsiteX365" fmla="*/ 5764000 w 6606774"/>
              <a:gd name="connsiteY365" fmla="*/ 211959 h 3645803"/>
              <a:gd name="connsiteX366" fmla="*/ 5742563 w 6606774"/>
              <a:gd name="connsiteY366" fmla="*/ 238377 h 3645803"/>
              <a:gd name="connsiteX367" fmla="*/ 5741425 w 6606774"/>
              <a:gd name="connsiteY367" fmla="*/ 240587 h 3645803"/>
              <a:gd name="connsiteX368" fmla="*/ 5739190 w 6606774"/>
              <a:gd name="connsiteY368" fmla="*/ 241671 h 3645803"/>
              <a:gd name="connsiteX369" fmla="*/ 5742520 w 6606774"/>
              <a:gd name="connsiteY369" fmla="*/ 241713 h 3645803"/>
              <a:gd name="connsiteX370" fmla="*/ 5744756 w 6606774"/>
              <a:gd name="connsiteY370" fmla="*/ 240630 h 3645803"/>
              <a:gd name="connsiteX371" fmla="*/ 5776016 w 6606774"/>
              <a:gd name="connsiteY371" fmla="*/ 227683 h 3645803"/>
              <a:gd name="connsiteX372" fmla="*/ 5809582 w 6606774"/>
              <a:gd name="connsiteY372" fmla="*/ 208091 h 3645803"/>
              <a:gd name="connsiteX373" fmla="*/ 5827348 w 6606774"/>
              <a:gd name="connsiteY373" fmla="*/ 208319 h 3645803"/>
              <a:gd name="connsiteX374" fmla="*/ 5824886 w 6606774"/>
              <a:gd name="connsiteY374" fmla="*/ 227194 h 3645803"/>
              <a:gd name="connsiteX375" fmla="*/ 5802297 w 6606774"/>
              <a:gd name="connsiteY375" fmla="*/ 256933 h 3645803"/>
              <a:gd name="connsiteX376" fmla="*/ 5791963 w 6606774"/>
              <a:gd name="connsiteY376" fmla="*/ 283493 h 3645803"/>
              <a:gd name="connsiteX377" fmla="*/ 5806596 w 6606774"/>
              <a:gd name="connsiteY377" fmla="*/ 268110 h 3645803"/>
              <a:gd name="connsiteX378" fmla="*/ 5840218 w 6606774"/>
              <a:gd name="connsiteY378" fmla="*/ 244071 h 3645803"/>
              <a:gd name="connsiteX379" fmla="*/ 5882512 w 6606774"/>
              <a:gd name="connsiteY379" fmla="*/ 236825 h 3645803"/>
              <a:gd name="connsiteX380" fmla="*/ 5920080 w 6606774"/>
              <a:gd name="connsiteY380" fmla="*/ 251762 h 3645803"/>
              <a:gd name="connsiteX381" fmla="*/ 5940066 w 6606774"/>
              <a:gd name="connsiteY381" fmla="*/ 252017 h 3645803"/>
              <a:gd name="connsiteX382" fmla="*/ 5956934 w 6606774"/>
              <a:gd name="connsiteY382" fmla="*/ 235550 h 3645803"/>
              <a:gd name="connsiteX383" fmla="*/ 6001666 w 6606774"/>
              <a:gd name="connsiteY383" fmla="*/ 298401 h 3645803"/>
              <a:gd name="connsiteX384" fmla="*/ 6010680 w 6606774"/>
              <a:gd name="connsiteY384" fmla="*/ 375254 h 3645803"/>
              <a:gd name="connsiteX385" fmla="*/ 5985672 w 6606774"/>
              <a:gd name="connsiteY385" fmla="*/ 420534 h 3645803"/>
              <a:gd name="connsiteX386" fmla="*/ 5956531 w 6606774"/>
              <a:gd name="connsiteY386" fmla="*/ 441293 h 3645803"/>
              <a:gd name="connsiteX387" fmla="*/ 5954524 w 6606774"/>
              <a:gd name="connsiteY387" fmla="*/ 424586 h 3645803"/>
              <a:gd name="connsiteX388" fmla="*/ 5924090 w 6606774"/>
              <a:gd name="connsiteY388" fmla="*/ 459786 h 3645803"/>
              <a:gd name="connsiteX389" fmla="*/ 5902752 w 6606774"/>
              <a:gd name="connsiteY389" fmla="*/ 478420 h 3645803"/>
              <a:gd name="connsiteX390" fmla="*/ 5869314 w 6606774"/>
              <a:gd name="connsiteY390" fmla="*/ 488005 h 3645803"/>
              <a:gd name="connsiteX391" fmla="*/ 5837072 w 6606774"/>
              <a:gd name="connsiteY391" fmla="*/ 490930 h 3645803"/>
              <a:gd name="connsiteX392" fmla="*/ 5806879 w 6606774"/>
              <a:gd name="connsiteY392" fmla="*/ 507227 h 3645803"/>
              <a:gd name="connsiteX393" fmla="*/ 5786566 w 6606774"/>
              <a:gd name="connsiteY393" fmla="*/ 532548 h 3645803"/>
              <a:gd name="connsiteX394" fmla="*/ 5769812 w 6606774"/>
              <a:gd name="connsiteY394" fmla="*/ 540119 h 3645803"/>
              <a:gd name="connsiteX395" fmla="*/ 5674023 w 6606774"/>
              <a:gd name="connsiteY395" fmla="*/ 562253 h 3645803"/>
              <a:gd name="connsiteX396" fmla="*/ 5646236 w 6606774"/>
              <a:gd name="connsiteY396" fmla="*/ 564122 h 3645803"/>
              <a:gd name="connsiteX397" fmla="*/ 5600300 w 6606774"/>
              <a:gd name="connsiteY397" fmla="*/ 595789 h 3645803"/>
              <a:gd name="connsiteX398" fmla="*/ 5582193 w 6606774"/>
              <a:gd name="connsiteY398" fmla="*/ 622251 h 3645803"/>
              <a:gd name="connsiteX399" fmla="*/ 5574107 w 6606774"/>
              <a:gd name="connsiteY399" fmla="*/ 633119 h 3645803"/>
              <a:gd name="connsiteX400" fmla="*/ 5575366 w 6606774"/>
              <a:gd name="connsiteY400" fmla="*/ 633723 h 3645803"/>
              <a:gd name="connsiteX401" fmla="*/ 5583222 w 6606774"/>
              <a:gd name="connsiteY401" fmla="*/ 628106 h 3645803"/>
              <a:gd name="connsiteX402" fmla="*/ 5597684 w 6606774"/>
              <a:gd name="connsiteY402" fmla="*/ 632418 h 3645803"/>
              <a:gd name="connsiteX403" fmla="*/ 5601887 w 6606774"/>
              <a:gd name="connsiteY403" fmla="*/ 638389 h 3645803"/>
              <a:gd name="connsiteX404" fmla="*/ 5621384 w 6606774"/>
              <a:gd name="connsiteY404" fmla="*/ 640545 h 3645803"/>
              <a:gd name="connsiteX405" fmla="*/ 5631858 w 6606774"/>
              <a:gd name="connsiteY405" fmla="*/ 641703 h 3645803"/>
              <a:gd name="connsiteX406" fmla="*/ 5631549 w 6606774"/>
              <a:gd name="connsiteY406" fmla="*/ 639492 h 3645803"/>
              <a:gd name="connsiteX407" fmla="*/ 5635245 w 6606774"/>
              <a:gd name="connsiteY407" fmla="*/ 634163 h 3645803"/>
              <a:gd name="connsiteX408" fmla="*/ 5645183 w 6606774"/>
              <a:gd name="connsiteY408" fmla="*/ 628402 h 3645803"/>
              <a:gd name="connsiteX409" fmla="*/ 5650503 w 6606774"/>
              <a:gd name="connsiteY409" fmla="*/ 588903 h 3645803"/>
              <a:gd name="connsiteX410" fmla="*/ 5650920 w 6606774"/>
              <a:gd name="connsiteY410" fmla="*/ 586942 h 3645803"/>
              <a:gd name="connsiteX411" fmla="*/ 5655344 w 6606774"/>
              <a:gd name="connsiteY411" fmla="*/ 583012 h 3645803"/>
              <a:gd name="connsiteX412" fmla="*/ 5661117 w 6606774"/>
              <a:gd name="connsiteY412" fmla="*/ 587202 h 3645803"/>
              <a:gd name="connsiteX413" fmla="*/ 5662258 w 6606774"/>
              <a:gd name="connsiteY413" fmla="*/ 596302 h 3645803"/>
              <a:gd name="connsiteX414" fmla="*/ 5660118 w 6606774"/>
              <a:gd name="connsiteY414" fmla="*/ 618430 h 3645803"/>
              <a:gd name="connsiteX415" fmla="*/ 5660274 w 6606774"/>
              <a:gd name="connsiteY415" fmla="*/ 620111 h 3645803"/>
              <a:gd name="connsiteX416" fmla="*/ 5659492 w 6606774"/>
              <a:gd name="connsiteY416" fmla="*/ 621373 h 3645803"/>
              <a:gd name="connsiteX417" fmla="*/ 5661210 w 6606774"/>
              <a:gd name="connsiteY417" fmla="*/ 620529 h 3645803"/>
              <a:gd name="connsiteX418" fmla="*/ 5661990 w 6606774"/>
              <a:gd name="connsiteY418" fmla="*/ 619267 h 3645803"/>
              <a:gd name="connsiteX419" fmla="*/ 5673650 w 6606774"/>
              <a:gd name="connsiteY419" fmla="*/ 603000 h 3645803"/>
              <a:gd name="connsiteX420" fmla="*/ 5684270 w 6606774"/>
              <a:gd name="connsiteY420" fmla="*/ 581975 h 3645803"/>
              <a:gd name="connsiteX421" fmla="*/ 5693426 w 6606774"/>
              <a:gd name="connsiteY421" fmla="*/ 577476 h 3645803"/>
              <a:gd name="connsiteX422" fmla="*/ 5698468 w 6606774"/>
              <a:gd name="connsiteY422" fmla="*/ 589928 h 3645803"/>
              <a:gd name="connsiteX423" fmla="*/ 5696848 w 6606774"/>
              <a:gd name="connsiteY423" fmla="*/ 614437 h 3645803"/>
              <a:gd name="connsiteX424" fmla="*/ 5700430 w 6606774"/>
              <a:gd name="connsiteY424" fmla="*/ 633754 h 3645803"/>
              <a:gd name="connsiteX425" fmla="*/ 5702776 w 6606774"/>
              <a:gd name="connsiteY425" fmla="*/ 620306 h 3645803"/>
              <a:gd name="connsiteX426" fmla="*/ 5711940 w 6606774"/>
              <a:gd name="connsiteY426" fmla="*/ 596482 h 3645803"/>
              <a:gd name="connsiteX427" fmla="*/ 5731143 w 6606774"/>
              <a:gd name="connsiteY427" fmla="*/ 580901 h 3645803"/>
              <a:gd name="connsiteX428" fmla="*/ 5755334 w 6606774"/>
              <a:gd name="connsiteY428" fmla="*/ 580432 h 3645803"/>
              <a:gd name="connsiteX429" fmla="*/ 5765638 w 6606774"/>
              <a:gd name="connsiteY429" fmla="*/ 575371 h 3645803"/>
              <a:gd name="connsiteX430" fmla="*/ 5768764 w 6606774"/>
              <a:gd name="connsiteY430" fmla="*/ 560661 h 3645803"/>
              <a:gd name="connsiteX431" fmla="*/ 5790022 w 6606774"/>
              <a:gd name="connsiteY431" fmla="*/ 575794 h 3645803"/>
              <a:gd name="connsiteX432" fmla="*/ 5801225 w 6606774"/>
              <a:gd name="connsiteY432" fmla="*/ 581997 h 3645803"/>
              <a:gd name="connsiteX433" fmla="*/ 5807662 w 6606774"/>
              <a:gd name="connsiteY433" fmla="*/ 573347 h 3645803"/>
              <a:gd name="connsiteX434" fmla="*/ 5812882 w 6606774"/>
              <a:gd name="connsiteY434" fmla="*/ 570841 h 3645803"/>
              <a:gd name="connsiteX435" fmla="*/ 5817189 w 6606774"/>
              <a:gd name="connsiteY435" fmla="*/ 578056 h 3645803"/>
              <a:gd name="connsiteX436" fmla="*/ 5818017 w 6606774"/>
              <a:gd name="connsiteY436" fmla="*/ 592985 h 3645803"/>
              <a:gd name="connsiteX437" fmla="*/ 5832492 w 6606774"/>
              <a:gd name="connsiteY437" fmla="*/ 605527 h 3645803"/>
              <a:gd name="connsiteX438" fmla="*/ 5835218 w 6606774"/>
              <a:gd name="connsiteY438" fmla="*/ 600096 h 3645803"/>
              <a:gd name="connsiteX439" fmla="*/ 5846128 w 6606774"/>
              <a:gd name="connsiteY439" fmla="*/ 596956 h 3645803"/>
              <a:gd name="connsiteX440" fmla="*/ 5851472 w 6606774"/>
              <a:gd name="connsiteY440" fmla="*/ 598285 h 3645803"/>
              <a:gd name="connsiteX441" fmla="*/ 5863772 w 6606774"/>
              <a:gd name="connsiteY441" fmla="*/ 594028 h 3645803"/>
              <a:gd name="connsiteX442" fmla="*/ 5878259 w 6606774"/>
              <a:gd name="connsiteY442" fmla="*/ 575100 h 3645803"/>
              <a:gd name="connsiteX443" fmla="*/ 5893903 w 6606774"/>
              <a:gd name="connsiteY443" fmla="*/ 554120 h 3645803"/>
              <a:gd name="connsiteX444" fmla="*/ 5904701 w 6606774"/>
              <a:gd name="connsiteY444" fmla="*/ 553879 h 3645803"/>
              <a:gd name="connsiteX445" fmla="*/ 5955026 w 6606774"/>
              <a:gd name="connsiteY445" fmla="*/ 507873 h 3645803"/>
              <a:gd name="connsiteX446" fmla="*/ 5972761 w 6606774"/>
              <a:gd name="connsiteY446" fmla="*/ 488584 h 3645803"/>
              <a:gd name="connsiteX447" fmla="*/ 5984484 w 6606774"/>
              <a:gd name="connsiteY447" fmla="*/ 485354 h 3645803"/>
              <a:gd name="connsiteX448" fmla="*/ 6004201 w 6606774"/>
              <a:gd name="connsiteY448" fmla="*/ 470652 h 3645803"/>
              <a:gd name="connsiteX449" fmla="*/ 6014765 w 6606774"/>
              <a:gd name="connsiteY449" fmla="*/ 469475 h 3645803"/>
              <a:gd name="connsiteX450" fmla="*/ 6027190 w 6606774"/>
              <a:gd name="connsiteY450" fmla="*/ 469053 h 3645803"/>
              <a:gd name="connsiteX451" fmla="*/ 6038088 w 6606774"/>
              <a:gd name="connsiteY451" fmla="*/ 459182 h 3645803"/>
              <a:gd name="connsiteX452" fmla="*/ 6039014 w 6606774"/>
              <a:gd name="connsiteY452" fmla="*/ 456193 h 3645803"/>
              <a:gd name="connsiteX453" fmla="*/ 6034799 w 6606774"/>
              <a:gd name="connsiteY453" fmla="*/ 432615 h 3645803"/>
              <a:gd name="connsiteX454" fmla="*/ 6043728 w 6606774"/>
              <a:gd name="connsiteY454" fmla="*/ 424888 h 3645803"/>
              <a:gd name="connsiteX455" fmla="*/ 6050127 w 6606774"/>
              <a:gd name="connsiteY455" fmla="*/ 433794 h 3645803"/>
              <a:gd name="connsiteX456" fmla="*/ 6052472 w 6606774"/>
              <a:gd name="connsiteY456" fmla="*/ 449884 h 3645803"/>
              <a:gd name="connsiteX457" fmla="*/ 6060094 w 6606774"/>
              <a:gd name="connsiteY457" fmla="*/ 420179 h 3645803"/>
              <a:gd name="connsiteX458" fmla="*/ 6074224 w 6606774"/>
              <a:gd name="connsiteY458" fmla="*/ 396482 h 3645803"/>
              <a:gd name="connsiteX459" fmla="*/ 6081080 w 6606774"/>
              <a:gd name="connsiteY459" fmla="*/ 400526 h 3645803"/>
              <a:gd name="connsiteX460" fmla="*/ 6079129 w 6606774"/>
              <a:gd name="connsiteY460" fmla="*/ 416134 h 3645803"/>
              <a:gd name="connsiteX461" fmla="*/ 6076252 w 6606774"/>
              <a:gd name="connsiteY461" fmla="*/ 434731 h 3645803"/>
              <a:gd name="connsiteX462" fmla="*/ 6101098 w 6606774"/>
              <a:gd name="connsiteY462" fmla="*/ 433887 h 3645803"/>
              <a:gd name="connsiteX463" fmla="*/ 6088238 w 6606774"/>
              <a:gd name="connsiteY463" fmla="*/ 452632 h 3645803"/>
              <a:gd name="connsiteX464" fmla="*/ 6085260 w 6606774"/>
              <a:gd name="connsiteY464" fmla="*/ 480859 h 3645803"/>
              <a:gd name="connsiteX465" fmla="*/ 6090836 w 6606774"/>
              <a:gd name="connsiteY465" fmla="*/ 483123 h 3645803"/>
              <a:gd name="connsiteX466" fmla="*/ 6097785 w 6606774"/>
              <a:gd name="connsiteY466" fmla="*/ 470807 h 3645803"/>
              <a:gd name="connsiteX467" fmla="*/ 6120427 w 6606774"/>
              <a:gd name="connsiteY467" fmla="*/ 471169 h 3645803"/>
              <a:gd name="connsiteX468" fmla="*/ 6122052 w 6606774"/>
              <a:gd name="connsiteY468" fmla="*/ 470989 h 3645803"/>
              <a:gd name="connsiteX469" fmla="*/ 6148140 w 6606774"/>
              <a:gd name="connsiteY469" fmla="*/ 444997 h 3645803"/>
              <a:gd name="connsiteX470" fmla="*/ 6192572 w 6606774"/>
              <a:gd name="connsiteY470" fmla="*/ 418886 h 3645803"/>
              <a:gd name="connsiteX471" fmla="*/ 6190508 w 6606774"/>
              <a:gd name="connsiteY471" fmla="*/ 437391 h 3645803"/>
              <a:gd name="connsiteX472" fmla="*/ 6200858 w 6606774"/>
              <a:gd name="connsiteY472" fmla="*/ 448743 h 3645803"/>
              <a:gd name="connsiteX473" fmla="*/ 6237913 w 6606774"/>
              <a:gd name="connsiteY473" fmla="*/ 460004 h 3645803"/>
              <a:gd name="connsiteX474" fmla="*/ 6249777 w 6606774"/>
              <a:gd name="connsiteY474" fmla="*/ 474073 h 3645803"/>
              <a:gd name="connsiteX475" fmla="*/ 6267796 w 6606774"/>
              <a:gd name="connsiteY475" fmla="*/ 489378 h 3645803"/>
              <a:gd name="connsiteX476" fmla="*/ 6279518 w 6606774"/>
              <a:gd name="connsiteY476" fmla="*/ 486149 h 3645803"/>
              <a:gd name="connsiteX477" fmla="*/ 6296370 w 6606774"/>
              <a:gd name="connsiteY477" fmla="*/ 496776 h 3645803"/>
              <a:gd name="connsiteX478" fmla="*/ 6303012 w 6606774"/>
              <a:gd name="connsiteY478" fmla="*/ 513350 h 3645803"/>
              <a:gd name="connsiteX479" fmla="*/ 6299210 w 6606774"/>
              <a:gd name="connsiteY479" fmla="*/ 534935 h 3645803"/>
              <a:gd name="connsiteX480" fmla="*/ 6286686 w 6606774"/>
              <a:gd name="connsiteY480" fmla="*/ 544987 h 3645803"/>
              <a:gd name="connsiteX481" fmla="*/ 6273776 w 6606774"/>
              <a:gd name="connsiteY481" fmla="*/ 530073 h 3645803"/>
              <a:gd name="connsiteX482" fmla="*/ 6262744 w 6606774"/>
              <a:gd name="connsiteY482" fmla="*/ 529379 h 3645803"/>
              <a:gd name="connsiteX483" fmla="*/ 6258142 w 6606774"/>
              <a:gd name="connsiteY483" fmla="*/ 557786 h 3645803"/>
              <a:gd name="connsiteX484" fmla="*/ 6261412 w 6606774"/>
              <a:gd name="connsiteY484" fmla="*/ 570888 h 3645803"/>
              <a:gd name="connsiteX485" fmla="*/ 6260832 w 6606774"/>
              <a:gd name="connsiteY485" fmla="*/ 571915 h 3645803"/>
              <a:gd name="connsiteX486" fmla="*/ 6262458 w 6606774"/>
              <a:gd name="connsiteY486" fmla="*/ 571734 h 3645803"/>
              <a:gd name="connsiteX487" fmla="*/ 6303406 w 6606774"/>
              <a:gd name="connsiteY487" fmla="*/ 545048 h 3645803"/>
              <a:gd name="connsiteX488" fmla="*/ 6326841 w 6606774"/>
              <a:gd name="connsiteY488" fmla="*/ 531856 h 3645803"/>
              <a:gd name="connsiteX489" fmla="*/ 6336806 w 6606774"/>
              <a:gd name="connsiteY489" fmla="*/ 518242 h 3645803"/>
              <a:gd name="connsiteX490" fmla="*/ 6343184 w 6606774"/>
              <a:gd name="connsiteY490" fmla="*/ 513683 h 3645803"/>
              <a:gd name="connsiteX491" fmla="*/ 6357578 w 6606774"/>
              <a:gd name="connsiteY491" fmla="*/ 511118 h 3645803"/>
              <a:gd name="connsiteX492" fmla="*/ 6377024 w 6606774"/>
              <a:gd name="connsiteY492" fmla="*/ 468553 h 3645803"/>
              <a:gd name="connsiteX493" fmla="*/ 6378182 w 6606774"/>
              <a:gd name="connsiteY493" fmla="*/ 466499 h 3645803"/>
              <a:gd name="connsiteX494" fmla="*/ 6385030 w 6606774"/>
              <a:gd name="connsiteY494" fmla="*/ 463813 h 3645803"/>
              <a:gd name="connsiteX495" fmla="*/ 6390960 w 6606774"/>
              <a:gd name="connsiteY495" fmla="*/ 470847 h 3645803"/>
              <a:gd name="connsiteX496" fmla="*/ 6389466 w 6606774"/>
              <a:gd name="connsiteY496" fmla="*/ 481594 h 3645803"/>
              <a:gd name="connsiteX497" fmla="*/ 6379632 w 6606774"/>
              <a:gd name="connsiteY497" fmla="*/ 505775 h 3645803"/>
              <a:gd name="connsiteX498" fmla="*/ 6379288 w 6606774"/>
              <a:gd name="connsiteY498" fmla="*/ 507737 h 3645803"/>
              <a:gd name="connsiteX499" fmla="*/ 6377896 w 6606774"/>
              <a:gd name="connsiteY499" fmla="*/ 508854 h 3645803"/>
              <a:gd name="connsiteX500" fmla="*/ 6380332 w 6606774"/>
              <a:gd name="connsiteY500" fmla="*/ 508583 h 3645803"/>
              <a:gd name="connsiteX501" fmla="*/ 6381724 w 6606774"/>
              <a:gd name="connsiteY501" fmla="*/ 507466 h 3645803"/>
              <a:gd name="connsiteX502" fmla="*/ 6401676 w 6606774"/>
              <a:gd name="connsiteY502" fmla="*/ 493701 h 3645803"/>
              <a:gd name="connsiteX503" fmla="*/ 6421850 w 6606774"/>
              <a:gd name="connsiteY503" fmla="*/ 474139 h 3645803"/>
              <a:gd name="connsiteX504" fmla="*/ 6434852 w 6606774"/>
              <a:gd name="connsiteY504" fmla="*/ 472691 h 3645803"/>
              <a:gd name="connsiteX505" fmla="*/ 6437198 w 6606774"/>
              <a:gd name="connsiteY505" fmla="*/ 488781 h 3645803"/>
              <a:gd name="connsiteX506" fmla="*/ 6427252 w 6606774"/>
              <a:gd name="connsiteY506" fmla="*/ 515860 h 3645803"/>
              <a:gd name="connsiteX507" fmla="*/ 6425544 w 6606774"/>
              <a:gd name="connsiteY507" fmla="*/ 539135 h 3645803"/>
              <a:gd name="connsiteX508" fmla="*/ 6432838 w 6606774"/>
              <a:gd name="connsiteY508" fmla="*/ 524856 h 3645803"/>
              <a:gd name="connsiteX509" fmla="*/ 6452078 w 6606774"/>
              <a:gd name="connsiteY509" fmla="*/ 501551 h 3645803"/>
              <a:gd name="connsiteX510" fmla="*/ 6481324 w 6606774"/>
              <a:gd name="connsiteY510" fmla="*/ 491560 h 3645803"/>
              <a:gd name="connsiteX511" fmla="*/ 6511988 w 6606774"/>
              <a:gd name="connsiteY511" fmla="*/ 500647 h 3645803"/>
              <a:gd name="connsiteX512" fmla="*/ 6526616 w 6606774"/>
              <a:gd name="connsiteY512" fmla="*/ 499018 h 3645803"/>
              <a:gd name="connsiteX513" fmla="*/ 6535302 w 6606774"/>
              <a:gd name="connsiteY513" fmla="*/ 483622 h 3645803"/>
              <a:gd name="connsiteX514" fmla="*/ 6581701 w 6606774"/>
              <a:gd name="connsiteY514" fmla="*/ 532318 h 3645803"/>
              <a:gd name="connsiteX515" fmla="*/ 6605131 w 6606774"/>
              <a:gd name="connsiteY515" fmla="*/ 596077 h 3645803"/>
              <a:gd name="connsiteX516" fmla="*/ 6596830 w 6606774"/>
              <a:gd name="connsiteY516" fmla="*/ 636439 h 3645803"/>
              <a:gd name="connsiteX517" fmla="*/ 6580138 w 6606774"/>
              <a:gd name="connsiteY517" fmla="*/ 656575 h 3645803"/>
              <a:gd name="connsiteX518" fmla="*/ 6575009 w 6606774"/>
              <a:gd name="connsiteY518" fmla="*/ 642718 h 3645803"/>
              <a:gd name="connsiteX519" fmla="*/ 6560543 w 6606774"/>
              <a:gd name="connsiteY519" fmla="*/ 675110 h 3645803"/>
              <a:gd name="connsiteX520" fmla="*/ 6549074 w 6606774"/>
              <a:gd name="connsiteY520" fmla="*/ 692739 h 3645803"/>
              <a:gd name="connsiteX521" fmla="*/ 6526797 w 6606774"/>
              <a:gd name="connsiteY521" fmla="*/ 703879 h 3645803"/>
              <a:gd name="connsiteX522" fmla="*/ 6503932 w 6606774"/>
              <a:gd name="connsiteY522" fmla="*/ 709312 h 3645803"/>
              <a:gd name="connsiteX523" fmla="*/ 6485494 w 6606774"/>
              <a:gd name="connsiteY523" fmla="*/ 725794 h 3645803"/>
              <a:gd name="connsiteX524" fmla="*/ 6476238 w 6606774"/>
              <a:gd name="connsiteY524" fmla="*/ 748948 h 3645803"/>
              <a:gd name="connsiteX525" fmla="*/ 6465684 w 6606774"/>
              <a:gd name="connsiteY525" fmla="*/ 756858 h 3645803"/>
              <a:gd name="connsiteX526" fmla="*/ 6400703 w 6606774"/>
              <a:gd name="connsiteY526" fmla="*/ 784297 h 3645803"/>
              <a:gd name="connsiteX527" fmla="*/ 6380854 w 6606774"/>
              <a:gd name="connsiteY527" fmla="*/ 788431 h 3645803"/>
              <a:gd name="connsiteX528" fmla="*/ 6354310 w 6606774"/>
              <a:gd name="connsiteY528" fmla="*/ 819283 h 3645803"/>
              <a:gd name="connsiteX529" fmla="*/ 6346914 w 6606774"/>
              <a:gd name="connsiteY529" fmla="*/ 843193 h 3645803"/>
              <a:gd name="connsiteX530" fmla="*/ 6344534 w 6606774"/>
              <a:gd name="connsiteY530" fmla="*/ 883857 h 3645803"/>
              <a:gd name="connsiteX531" fmla="*/ 6349765 w 6606774"/>
              <a:gd name="connsiteY531" fmla="*/ 888084 h 3645803"/>
              <a:gd name="connsiteX532" fmla="*/ 6353707 w 6606774"/>
              <a:gd name="connsiteY532" fmla="*/ 883797 h 3645803"/>
              <a:gd name="connsiteX533" fmla="*/ 6352651 w 6606774"/>
              <a:gd name="connsiteY533" fmla="*/ 876219 h 3645803"/>
              <a:gd name="connsiteX534" fmla="*/ 6362373 w 6606774"/>
              <a:gd name="connsiteY534" fmla="*/ 854936 h 3645803"/>
              <a:gd name="connsiteX535" fmla="*/ 6396626 w 6606774"/>
              <a:gd name="connsiteY535" fmla="*/ 854968 h 3645803"/>
              <a:gd name="connsiteX536" fmla="*/ 6390854 w 6606774"/>
              <a:gd name="connsiteY536" fmla="*/ 878696 h 3645803"/>
              <a:gd name="connsiteX537" fmla="*/ 6392956 w 6606774"/>
              <a:gd name="connsiteY537" fmla="*/ 887119 h 3645803"/>
              <a:gd name="connsiteX538" fmla="*/ 6399569 w 6606774"/>
              <a:gd name="connsiteY538" fmla="*/ 883496 h 3645803"/>
              <a:gd name="connsiteX539" fmla="*/ 6406172 w 6606774"/>
              <a:gd name="connsiteY539" fmla="*/ 873142 h 3645803"/>
              <a:gd name="connsiteX540" fmla="*/ 6419185 w 6606774"/>
              <a:gd name="connsiteY540" fmla="*/ 878425 h 3645803"/>
              <a:gd name="connsiteX541" fmla="*/ 6436270 w 6606774"/>
              <a:gd name="connsiteY541" fmla="*/ 889988 h 3645803"/>
              <a:gd name="connsiteX542" fmla="*/ 6445918 w 6606774"/>
              <a:gd name="connsiteY542" fmla="*/ 898532 h 3645803"/>
              <a:gd name="connsiteX543" fmla="*/ 6445116 w 6606774"/>
              <a:gd name="connsiteY543" fmla="*/ 905355 h 3645803"/>
              <a:gd name="connsiteX544" fmla="*/ 6454654 w 6606774"/>
              <a:gd name="connsiteY544" fmla="*/ 916797 h 3645803"/>
              <a:gd name="connsiteX545" fmla="*/ 6500068 w 6606774"/>
              <a:gd name="connsiteY545" fmla="*/ 928089 h 3645803"/>
              <a:gd name="connsiteX546" fmla="*/ 6510296 w 6606774"/>
              <a:gd name="connsiteY546" fmla="*/ 935606 h 3645803"/>
              <a:gd name="connsiteX547" fmla="*/ 6513120 w 6606774"/>
              <a:gd name="connsiteY547" fmla="*/ 960300 h 3645803"/>
              <a:gd name="connsiteX548" fmla="*/ 6491431 w 6606774"/>
              <a:gd name="connsiteY548" fmla="*/ 977145 h 3645803"/>
              <a:gd name="connsiteX549" fmla="*/ 6419176 w 6606774"/>
              <a:gd name="connsiteY549" fmla="*/ 1032327 h 3645803"/>
              <a:gd name="connsiteX550" fmla="*/ 6403988 w 6606774"/>
              <a:gd name="connsiteY550" fmla="*/ 1048448 h 3645803"/>
              <a:gd name="connsiteX551" fmla="*/ 6346827 w 6606774"/>
              <a:gd name="connsiteY551" fmla="*/ 1103872 h 3645803"/>
              <a:gd name="connsiteX552" fmla="*/ 6342306 w 6606774"/>
              <a:gd name="connsiteY552" fmla="*/ 1109185 h 3645803"/>
              <a:gd name="connsiteX553" fmla="*/ 6342000 w 6606774"/>
              <a:gd name="connsiteY553" fmla="*/ 1138075 h 3645803"/>
              <a:gd name="connsiteX554" fmla="*/ 6348520 w 6606774"/>
              <a:gd name="connsiteY554" fmla="*/ 1150815 h 3645803"/>
              <a:gd name="connsiteX555" fmla="*/ 6356992 w 6606774"/>
              <a:gd name="connsiteY555" fmla="*/ 1147948 h 3645803"/>
              <a:gd name="connsiteX556" fmla="*/ 6412884 w 6606774"/>
              <a:gd name="connsiteY556" fmla="*/ 1097474 h 3645803"/>
              <a:gd name="connsiteX557" fmla="*/ 6482844 w 6606774"/>
              <a:gd name="connsiteY557" fmla="*/ 1059861 h 3645803"/>
              <a:gd name="connsiteX558" fmla="*/ 6492828 w 6606774"/>
              <a:gd name="connsiteY558" fmla="*/ 1059711 h 3645803"/>
              <a:gd name="connsiteX559" fmla="*/ 6493426 w 6606774"/>
              <a:gd name="connsiteY559" fmla="*/ 1072149 h 3645803"/>
              <a:gd name="connsiteX560" fmla="*/ 6490764 w 6606774"/>
              <a:gd name="connsiteY560" fmla="*/ 1078216 h 3645803"/>
              <a:gd name="connsiteX561" fmla="*/ 6487655 w 6606774"/>
              <a:gd name="connsiteY561" fmla="*/ 1095877 h 3645803"/>
              <a:gd name="connsiteX562" fmla="*/ 6543970 w 6606774"/>
              <a:gd name="connsiteY562" fmla="*/ 1097297 h 3645803"/>
              <a:gd name="connsiteX563" fmla="*/ 6549090 w 6606774"/>
              <a:gd name="connsiteY563" fmla="*/ 1104422 h 3645803"/>
              <a:gd name="connsiteX564" fmla="*/ 6550156 w 6606774"/>
              <a:gd name="connsiteY564" fmla="*/ 1118732 h 3645803"/>
              <a:gd name="connsiteX565" fmla="*/ 6548832 w 6606774"/>
              <a:gd name="connsiteY565" fmla="*/ 1166973 h 3645803"/>
              <a:gd name="connsiteX566" fmla="*/ 6512594 w 6606774"/>
              <a:gd name="connsiteY566" fmla="*/ 1239304 h 3645803"/>
              <a:gd name="connsiteX567" fmla="*/ 6487028 w 6606774"/>
              <a:gd name="connsiteY567" fmla="*/ 1279001 h 3645803"/>
              <a:gd name="connsiteX568" fmla="*/ 6498452 w 6606774"/>
              <a:gd name="connsiteY568" fmla="*/ 1302442 h 3645803"/>
              <a:gd name="connsiteX569" fmla="*/ 6491237 w 6606774"/>
              <a:gd name="connsiteY569" fmla="*/ 1338386 h 3645803"/>
              <a:gd name="connsiteX570" fmla="*/ 6469307 w 6606774"/>
              <a:gd name="connsiteY570" fmla="*/ 1378833 h 3645803"/>
              <a:gd name="connsiteX571" fmla="*/ 6443534 w 6606774"/>
              <a:gd name="connsiteY571" fmla="*/ 1397500 h 3645803"/>
              <a:gd name="connsiteX572" fmla="*/ 6441632 w 6606774"/>
              <a:gd name="connsiteY572" fmla="*/ 1382653 h 3645803"/>
              <a:gd name="connsiteX573" fmla="*/ 6414808 w 6606774"/>
              <a:gd name="connsiteY573" fmla="*/ 1414174 h 3645803"/>
              <a:gd name="connsiteX574" fmla="*/ 6395958 w 6606774"/>
              <a:gd name="connsiteY574" fmla="*/ 1430896 h 3645803"/>
              <a:gd name="connsiteX575" fmla="*/ 6366284 w 6606774"/>
              <a:gd name="connsiteY575" fmla="*/ 1439651 h 3645803"/>
              <a:gd name="connsiteX576" fmla="*/ 6337626 w 6606774"/>
              <a:gd name="connsiteY576" fmla="*/ 1442477 h 3645803"/>
              <a:gd name="connsiteX577" fmla="*/ 6325606 w 6606774"/>
              <a:gd name="connsiteY577" fmla="*/ 1442418 h 3645803"/>
              <a:gd name="connsiteX578" fmla="*/ 6317809 w 6606774"/>
              <a:gd name="connsiteY578" fmla="*/ 1461557 h 3645803"/>
              <a:gd name="connsiteX579" fmla="*/ 6304415 w 6606774"/>
              <a:gd name="connsiteY579" fmla="*/ 1482768 h 3645803"/>
              <a:gd name="connsiteX580" fmla="*/ 6296868 w 6606774"/>
              <a:gd name="connsiteY580" fmla="*/ 1482647 h 3645803"/>
              <a:gd name="connsiteX581" fmla="*/ 6292232 w 6606774"/>
              <a:gd name="connsiteY581" fmla="*/ 1480197 h 3645803"/>
              <a:gd name="connsiteX582" fmla="*/ 6278144 w 6606774"/>
              <a:gd name="connsiteY582" fmla="*/ 1486695 h 3645803"/>
              <a:gd name="connsiteX583" fmla="*/ 6257474 w 6606774"/>
              <a:gd name="connsiteY583" fmla="*/ 1494151 h 3645803"/>
              <a:gd name="connsiteX584" fmla="*/ 6242752 w 6606774"/>
              <a:gd name="connsiteY584" fmla="*/ 1497286 h 3645803"/>
              <a:gd name="connsiteX585" fmla="*/ 6241516 w 6606774"/>
              <a:gd name="connsiteY585" fmla="*/ 1505165 h 3645803"/>
              <a:gd name="connsiteX586" fmla="*/ 6218661 w 6606774"/>
              <a:gd name="connsiteY586" fmla="*/ 1517331 h 3645803"/>
              <a:gd name="connsiteX587" fmla="*/ 6217269 w 6606774"/>
              <a:gd name="connsiteY587" fmla="*/ 1518447 h 3645803"/>
              <a:gd name="connsiteX588" fmla="*/ 6216700 w 6606774"/>
              <a:gd name="connsiteY588" fmla="*/ 1526206 h 3645803"/>
              <a:gd name="connsiteX589" fmla="*/ 6201970 w 6606774"/>
              <a:gd name="connsiteY589" fmla="*/ 1537467 h 3645803"/>
              <a:gd name="connsiteX590" fmla="*/ 6145776 w 6606774"/>
              <a:gd name="connsiteY590" fmla="*/ 1539879 h 3645803"/>
              <a:gd name="connsiteX591" fmla="*/ 6114520 w 6606774"/>
              <a:gd name="connsiteY591" fmla="*/ 1570414 h 3645803"/>
              <a:gd name="connsiteX592" fmla="*/ 6112616 w 6606774"/>
              <a:gd name="connsiteY592" fmla="*/ 1578893 h 3645803"/>
              <a:gd name="connsiteX593" fmla="*/ 6126587 w 6606774"/>
              <a:gd name="connsiteY593" fmla="*/ 1574969 h 3645803"/>
              <a:gd name="connsiteX594" fmla="*/ 6167064 w 6606774"/>
              <a:gd name="connsiteY594" fmla="*/ 1579126 h 3645803"/>
              <a:gd name="connsiteX595" fmla="*/ 6153118 w 6606774"/>
              <a:gd name="connsiteY595" fmla="*/ 1602797 h 3645803"/>
              <a:gd name="connsiteX596" fmla="*/ 6153074 w 6606774"/>
              <a:gd name="connsiteY596" fmla="*/ 1611699 h 3645803"/>
              <a:gd name="connsiteX597" fmla="*/ 6161977 w 6606774"/>
              <a:gd name="connsiteY597" fmla="*/ 1608776 h 3645803"/>
              <a:gd name="connsiteX598" fmla="*/ 6172891 w 6606774"/>
              <a:gd name="connsiteY598" fmla="*/ 1598938 h 3645803"/>
              <a:gd name="connsiteX599" fmla="*/ 6186686 w 6606774"/>
              <a:gd name="connsiteY599" fmla="*/ 1605931 h 3645803"/>
              <a:gd name="connsiteX600" fmla="*/ 6203408 w 6606774"/>
              <a:gd name="connsiteY600" fmla="*/ 1619861 h 3645803"/>
              <a:gd name="connsiteX601" fmla="*/ 6212247 w 6606774"/>
              <a:gd name="connsiteY601" fmla="*/ 1629797 h 3645803"/>
              <a:gd name="connsiteX602" fmla="*/ 6209250 w 6606774"/>
              <a:gd name="connsiteY602" fmla="*/ 1636705 h 3645803"/>
              <a:gd name="connsiteX603" fmla="*/ 6217088 w 6606774"/>
              <a:gd name="connsiteY603" fmla="*/ 1649603 h 3645803"/>
              <a:gd name="connsiteX604" fmla="*/ 6267378 w 6606774"/>
              <a:gd name="connsiteY604" fmla="*/ 1666667 h 3645803"/>
              <a:gd name="connsiteX605" fmla="*/ 6277210 w 6606774"/>
              <a:gd name="connsiteY605" fmla="*/ 1675618 h 3645803"/>
              <a:gd name="connsiteX606" fmla="*/ 6273132 w 6606774"/>
              <a:gd name="connsiteY606" fmla="*/ 1701317 h 3645803"/>
              <a:gd name="connsiteX607" fmla="*/ 6242440 w 6606774"/>
              <a:gd name="connsiteY607" fmla="*/ 1716001 h 3645803"/>
              <a:gd name="connsiteX608" fmla="*/ 6140469 w 6606774"/>
              <a:gd name="connsiteY608" fmla="*/ 1763966 h 3645803"/>
              <a:gd name="connsiteX609" fmla="*/ 6117678 w 6606774"/>
              <a:gd name="connsiteY609" fmla="*/ 1778691 h 3645803"/>
              <a:gd name="connsiteX610" fmla="*/ 6033475 w 6606774"/>
              <a:gd name="connsiteY610" fmla="*/ 1828721 h 3645803"/>
              <a:gd name="connsiteX611" fmla="*/ 6026536 w 6606774"/>
              <a:gd name="connsiteY611" fmla="*/ 1833633 h 3645803"/>
              <a:gd name="connsiteX612" fmla="*/ 6017501 w 6606774"/>
              <a:gd name="connsiteY612" fmla="*/ 1863263 h 3645803"/>
              <a:gd name="connsiteX613" fmla="*/ 6021383 w 6606774"/>
              <a:gd name="connsiteY613" fmla="*/ 1877130 h 3645803"/>
              <a:gd name="connsiteX614" fmla="*/ 6032258 w 6606774"/>
              <a:gd name="connsiteY614" fmla="*/ 1875205 h 3645803"/>
              <a:gd name="connsiteX615" fmla="*/ 6113474 w 6606774"/>
              <a:gd name="connsiteY615" fmla="*/ 1830106 h 3645803"/>
              <a:gd name="connsiteX616" fmla="*/ 6207456 w 6606774"/>
              <a:gd name="connsiteY616" fmla="*/ 1799907 h 3645803"/>
              <a:gd name="connsiteX617" fmla="*/ 6219304 w 6606774"/>
              <a:gd name="connsiteY617" fmla="*/ 1800954 h 3645803"/>
              <a:gd name="connsiteX618" fmla="*/ 6216278 w 6606774"/>
              <a:gd name="connsiteY618" fmla="*/ 1813798 h 3645803"/>
              <a:gd name="connsiteX619" fmla="*/ 6211309 w 6606774"/>
              <a:gd name="connsiteY619" fmla="*/ 1819708 h 3645803"/>
              <a:gd name="connsiteX620" fmla="*/ 6202332 w 6606774"/>
              <a:gd name="connsiteY620" fmla="*/ 1837469 h 3645803"/>
              <a:gd name="connsiteX621" fmla="*/ 6268468 w 6606774"/>
              <a:gd name="connsiteY621" fmla="*/ 1845709 h 3645803"/>
              <a:gd name="connsiteX622" fmla="*/ 6272380 w 6606774"/>
              <a:gd name="connsiteY622" fmla="*/ 1853642 h 3645803"/>
              <a:gd name="connsiteX623" fmla="*/ 6269344 w 6606774"/>
              <a:gd name="connsiteY623" fmla="*/ 1868464 h 3645803"/>
              <a:gd name="connsiteX624" fmla="*/ 6253296 w 6606774"/>
              <a:gd name="connsiteY624" fmla="*/ 1917842 h 3645803"/>
              <a:gd name="connsiteX625" fmla="*/ 6188748 w 6606774"/>
              <a:gd name="connsiteY625" fmla="*/ 1987754 h 3645803"/>
              <a:gd name="connsiteX626" fmla="*/ 6138152 w 6606774"/>
              <a:gd name="connsiteY626" fmla="*/ 2033004 h 3645803"/>
              <a:gd name="connsiteX627" fmla="*/ 6092580 w 6606774"/>
              <a:gd name="connsiteY627" fmla="*/ 2060475 h 3645803"/>
              <a:gd name="connsiteX628" fmla="*/ 6089967 w 6606774"/>
              <a:gd name="connsiteY628" fmla="*/ 2061721 h 3645803"/>
              <a:gd name="connsiteX629" fmla="*/ 6085656 w 6606774"/>
              <a:gd name="connsiteY629" fmla="*/ 2064583 h 3645803"/>
              <a:gd name="connsiteX630" fmla="*/ 6084056 w 6606774"/>
              <a:gd name="connsiteY630" fmla="*/ 2064540 h 3645803"/>
              <a:gd name="connsiteX631" fmla="*/ 6075130 w 6606774"/>
              <a:gd name="connsiteY631" fmla="*/ 2068797 h 3645803"/>
              <a:gd name="connsiteX632" fmla="*/ 6059888 w 6606774"/>
              <a:gd name="connsiteY632" fmla="*/ 2080097 h 3645803"/>
              <a:gd name="connsiteX633" fmla="*/ 6042316 w 6606774"/>
              <a:gd name="connsiteY633" fmla="*/ 2091048 h 3645803"/>
              <a:gd name="connsiteX634" fmla="*/ 6071814 w 6606774"/>
              <a:gd name="connsiteY634" fmla="*/ 2082198 h 3645803"/>
              <a:gd name="connsiteX635" fmla="*/ 6101938 w 6606774"/>
              <a:gd name="connsiteY635" fmla="*/ 2066633 h 3645803"/>
              <a:gd name="connsiteX636" fmla="*/ 6137151 w 6606774"/>
              <a:gd name="connsiteY636" fmla="*/ 2054510 h 3645803"/>
              <a:gd name="connsiteX637" fmla="*/ 6154758 w 6606774"/>
              <a:gd name="connsiteY637" fmla="*/ 2040185 h 3645803"/>
              <a:gd name="connsiteX638" fmla="*/ 6164662 w 6606774"/>
              <a:gd name="connsiteY638" fmla="*/ 2035776 h 3645803"/>
              <a:gd name="connsiteX639" fmla="*/ 6184469 w 6606774"/>
              <a:gd name="connsiteY639" fmla="*/ 2034675 h 3645803"/>
              <a:gd name="connsiteX640" fmla="*/ 6224083 w 6606774"/>
              <a:gd name="connsiteY640" fmla="*/ 1988391 h 3645803"/>
              <a:gd name="connsiteX641" fmla="*/ 6226284 w 6606774"/>
              <a:gd name="connsiteY641" fmla="*/ 1986186 h 3645803"/>
              <a:gd name="connsiteX642" fmla="*/ 6236188 w 6606774"/>
              <a:gd name="connsiteY642" fmla="*/ 1983982 h 3645803"/>
              <a:gd name="connsiteX643" fmla="*/ 6241690 w 6606774"/>
              <a:gd name="connsiteY643" fmla="*/ 1992799 h 3645803"/>
              <a:gd name="connsiteX644" fmla="*/ 6236188 w 6606774"/>
              <a:gd name="connsiteY644" fmla="*/ 2004921 h 3645803"/>
              <a:gd name="connsiteX645" fmla="*/ 6215280 w 6606774"/>
              <a:gd name="connsiteY645" fmla="*/ 2031368 h 3645803"/>
              <a:gd name="connsiteX646" fmla="*/ 6214180 w 6606774"/>
              <a:gd name="connsiteY646" fmla="*/ 2033573 h 3645803"/>
              <a:gd name="connsiteX647" fmla="*/ 6211979 w 6606774"/>
              <a:gd name="connsiteY647" fmla="*/ 2034675 h 3645803"/>
              <a:gd name="connsiteX648" fmla="*/ 6215280 w 6606774"/>
              <a:gd name="connsiteY648" fmla="*/ 2034675 h 3645803"/>
              <a:gd name="connsiteX649" fmla="*/ 6217480 w 6606774"/>
              <a:gd name="connsiteY649" fmla="*/ 2033573 h 3645803"/>
              <a:gd name="connsiteX650" fmla="*/ 6248292 w 6606774"/>
              <a:gd name="connsiteY650" fmla="*/ 2020348 h 3645803"/>
              <a:gd name="connsiteX651" fmla="*/ 6281304 w 6606774"/>
              <a:gd name="connsiteY651" fmla="*/ 2000512 h 3645803"/>
              <a:gd name="connsiteX652" fmla="*/ 6298911 w 6606774"/>
              <a:gd name="connsiteY652" fmla="*/ 2000512 h 3645803"/>
              <a:gd name="connsiteX653" fmla="*/ 6296710 w 6606774"/>
              <a:gd name="connsiteY653" fmla="*/ 2019246 h 3645803"/>
              <a:gd name="connsiteX654" fmla="*/ 6274702 w 6606774"/>
              <a:gd name="connsiteY654" fmla="*/ 2049000 h 3645803"/>
              <a:gd name="connsiteX655" fmla="*/ 6264798 w 6606774"/>
              <a:gd name="connsiteY655" fmla="*/ 2075449 h 3645803"/>
              <a:gd name="connsiteX656" fmla="*/ 6279104 w 6606774"/>
              <a:gd name="connsiteY656" fmla="*/ 2060020 h 3645803"/>
              <a:gd name="connsiteX657" fmla="*/ 6312116 w 6606774"/>
              <a:gd name="connsiteY657" fmla="*/ 2035776 h 3645803"/>
              <a:gd name="connsiteX658" fmla="*/ 6353931 w 6606774"/>
              <a:gd name="connsiteY658" fmla="*/ 2028063 h 3645803"/>
              <a:gd name="connsiteX659" fmla="*/ 6391345 w 6606774"/>
              <a:gd name="connsiteY659" fmla="*/ 2042388 h 3645803"/>
              <a:gd name="connsiteX660" fmla="*/ 6411152 w 6606774"/>
              <a:gd name="connsiteY660" fmla="*/ 2042388 h 3645803"/>
              <a:gd name="connsiteX661" fmla="*/ 6427658 w 6606774"/>
              <a:gd name="connsiteY661" fmla="*/ 2025858 h 3645803"/>
              <a:gd name="connsiteX662" fmla="*/ 6472775 w 6606774"/>
              <a:gd name="connsiteY662" fmla="*/ 2087571 h 3645803"/>
              <a:gd name="connsiteX663" fmla="*/ 6482678 w 6606774"/>
              <a:gd name="connsiteY663" fmla="*/ 2163609 h 3645803"/>
              <a:gd name="connsiteX664" fmla="*/ 6458470 w 6606774"/>
              <a:gd name="connsiteY664" fmla="*/ 2208791 h 3645803"/>
              <a:gd name="connsiteX665" fmla="*/ 6429859 w 6606774"/>
              <a:gd name="connsiteY665" fmla="*/ 2229729 h 3645803"/>
              <a:gd name="connsiteX666" fmla="*/ 6427658 w 6606774"/>
              <a:gd name="connsiteY666" fmla="*/ 2213199 h 3645803"/>
              <a:gd name="connsiteX667" fmla="*/ 6397948 w 6606774"/>
              <a:gd name="connsiteY667" fmla="*/ 2248463 h 3645803"/>
              <a:gd name="connsiteX668" fmla="*/ 6377040 w 6606774"/>
              <a:gd name="connsiteY668" fmla="*/ 2267197 h 3645803"/>
              <a:gd name="connsiteX669" fmla="*/ 6344028 w 6606774"/>
              <a:gd name="connsiteY669" fmla="*/ 2277115 h 3645803"/>
              <a:gd name="connsiteX670" fmla="*/ 6312116 w 6606774"/>
              <a:gd name="connsiteY670" fmla="*/ 2280421 h 3645803"/>
              <a:gd name="connsiteX671" fmla="*/ 6282405 w 6606774"/>
              <a:gd name="connsiteY671" fmla="*/ 2296951 h 3645803"/>
              <a:gd name="connsiteX672" fmla="*/ 6262598 w 6606774"/>
              <a:gd name="connsiteY672" fmla="*/ 2322298 h 3645803"/>
              <a:gd name="connsiteX673" fmla="*/ 6246091 w 6606774"/>
              <a:gd name="connsiteY673" fmla="*/ 2330011 h 3645803"/>
              <a:gd name="connsiteX674" fmla="*/ 6151456 w 6606774"/>
              <a:gd name="connsiteY674" fmla="*/ 2353153 h 3645803"/>
              <a:gd name="connsiteX675" fmla="*/ 6123946 w 6606774"/>
              <a:gd name="connsiteY675" fmla="*/ 2355357 h 3645803"/>
              <a:gd name="connsiteX676" fmla="*/ 6078830 w 6606774"/>
              <a:gd name="connsiteY676" fmla="*/ 2387316 h 3645803"/>
              <a:gd name="connsiteX677" fmla="*/ 6061223 w 6606774"/>
              <a:gd name="connsiteY677" fmla="*/ 2413764 h 3645803"/>
              <a:gd name="connsiteX678" fmla="*/ 6044717 w 6606774"/>
              <a:gd name="connsiteY678" fmla="*/ 2460048 h 3645803"/>
              <a:gd name="connsiteX679" fmla="*/ 6050219 w 6606774"/>
              <a:gd name="connsiteY679" fmla="*/ 2465558 h 3645803"/>
              <a:gd name="connsiteX680" fmla="*/ 6056822 w 6606774"/>
              <a:gd name="connsiteY680" fmla="*/ 2461150 h 3645803"/>
              <a:gd name="connsiteX681" fmla="*/ 6057922 w 6606774"/>
              <a:gd name="connsiteY681" fmla="*/ 2452334 h 3645803"/>
              <a:gd name="connsiteX682" fmla="*/ 6077729 w 6606774"/>
              <a:gd name="connsiteY682" fmla="*/ 2429191 h 3645803"/>
              <a:gd name="connsiteX683" fmla="*/ 6122846 w 6606774"/>
              <a:gd name="connsiteY683" fmla="*/ 2433600 h 3645803"/>
              <a:gd name="connsiteX684" fmla="*/ 6107440 w 6606774"/>
              <a:gd name="connsiteY684" fmla="*/ 2460048 h 3645803"/>
              <a:gd name="connsiteX685" fmla="*/ 6107440 w 6606774"/>
              <a:gd name="connsiteY685" fmla="*/ 2469966 h 3645803"/>
              <a:gd name="connsiteX686" fmla="*/ 6117344 w 6606774"/>
              <a:gd name="connsiteY686" fmla="*/ 2466660 h 3645803"/>
              <a:gd name="connsiteX687" fmla="*/ 6129448 w 6606774"/>
              <a:gd name="connsiteY687" fmla="*/ 2455640 h 3645803"/>
              <a:gd name="connsiteX688" fmla="*/ 6144854 w 6606774"/>
              <a:gd name="connsiteY688" fmla="*/ 2463354 h 3645803"/>
              <a:gd name="connsiteX689" fmla="*/ 6163561 w 6606774"/>
              <a:gd name="connsiteY689" fmla="*/ 2478782 h 3645803"/>
              <a:gd name="connsiteX690" fmla="*/ 6173465 w 6606774"/>
              <a:gd name="connsiteY690" fmla="*/ 2489802 h 3645803"/>
              <a:gd name="connsiteX691" fmla="*/ 6170164 w 6606774"/>
              <a:gd name="connsiteY691" fmla="*/ 2497516 h 3645803"/>
              <a:gd name="connsiteX692" fmla="*/ 6178966 w 6606774"/>
              <a:gd name="connsiteY692" fmla="*/ 2511842 h 3645803"/>
              <a:gd name="connsiteX693" fmla="*/ 6235087 w 6606774"/>
              <a:gd name="connsiteY693" fmla="*/ 2530576 h 3645803"/>
              <a:gd name="connsiteX694" fmla="*/ 6246091 w 6606774"/>
              <a:gd name="connsiteY694" fmla="*/ 2540494 h 3645803"/>
              <a:gd name="connsiteX695" fmla="*/ 6241690 w 6606774"/>
              <a:gd name="connsiteY695" fmla="*/ 2569146 h 3645803"/>
              <a:gd name="connsiteX696" fmla="*/ 6207577 w 6606774"/>
              <a:gd name="connsiteY696" fmla="*/ 2585676 h 3645803"/>
              <a:gd name="connsiteX697" fmla="*/ 6094236 w 6606774"/>
              <a:gd name="connsiteY697" fmla="*/ 2639674 h 3645803"/>
              <a:gd name="connsiteX698" fmla="*/ 6068926 w 6606774"/>
              <a:gd name="connsiteY698" fmla="*/ 2656204 h 3645803"/>
              <a:gd name="connsiteX699" fmla="*/ 5975392 w 6606774"/>
              <a:gd name="connsiteY699" fmla="*/ 2712406 h 3645803"/>
              <a:gd name="connsiteX700" fmla="*/ 5967688 w 6606774"/>
              <a:gd name="connsiteY700" fmla="*/ 2717916 h 3645803"/>
              <a:gd name="connsiteX701" fmla="*/ 5957785 w 6606774"/>
              <a:gd name="connsiteY701" fmla="*/ 2750977 h 3645803"/>
              <a:gd name="connsiteX702" fmla="*/ 5962186 w 6606774"/>
              <a:gd name="connsiteY702" fmla="*/ 2766405 h 3645803"/>
              <a:gd name="connsiteX703" fmla="*/ 5974291 w 6606774"/>
              <a:gd name="connsiteY703" fmla="*/ 2764201 h 3645803"/>
              <a:gd name="connsiteX704" fmla="*/ 6064524 w 6606774"/>
              <a:gd name="connsiteY704" fmla="*/ 2713508 h 3645803"/>
              <a:gd name="connsiteX705" fmla="*/ 6169063 w 6606774"/>
              <a:gd name="connsiteY705" fmla="*/ 2679346 h 3645803"/>
              <a:gd name="connsiteX706" fmla="*/ 6182268 w 6606774"/>
              <a:gd name="connsiteY706" fmla="*/ 2680448 h 3645803"/>
              <a:gd name="connsiteX707" fmla="*/ 6178966 w 6606774"/>
              <a:gd name="connsiteY707" fmla="*/ 2694774 h 3645803"/>
              <a:gd name="connsiteX708" fmla="*/ 6173465 w 6606774"/>
              <a:gd name="connsiteY708" fmla="*/ 2701386 h 3645803"/>
              <a:gd name="connsiteX709" fmla="*/ 6163561 w 6606774"/>
              <a:gd name="connsiteY709" fmla="*/ 2721223 h 3645803"/>
              <a:gd name="connsiteX710" fmla="*/ 6237288 w 6606774"/>
              <a:gd name="connsiteY710" fmla="*/ 2730038 h 3645803"/>
              <a:gd name="connsiteX711" fmla="*/ 6241690 w 6606774"/>
              <a:gd name="connsiteY711" fmla="*/ 2738855 h 3645803"/>
              <a:gd name="connsiteX712" fmla="*/ 6238388 w 6606774"/>
              <a:gd name="connsiteY712" fmla="*/ 2755385 h 3645803"/>
              <a:gd name="connsiteX713" fmla="*/ 6220782 w 6606774"/>
              <a:gd name="connsiteY713" fmla="*/ 2810485 h 3645803"/>
              <a:gd name="connsiteX714" fmla="*/ 6149256 w 6606774"/>
              <a:gd name="connsiteY714" fmla="*/ 2888727 h 3645803"/>
              <a:gd name="connsiteX715" fmla="*/ 6093134 w 6606774"/>
              <a:gd name="connsiteY715" fmla="*/ 2939419 h 3645803"/>
              <a:gd name="connsiteX716" fmla="*/ 6042516 w 6606774"/>
              <a:gd name="connsiteY716" fmla="*/ 2970275 h 3645803"/>
              <a:gd name="connsiteX717" fmla="*/ 6006203 w 6606774"/>
              <a:gd name="connsiteY717" fmla="*/ 2992315 h 3645803"/>
              <a:gd name="connsiteX718" fmla="*/ 5926974 w 6606774"/>
              <a:gd name="connsiteY718" fmla="*/ 3022070 h 3645803"/>
              <a:gd name="connsiteX719" fmla="*/ 5868652 w 6606774"/>
              <a:gd name="connsiteY719" fmla="*/ 3051824 h 3645803"/>
              <a:gd name="connsiteX720" fmla="*/ 5840042 w 6606774"/>
              <a:gd name="connsiteY720" fmla="*/ 3092598 h 3645803"/>
              <a:gd name="connsiteX721" fmla="*/ 5794925 w 6606774"/>
              <a:gd name="connsiteY721" fmla="*/ 3141085 h 3645803"/>
              <a:gd name="connsiteX722" fmla="*/ 5785021 w 6606774"/>
              <a:gd name="connsiteY722" fmla="*/ 3139984 h 3645803"/>
              <a:gd name="connsiteX723" fmla="*/ 5757511 w 6606774"/>
              <a:gd name="connsiteY723" fmla="*/ 3122352 h 3645803"/>
              <a:gd name="connsiteX724" fmla="*/ 5715696 w 6606774"/>
              <a:gd name="connsiteY724" fmla="*/ 3135575 h 3645803"/>
              <a:gd name="connsiteX725" fmla="*/ 5704692 w 6606774"/>
              <a:gd name="connsiteY725" fmla="*/ 3158718 h 3645803"/>
              <a:gd name="connsiteX726" fmla="*/ 5670578 w 6606774"/>
              <a:gd name="connsiteY726" fmla="*/ 3169738 h 3645803"/>
              <a:gd name="connsiteX727" fmla="*/ 5668378 w 6606774"/>
              <a:gd name="connsiteY727" fmla="*/ 3170840 h 3645803"/>
              <a:gd name="connsiteX728" fmla="*/ 5665077 w 6606774"/>
              <a:gd name="connsiteY728" fmla="*/ 3179656 h 3645803"/>
              <a:gd name="connsiteX729" fmla="*/ 5641968 w 6606774"/>
              <a:gd name="connsiteY729" fmla="*/ 3190676 h 3645803"/>
              <a:gd name="connsiteX730" fmla="*/ 5567141 w 6606774"/>
              <a:gd name="connsiteY730" fmla="*/ 3186268 h 3645803"/>
              <a:gd name="connsiteX731" fmla="*/ 5505518 w 6606774"/>
              <a:gd name="connsiteY731" fmla="*/ 3235858 h 3645803"/>
              <a:gd name="connsiteX732" fmla="*/ 5490112 w 6606774"/>
              <a:gd name="connsiteY732" fmla="*/ 3261204 h 3645803"/>
              <a:gd name="connsiteX733" fmla="*/ 5442795 w 6606774"/>
              <a:gd name="connsiteY733" fmla="*/ 3276632 h 3645803"/>
              <a:gd name="connsiteX734" fmla="*/ 5417486 w 6606774"/>
              <a:gd name="connsiteY734" fmla="*/ 3281040 h 3645803"/>
              <a:gd name="connsiteX735" fmla="*/ 5381172 w 6606774"/>
              <a:gd name="connsiteY735" fmla="*/ 3303080 h 3645803"/>
              <a:gd name="connsiteX736" fmla="*/ 5276633 w 6606774"/>
              <a:gd name="connsiteY736" fmla="*/ 3363691 h 3645803"/>
              <a:gd name="connsiteX737" fmla="*/ 5233718 w 6606774"/>
              <a:gd name="connsiteY737" fmla="*/ 3380220 h 3645803"/>
              <a:gd name="connsiteX738" fmla="*/ 5164392 w 6606774"/>
              <a:gd name="connsiteY738" fmla="*/ 3412178 h 3645803"/>
              <a:gd name="connsiteX739" fmla="*/ 5136882 w 6606774"/>
              <a:gd name="connsiteY739" fmla="*/ 3424300 h 3645803"/>
              <a:gd name="connsiteX740" fmla="*/ 5125878 w 6606774"/>
              <a:gd name="connsiteY740" fmla="*/ 3428709 h 3645803"/>
              <a:gd name="connsiteX741" fmla="*/ 5045548 w 6606774"/>
              <a:gd name="connsiteY741" fmla="*/ 3466177 h 3645803"/>
              <a:gd name="connsiteX742" fmla="*/ 5024640 w 6606774"/>
              <a:gd name="connsiteY742" fmla="*/ 3460667 h 3645803"/>
              <a:gd name="connsiteX743" fmla="*/ 5032343 w 6606774"/>
              <a:gd name="connsiteY743" fmla="*/ 3445239 h 3645803"/>
              <a:gd name="connsiteX744" fmla="*/ 5049950 w 6606774"/>
              <a:gd name="connsiteY744" fmla="*/ 3439729 h 3645803"/>
              <a:gd name="connsiteX745" fmla="*/ 5071958 w 6606774"/>
              <a:gd name="connsiteY745" fmla="*/ 3433117 h 3645803"/>
              <a:gd name="connsiteX746" fmla="*/ 5080761 w 6606774"/>
              <a:gd name="connsiteY746" fmla="*/ 3419892 h 3645803"/>
              <a:gd name="connsiteX747" fmla="*/ 5080761 w 6606774"/>
              <a:gd name="connsiteY747" fmla="*/ 3412178 h 3645803"/>
              <a:gd name="connsiteX748" fmla="*/ 5073058 w 6606774"/>
              <a:gd name="connsiteY748" fmla="*/ 3409975 h 3645803"/>
              <a:gd name="connsiteX749" fmla="*/ 5051050 w 6606774"/>
              <a:gd name="connsiteY749" fmla="*/ 3407770 h 3645803"/>
              <a:gd name="connsiteX750" fmla="*/ 5031243 w 6606774"/>
              <a:gd name="connsiteY750" fmla="*/ 3408872 h 3645803"/>
              <a:gd name="connsiteX751" fmla="*/ 4930006 w 6606774"/>
              <a:gd name="connsiteY751" fmla="*/ 3436422 h 3645803"/>
              <a:gd name="connsiteX752" fmla="*/ 4905796 w 6606774"/>
              <a:gd name="connsiteY752" fmla="*/ 3449647 h 3645803"/>
              <a:gd name="connsiteX753" fmla="*/ 4892592 w 6606774"/>
              <a:gd name="connsiteY753" fmla="*/ 3450749 h 3645803"/>
              <a:gd name="connsiteX754" fmla="*/ 4877186 w 6606774"/>
              <a:gd name="connsiteY754" fmla="*/ 3444137 h 3645803"/>
              <a:gd name="connsiteX755" fmla="*/ 4856278 w 6606774"/>
              <a:gd name="connsiteY755" fmla="*/ 3461769 h 3645803"/>
              <a:gd name="connsiteX756" fmla="*/ 4840872 w 6606774"/>
              <a:gd name="connsiteY756" fmla="*/ 3470584 h 3645803"/>
              <a:gd name="connsiteX757" fmla="*/ 4830969 w 6606774"/>
              <a:gd name="connsiteY757" fmla="*/ 3471687 h 3645803"/>
              <a:gd name="connsiteX758" fmla="*/ 4767145 w 6606774"/>
              <a:gd name="connsiteY758" fmla="*/ 3487115 h 3645803"/>
              <a:gd name="connsiteX759" fmla="*/ 4745136 w 6606774"/>
              <a:gd name="connsiteY759" fmla="*/ 3498135 h 3645803"/>
              <a:gd name="connsiteX760" fmla="*/ 4730832 w 6606774"/>
              <a:gd name="connsiteY760" fmla="*/ 3500339 h 3645803"/>
              <a:gd name="connsiteX761" fmla="*/ 4685716 w 6606774"/>
              <a:gd name="connsiteY761" fmla="*/ 3494829 h 3645803"/>
              <a:gd name="connsiteX762" fmla="*/ 4561369 w 6606774"/>
              <a:gd name="connsiteY762" fmla="*/ 3497033 h 3645803"/>
              <a:gd name="connsiteX763" fmla="*/ 4515152 w 6606774"/>
              <a:gd name="connsiteY763" fmla="*/ 3494829 h 3645803"/>
              <a:gd name="connsiteX764" fmla="*/ 4439224 w 6606774"/>
              <a:gd name="connsiteY764" fmla="*/ 3503645 h 3645803"/>
              <a:gd name="connsiteX765" fmla="*/ 4336886 w 6606774"/>
              <a:gd name="connsiteY765" fmla="*/ 3514665 h 3645803"/>
              <a:gd name="connsiteX766" fmla="*/ 4251054 w 6606774"/>
              <a:gd name="connsiteY766" fmla="*/ 3530093 h 3645803"/>
              <a:gd name="connsiteX767" fmla="*/ 4168524 w 6606774"/>
              <a:gd name="connsiteY767" fmla="*/ 3538909 h 3645803"/>
              <a:gd name="connsiteX768" fmla="*/ 4109102 w 6606774"/>
              <a:gd name="connsiteY768" fmla="*/ 3548827 h 3645803"/>
              <a:gd name="connsiteX769" fmla="*/ 3864812 w 6606774"/>
              <a:gd name="connsiteY769" fmla="*/ 3574173 h 3645803"/>
              <a:gd name="connsiteX770" fmla="*/ 3598514 w 6606774"/>
              <a:gd name="connsiteY770" fmla="*/ 3606131 h 3645803"/>
              <a:gd name="connsiteX771" fmla="*/ 3344320 w 6606774"/>
              <a:gd name="connsiteY771" fmla="*/ 3620457 h 3645803"/>
              <a:gd name="connsiteX772" fmla="*/ 3149548 w 6606774"/>
              <a:gd name="connsiteY772" fmla="*/ 3629273 h 3645803"/>
              <a:gd name="connsiteX773" fmla="*/ 3000994 w 6606774"/>
              <a:gd name="connsiteY773" fmla="*/ 3640293 h 3645803"/>
              <a:gd name="connsiteX774" fmla="*/ 2894254 w 6606774"/>
              <a:gd name="connsiteY774" fmla="*/ 3644701 h 3645803"/>
              <a:gd name="connsiteX775" fmla="*/ 2827128 w 6606774"/>
              <a:gd name="connsiteY775" fmla="*/ 3645803 h 3645803"/>
              <a:gd name="connsiteX776" fmla="*/ 2806221 w 6606774"/>
              <a:gd name="connsiteY776" fmla="*/ 3645803 h 3645803"/>
              <a:gd name="connsiteX777" fmla="*/ 2801820 w 6606774"/>
              <a:gd name="connsiteY777" fmla="*/ 3644701 h 3645803"/>
              <a:gd name="connsiteX778" fmla="*/ 2488204 w 6606774"/>
              <a:gd name="connsiteY778" fmla="*/ 3635885 h 3645803"/>
              <a:gd name="connsiteX779" fmla="*/ 2405674 w 6606774"/>
              <a:gd name="connsiteY779" fmla="*/ 3630375 h 3645803"/>
              <a:gd name="connsiteX780" fmla="*/ 2225207 w 6606774"/>
              <a:gd name="connsiteY780" fmla="*/ 3616049 h 3645803"/>
              <a:gd name="connsiteX781" fmla="*/ 2083254 w 6606774"/>
              <a:gd name="connsiteY781" fmla="*/ 3602825 h 3645803"/>
              <a:gd name="connsiteX782" fmla="*/ 1951205 w 6606774"/>
              <a:gd name="connsiteY782" fmla="*/ 3589601 h 3645803"/>
              <a:gd name="connsiteX783" fmla="*/ 1940201 w 6606774"/>
              <a:gd name="connsiteY783" fmla="*/ 3586295 h 3645803"/>
              <a:gd name="connsiteX784" fmla="*/ 1871976 w 6606774"/>
              <a:gd name="connsiteY784" fmla="*/ 3567561 h 3645803"/>
              <a:gd name="connsiteX785" fmla="*/ 1799350 w 6606774"/>
              <a:gd name="connsiteY785" fmla="*/ 3564255 h 3645803"/>
              <a:gd name="connsiteX786" fmla="*/ 1677204 w 6606774"/>
              <a:gd name="connsiteY786" fmla="*/ 3545521 h 3645803"/>
              <a:gd name="connsiteX787" fmla="*/ 1628787 w 6606774"/>
              <a:gd name="connsiteY787" fmla="*/ 3525685 h 3645803"/>
              <a:gd name="connsiteX788" fmla="*/ 1616682 w 6606774"/>
              <a:gd name="connsiteY788" fmla="*/ 3524583 h 3645803"/>
              <a:gd name="connsiteX789" fmla="*/ 1588072 w 6606774"/>
              <a:gd name="connsiteY789" fmla="*/ 3524583 h 3645803"/>
              <a:gd name="connsiteX790" fmla="*/ 1547356 w 6606774"/>
              <a:gd name="connsiteY790" fmla="*/ 3513563 h 3645803"/>
              <a:gd name="connsiteX791" fmla="*/ 1484633 w 6606774"/>
              <a:gd name="connsiteY791" fmla="*/ 3494829 h 3645803"/>
              <a:gd name="connsiteX792" fmla="*/ 1447220 w 6606774"/>
              <a:gd name="connsiteY792" fmla="*/ 3488216 h 3645803"/>
              <a:gd name="connsiteX793" fmla="*/ 1393300 w 6606774"/>
              <a:gd name="connsiteY793" fmla="*/ 3486013 h 3645803"/>
              <a:gd name="connsiteX794" fmla="*/ 1363589 w 6606774"/>
              <a:gd name="connsiteY794" fmla="*/ 3479401 h 3645803"/>
              <a:gd name="connsiteX795" fmla="*/ 1355886 w 6606774"/>
              <a:gd name="connsiteY795" fmla="*/ 3473891 h 3645803"/>
              <a:gd name="connsiteX796" fmla="*/ 1355886 w 6606774"/>
              <a:gd name="connsiteY796" fmla="*/ 3466177 h 3645803"/>
              <a:gd name="connsiteX797" fmla="*/ 1345982 w 6606774"/>
              <a:gd name="connsiteY797" fmla="*/ 3459564 h 3645803"/>
              <a:gd name="connsiteX798" fmla="*/ 1311870 w 6606774"/>
              <a:gd name="connsiteY798" fmla="*/ 3472789 h 3645803"/>
              <a:gd name="connsiteX799" fmla="*/ 1299765 w 6606774"/>
              <a:gd name="connsiteY799" fmla="*/ 3471687 h 3645803"/>
              <a:gd name="connsiteX800" fmla="*/ 1300866 w 6606774"/>
              <a:gd name="connsiteY800" fmla="*/ 3460667 h 3645803"/>
              <a:gd name="connsiteX801" fmla="*/ 1294263 w 6606774"/>
              <a:gd name="connsiteY801" fmla="*/ 3446341 h 3645803"/>
              <a:gd name="connsiteX802" fmla="*/ 1284359 w 6606774"/>
              <a:gd name="connsiteY802" fmla="*/ 3443034 h 3645803"/>
              <a:gd name="connsiteX803" fmla="*/ 1279958 w 6606774"/>
              <a:gd name="connsiteY803" fmla="*/ 3433117 h 3645803"/>
              <a:gd name="connsiteX804" fmla="*/ 1281058 w 6606774"/>
              <a:gd name="connsiteY804" fmla="*/ 3425402 h 3645803"/>
              <a:gd name="connsiteX805" fmla="*/ 1272255 w 6606774"/>
              <a:gd name="connsiteY805" fmla="*/ 3424300 h 3645803"/>
              <a:gd name="connsiteX806" fmla="*/ 1244745 w 6606774"/>
              <a:gd name="connsiteY806" fmla="*/ 3424300 h 3645803"/>
              <a:gd name="connsiteX807" fmla="*/ 1163315 w 6606774"/>
              <a:gd name="connsiteY807" fmla="*/ 3438627 h 3645803"/>
              <a:gd name="connsiteX808" fmla="*/ 1151210 w 6606774"/>
              <a:gd name="connsiteY808" fmla="*/ 3447442 h 3645803"/>
              <a:gd name="connsiteX809" fmla="*/ 1154512 w 6606774"/>
              <a:gd name="connsiteY809" fmla="*/ 3432015 h 3645803"/>
              <a:gd name="connsiteX810" fmla="*/ 1142407 w 6606774"/>
              <a:gd name="connsiteY810" fmla="*/ 3412178 h 3645803"/>
              <a:gd name="connsiteX811" fmla="*/ 1043371 w 6606774"/>
              <a:gd name="connsiteY811" fmla="*/ 3389036 h 3645803"/>
              <a:gd name="connsiteX812" fmla="*/ 1007057 w 6606774"/>
              <a:gd name="connsiteY812" fmla="*/ 3383526 h 3645803"/>
              <a:gd name="connsiteX813" fmla="*/ 997154 w 6606774"/>
              <a:gd name="connsiteY813" fmla="*/ 3366996 h 3645803"/>
              <a:gd name="connsiteX814" fmla="*/ 978446 w 6606774"/>
              <a:gd name="connsiteY814" fmla="*/ 3353772 h 3645803"/>
              <a:gd name="connsiteX815" fmla="*/ 955338 w 6606774"/>
              <a:gd name="connsiteY815" fmla="*/ 3352671 h 3645803"/>
              <a:gd name="connsiteX816" fmla="*/ 941033 w 6606774"/>
              <a:gd name="connsiteY816" fmla="*/ 3352671 h 3645803"/>
              <a:gd name="connsiteX817" fmla="*/ 922326 w 6606774"/>
              <a:gd name="connsiteY817" fmla="*/ 3355976 h 3645803"/>
              <a:gd name="connsiteX818" fmla="*/ 908021 w 6606774"/>
              <a:gd name="connsiteY818" fmla="*/ 3351568 h 3645803"/>
              <a:gd name="connsiteX819" fmla="*/ 898117 w 6606774"/>
              <a:gd name="connsiteY819" fmla="*/ 3342752 h 3645803"/>
              <a:gd name="connsiteX820" fmla="*/ 881611 w 6606774"/>
              <a:gd name="connsiteY820" fmla="*/ 3337242 h 3645803"/>
              <a:gd name="connsiteX821" fmla="*/ 860703 w 6606774"/>
              <a:gd name="connsiteY821" fmla="*/ 3349364 h 3645803"/>
              <a:gd name="connsiteX822" fmla="*/ 859603 w 6606774"/>
              <a:gd name="connsiteY822" fmla="*/ 3347161 h 3645803"/>
              <a:gd name="connsiteX823" fmla="*/ 860703 w 6606774"/>
              <a:gd name="connsiteY823" fmla="*/ 3317406 h 3645803"/>
              <a:gd name="connsiteX824" fmla="*/ 857402 w 6606774"/>
              <a:gd name="connsiteY824" fmla="*/ 3311896 h 3645803"/>
              <a:gd name="connsiteX825" fmla="*/ 816687 w 6606774"/>
              <a:gd name="connsiteY825" fmla="*/ 3298672 h 3645803"/>
              <a:gd name="connsiteX826" fmla="*/ 799080 w 6606774"/>
              <a:gd name="connsiteY826" fmla="*/ 3289856 h 3645803"/>
              <a:gd name="connsiteX827" fmla="*/ 799080 w 6606774"/>
              <a:gd name="connsiteY827" fmla="*/ 3273326 h 3645803"/>
              <a:gd name="connsiteX828" fmla="*/ 827691 w 6606774"/>
              <a:gd name="connsiteY828" fmla="*/ 3263408 h 3645803"/>
              <a:gd name="connsiteX829" fmla="*/ 855201 w 6606774"/>
              <a:gd name="connsiteY829" fmla="*/ 3276632 h 3645803"/>
              <a:gd name="connsiteX830" fmla="*/ 880510 w 6606774"/>
              <a:gd name="connsiteY830" fmla="*/ 3288754 h 3645803"/>
              <a:gd name="connsiteX831" fmla="*/ 908021 w 6606774"/>
              <a:gd name="connsiteY831" fmla="*/ 3292060 h 3645803"/>
              <a:gd name="connsiteX832" fmla="*/ 935531 w 6606774"/>
              <a:gd name="connsiteY832" fmla="*/ 3285448 h 3645803"/>
              <a:gd name="connsiteX833" fmla="*/ 992752 w 6606774"/>
              <a:gd name="connsiteY833" fmla="*/ 3301978 h 3645803"/>
              <a:gd name="connsiteX834" fmla="*/ 1040069 w 6606774"/>
              <a:gd name="connsiteY834" fmla="*/ 3296468 h 3645803"/>
              <a:gd name="connsiteX835" fmla="*/ 1058776 w 6606774"/>
              <a:gd name="connsiteY835" fmla="*/ 3298672 h 3645803"/>
              <a:gd name="connsiteX836" fmla="*/ 1167717 w 6606774"/>
              <a:gd name="connsiteY836" fmla="*/ 3326222 h 3645803"/>
              <a:gd name="connsiteX837" fmla="*/ 1185323 w 6606774"/>
              <a:gd name="connsiteY837" fmla="*/ 3327324 h 3645803"/>
              <a:gd name="connsiteX838" fmla="*/ 1197427 w 6606774"/>
              <a:gd name="connsiteY838" fmla="*/ 3330630 h 3645803"/>
              <a:gd name="connsiteX839" fmla="*/ 1197427 w 6606774"/>
              <a:gd name="connsiteY839" fmla="*/ 3317406 h 3645803"/>
              <a:gd name="connsiteX840" fmla="*/ 1204030 w 6606774"/>
              <a:gd name="connsiteY840" fmla="*/ 3308590 h 3645803"/>
              <a:gd name="connsiteX841" fmla="*/ 1223837 w 6606774"/>
              <a:gd name="connsiteY841" fmla="*/ 3311896 h 3645803"/>
              <a:gd name="connsiteX842" fmla="*/ 1265653 w 6606774"/>
              <a:gd name="connsiteY842" fmla="*/ 3318508 h 3645803"/>
              <a:gd name="connsiteX843" fmla="*/ 1270054 w 6606774"/>
              <a:gd name="connsiteY843" fmla="*/ 3322916 h 3645803"/>
              <a:gd name="connsiteX844" fmla="*/ 1289862 w 6606774"/>
              <a:gd name="connsiteY844" fmla="*/ 3335038 h 3645803"/>
              <a:gd name="connsiteX845" fmla="*/ 1387798 w 6606774"/>
              <a:gd name="connsiteY845" fmla="*/ 3350466 h 3645803"/>
              <a:gd name="connsiteX846" fmla="*/ 1396601 w 6606774"/>
              <a:gd name="connsiteY846" fmla="*/ 3350466 h 3645803"/>
              <a:gd name="connsiteX847" fmla="*/ 1418609 w 6606774"/>
              <a:gd name="connsiteY847" fmla="*/ 3359282 h 3645803"/>
              <a:gd name="connsiteX848" fmla="*/ 1440617 w 6606774"/>
              <a:gd name="connsiteY848" fmla="*/ 3362588 h 3645803"/>
              <a:gd name="connsiteX849" fmla="*/ 1452721 w 6606774"/>
              <a:gd name="connsiteY849" fmla="*/ 3351568 h 3645803"/>
              <a:gd name="connsiteX850" fmla="*/ 1469228 w 6606774"/>
              <a:gd name="connsiteY850" fmla="*/ 3364793 h 3645803"/>
              <a:gd name="connsiteX851" fmla="*/ 1494537 w 6606774"/>
              <a:gd name="connsiteY851" fmla="*/ 3365894 h 3645803"/>
              <a:gd name="connsiteX852" fmla="*/ 1531951 w 6606774"/>
              <a:gd name="connsiteY852" fmla="*/ 3338344 h 3645803"/>
              <a:gd name="connsiteX853" fmla="*/ 1533051 w 6606774"/>
              <a:gd name="connsiteY853" fmla="*/ 3337242 h 3645803"/>
              <a:gd name="connsiteX854" fmla="*/ 1551758 w 6606774"/>
              <a:gd name="connsiteY854" fmla="*/ 3326222 h 3645803"/>
              <a:gd name="connsiteX855" fmla="*/ 1698112 w 6606774"/>
              <a:gd name="connsiteY855" fmla="*/ 3350466 h 3645803"/>
              <a:gd name="connsiteX856" fmla="*/ 1791647 w 6606774"/>
              <a:gd name="connsiteY856" fmla="*/ 3361486 h 3645803"/>
              <a:gd name="connsiteX857" fmla="*/ 1900587 w 6606774"/>
              <a:gd name="connsiteY857" fmla="*/ 3386833 h 3645803"/>
              <a:gd name="connsiteX858" fmla="*/ 1982017 w 6606774"/>
              <a:gd name="connsiteY858" fmla="*/ 3387935 h 3645803"/>
              <a:gd name="connsiteX859" fmla="*/ 2013928 w 6606774"/>
              <a:gd name="connsiteY859" fmla="*/ 3391240 h 3645803"/>
              <a:gd name="connsiteX860" fmla="*/ 2082154 w 6606774"/>
              <a:gd name="connsiteY860" fmla="*/ 3404465 h 3645803"/>
              <a:gd name="connsiteX861" fmla="*/ 2145977 w 6606774"/>
              <a:gd name="connsiteY861" fmla="*/ 3408872 h 3645803"/>
              <a:gd name="connsiteX862" fmla="*/ 2242814 w 6606774"/>
              <a:gd name="connsiteY862" fmla="*/ 3418790 h 3645803"/>
              <a:gd name="connsiteX863" fmla="*/ 2303335 w 6606774"/>
              <a:gd name="connsiteY863" fmla="*/ 3423199 h 3645803"/>
              <a:gd name="connsiteX864" fmla="*/ 2434284 w 6606774"/>
              <a:gd name="connsiteY864" fmla="*/ 3434219 h 3645803"/>
              <a:gd name="connsiteX865" fmla="*/ 2565232 w 6606774"/>
              <a:gd name="connsiteY865" fmla="*/ 3437525 h 3645803"/>
              <a:gd name="connsiteX866" fmla="*/ 2654365 w 6606774"/>
              <a:gd name="connsiteY866" fmla="*/ 3443034 h 3645803"/>
              <a:gd name="connsiteX867" fmla="*/ 2794117 w 6606774"/>
              <a:gd name="connsiteY867" fmla="*/ 3443034 h 3645803"/>
              <a:gd name="connsiteX868" fmla="*/ 2864542 w 6606774"/>
              <a:gd name="connsiteY868" fmla="*/ 3447442 h 3645803"/>
              <a:gd name="connsiteX869" fmla="*/ 2948174 w 6606774"/>
              <a:gd name="connsiteY869" fmla="*/ 3443034 h 3645803"/>
              <a:gd name="connsiteX870" fmla="*/ 2999893 w 6606774"/>
              <a:gd name="connsiteY870" fmla="*/ 3443034 h 3645803"/>
              <a:gd name="connsiteX871" fmla="*/ 3054914 w 6606774"/>
              <a:gd name="connsiteY871" fmla="*/ 3445239 h 3645803"/>
              <a:gd name="connsiteX872" fmla="*/ 3123138 w 6606774"/>
              <a:gd name="connsiteY872" fmla="*/ 3436422 h 3645803"/>
              <a:gd name="connsiteX873" fmla="*/ 3216672 w 6606774"/>
              <a:gd name="connsiteY873" fmla="*/ 3430912 h 3645803"/>
              <a:gd name="connsiteX874" fmla="*/ 3342119 w 6606774"/>
              <a:gd name="connsiteY874" fmla="*/ 3420995 h 3645803"/>
              <a:gd name="connsiteX875" fmla="*/ 3415846 w 6606774"/>
              <a:gd name="connsiteY875" fmla="*/ 3415485 h 3645803"/>
              <a:gd name="connsiteX876" fmla="*/ 3530288 w 6606774"/>
              <a:gd name="connsiteY876" fmla="*/ 3413280 h 3645803"/>
              <a:gd name="connsiteX877" fmla="*/ 3537992 w 6606774"/>
              <a:gd name="connsiteY877" fmla="*/ 3406668 h 3645803"/>
              <a:gd name="connsiteX878" fmla="*/ 3526987 w 6606774"/>
              <a:gd name="connsiteY878" fmla="*/ 3394546 h 3645803"/>
              <a:gd name="connsiteX879" fmla="*/ 3503879 w 6606774"/>
              <a:gd name="connsiteY879" fmla="*/ 3395648 h 3645803"/>
              <a:gd name="connsiteX880" fmla="*/ 3007595 w 6606774"/>
              <a:gd name="connsiteY880" fmla="*/ 3408872 h 3645803"/>
              <a:gd name="connsiteX881" fmla="*/ 2552028 w 6606774"/>
              <a:gd name="connsiteY881" fmla="*/ 3403363 h 3645803"/>
              <a:gd name="connsiteX882" fmla="*/ 2260420 w 6606774"/>
              <a:gd name="connsiteY882" fmla="*/ 3383526 h 3645803"/>
              <a:gd name="connsiteX883" fmla="*/ 2006226 w 6606774"/>
              <a:gd name="connsiteY883" fmla="*/ 3355976 h 3645803"/>
              <a:gd name="connsiteX884" fmla="*/ 1695911 w 6606774"/>
              <a:gd name="connsiteY884" fmla="*/ 3299774 h 3645803"/>
              <a:gd name="connsiteX885" fmla="*/ 1596875 w 6606774"/>
              <a:gd name="connsiteY885" fmla="*/ 3284346 h 3645803"/>
              <a:gd name="connsiteX886" fmla="*/ 1493437 w 6606774"/>
              <a:gd name="connsiteY886" fmla="*/ 3257898 h 3645803"/>
              <a:gd name="connsiteX887" fmla="*/ 1450521 w 6606774"/>
              <a:gd name="connsiteY887" fmla="*/ 3252388 h 3645803"/>
              <a:gd name="connsiteX888" fmla="*/ 1419710 w 6606774"/>
              <a:gd name="connsiteY888" fmla="*/ 3252388 h 3645803"/>
              <a:gd name="connsiteX889" fmla="*/ 1369091 w 6606774"/>
              <a:gd name="connsiteY889" fmla="*/ 3246878 h 3645803"/>
              <a:gd name="connsiteX890" fmla="*/ 1332777 w 6606774"/>
              <a:gd name="connsiteY890" fmla="*/ 3233654 h 3645803"/>
              <a:gd name="connsiteX891" fmla="*/ 1319572 w 6606774"/>
              <a:gd name="connsiteY891" fmla="*/ 3230348 h 3645803"/>
              <a:gd name="connsiteX892" fmla="*/ 1294263 w 6606774"/>
              <a:gd name="connsiteY892" fmla="*/ 3231450 h 3645803"/>
              <a:gd name="connsiteX893" fmla="*/ 1211733 w 6606774"/>
              <a:gd name="connsiteY893" fmla="*/ 3209410 h 3645803"/>
              <a:gd name="connsiteX894" fmla="*/ 1185323 w 6606774"/>
              <a:gd name="connsiteY894" fmla="*/ 3208308 h 3645803"/>
              <a:gd name="connsiteX895" fmla="*/ 1149009 w 6606774"/>
              <a:gd name="connsiteY895" fmla="*/ 3198390 h 3645803"/>
              <a:gd name="connsiteX896" fmla="*/ 1132503 w 6606774"/>
              <a:gd name="connsiteY896" fmla="*/ 3187370 h 3645803"/>
              <a:gd name="connsiteX897" fmla="*/ 1067580 w 6606774"/>
              <a:gd name="connsiteY897" fmla="*/ 3170840 h 3645803"/>
              <a:gd name="connsiteX898" fmla="*/ 1010358 w 6606774"/>
              <a:gd name="connsiteY898" fmla="*/ 3162024 h 3645803"/>
              <a:gd name="connsiteX899" fmla="*/ 994953 w 6606774"/>
              <a:gd name="connsiteY899" fmla="*/ 3155412 h 3645803"/>
              <a:gd name="connsiteX900" fmla="*/ 976245 w 6606774"/>
              <a:gd name="connsiteY900" fmla="*/ 3143290 h 3645803"/>
              <a:gd name="connsiteX901" fmla="*/ 928928 w 6606774"/>
              <a:gd name="connsiteY901" fmla="*/ 3126760 h 3645803"/>
              <a:gd name="connsiteX902" fmla="*/ 858502 w 6606774"/>
              <a:gd name="connsiteY902" fmla="*/ 3109128 h 3645803"/>
              <a:gd name="connsiteX903" fmla="*/ 845297 w 6606774"/>
              <a:gd name="connsiteY903" fmla="*/ 3099210 h 3645803"/>
              <a:gd name="connsiteX904" fmla="*/ 844197 w 6606774"/>
              <a:gd name="connsiteY904" fmla="*/ 3090393 h 3645803"/>
              <a:gd name="connsiteX905" fmla="*/ 785875 w 6606774"/>
              <a:gd name="connsiteY905" fmla="*/ 3039702 h 3645803"/>
              <a:gd name="connsiteX906" fmla="*/ 782574 w 6606774"/>
              <a:gd name="connsiteY906" fmla="*/ 3030885 h 3645803"/>
              <a:gd name="connsiteX907" fmla="*/ 788076 w 6606774"/>
              <a:gd name="connsiteY907" fmla="*/ 3024273 h 3645803"/>
              <a:gd name="connsiteX908" fmla="*/ 792478 w 6606774"/>
              <a:gd name="connsiteY908" fmla="*/ 3009947 h 3645803"/>
              <a:gd name="connsiteX909" fmla="*/ 778173 w 6606774"/>
              <a:gd name="connsiteY909" fmla="*/ 3008845 h 3645803"/>
              <a:gd name="connsiteX910" fmla="*/ 746261 w 6606774"/>
              <a:gd name="connsiteY910" fmla="*/ 3008845 h 3645803"/>
              <a:gd name="connsiteX911" fmla="*/ 722052 w 6606774"/>
              <a:gd name="connsiteY911" fmla="*/ 3013253 h 3645803"/>
              <a:gd name="connsiteX912" fmla="*/ 714349 w 6606774"/>
              <a:gd name="connsiteY912" fmla="*/ 3018763 h 3645803"/>
              <a:gd name="connsiteX913" fmla="*/ 703345 w 6606774"/>
              <a:gd name="connsiteY913" fmla="*/ 3018763 h 3645803"/>
              <a:gd name="connsiteX914" fmla="*/ 703345 w 6606774"/>
              <a:gd name="connsiteY914" fmla="*/ 3007743 h 3645803"/>
              <a:gd name="connsiteX915" fmla="*/ 712148 w 6606774"/>
              <a:gd name="connsiteY915" fmla="*/ 2995621 h 3645803"/>
              <a:gd name="connsiteX916" fmla="*/ 715450 w 6606774"/>
              <a:gd name="connsiteY916" fmla="*/ 2990111 h 3645803"/>
              <a:gd name="connsiteX917" fmla="*/ 708847 w 6606774"/>
              <a:gd name="connsiteY917" fmla="*/ 2989009 h 3645803"/>
              <a:gd name="connsiteX918" fmla="*/ 701144 w 6606774"/>
              <a:gd name="connsiteY918" fmla="*/ 2991213 h 3645803"/>
              <a:gd name="connsiteX919" fmla="*/ 694542 w 6606774"/>
              <a:gd name="connsiteY919" fmla="*/ 2991213 h 3645803"/>
              <a:gd name="connsiteX920" fmla="*/ 651626 w 6606774"/>
              <a:gd name="connsiteY920" fmla="*/ 2974683 h 3645803"/>
              <a:gd name="connsiteX921" fmla="*/ 628517 w 6606774"/>
              <a:gd name="connsiteY921" fmla="*/ 2974683 h 3645803"/>
              <a:gd name="connsiteX922" fmla="*/ 615312 w 6606774"/>
              <a:gd name="connsiteY922" fmla="*/ 2969173 h 3645803"/>
              <a:gd name="connsiteX923" fmla="*/ 623015 w 6606774"/>
              <a:gd name="connsiteY923" fmla="*/ 2958153 h 3645803"/>
              <a:gd name="connsiteX924" fmla="*/ 629618 w 6606774"/>
              <a:gd name="connsiteY924" fmla="*/ 2952643 h 3645803"/>
              <a:gd name="connsiteX925" fmla="*/ 635120 w 6606774"/>
              <a:gd name="connsiteY925" fmla="*/ 2943827 h 3645803"/>
              <a:gd name="connsiteX926" fmla="*/ 624115 w 6606774"/>
              <a:gd name="connsiteY926" fmla="*/ 2940521 h 3645803"/>
              <a:gd name="connsiteX927" fmla="*/ 596606 w 6606774"/>
              <a:gd name="connsiteY927" fmla="*/ 2933909 h 3645803"/>
              <a:gd name="connsiteX928" fmla="*/ 553689 w 6606774"/>
              <a:gd name="connsiteY928" fmla="*/ 2950439 h 3645803"/>
              <a:gd name="connsiteX929" fmla="*/ 536083 w 6606774"/>
              <a:gd name="connsiteY929" fmla="*/ 2962561 h 3645803"/>
              <a:gd name="connsiteX930" fmla="*/ 536083 w 6606774"/>
              <a:gd name="connsiteY930" fmla="*/ 2914177 h 3645803"/>
              <a:gd name="connsiteX931" fmla="*/ 530600 w 6606774"/>
              <a:gd name="connsiteY931" fmla="*/ 2918493 h 3645803"/>
              <a:gd name="connsiteX932" fmla="*/ 521949 w 6606774"/>
              <a:gd name="connsiteY932" fmla="*/ 2918429 h 3645803"/>
              <a:gd name="connsiteX933" fmla="*/ 509002 w 6606774"/>
              <a:gd name="connsiteY933" fmla="*/ 2916623 h 3645803"/>
              <a:gd name="connsiteX934" fmla="*/ 499233 w 6606774"/>
              <a:gd name="connsiteY934" fmla="*/ 2910403 h 3645803"/>
              <a:gd name="connsiteX935" fmla="*/ 484234 w 6606774"/>
              <a:gd name="connsiteY935" fmla="*/ 2907954 h 3645803"/>
              <a:gd name="connsiteX936" fmla="*/ 467899 w 6606774"/>
              <a:gd name="connsiteY936" fmla="*/ 2921321 h 3645803"/>
              <a:gd name="connsiteX937" fmla="*/ 466643 w 6606774"/>
              <a:gd name="connsiteY937" fmla="*/ 2919574 h 3645803"/>
              <a:gd name="connsiteX938" fmla="*/ 463443 w 6606774"/>
              <a:gd name="connsiteY938" fmla="*/ 2893768 h 3645803"/>
              <a:gd name="connsiteX939" fmla="*/ 459828 w 6606774"/>
              <a:gd name="connsiteY939" fmla="*/ 2889478 h 3645803"/>
              <a:gd name="connsiteX940" fmla="*/ 422882 w 6606774"/>
              <a:gd name="connsiteY940" fmla="*/ 2883754 h 3645803"/>
              <a:gd name="connsiteX941" fmla="*/ 406473 w 6606774"/>
              <a:gd name="connsiteY941" fmla="*/ 2878608 h 3645803"/>
              <a:gd name="connsiteX942" fmla="*/ 404168 w 6606774"/>
              <a:gd name="connsiteY942" fmla="*/ 2864357 h 3645803"/>
              <a:gd name="connsiteX943" fmla="*/ 427452 w 6606774"/>
              <a:gd name="connsiteY943" fmla="*/ 2851816 h 3645803"/>
              <a:gd name="connsiteX944" fmla="*/ 453014 w 6606774"/>
              <a:gd name="connsiteY944" fmla="*/ 2859382 h 3645803"/>
              <a:gd name="connsiteX945" fmla="*/ 476525 w 6606774"/>
              <a:gd name="connsiteY945" fmla="*/ 2866304 h 3645803"/>
              <a:gd name="connsiteX946" fmla="*/ 500704 w 6606774"/>
              <a:gd name="connsiteY946" fmla="*/ 2865319 h 3645803"/>
              <a:gd name="connsiteX947" fmla="*/ 523500 w 6606774"/>
              <a:gd name="connsiteY947" fmla="*/ 2855782 h 3645803"/>
              <a:gd name="connsiteX948" fmla="*/ 575138 w 6606774"/>
              <a:gd name="connsiteY948" fmla="*/ 2862055 h 3645803"/>
              <a:gd name="connsiteX949" fmla="*/ 615165 w 6606774"/>
              <a:gd name="connsiteY949" fmla="*/ 2850707 h 3645803"/>
              <a:gd name="connsiteX950" fmla="*/ 631601 w 6606774"/>
              <a:gd name="connsiteY950" fmla="*/ 2849999 h 3645803"/>
              <a:gd name="connsiteX951" fmla="*/ 640659 w 6606774"/>
              <a:gd name="connsiteY951" fmla="*/ 2855350 h 3645803"/>
              <a:gd name="connsiteX952" fmla="*/ 640622 w 6606774"/>
              <a:gd name="connsiteY952" fmla="*/ 2852361 h 3645803"/>
              <a:gd name="connsiteX953" fmla="*/ 645023 w 6606774"/>
              <a:gd name="connsiteY953" fmla="*/ 2845749 h 3645803"/>
              <a:gd name="connsiteX954" fmla="*/ 668132 w 6606774"/>
              <a:gd name="connsiteY954" fmla="*/ 2866687 h 3645803"/>
              <a:gd name="connsiteX955" fmla="*/ 668664 w 6606774"/>
              <a:gd name="connsiteY955" fmla="*/ 2867859 h 3645803"/>
              <a:gd name="connsiteX956" fmla="*/ 679162 w 6606774"/>
              <a:gd name="connsiteY956" fmla="*/ 2870946 h 3645803"/>
              <a:gd name="connsiteX957" fmla="*/ 701302 w 6606774"/>
              <a:gd name="connsiteY957" fmla="*/ 2869830 h 3645803"/>
              <a:gd name="connsiteX958" fmla="*/ 702245 w 6606774"/>
              <a:gd name="connsiteY958" fmla="*/ 2865585 h 3645803"/>
              <a:gd name="connsiteX959" fmla="*/ 713249 w 6606774"/>
              <a:gd name="connsiteY959" fmla="*/ 2861177 h 3645803"/>
              <a:gd name="connsiteX960" fmla="*/ 716333 w 6606774"/>
              <a:gd name="connsiteY960" fmla="*/ 2864266 h 3645803"/>
              <a:gd name="connsiteX961" fmla="*/ 729365 w 6606774"/>
              <a:gd name="connsiteY961" fmla="*/ 2858561 h 3645803"/>
              <a:gd name="connsiteX962" fmla="*/ 744698 w 6606774"/>
              <a:gd name="connsiteY962" fmla="*/ 2857057 h 3645803"/>
              <a:gd name="connsiteX963" fmla="*/ 755595 w 6606774"/>
              <a:gd name="connsiteY963" fmla="*/ 2858218 h 3645803"/>
              <a:gd name="connsiteX964" fmla="*/ 753751 w 6606774"/>
              <a:gd name="connsiteY964" fmla="*/ 2846818 h 3645803"/>
              <a:gd name="connsiteX965" fmla="*/ 758214 w 6606774"/>
              <a:gd name="connsiteY965" fmla="*/ 2838296 h 3645803"/>
              <a:gd name="connsiteX966" fmla="*/ 775753 w 6606774"/>
              <a:gd name="connsiteY966" fmla="*/ 2838385 h 3645803"/>
              <a:gd name="connsiteX967" fmla="*/ 812725 w 6606774"/>
              <a:gd name="connsiteY967" fmla="*/ 2838255 h 3645803"/>
              <a:gd name="connsiteX968" fmla="*/ 817135 w 6606774"/>
              <a:gd name="connsiteY968" fmla="*/ 2841441 h 3645803"/>
              <a:gd name="connsiteX969" fmla="*/ 835902 w 6606774"/>
              <a:gd name="connsiteY969" fmla="*/ 2849131 h 3645803"/>
              <a:gd name="connsiteX970" fmla="*/ 922489 w 6606774"/>
              <a:gd name="connsiteY970" fmla="*/ 2848777 h 3645803"/>
              <a:gd name="connsiteX971" fmla="*/ 930080 w 6606774"/>
              <a:gd name="connsiteY971" fmla="*/ 2847549 h 3645803"/>
              <a:gd name="connsiteX972" fmla="*/ 950283 w 6606774"/>
              <a:gd name="connsiteY972" fmla="*/ 2852081 h 3645803"/>
              <a:gd name="connsiteX973" fmla="*/ 969718 w 6606774"/>
              <a:gd name="connsiteY973" fmla="*/ 2851863 h 3645803"/>
              <a:gd name="connsiteX974" fmla="*/ 978618 w 6606774"/>
              <a:gd name="connsiteY974" fmla="*/ 2840674 h 3645803"/>
              <a:gd name="connsiteX975" fmla="*/ 994692 w 6606774"/>
              <a:gd name="connsiteY975" fmla="*/ 2849774 h 3645803"/>
              <a:gd name="connsiteX976" fmla="*/ 1016667 w 6606774"/>
              <a:gd name="connsiteY976" fmla="*/ 2847195 h 3645803"/>
              <a:gd name="connsiteX977" fmla="*/ 1040016 w 6606774"/>
              <a:gd name="connsiteY977" fmla="*/ 2841835 h 3645803"/>
              <a:gd name="connsiteX978" fmla="*/ 1042586 w 6606774"/>
              <a:gd name="connsiteY978" fmla="*/ 2836627 h 3645803"/>
              <a:gd name="connsiteX979" fmla="*/ 1024663 w 6606774"/>
              <a:gd name="connsiteY979" fmla="*/ 2833627 h 3645803"/>
              <a:gd name="connsiteX980" fmla="*/ 955338 w 6606774"/>
              <a:gd name="connsiteY980" fmla="*/ 2808281 h 3645803"/>
              <a:gd name="connsiteX981" fmla="*/ 926727 w 6606774"/>
              <a:gd name="connsiteY981" fmla="*/ 2770812 h 3645803"/>
              <a:gd name="connsiteX982" fmla="*/ 902518 w 6606774"/>
              <a:gd name="connsiteY982" fmla="*/ 2774119 h 3645803"/>
              <a:gd name="connsiteX983" fmla="*/ 898481 w 6606774"/>
              <a:gd name="connsiteY983" fmla="*/ 2760978 h 3645803"/>
              <a:gd name="connsiteX984" fmla="*/ 891918 w 6606774"/>
              <a:gd name="connsiteY984" fmla="*/ 2762076 h 3645803"/>
              <a:gd name="connsiteX985" fmla="*/ 874370 w 6606774"/>
              <a:gd name="connsiteY985" fmla="*/ 2764182 h 3645803"/>
              <a:gd name="connsiteX986" fmla="*/ 867592 w 6606774"/>
              <a:gd name="connsiteY986" fmla="*/ 2760514 h 3645803"/>
              <a:gd name="connsiteX987" fmla="*/ 866755 w 6606774"/>
              <a:gd name="connsiteY987" fmla="*/ 2763236 h 3645803"/>
              <a:gd name="connsiteX988" fmla="*/ 860703 w 6606774"/>
              <a:gd name="connsiteY988" fmla="*/ 2773017 h 3645803"/>
              <a:gd name="connsiteX989" fmla="*/ 848599 w 6606774"/>
              <a:gd name="connsiteY989" fmla="*/ 2754282 h 3645803"/>
              <a:gd name="connsiteX990" fmla="*/ 848570 w 6606774"/>
              <a:gd name="connsiteY990" fmla="*/ 2754271 h 3645803"/>
              <a:gd name="connsiteX991" fmla="*/ 846921 w 6606774"/>
              <a:gd name="connsiteY991" fmla="*/ 2754729 h 3645803"/>
              <a:gd name="connsiteX992" fmla="*/ 825253 w 6606774"/>
              <a:gd name="connsiteY992" fmla="*/ 2759208 h 3645803"/>
              <a:gd name="connsiteX993" fmla="*/ 751026 w 6606774"/>
              <a:gd name="connsiteY993" fmla="*/ 2751713 h 3645803"/>
              <a:gd name="connsiteX994" fmla="*/ 728103 w 6606774"/>
              <a:gd name="connsiteY994" fmla="*/ 2754446 h 3645803"/>
              <a:gd name="connsiteX995" fmla="*/ 695413 w 6606774"/>
              <a:gd name="connsiteY995" fmla="*/ 2750958 h 3645803"/>
              <a:gd name="connsiteX996" fmla="*/ 679646 w 6606774"/>
              <a:gd name="connsiteY996" fmla="*/ 2743758 h 3645803"/>
              <a:gd name="connsiteX997" fmla="*/ 621366 w 6606774"/>
              <a:gd name="connsiteY997" fmla="*/ 2738560 h 3645803"/>
              <a:gd name="connsiteX998" fmla="*/ 570803 w 6606774"/>
              <a:gd name="connsiteY998" fmla="*/ 2738937 h 3645803"/>
              <a:gd name="connsiteX999" fmla="*/ 556600 w 6606774"/>
              <a:gd name="connsiteY999" fmla="*/ 2735385 h 3645803"/>
              <a:gd name="connsiteX1000" fmla="*/ 538781 w 6606774"/>
              <a:gd name="connsiteY1000" fmla="*/ 2727543 h 3645803"/>
              <a:gd name="connsiteX1001" fmla="*/ 495681 w 6606774"/>
              <a:gd name="connsiteY1001" fmla="*/ 2719888 h 3645803"/>
              <a:gd name="connsiteX1002" fmla="*/ 432504 w 6606774"/>
              <a:gd name="connsiteY1002" fmla="*/ 2714506 h 3645803"/>
              <a:gd name="connsiteX1003" fmla="*/ 419737 w 6606774"/>
              <a:gd name="connsiteY1003" fmla="*/ 2707797 h 3645803"/>
              <a:gd name="connsiteX1004" fmla="*/ 417559 w 6606774"/>
              <a:gd name="connsiteY1004" fmla="*/ 2700350 h 3645803"/>
              <a:gd name="connsiteX1005" fmla="*/ 360209 w 6606774"/>
              <a:gd name="connsiteY1005" fmla="*/ 2664777 h 3645803"/>
              <a:gd name="connsiteX1006" fmla="*/ 356133 w 6606774"/>
              <a:gd name="connsiteY1006" fmla="*/ 2657637 h 3645803"/>
              <a:gd name="connsiteX1007" fmla="*/ 359955 w 6606774"/>
              <a:gd name="connsiteY1007" fmla="*/ 2651169 h 3645803"/>
              <a:gd name="connsiteX1008" fmla="*/ 361752 w 6606774"/>
              <a:gd name="connsiteY1008" fmla="*/ 2638204 h 3645803"/>
              <a:gd name="connsiteX1009" fmla="*/ 349266 w 6606774"/>
              <a:gd name="connsiteY1009" fmla="*/ 2639248 h 3645803"/>
              <a:gd name="connsiteX1010" fmla="*/ 321753 w 6606774"/>
              <a:gd name="connsiteY1010" fmla="*/ 2643698 h 3645803"/>
              <a:gd name="connsiteX1011" fmla="*/ 301495 w 6606774"/>
              <a:gd name="connsiteY1011" fmla="*/ 2650874 h 3645803"/>
              <a:gd name="connsiteX1012" fmla="*/ 295623 w 6606774"/>
              <a:gd name="connsiteY1012" fmla="*/ 2656698 h 3645803"/>
              <a:gd name="connsiteX1013" fmla="*/ 286135 w 6606774"/>
              <a:gd name="connsiteY1013" fmla="*/ 2658233 h 3645803"/>
              <a:gd name="connsiteX1014" fmla="*/ 284599 w 6606774"/>
              <a:gd name="connsiteY1014" fmla="*/ 2648732 h 3645803"/>
              <a:gd name="connsiteX1015" fmla="*/ 290498 w 6606774"/>
              <a:gd name="connsiteY1015" fmla="*/ 2637053 h 3645803"/>
              <a:gd name="connsiteX1016" fmla="*/ 292576 w 6606774"/>
              <a:gd name="connsiteY1016" fmla="*/ 2631842 h 3645803"/>
              <a:gd name="connsiteX1017" fmla="*/ 286731 w 6606774"/>
              <a:gd name="connsiteY1017" fmla="*/ 2631813 h 3645803"/>
              <a:gd name="connsiteX1018" fmla="*/ 280397 w 6606774"/>
              <a:gd name="connsiteY1018" fmla="*/ 2634788 h 3645803"/>
              <a:gd name="connsiteX1019" fmla="*/ 274705 w 6606774"/>
              <a:gd name="connsiteY1019" fmla="*/ 2635708 h 3645803"/>
              <a:gd name="connsiteX1020" fmla="*/ 235399 w 6606774"/>
              <a:gd name="connsiteY1020" fmla="*/ 2627440 h 3645803"/>
              <a:gd name="connsiteX1021" fmla="*/ 215476 w 6606774"/>
              <a:gd name="connsiteY1021" fmla="*/ 2630663 h 3645803"/>
              <a:gd name="connsiteX1022" fmla="*/ 203323 w 6606774"/>
              <a:gd name="connsiteY1022" fmla="*/ 2627753 h 3645803"/>
              <a:gd name="connsiteX1023" fmla="*/ 208428 w 6606774"/>
              <a:gd name="connsiteY1023" fmla="*/ 2617178 h 3645803"/>
              <a:gd name="connsiteX1024" fmla="*/ 213352 w 6606774"/>
              <a:gd name="connsiteY1024" fmla="*/ 2611507 h 3645803"/>
              <a:gd name="connsiteX1025" fmla="*/ 216866 w 6606774"/>
              <a:gd name="connsiteY1025" fmla="*/ 2603139 h 3645803"/>
              <a:gd name="connsiteX1026" fmla="*/ 206918 w 6606774"/>
              <a:gd name="connsiteY1026" fmla="*/ 2601823 h 3645803"/>
              <a:gd name="connsiteX1027" fmla="*/ 182278 w 6606774"/>
              <a:gd name="connsiteY1027" fmla="*/ 2599958 h 3645803"/>
              <a:gd name="connsiteX1028" fmla="*/ 147583 w 6606774"/>
              <a:gd name="connsiteY1028" fmla="*/ 2620193 h 3645803"/>
              <a:gd name="connsiteX1029" fmla="*/ 134094 w 6606774"/>
              <a:gd name="connsiteY1029" fmla="*/ 2633100 h 3645803"/>
              <a:gd name="connsiteX1030" fmla="*/ 125489 w 6606774"/>
              <a:gd name="connsiteY1030" fmla="*/ 2579894 h 3645803"/>
              <a:gd name="connsiteX1031" fmla="*/ 135517 w 6606774"/>
              <a:gd name="connsiteY1031" fmla="*/ 2563648 h 3645803"/>
              <a:gd name="connsiteX1032" fmla="*/ 131442 w 6606774"/>
              <a:gd name="connsiteY1032" fmla="*/ 2556508 h 3645803"/>
              <a:gd name="connsiteX1033" fmla="*/ 140775 w 6606774"/>
              <a:gd name="connsiteY1033" fmla="*/ 2554023 h 3645803"/>
              <a:gd name="connsiteX1034" fmla="*/ 147724 w 6606774"/>
              <a:gd name="connsiteY1034" fmla="*/ 2554849 h 3645803"/>
              <a:gd name="connsiteX1035" fmla="*/ 156289 w 6606774"/>
              <a:gd name="connsiteY1035" fmla="*/ 2547614 h 3645803"/>
              <a:gd name="connsiteX1036" fmla="*/ 163752 w 6606774"/>
              <a:gd name="connsiteY1036" fmla="*/ 2539583 h 3645803"/>
              <a:gd name="connsiteX1037" fmla="*/ 184290 w 6606774"/>
              <a:gd name="connsiteY1037" fmla="*/ 2540161 h 3645803"/>
              <a:gd name="connsiteX1038" fmla="*/ 203418 w 6606774"/>
              <a:gd name="connsiteY1038" fmla="*/ 2538042 h 3645803"/>
              <a:gd name="connsiteX1039" fmla="*/ 208857 w 6606774"/>
              <a:gd name="connsiteY1039" fmla="*/ 2523514 h 3645803"/>
              <a:gd name="connsiteX1040" fmla="*/ 211730 w 6606774"/>
              <a:gd name="connsiteY1040" fmla="*/ 2517199 h 3645803"/>
              <a:gd name="connsiteX1041" fmla="*/ 234571 w 6606774"/>
              <a:gd name="connsiteY1041" fmla="*/ 2532029 h 3645803"/>
              <a:gd name="connsiteX1042" fmla="*/ 241006 w 6606774"/>
              <a:gd name="connsiteY1042" fmla="*/ 2541714 h 3645803"/>
              <a:gd name="connsiteX1043" fmla="*/ 262339 w 6606774"/>
              <a:gd name="connsiteY1043" fmla="*/ 2541188 h 3645803"/>
              <a:gd name="connsiteX1044" fmla="*/ 263314 w 6606774"/>
              <a:gd name="connsiteY1044" fmla="*/ 2535180 h 3645803"/>
              <a:gd name="connsiteX1045" fmla="*/ 263828 w 6606774"/>
              <a:gd name="connsiteY1045" fmla="*/ 2526323 h 3645803"/>
              <a:gd name="connsiteX1046" fmla="*/ 272701 w 6606774"/>
              <a:gd name="connsiteY1046" fmla="*/ 2520988 h 3645803"/>
              <a:gd name="connsiteX1047" fmla="*/ 301904 w 6606774"/>
              <a:gd name="connsiteY1047" fmla="*/ 2526989 h 3645803"/>
              <a:gd name="connsiteX1048" fmla="*/ 319108 w 6606774"/>
              <a:gd name="connsiteY1048" fmla="*/ 2531032 h 3645803"/>
              <a:gd name="connsiteX1049" fmla="*/ 363878 w 6606774"/>
              <a:gd name="connsiteY1049" fmla="*/ 2518916 h 3645803"/>
              <a:gd name="connsiteX1050" fmla="*/ 376853 w 6606774"/>
              <a:gd name="connsiteY1050" fmla="*/ 2514868 h 3645803"/>
              <a:gd name="connsiteX1051" fmla="*/ 420260 w 6606774"/>
              <a:gd name="connsiteY1051" fmla="*/ 2524422 h 3645803"/>
              <a:gd name="connsiteX1052" fmla="*/ 444132 w 6606774"/>
              <a:gd name="connsiteY1052" fmla="*/ 2521537 h 3645803"/>
              <a:gd name="connsiteX1053" fmla="*/ 473930 w 6606774"/>
              <a:gd name="connsiteY1053" fmla="*/ 2501118 h 3645803"/>
              <a:gd name="connsiteX1054" fmla="*/ 478593 w 6606774"/>
              <a:gd name="connsiteY1054" fmla="*/ 2517913 h 3645803"/>
              <a:gd name="connsiteX1055" fmla="*/ 496412 w 6606774"/>
              <a:gd name="connsiteY1055" fmla="*/ 2525756 h 3645803"/>
              <a:gd name="connsiteX1056" fmla="*/ 498362 w 6606774"/>
              <a:gd name="connsiteY1056" fmla="*/ 2513741 h 3645803"/>
              <a:gd name="connsiteX1057" fmla="*/ 507723 w 6606774"/>
              <a:gd name="connsiteY1057" fmla="*/ 2505403 h 3645803"/>
              <a:gd name="connsiteX1058" fmla="*/ 530953 w 6606774"/>
              <a:gd name="connsiteY1058" fmla="*/ 2504570 h 3645803"/>
              <a:gd name="connsiteX1059" fmla="*/ 562080 w 6606774"/>
              <a:gd name="connsiteY1059" fmla="*/ 2504411 h 3645803"/>
              <a:gd name="connsiteX1060" fmla="*/ 578055 w 6606774"/>
              <a:gd name="connsiteY1060" fmla="*/ 2500852 h 3645803"/>
              <a:gd name="connsiteX1061" fmla="*/ 584415 w 6606774"/>
              <a:gd name="connsiteY1061" fmla="*/ 2492024 h 3645803"/>
              <a:gd name="connsiteX1062" fmla="*/ 596314 w 6606774"/>
              <a:gd name="connsiteY1062" fmla="*/ 2481325 h 3645803"/>
              <a:gd name="connsiteX1063" fmla="*/ 603210 w 6606774"/>
              <a:gd name="connsiteY1063" fmla="*/ 2493860 h 3645803"/>
              <a:gd name="connsiteX1064" fmla="*/ 610465 w 6606774"/>
              <a:gd name="connsiteY1064" fmla="*/ 2496586 h 3645803"/>
              <a:gd name="connsiteX1065" fmla="*/ 614594 w 6606774"/>
              <a:gd name="connsiteY1065" fmla="*/ 2492018 h 3645803"/>
              <a:gd name="connsiteX1066" fmla="*/ 624622 w 6606774"/>
              <a:gd name="connsiteY1066" fmla="*/ 2475772 h 3645803"/>
              <a:gd name="connsiteX1067" fmla="*/ 626573 w 6606774"/>
              <a:gd name="connsiteY1067" fmla="*/ 2463757 h 3645803"/>
              <a:gd name="connsiteX1068" fmla="*/ 619318 w 6606774"/>
              <a:gd name="connsiteY1068" fmla="*/ 2461031 h 3645803"/>
              <a:gd name="connsiteX1069" fmla="*/ 537347 w 6606774"/>
              <a:gd name="connsiteY1069" fmla="*/ 2453814 h 3645803"/>
              <a:gd name="connsiteX1070" fmla="*/ 474044 w 6606774"/>
              <a:gd name="connsiteY1070" fmla="*/ 2441628 h 3645803"/>
              <a:gd name="connsiteX1071" fmla="*/ 444153 w 6606774"/>
              <a:gd name="connsiteY1071" fmla="*/ 2413314 h 3645803"/>
              <a:gd name="connsiteX1072" fmla="*/ 423742 w 6606774"/>
              <a:gd name="connsiteY1072" fmla="*/ 2419540 h 3645803"/>
              <a:gd name="connsiteX1073" fmla="*/ 417950 w 6606774"/>
              <a:gd name="connsiteY1073" fmla="*/ 2407802 h 3645803"/>
              <a:gd name="connsiteX1074" fmla="*/ 403619 w 6606774"/>
              <a:gd name="connsiteY1074" fmla="*/ 2397446 h 3645803"/>
              <a:gd name="connsiteX1075" fmla="*/ 392515 w 6606774"/>
              <a:gd name="connsiteY1075" fmla="*/ 2407041 h 3645803"/>
              <a:gd name="connsiteX1076" fmla="*/ 387537 w 6606774"/>
              <a:gd name="connsiteY1076" fmla="*/ 2424420 h 3645803"/>
              <a:gd name="connsiteX1077" fmla="*/ 374489 w 6606774"/>
              <a:gd name="connsiteY1077" fmla="*/ 2409956 h 3645803"/>
              <a:gd name="connsiteX1078" fmla="*/ 359363 w 6606774"/>
              <a:gd name="connsiteY1078" fmla="*/ 2400703 h 3645803"/>
              <a:gd name="connsiteX1079" fmla="*/ 364087 w 6606774"/>
              <a:gd name="connsiteY1079" fmla="*/ 2369716 h 3645803"/>
              <a:gd name="connsiteX1080" fmla="*/ 377549 w 6606774"/>
              <a:gd name="connsiteY1080" fmla="*/ 2362664 h 3645803"/>
              <a:gd name="connsiteX1081" fmla="*/ 384778 w 6606774"/>
              <a:gd name="connsiteY1081" fmla="*/ 2371244 h 3645803"/>
              <a:gd name="connsiteX1082" fmla="*/ 391393 w 6606774"/>
              <a:gd name="connsiteY1082" fmla="*/ 2376024 h 3645803"/>
              <a:gd name="connsiteX1083" fmla="*/ 417903 w 6606774"/>
              <a:gd name="connsiteY1083" fmla="*/ 2383436 h 3645803"/>
              <a:gd name="connsiteX1084" fmla="*/ 438929 w 6606774"/>
              <a:gd name="connsiteY1084" fmla="*/ 2381011 h 3645803"/>
              <a:gd name="connsiteX1085" fmla="*/ 445082 w 6606774"/>
              <a:gd name="connsiteY1085" fmla="*/ 2382941 h 3645803"/>
              <a:gd name="connsiteX1086" fmla="*/ 451850 w 6606774"/>
              <a:gd name="connsiteY1086" fmla="*/ 2388670 h 3645803"/>
              <a:gd name="connsiteX1087" fmla="*/ 501184 w 6606774"/>
              <a:gd name="connsiteY1087" fmla="*/ 2380692 h 3645803"/>
              <a:gd name="connsiteX1088" fmla="*/ 526492 w 6606774"/>
              <a:gd name="connsiteY1088" fmla="*/ 2374649 h 3645803"/>
              <a:gd name="connsiteX1089" fmla="*/ 548258 w 6606774"/>
              <a:gd name="connsiteY1089" fmla="*/ 2382828 h 3645803"/>
              <a:gd name="connsiteX1090" fmla="*/ 558360 w 6606774"/>
              <a:gd name="connsiteY1090" fmla="*/ 2385095 h 3645803"/>
              <a:gd name="connsiteX1091" fmla="*/ 560311 w 6606774"/>
              <a:gd name="connsiteY1091" fmla="*/ 2373080 h 3645803"/>
              <a:gd name="connsiteX1092" fmla="*/ 556724 w 6606774"/>
              <a:gd name="connsiteY1092" fmla="*/ 2362935 h 3645803"/>
              <a:gd name="connsiteX1093" fmla="*/ 539727 w 6606774"/>
              <a:gd name="connsiteY1093" fmla="*/ 2348135 h 3645803"/>
              <a:gd name="connsiteX1094" fmla="*/ 489037 w 6606774"/>
              <a:gd name="connsiteY1094" fmla="*/ 2341709 h 3645803"/>
              <a:gd name="connsiteX1095" fmla="*/ 482477 w 6606774"/>
              <a:gd name="connsiteY1095" fmla="*/ 2325220 h 3645803"/>
              <a:gd name="connsiteX1096" fmla="*/ 483118 w 6606774"/>
              <a:gd name="connsiteY1096" fmla="*/ 2323166 h 3645803"/>
              <a:gd name="connsiteX1097" fmla="*/ 495071 w 6606774"/>
              <a:gd name="connsiteY1097" fmla="*/ 2300760 h 3645803"/>
              <a:gd name="connsiteX1098" fmla="*/ 502968 w 6606774"/>
              <a:gd name="connsiteY1098" fmla="*/ 2301433 h 3645803"/>
              <a:gd name="connsiteX1099" fmla="*/ 494683 w 6606774"/>
              <a:gd name="connsiteY1099" fmla="*/ 2316421 h 3645803"/>
              <a:gd name="connsiteX1100" fmla="*/ 505553 w 6606774"/>
              <a:gd name="connsiteY1100" fmla="*/ 2323439 h 3645803"/>
              <a:gd name="connsiteX1101" fmla="*/ 509221 w 6606774"/>
              <a:gd name="connsiteY1101" fmla="*/ 2316020 h 3645803"/>
              <a:gd name="connsiteX1102" fmla="*/ 528430 w 6606774"/>
              <a:gd name="connsiteY1102" fmla="*/ 2296340 h 3645803"/>
              <a:gd name="connsiteX1103" fmla="*/ 569225 w 6606774"/>
              <a:gd name="connsiteY1103" fmla="*/ 2289742 h 3645803"/>
              <a:gd name="connsiteX1104" fmla="*/ 591272 w 6606774"/>
              <a:gd name="connsiteY1104" fmla="*/ 2305675 h 3645803"/>
              <a:gd name="connsiteX1105" fmla="*/ 591733 w 6606774"/>
              <a:gd name="connsiteY1105" fmla="*/ 2308526 h 3645803"/>
              <a:gd name="connsiteX1106" fmla="*/ 594065 w 6606774"/>
              <a:gd name="connsiteY1106" fmla="*/ 2316923 h 3645803"/>
              <a:gd name="connsiteX1107" fmla="*/ 605937 w 6606774"/>
              <a:gd name="connsiteY1107" fmla="*/ 2312078 h 3645803"/>
              <a:gd name="connsiteX1108" fmla="*/ 608991 w 6606774"/>
              <a:gd name="connsiteY1108" fmla="*/ 2300860 h 3645803"/>
              <a:gd name="connsiteX1109" fmla="*/ 621812 w 6606774"/>
              <a:gd name="connsiteY1109" fmla="*/ 2295862 h 3645803"/>
              <a:gd name="connsiteX1110" fmla="*/ 624605 w 6606774"/>
              <a:gd name="connsiteY1110" fmla="*/ 2307110 h 3645803"/>
              <a:gd name="connsiteX1111" fmla="*/ 622526 w 6606774"/>
              <a:gd name="connsiteY1111" fmla="*/ 2312320 h 3645803"/>
              <a:gd name="connsiteX1112" fmla="*/ 623602 w 6606774"/>
              <a:gd name="connsiteY1112" fmla="*/ 2318971 h 3645803"/>
              <a:gd name="connsiteX1113" fmla="*/ 628987 w 6606774"/>
              <a:gd name="connsiteY1113" fmla="*/ 2316150 h 3645803"/>
              <a:gd name="connsiteX1114" fmla="*/ 635682 w 6606774"/>
              <a:gd name="connsiteY1114" fmla="*/ 2303368 h 3645803"/>
              <a:gd name="connsiteX1115" fmla="*/ 659120 w 6606774"/>
              <a:gd name="connsiteY1115" fmla="*/ 2291778 h 3645803"/>
              <a:gd name="connsiteX1116" fmla="*/ 677733 w 6606774"/>
              <a:gd name="connsiteY1116" fmla="*/ 2298517 h 3645803"/>
              <a:gd name="connsiteX1117" fmla="*/ 689759 w 6606774"/>
              <a:gd name="connsiteY1117" fmla="*/ 2294622 h 3645803"/>
              <a:gd name="connsiteX1118" fmla="*/ 704992 w 6606774"/>
              <a:gd name="connsiteY1118" fmla="*/ 2280459 h 3645803"/>
              <a:gd name="connsiteX1119" fmla="*/ 711780 w 6606774"/>
              <a:gd name="connsiteY1119" fmla="*/ 2279691 h 3645803"/>
              <a:gd name="connsiteX1120" fmla="*/ 713833 w 6606774"/>
              <a:gd name="connsiteY1120" fmla="*/ 2273155 h 3645803"/>
              <a:gd name="connsiteX1121" fmla="*/ 718751 w 6606774"/>
              <a:gd name="connsiteY1121" fmla="*/ 2266095 h 3645803"/>
              <a:gd name="connsiteX1122" fmla="*/ 746261 w 6606774"/>
              <a:gd name="connsiteY1122" fmla="*/ 2268299 h 3645803"/>
              <a:gd name="connsiteX1123" fmla="*/ 782574 w 6606774"/>
              <a:gd name="connsiteY1123" fmla="*/ 2279319 h 3645803"/>
              <a:gd name="connsiteX1124" fmla="*/ 807883 w 6606774"/>
              <a:gd name="connsiteY1124" fmla="*/ 2279319 h 3645803"/>
              <a:gd name="connsiteX1125" fmla="*/ 834827 w 6606774"/>
              <a:gd name="connsiteY1125" fmla="*/ 2280594 h 3645803"/>
              <a:gd name="connsiteX1126" fmla="*/ 858806 w 6606774"/>
              <a:gd name="connsiteY1126" fmla="*/ 2285006 h 3645803"/>
              <a:gd name="connsiteX1127" fmla="*/ 868763 w 6606774"/>
              <a:gd name="connsiteY1127" fmla="*/ 2280297 h 3645803"/>
              <a:gd name="connsiteX1128" fmla="*/ 877059 w 6606774"/>
              <a:gd name="connsiteY1128" fmla="*/ 2274920 h 3645803"/>
              <a:gd name="connsiteX1129" fmla="*/ 868547 w 6606774"/>
              <a:gd name="connsiteY1129" fmla="*/ 2272007 h 3645803"/>
              <a:gd name="connsiteX1130" fmla="*/ 809820 w 6606774"/>
              <a:gd name="connsiteY1130" fmla="*/ 2273658 h 3645803"/>
              <a:gd name="connsiteX1131" fmla="*/ 797364 w 6606774"/>
              <a:gd name="connsiteY1131" fmla="*/ 2268816 h 3645803"/>
              <a:gd name="connsiteX1132" fmla="*/ 794579 w 6606774"/>
              <a:gd name="connsiteY1132" fmla="*/ 2262187 h 3645803"/>
              <a:gd name="connsiteX1133" fmla="*/ 738059 w 6606774"/>
              <a:gd name="connsiteY1133" fmla="*/ 2235434 h 3645803"/>
              <a:gd name="connsiteX1134" fmla="*/ 733560 w 6606774"/>
              <a:gd name="connsiteY1134" fmla="*/ 2229286 h 3645803"/>
              <a:gd name="connsiteX1135" fmla="*/ 736402 w 6606774"/>
              <a:gd name="connsiteY1135" fmla="*/ 2222932 h 3645803"/>
              <a:gd name="connsiteX1136" fmla="*/ 736701 w 6606774"/>
              <a:gd name="connsiteY1136" fmla="*/ 2210807 h 3645803"/>
              <a:gd name="connsiteX1137" fmla="*/ 725314 w 6606774"/>
              <a:gd name="connsiteY1137" fmla="*/ 2213075 h 3645803"/>
              <a:gd name="connsiteX1138" fmla="*/ 700449 w 6606774"/>
              <a:gd name="connsiteY1138" fmla="*/ 2220049 h 3645803"/>
              <a:gd name="connsiteX1139" fmla="*/ 682549 w 6606774"/>
              <a:gd name="connsiteY1139" fmla="*/ 2228774 h 3645803"/>
              <a:gd name="connsiteX1140" fmla="*/ 677751 w 6606774"/>
              <a:gd name="connsiteY1140" fmla="*/ 2234751 h 3645803"/>
              <a:gd name="connsiteX1141" fmla="*/ 669177 w 6606774"/>
              <a:gd name="connsiteY1141" fmla="*/ 2237155 h 3645803"/>
              <a:gd name="connsiteX1142" fmla="*/ 666769 w 6606774"/>
              <a:gd name="connsiteY1142" fmla="*/ 2228569 h 3645803"/>
              <a:gd name="connsiteX1143" fmla="*/ 670979 w 6606774"/>
              <a:gd name="connsiteY1143" fmla="*/ 2217200 h 3645803"/>
              <a:gd name="connsiteX1144" fmla="*/ 672347 w 6606774"/>
              <a:gd name="connsiteY1144" fmla="*/ 2212185 h 3645803"/>
              <a:gd name="connsiteX1145" fmla="*/ 666962 w 6606774"/>
              <a:gd name="connsiteY1145" fmla="*/ 2212769 h 3645803"/>
              <a:gd name="connsiteX1146" fmla="*/ 661442 w 6606774"/>
              <a:gd name="connsiteY1146" fmla="*/ 2216169 h 3645803"/>
              <a:gd name="connsiteX1147" fmla="*/ 656297 w 6606774"/>
              <a:gd name="connsiteY1147" fmla="*/ 2217613 h 3645803"/>
              <a:gd name="connsiteX1148" fmla="*/ 619246 w 6606774"/>
              <a:gd name="connsiteY1148" fmla="*/ 2214112 h 3645803"/>
              <a:gd name="connsiteX1149" fmla="*/ 601240 w 6606774"/>
              <a:gd name="connsiteY1149" fmla="*/ 2219161 h 3645803"/>
              <a:gd name="connsiteX1150" fmla="*/ 589747 w 6606774"/>
              <a:gd name="connsiteY1150" fmla="*/ 2217753 h 3645803"/>
              <a:gd name="connsiteX1151" fmla="*/ 593341 w 6606774"/>
              <a:gd name="connsiteY1151" fmla="*/ 2207483 h 3645803"/>
              <a:gd name="connsiteX1152" fmla="*/ 597281 w 6606774"/>
              <a:gd name="connsiteY1152" fmla="*/ 2201748 h 3645803"/>
              <a:gd name="connsiteX1153" fmla="*/ 599642 w 6606774"/>
              <a:gd name="connsiteY1153" fmla="*/ 2193676 h 3645803"/>
              <a:gd name="connsiteX1154" fmla="*/ 590345 w 6606774"/>
              <a:gd name="connsiteY1154" fmla="*/ 2193505 h 3645803"/>
              <a:gd name="connsiteX1155" fmla="*/ 567465 w 6606774"/>
              <a:gd name="connsiteY1155" fmla="*/ 2194365 h 3645803"/>
              <a:gd name="connsiteX1156" fmla="*/ 537638 w 6606774"/>
              <a:gd name="connsiteY1156" fmla="*/ 2216623 h 3645803"/>
              <a:gd name="connsiteX1157" fmla="*/ 526568 w 6606774"/>
              <a:gd name="connsiteY1157" fmla="*/ 2229916 h 3645803"/>
              <a:gd name="connsiteX1158" fmla="*/ 513083 w 6606774"/>
              <a:gd name="connsiteY1158" fmla="*/ 2181831 h 3645803"/>
              <a:gd name="connsiteX1159" fmla="*/ 520617 w 6606774"/>
              <a:gd name="connsiteY1159" fmla="*/ 2165825 h 3645803"/>
              <a:gd name="connsiteX1160" fmla="*/ 516117 w 6606774"/>
              <a:gd name="connsiteY1160" fmla="*/ 2159677 h 3645803"/>
              <a:gd name="connsiteX1161" fmla="*/ 524452 w 6606774"/>
              <a:gd name="connsiteY1161" fmla="*/ 2156413 h 3645803"/>
              <a:gd name="connsiteX1162" fmla="*/ 530935 w 6606774"/>
              <a:gd name="connsiteY1162" fmla="*/ 2156448 h 3645803"/>
              <a:gd name="connsiteX1163" fmla="*/ 538064 w 6606774"/>
              <a:gd name="connsiteY1163" fmla="*/ 2148891 h 3645803"/>
              <a:gd name="connsiteX1164" fmla="*/ 544095 w 6606774"/>
              <a:gd name="connsiteY1164" fmla="*/ 2140716 h 3645803"/>
              <a:gd name="connsiteX1165" fmla="*/ 561626 w 6606774"/>
              <a:gd name="connsiteY1165" fmla="*/ 2139224 h 3645803"/>
              <a:gd name="connsiteX1166" fmla="*/ 553359 w 6606774"/>
              <a:gd name="connsiteY1166" fmla="*/ 2131442 h 3645803"/>
              <a:gd name="connsiteX1167" fmla="*/ 531799 w 6606774"/>
              <a:gd name="connsiteY1167" fmla="*/ 2112505 h 3645803"/>
              <a:gd name="connsiteX1168" fmla="*/ 508649 w 6606774"/>
              <a:gd name="connsiteY1168" fmla="*/ 2095775 h 3645803"/>
              <a:gd name="connsiteX1169" fmla="*/ 507874 w 6606774"/>
              <a:gd name="connsiteY1169" fmla="*/ 2127098 h 3645803"/>
              <a:gd name="connsiteX1170" fmla="*/ 485132 w 6606774"/>
              <a:gd name="connsiteY1170" fmla="*/ 2124927 h 3645803"/>
              <a:gd name="connsiteX1171" fmla="*/ 469952 w 6606774"/>
              <a:gd name="connsiteY1171" fmla="*/ 2127382 h 3645803"/>
              <a:gd name="connsiteX1172" fmla="*/ 421802 w 6606774"/>
              <a:gd name="connsiteY1172" fmla="*/ 2118595 h 3645803"/>
              <a:gd name="connsiteX1173" fmla="*/ 275425 w 6606774"/>
              <a:gd name="connsiteY1173" fmla="*/ 2098396 h 3645803"/>
              <a:gd name="connsiteX1174" fmla="*/ 265016 w 6606774"/>
              <a:gd name="connsiteY1174" fmla="*/ 2094229 h 3645803"/>
              <a:gd name="connsiteX1175" fmla="*/ 270120 w 6606774"/>
              <a:gd name="connsiteY1175" fmla="*/ 2083654 h 3645803"/>
              <a:gd name="connsiteX1176" fmla="*/ 273634 w 6606774"/>
              <a:gd name="connsiteY1176" fmla="*/ 2075287 h 3645803"/>
              <a:gd name="connsiteX1177" fmla="*/ 263867 w 6606774"/>
              <a:gd name="connsiteY1177" fmla="*/ 2069066 h 3645803"/>
              <a:gd name="connsiteX1178" fmla="*/ 255328 w 6606774"/>
              <a:gd name="connsiteY1178" fmla="*/ 2070447 h 3645803"/>
              <a:gd name="connsiteX1179" fmla="*/ 230922 w 6606774"/>
              <a:gd name="connsiteY1179" fmla="*/ 2051970 h 3645803"/>
              <a:gd name="connsiteX1180" fmla="*/ 230515 w 6606774"/>
              <a:gd name="connsiteY1180" fmla="*/ 2037413 h 3645803"/>
              <a:gd name="connsiteX1181" fmla="*/ 220901 w 6606774"/>
              <a:gd name="connsiteY1181" fmla="*/ 2032142 h 3645803"/>
              <a:gd name="connsiteX1182" fmla="*/ 210512 w 6606774"/>
              <a:gd name="connsiteY1182" fmla="*/ 2058197 h 3645803"/>
              <a:gd name="connsiteX1183" fmla="*/ 192747 w 6606774"/>
              <a:gd name="connsiteY1183" fmla="*/ 2038646 h 3645803"/>
              <a:gd name="connsiteX1184" fmla="*/ 194470 w 6606774"/>
              <a:gd name="connsiteY1184" fmla="*/ 2007168 h 3645803"/>
              <a:gd name="connsiteX1185" fmla="*/ 218496 w 6606774"/>
              <a:gd name="connsiteY1185" fmla="*/ 2005233 h 3645803"/>
              <a:gd name="connsiteX1186" fmla="*/ 251340 w 6606774"/>
              <a:gd name="connsiteY1186" fmla="*/ 2009671 h 3645803"/>
              <a:gd name="connsiteX1187" fmla="*/ 273161 w 6606774"/>
              <a:gd name="connsiteY1187" fmla="*/ 2006142 h 3645803"/>
              <a:gd name="connsiteX1188" fmla="*/ 363950 w 6606774"/>
              <a:gd name="connsiteY1188" fmla="*/ 2019732 h 3645803"/>
              <a:gd name="connsiteX1189" fmla="*/ 382952 w 6606774"/>
              <a:gd name="connsiteY1189" fmla="*/ 2010809 h 3645803"/>
              <a:gd name="connsiteX1190" fmla="*/ 383927 w 6606774"/>
              <a:gd name="connsiteY1190" fmla="*/ 2004802 h 3645803"/>
              <a:gd name="connsiteX1191" fmla="*/ 390234 w 6606774"/>
              <a:gd name="connsiteY1191" fmla="*/ 2007682 h 3645803"/>
              <a:gd name="connsiteX1192" fmla="*/ 393849 w 6606774"/>
              <a:gd name="connsiteY1192" fmla="*/ 2011972 h 3645803"/>
              <a:gd name="connsiteX1193" fmla="*/ 405847 w 6606774"/>
              <a:gd name="connsiteY1193" fmla="*/ 2013931 h 3645803"/>
              <a:gd name="connsiteX1194" fmla="*/ 400670 w 6606774"/>
              <a:gd name="connsiteY1194" fmla="*/ 2005994 h 3645803"/>
              <a:gd name="connsiteX1195" fmla="*/ 399414 w 6606774"/>
              <a:gd name="connsiteY1195" fmla="*/ 2004248 h 3645803"/>
              <a:gd name="connsiteX1196" fmla="*/ 397390 w 6606774"/>
              <a:gd name="connsiteY1196" fmla="*/ 1997750 h 3645803"/>
              <a:gd name="connsiteX1197" fmla="*/ 403877 w 6606774"/>
              <a:gd name="connsiteY1197" fmla="*/ 1995725 h 3645803"/>
              <a:gd name="connsiteX1198" fmla="*/ 431904 w 6606774"/>
              <a:gd name="connsiteY1198" fmla="*/ 1982419 h 3645803"/>
              <a:gd name="connsiteX1199" fmla="*/ 436521 w 6606774"/>
              <a:gd name="connsiteY1199" fmla="*/ 1974848 h 3645803"/>
              <a:gd name="connsiteX1200" fmla="*/ 413525 w 6606774"/>
              <a:gd name="connsiteY1200" fmla="*/ 1959068 h 3645803"/>
              <a:gd name="connsiteX1201" fmla="*/ 357270 w 6606774"/>
              <a:gd name="connsiteY1201" fmla="*/ 1960365 h 3645803"/>
              <a:gd name="connsiteX1202" fmla="*/ 338449 w 6606774"/>
              <a:gd name="connsiteY1202" fmla="*/ 1964385 h 3645803"/>
              <a:gd name="connsiteX1203" fmla="*/ 330245 w 6606774"/>
              <a:gd name="connsiteY1203" fmla="*/ 1961812 h 3645803"/>
              <a:gd name="connsiteX1204" fmla="*/ 314658 w 6606774"/>
              <a:gd name="connsiteY1204" fmla="*/ 1949708 h 3645803"/>
              <a:gd name="connsiteX1205" fmla="*/ 288608 w 6606774"/>
              <a:gd name="connsiteY1205" fmla="*/ 1945146 h 3645803"/>
              <a:gd name="connsiteX1206" fmla="*/ 276663 w 6606774"/>
              <a:gd name="connsiteY1206" fmla="*/ 1931479 h 3645803"/>
              <a:gd name="connsiteX1207" fmla="*/ 276843 w 6606774"/>
              <a:gd name="connsiteY1207" fmla="*/ 1926575 h 3645803"/>
              <a:gd name="connsiteX1208" fmla="*/ 267870 w 6606774"/>
              <a:gd name="connsiteY1208" fmla="*/ 1919252 h 3645803"/>
              <a:gd name="connsiteX1209" fmla="*/ 265305 w 6606774"/>
              <a:gd name="connsiteY1209" fmla="*/ 1927466 h 3645803"/>
              <a:gd name="connsiteX1210" fmla="*/ 260047 w 6606774"/>
              <a:gd name="connsiteY1210" fmla="*/ 1937092 h 3645803"/>
              <a:gd name="connsiteX1211" fmla="*/ 242896 w 6606774"/>
              <a:gd name="connsiteY1211" fmla="*/ 1921341 h 3645803"/>
              <a:gd name="connsiteX1212" fmla="*/ 241667 w 6606774"/>
              <a:gd name="connsiteY1212" fmla="*/ 1913741 h 3645803"/>
              <a:gd name="connsiteX1213" fmla="*/ 237538 w 6606774"/>
              <a:gd name="connsiteY1213" fmla="*/ 1918307 h 3645803"/>
              <a:gd name="connsiteX1214" fmla="*/ 225052 w 6606774"/>
              <a:gd name="connsiteY1214" fmla="*/ 1919352 h 3645803"/>
              <a:gd name="connsiteX1215" fmla="*/ 201133 w 6606774"/>
              <a:gd name="connsiteY1215" fmla="*/ 1897872 h 3645803"/>
              <a:gd name="connsiteX1216" fmla="*/ 178985 w 6606774"/>
              <a:gd name="connsiteY1216" fmla="*/ 1869280 h 3645803"/>
              <a:gd name="connsiteX1217" fmla="*/ 169398 w 6606774"/>
              <a:gd name="connsiteY1217" fmla="*/ 1858157 h 3645803"/>
              <a:gd name="connsiteX1218" fmla="*/ 119637 w 6606774"/>
              <a:gd name="connsiteY1218" fmla="*/ 1821356 h 3645803"/>
              <a:gd name="connsiteX1219" fmla="*/ 115589 w 6606774"/>
              <a:gd name="connsiteY1219" fmla="*/ 1808362 h 3645803"/>
              <a:gd name="connsiteX1220" fmla="*/ 126178 w 6606774"/>
              <a:gd name="connsiteY1220" fmla="*/ 1807625 h 3645803"/>
              <a:gd name="connsiteX1221" fmla="*/ 143256 w 6606774"/>
              <a:gd name="connsiteY1221" fmla="*/ 1804863 h 3645803"/>
              <a:gd name="connsiteX1222" fmla="*/ 164949 w 6606774"/>
              <a:gd name="connsiteY1222" fmla="*/ 1794530 h 3645803"/>
              <a:gd name="connsiteX1223" fmla="*/ 186970 w 6606774"/>
              <a:gd name="connsiteY1223" fmla="*/ 1816317 h 3645803"/>
              <a:gd name="connsiteX1224" fmla="*/ 186608 w 6606774"/>
              <a:gd name="connsiteY1224" fmla="*/ 1826124 h 3645803"/>
              <a:gd name="connsiteX1225" fmla="*/ 185968 w 6606774"/>
              <a:gd name="connsiteY1225" fmla="*/ 1828178 h 3645803"/>
              <a:gd name="connsiteX1226" fmla="*/ 187711 w 6606774"/>
              <a:gd name="connsiteY1226" fmla="*/ 1826921 h 3645803"/>
              <a:gd name="connsiteX1227" fmla="*/ 198301 w 6606774"/>
              <a:gd name="connsiteY1227" fmla="*/ 1826184 h 3645803"/>
              <a:gd name="connsiteX1228" fmla="*/ 225099 w 6606774"/>
              <a:gd name="connsiteY1228" fmla="*/ 1805276 h 3645803"/>
              <a:gd name="connsiteX1229" fmla="*/ 239845 w 6606774"/>
              <a:gd name="connsiteY1229" fmla="*/ 1794116 h 3645803"/>
              <a:gd name="connsiteX1230" fmla="*/ 255920 w 6606774"/>
              <a:gd name="connsiteY1230" fmla="*/ 1803217 h 3645803"/>
              <a:gd name="connsiteX1231" fmla="*/ 310143 w 6606774"/>
              <a:gd name="connsiteY1231" fmla="*/ 1831495 h 3645803"/>
              <a:gd name="connsiteX1232" fmla="*/ 322223 w 6606774"/>
              <a:gd name="connsiteY1232" fmla="*/ 1815892 h 3645803"/>
              <a:gd name="connsiteX1233" fmla="*/ 327687 w 6606774"/>
              <a:gd name="connsiteY1233" fmla="*/ 1795509 h 3645803"/>
              <a:gd name="connsiteX1234" fmla="*/ 350530 w 6606774"/>
              <a:gd name="connsiteY1234" fmla="*/ 1810339 h 3645803"/>
              <a:gd name="connsiteX1235" fmla="*/ 378170 w 6606774"/>
              <a:gd name="connsiteY1235" fmla="*/ 1812693 h 3645803"/>
              <a:gd name="connsiteX1236" fmla="*/ 380221 w 6606774"/>
              <a:gd name="connsiteY1236" fmla="*/ 1813337 h 3645803"/>
              <a:gd name="connsiteX1237" fmla="*/ 394251 w 6606774"/>
              <a:gd name="connsiteY1237" fmla="*/ 1785719 h 3645803"/>
              <a:gd name="connsiteX1238" fmla="*/ 399229 w 6606774"/>
              <a:gd name="connsiteY1238" fmla="*/ 1768340 h 3645803"/>
              <a:gd name="connsiteX1239" fmla="*/ 403024 w 6606774"/>
              <a:gd name="connsiteY1239" fmla="*/ 1767726 h 3645803"/>
              <a:gd name="connsiteX1240" fmla="*/ 418150 w 6606774"/>
              <a:gd name="connsiteY1240" fmla="*/ 1776979 h 3645803"/>
              <a:gd name="connsiteX1241" fmla="*/ 430096 w 6606774"/>
              <a:gd name="connsiteY1241" fmla="*/ 1790646 h 3645803"/>
              <a:gd name="connsiteX1242" fmla="*/ 443605 w 6606774"/>
              <a:gd name="connsiteY1242" fmla="*/ 1807960 h 3645803"/>
              <a:gd name="connsiteX1243" fmla="*/ 463067 w 6606774"/>
              <a:gd name="connsiteY1243" fmla="*/ 1801888 h 3645803"/>
              <a:gd name="connsiteX1244" fmla="*/ 471271 w 6606774"/>
              <a:gd name="connsiteY1244" fmla="*/ 1804461 h 3645803"/>
              <a:gd name="connsiteX1245" fmla="*/ 485142 w 6606774"/>
              <a:gd name="connsiteY1245" fmla="*/ 1811967 h 3645803"/>
              <a:gd name="connsiteX1246" fmla="*/ 490680 w 6606774"/>
              <a:gd name="connsiteY1246" fmla="*/ 1810097 h 3645803"/>
              <a:gd name="connsiteX1247" fmla="*/ 511037 w 6606774"/>
              <a:gd name="connsiteY1247" fmla="*/ 1815579 h 3645803"/>
              <a:gd name="connsiteX1248" fmla="*/ 535163 w 6606774"/>
              <a:gd name="connsiteY1248" fmla="*/ 1826301 h 3645803"/>
              <a:gd name="connsiteX1249" fmla="*/ 546113 w 6606774"/>
              <a:gd name="connsiteY1249" fmla="*/ 1815756 h 3645803"/>
              <a:gd name="connsiteX1250" fmla="*/ 546474 w 6606774"/>
              <a:gd name="connsiteY1250" fmla="*/ 1805949 h 3645803"/>
              <a:gd name="connsiteX1251" fmla="*/ 542452 w 6606774"/>
              <a:gd name="connsiteY1251" fmla="*/ 1787100 h 3645803"/>
              <a:gd name="connsiteX1252" fmla="*/ 526665 w 6606774"/>
              <a:gd name="connsiteY1252" fmla="*/ 1749680 h 3645803"/>
              <a:gd name="connsiteX1253" fmla="*/ 548766 w 6606774"/>
              <a:gd name="connsiteY1253" fmla="*/ 1753905 h 3645803"/>
              <a:gd name="connsiteX1254" fmla="*/ 575611 w 6606774"/>
              <a:gd name="connsiteY1254" fmla="*/ 1757363 h 3645803"/>
              <a:gd name="connsiteX1255" fmla="*/ 599429 w 6606774"/>
              <a:gd name="connsiteY1255" fmla="*/ 1766186 h 3645803"/>
              <a:gd name="connsiteX1256" fmla="*/ 671344 w 6606774"/>
              <a:gd name="connsiteY1256" fmla="*/ 1795503 h 3645803"/>
              <a:gd name="connsiteX1257" fmla="*/ 680370 w 6606774"/>
              <a:gd name="connsiteY1257" fmla="*/ 1791118 h 3645803"/>
              <a:gd name="connsiteX1258" fmla="*/ 685295 w 6606774"/>
              <a:gd name="connsiteY1258" fmla="*/ 1785447 h 3645803"/>
              <a:gd name="connsiteX1259" fmla="*/ 689217 w 6606774"/>
              <a:gd name="connsiteY1259" fmla="*/ 1791638 h 3645803"/>
              <a:gd name="connsiteX1260" fmla="*/ 696445 w 6606774"/>
              <a:gd name="connsiteY1260" fmla="*/ 1800218 h 3645803"/>
              <a:gd name="connsiteX1261" fmla="*/ 710649 w 6606774"/>
              <a:gd name="connsiteY1261" fmla="*/ 1803770 h 3645803"/>
              <a:gd name="connsiteX1262" fmla="*/ 717237 w 6606774"/>
              <a:gd name="connsiteY1262" fmla="*/ 1814404 h 3645803"/>
              <a:gd name="connsiteX1263" fmla="*/ 726183 w 6606774"/>
              <a:gd name="connsiteY1263" fmla="*/ 1827581 h 3645803"/>
              <a:gd name="connsiteX1264" fmla="*/ 734594 w 6606774"/>
              <a:gd name="connsiteY1264" fmla="*/ 1819397 h 3645803"/>
              <a:gd name="connsiteX1265" fmla="*/ 737774 w 6606774"/>
              <a:gd name="connsiteY1265" fmla="*/ 1814983 h 3645803"/>
              <a:gd name="connsiteX1266" fmla="*/ 745925 w 6606774"/>
              <a:gd name="connsiteY1266" fmla="*/ 1829264 h 3645803"/>
              <a:gd name="connsiteX1267" fmla="*/ 755539 w 6606774"/>
              <a:gd name="connsiteY1267" fmla="*/ 1834533 h 3645803"/>
              <a:gd name="connsiteX1268" fmla="*/ 760003 w 6606774"/>
              <a:gd name="connsiteY1268" fmla="*/ 1826012 h 3645803"/>
              <a:gd name="connsiteX1269" fmla="*/ 795339 w 6606774"/>
              <a:gd name="connsiteY1269" fmla="*/ 1803723 h 3645803"/>
              <a:gd name="connsiteX1270" fmla="*/ 806697 w 6606774"/>
              <a:gd name="connsiteY1270" fmla="*/ 1807736 h 3645803"/>
              <a:gd name="connsiteX1271" fmla="*/ 849570 w 6606774"/>
              <a:gd name="connsiteY1271" fmla="*/ 1795927 h 3645803"/>
              <a:gd name="connsiteX1272" fmla="*/ 850365 w 6606774"/>
              <a:gd name="connsiteY1272" fmla="*/ 1794824 h 3645803"/>
              <a:gd name="connsiteX1273" fmla="*/ 863647 w 6606774"/>
              <a:gd name="connsiteY1273" fmla="*/ 1792676 h 3645803"/>
              <a:gd name="connsiteX1274" fmla="*/ 867415 w 6606774"/>
              <a:gd name="connsiteY1274" fmla="*/ 1797916 h 3645803"/>
              <a:gd name="connsiteX1275" fmla="*/ 859003 w 6606774"/>
              <a:gd name="connsiteY1275" fmla="*/ 1806102 h 3645803"/>
              <a:gd name="connsiteX1276" fmla="*/ 852977 w 6606774"/>
              <a:gd name="connsiteY1276" fmla="*/ 1810976 h 3645803"/>
              <a:gd name="connsiteX1277" fmla="*/ 859437 w 6606774"/>
              <a:gd name="connsiteY1277" fmla="*/ 1814805 h 3645803"/>
              <a:gd name="connsiteX1278" fmla="*/ 874437 w 6606774"/>
              <a:gd name="connsiteY1278" fmla="*/ 1817255 h 3645803"/>
              <a:gd name="connsiteX1279" fmla="*/ 892255 w 6606774"/>
              <a:gd name="connsiteY1279" fmla="*/ 1825097 h 3645803"/>
              <a:gd name="connsiteX1280" fmla="*/ 902998 w 6606774"/>
              <a:gd name="connsiteY1280" fmla="*/ 1825309 h 3645803"/>
              <a:gd name="connsiteX1281" fmla="*/ 934894 w 6606774"/>
              <a:gd name="connsiteY1281" fmla="*/ 1829900 h 3645803"/>
              <a:gd name="connsiteX1282" fmla="*/ 949352 w 6606774"/>
              <a:gd name="connsiteY1282" fmla="*/ 1847061 h 3645803"/>
              <a:gd name="connsiteX1283" fmla="*/ 971733 w 6606774"/>
              <a:gd name="connsiteY1283" fmla="*/ 1859041 h 3645803"/>
              <a:gd name="connsiteX1284" fmla="*/ 989171 w 6606774"/>
              <a:gd name="connsiteY1284" fmla="*/ 1846471 h 3645803"/>
              <a:gd name="connsiteX1285" fmla="*/ 1010070 w 6606774"/>
              <a:gd name="connsiteY1285" fmla="*/ 1837241 h 3645803"/>
              <a:gd name="connsiteX1286" fmla="*/ 1020966 w 6606774"/>
              <a:gd name="connsiteY1286" fmla="*/ 1838404 h 3645803"/>
              <a:gd name="connsiteX1287" fmla="*/ 1033734 w 6606774"/>
              <a:gd name="connsiteY1287" fmla="*/ 1845114 h 3645803"/>
              <a:gd name="connsiteX1288" fmla="*/ 1033901 w 6606774"/>
              <a:gd name="connsiteY1288" fmla="*/ 1846144 h 3645803"/>
              <a:gd name="connsiteX1289" fmla="*/ 1048531 w 6606774"/>
              <a:gd name="connsiteY1289" fmla="*/ 1850889 h 3645803"/>
              <a:gd name="connsiteX1290" fmla="*/ 1053950 w 6606774"/>
              <a:gd name="connsiteY1290" fmla="*/ 1851269 h 3645803"/>
              <a:gd name="connsiteX1291" fmla="*/ 1055059 w 6606774"/>
              <a:gd name="connsiteY1291" fmla="*/ 1850561 h 3645803"/>
              <a:gd name="connsiteX1292" fmla="*/ 1063118 w 6606774"/>
              <a:gd name="connsiteY1292" fmla="*/ 1846211 h 3645803"/>
              <a:gd name="connsiteX1293" fmla="*/ 1098758 w 6606774"/>
              <a:gd name="connsiteY1293" fmla="*/ 1843860 h 3645803"/>
              <a:gd name="connsiteX1294" fmla="*/ 1099157 w 6606774"/>
              <a:gd name="connsiteY1294" fmla="*/ 1844093 h 3645803"/>
              <a:gd name="connsiteX1295" fmla="*/ 1105722 w 6606774"/>
              <a:gd name="connsiteY1295" fmla="*/ 1841491 h 3645803"/>
              <a:gd name="connsiteX1296" fmla="*/ 1117591 w 6606774"/>
              <a:gd name="connsiteY1296" fmla="*/ 1840941 h 3645803"/>
              <a:gd name="connsiteX1297" fmla="*/ 1146955 w 6606774"/>
              <a:gd name="connsiteY1297" fmla="*/ 1840116 h 3645803"/>
              <a:gd name="connsiteX1298" fmla="*/ 1183159 w 6606774"/>
              <a:gd name="connsiteY1298" fmla="*/ 1814217 h 3645803"/>
              <a:gd name="connsiteX1299" fmla="*/ 1190974 w 6606774"/>
              <a:gd name="connsiteY1299" fmla="*/ 1807046 h 3645803"/>
              <a:gd name="connsiteX1300" fmla="*/ 1196662 w 6606774"/>
              <a:gd name="connsiteY1300" fmla="*/ 1804536 h 3645803"/>
              <a:gd name="connsiteX1301" fmla="*/ 1188790 w 6606774"/>
              <a:gd name="connsiteY1301" fmla="*/ 1798589 h 3645803"/>
              <a:gd name="connsiteX1302" fmla="*/ 1174251 w 6606774"/>
              <a:gd name="connsiteY1302" fmla="*/ 1798990 h 3645803"/>
              <a:gd name="connsiteX1303" fmla="*/ 1160790 w 6606774"/>
              <a:gd name="connsiteY1303" fmla="*/ 1806042 h 3645803"/>
              <a:gd name="connsiteX1304" fmla="*/ 1149612 w 6606774"/>
              <a:gd name="connsiteY1304" fmla="*/ 1797126 h 3645803"/>
              <a:gd name="connsiteX1305" fmla="*/ 1130150 w 6606774"/>
              <a:gd name="connsiteY1305" fmla="*/ 1803198 h 3645803"/>
              <a:gd name="connsiteX1306" fmla="*/ 1113560 w 6606774"/>
              <a:gd name="connsiteY1306" fmla="*/ 1802955 h 3645803"/>
              <a:gd name="connsiteX1307" fmla="*/ 1087511 w 6606774"/>
              <a:gd name="connsiteY1307" fmla="*/ 1798394 h 3645803"/>
              <a:gd name="connsiteX1308" fmla="*/ 1072412 w 6606774"/>
              <a:gd name="connsiteY1308" fmla="*/ 1783287 h 3645803"/>
              <a:gd name="connsiteX1309" fmla="*/ 1045694 w 6606774"/>
              <a:gd name="connsiteY1309" fmla="*/ 1786633 h 3645803"/>
              <a:gd name="connsiteX1310" fmla="*/ 1038845 w 6606774"/>
              <a:gd name="connsiteY1310" fmla="*/ 1798465 h 3645803"/>
              <a:gd name="connsiteX1311" fmla="*/ 1029773 w 6606774"/>
              <a:gd name="connsiteY1311" fmla="*/ 1778483 h 3645803"/>
              <a:gd name="connsiteX1312" fmla="*/ 1027541 w 6606774"/>
              <a:gd name="connsiteY1312" fmla="*/ 1782744 h 3645803"/>
              <a:gd name="connsiteX1313" fmla="*/ 999387 w 6606774"/>
              <a:gd name="connsiteY1313" fmla="*/ 1789248 h 3645803"/>
              <a:gd name="connsiteX1314" fmla="*/ 992159 w 6606774"/>
              <a:gd name="connsiteY1314" fmla="*/ 1780667 h 3645803"/>
              <a:gd name="connsiteX1315" fmla="*/ 991083 w 6606774"/>
              <a:gd name="connsiteY1315" fmla="*/ 1774016 h 3645803"/>
              <a:gd name="connsiteX1316" fmla="*/ 985625 w 6606774"/>
              <a:gd name="connsiteY1316" fmla="*/ 1758325 h 3645803"/>
              <a:gd name="connsiteX1317" fmla="*/ 933859 w 6606774"/>
              <a:gd name="connsiteY1317" fmla="*/ 1745248 h 3645803"/>
              <a:gd name="connsiteX1318" fmla="*/ 849403 w 6606774"/>
              <a:gd name="connsiteY1318" fmla="*/ 1728683 h 3645803"/>
              <a:gd name="connsiteX1319" fmla="*/ 822712 w 6606774"/>
              <a:gd name="connsiteY1319" fmla="*/ 1726175 h 3645803"/>
              <a:gd name="connsiteX1320" fmla="*/ 802662 w 6606774"/>
              <a:gd name="connsiteY1320" fmla="*/ 1722593 h 3645803"/>
              <a:gd name="connsiteX1321" fmla="*/ 801420 w 6606774"/>
              <a:gd name="connsiteY1321" fmla="*/ 1722072 h 3645803"/>
              <a:gd name="connsiteX1322" fmla="*/ 796616 w 6606774"/>
              <a:gd name="connsiteY1322" fmla="*/ 1725348 h 3645803"/>
              <a:gd name="connsiteX1323" fmla="*/ 782898 w 6606774"/>
              <a:gd name="connsiteY1323" fmla="*/ 1729195 h 3645803"/>
              <a:gd name="connsiteX1324" fmla="*/ 737648 w 6606774"/>
              <a:gd name="connsiteY1324" fmla="*/ 1726140 h 3645803"/>
              <a:gd name="connsiteX1325" fmla="*/ 600771 w 6606774"/>
              <a:gd name="connsiteY1325" fmla="*/ 1722851 h 3645803"/>
              <a:gd name="connsiteX1326" fmla="*/ 590752 w 6606774"/>
              <a:gd name="connsiteY1326" fmla="*/ 1720103 h 3645803"/>
              <a:gd name="connsiteX1327" fmla="*/ 594346 w 6606774"/>
              <a:gd name="connsiteY1327" fmla="*/ 1709834 h 3645803"/>
              <a:gd name="connsiteX1328" fmla="*/ 596707 w 6606774"/>
              <a:gd name="connsiteY1328" fmla="*/ 1701762 h 3645803"/>
              <a:gd name="connsiteX1329" fmla="*/ 587063 w 6606774"/>
              <a:gd name="connsiteY1329" fmla="*/ 1697057 h 3645803"/>
              <a:gd name="connsiteX1330" fmla="*/ 579347 w 6606774"/>
              <a:gd name="connsiteY1330" fmla="*/ 1699222 h 3645803"/>
              <a:gd name="connsiteX1331" fmla="*/ 554944 w 6606774"/>
              <a:gd name="connsiteY1331" fmla="*/ 1684763 h 3645803"/>
              <a:gd name="connsiteX1332" fmla="*/ 553047 w 6606774"/>
              <a:gd name="connsiteY1332" fmla="*/ 1671402 h 3645803"/>
              <a:gd name="connsiteX1333" fmla="*/ 543644 w 6606774"/>
              <a:gd name="connsiteY1333" fmla="*/ 1667556 h 3645803"/>
              <a:gd name="connsiteX1334" fmla="*/ 536804 w 6606774"/>
              <a:gd name="connsiteY1334" fmla="*/ 1692629 h 3645803"/>
              <a:gd name="connsiteX1335" fmla="*/ 518404 w 6606774"/>
              <a:gd name="connsiteY1335" fmla="*/ 1676487 h 3645803"/>
              <a:gd name="connsiteX1336" fmla="*/ 514156 w 6606774"/>
              <a:gd name="connsiteY1336" fmla="*/ 1662165 h 3645803"/>
              <a:gd name="connsiteX1337" fmla="*/ 514991 w 6606774"/>
              <a:gd name="connsiteY1337" fmla="*/ 1657293 h 3645803"/>
              <a:gd name="connsiteX1338" fmla="*/ 492018 w 6606774"/>
              <a:gd name="connsiteY1338" fmla="*/ 1655838 h 3645803"/>
              <a:gd name="connsiteX1339" fmla="*/ 479251 w 6606774"/>
              <a:gd name="connsiteY1339" fmla="*/ 1649129 h 3645803"/>
              <a:gd name="connsiteX1340" fmla="*/ 448023 w 6606774"/>
              <a:gd name="connsiteY1340" fmla="*/ 1636631 h 3645803"/>
              <a:gd name="connsiteX1341" fmla="*/ 441382 w 6606774"/>
              <a:gd name="connsiteY1341" fmla="*/ 1637704 h 3645803"/>
              <a:gd name="connsiteX1342" fmla="*/ 447308 w 6606774"/>
              <a:gd name="connsiteY1342" fmla="*/ 1620172 h 3645803"/>
              <a:gd name="connsiteX1343" fmla="*/ 466183 w 6606774"/>
              <a:gd name="connsiteY1343" fmla="*/ 1604445 h 3645803"/>
              <a:gd name="connsiteX1344" fmla="*/ 482465 w 6606774"/>
              <a:gd name="connsiteY1344" fmla="*/ 1602786 h 3645803"/>
              <a:gd name="connsiteX1345" fmla="*/ 498232 w 6606774"/>
              <a:gd name="connsiteY1345" fmla="*/ 1609986 h 3645803"/>
              <a:gd name="connsiteX1346" fmla="*/ 500076 w 6606774"/>
              <a:gd name="connsiteY1346" fmla="*/ 1621388 h 3645803"/>
              <a:gd name="connsiteX1347" fmla="*/ 507792 w 6606774"/>
              <a:gd name="connsiteY1347" fmla="*/ 1626964 h 3645803"/>
              <a:gd name="connsiteX1348" fmla="*/ 530768 w 6606774"/>
              <a:gd name="connsiteY1348" fmla="*/ 1612524 h 3645803"/>
              <a:gd name="connsiteX1349" fmla="*/ 536000 w 6606774"/>
              <a:gd name="connsiteY1349" fmla="*/ 1608752 h 3645803"/>
              <a:gd name="connsiteX1350" fmla="*/ 539769 w 6606774"/>
              <a:gd name="connsiteY1350" fmla="*/ 1613993 h 3645803"/>
              <a:gd name="connsiteX1351" fmla="*/ 540537 w 6606774"/>
              <a:gd name="connsiteY1351" fmla="*/ 1618743 h 3645803"/>
              <a:gd name="connsiteX1352" fmla="*/ 550150 w 6606774"/>
              <a:gd name="connsiteY1352" fmla="*/ 1624014 h 3645803"/>
              <a:gd name="connsiteX1353" fmla="*/ 562304 w 6606774"/>
              <a:gd name="connsiteY1353" fmla="*/ 1626923 h 3645803"/>
              <a:gd name="connsiteX1354" fmla="*/ 563045 w 6606774"/>
              <a:gd name="connsiteY1354" fmla="*/ 1637527 h 3645803"/>
              <a:gd name="connsiteX1355" fmla="*/ 551507 w 6606774"/>
              <a:gd name="connsiteY1355" fmla="*/ 1638418 h 3645803"/>
              <a:gd name="connsiteX1356" fmla="*/ 544071 w 6606774"/>
              <a:gd name="connsiteY1356" fmla="*/ 1640595 h 3645803"/>
              <a:gd name="connsiteX1357" fmla="*/ 545032 w 6606774"/>
              <a:gd name="connsiteY1357" fmla="*/ 1644058 h 3645803"/>
              <a:gd name="connsiteX1358" fmla="*/ 553866 w 6606774"/>
              <a:gd name="connsiteY1358" fmla="*/ 1645470 h 3645803"/>
              <a:gd name="connsiteX1359" fmla="*/ 563290 w 6606774"/>
              <a:gd name="connsiteY1359" fmla="*/ 1644380 h 3645803"/>
              <a:gd name="connsiteX1360" fmla="*/ 569044 w 6606774"/>
              <a:gd name="connsiteY1360" fmla="*/ 1638507 h 3645803"/>
              <a:gd name="connsiteX1361" fmla="*/ 588533 w 6606774"/>
              <a:gd name="connsiteY1361" fmla="*/ 1626580 h 3645803"/>
              <a:gd name="connsiteX1362" fmla="*/ 616170 w 6606774"/>
              <a:gd name="connsiteY1362" fmla="*/ 1629666 h 3645803"/>
              <a:gd name="connsiteX1363" fmla="*/ 627821 w 6606774"/>
              <a:gd name="connsiteY1363" fmla="*/ 1631651 h 3645803"/>
              <a:gd name="connsiteX1364" fmla="*/ 631627 w 6606774"/>
              <a:gd name="connsiteY1364" fmla="*/ 1631302 h 3645803"/>
              <a:gd name="connsiteX1365" fmla="*/ 674048 w 6606774"/>
              <a:gd name="connsiteY1365" fmla="*/ 1641170 h 3645803"/>
              <a:gd name="connsiteX1366" fmla="*/ 690609 w 6606774"/>
              <a:gd name="connsiteY1366" fmla="*/ 1630968 h 3645803"/>
              <a:gd name="connsiteX1367" fmla="*/ 690878 w 6606774"/>
              <a:gd name="connsiteY1367" fmla="*/ 1625335 h 3645803"/>
              <a:gd name="connsiteX1368" fmla="*/ 696986 w 6606774"/>
              <a:gd name="connsiteY1368" fmla="*/ 1627327 h 3645803"/>
              <a:gd name="connsiteX1369" fmla="*/ 700763 w 6606774"/>
              <a:gd name="connsiteY1369" fmla="*/ 1630899 h 3645803"/>
              <a:gd name="connsiteX1370" fmla="*/ 712015 w 6606774"/>
              <a:gd name="connsiteY1370" fmla="*/ 1631448 h 3645803"/>
              <a:gd name="connsiteX1371" fmla="*/ 706419 w 6606774"/>
              <a:gd name="connsiteY1371" fmla="*/ 1624683 h 3645803"/>
              <a:gd name="connsiteX1372" fmla="*/ 705078 w 6606774"/>
              <a:gd name="connsiteY1372" fmla="*/ 1623205 h 3645803"/>
              <a:gd name="connsiteX1373" fmla="*/ 702535 w 6606774"/>
              <a:gd name="connsiteY1373" fmla="*/ 1617435 h 3645803"/>
              <a:gd name="connsiteX1374" fmla="*/ 705762 w 6606774"/>
              <a:gd name="connsiteY1374" fmla="*/ 1616011 h 3645803"/>
              <a:gd name="connsiteX1375" fmla="*/ 695893 w 6606774"/>
              <a:gd name="connsiteY1375" fmla="*/ 1610192 h 3645803"/>
              <a:gd name="connsiteX1376" fmla="*/ 708707 w 6606774"/>
              <a:gd name="connsiteY1376" fmla="*/ 1606657 h 3645803"/>
              <a:gd name="connsiteX1377" fmla="*/ 724793 w 6606774"/>
              <a:gd name="connsiteY1377" fmla="*/ 1610426 h 3645803"/>
              <a:gd name="connsiteX1378" fmla="*/ 732709 w 6606774"/>
              <a:gd name="connsiteY1378" fmla="*/ 1599711 h 3645803"/>
              <a:gd name="connsiteX1379" fmla="*/ 736168 w 6606774"/>
              <a:gd name="connsiteY1379" fmla="*/ 1592257 h 3645803"/>
              <a:gd name="connsiteX1380" fmla="*/ 727501 w 6606774"/>
              <a:gd name="connsiteY1380" fmla="*/ 1581946 h 3645803"/>
              <a:gd name="connsiteX1381" fmla="*/ 723399 w 6606774"/>
              <a:gd name="connsiteY1381" fmla="*/ 1582653 h 3645803"/>
              <a:gd name="connsiteX1382" fmla="*/ 712092 w 6606774"/>
              <a:gd name="connsiteY1382" fmla="*/ 1580526 h 3645803"/>
              <a:gd name="connsiteX1383" fmla="*/ 688369 w 6606774"/>
              <a:gd name="connsiteY1383" fmla="*/ 1587949 h 3645803"/>
              <a:gd name="connsiteX1384" fmla="*/ 661689 w 6606774"/>
              <a:gd name="connsiteY1384" fmla="*/ 1587213 h 3645803"/>
              <a:gd name="connsiteX1385" fmla="*/ 644782 w 6606774"/>
              <a:gd name="connsiteY1385" fmla="*/ 1592880 h 3645803"/>
              <a:gd name="connsiteX1386" fmla="*/ 636959 w 6606774"/>
              <a:gd name="connsiteY1386" fmla="*/ 1591369 h 3645803"/>
              <a:gd name="connsiteX1387" fmla="*/ 634159 w 6606774"/>
              <a:gd name="connsiteY1387" fmla="*/ 1589664 h 3645803"/>
              <a:gd name="connsiteX1388" fmla="*/ 626784 w 6606774"/>
              <a:gd name="connsiteY1388" fmla="*/ 1593377 h 3645803"/>
              <a:gd name="connsiteX1389" fmla="*/ 614457 w 6606774"/>
              <a:gd name="connsiteY1389" fmla="*/ 1602118 h 3645803"/>
              <a:gd name="connsiteX1390" fmla="*/ 617986 w 6606774"/>
              <a:gd name="connsiteY1390" fmla="*/ 1586592 h 3645803"/>
              <a:gd name="connsiteX1391" fmla="*/ 617481 w 6606774"/>
              <a:gd name="connsiteY1391" fmla="*/ 1581623 h 3645803"/>
              <a:gd name="connsiteX1392" fmla="*/ 596882 w 6606774"/>
              <a:gd name="connsiteY1392" fmla="*/ 1580381 h 3645803"/>
              <a:gd name="connsiteX1393" fmla="*/ 584455 w 6606774"/>
              <a:gd name="connsiteY1393" fmla="*/ 1569047 h 3645803"/>
              <a:gd name="connsiteX1394" fmla="*/ 584109 w 6606774"/>
              <a:gd name="connsiteY1394" fmla="*/ 1564513 h 3645803"/>
              <a:gd name="connsiteX1395" fmla="*/ 581259 w 6606774"/>
              <a:gd name="connsiteY1395" fmla="*/ 1560300 h 3645803"/>
              <a:gd name="connsiteX1396" fmla="*/ 575033 w 6606774"/>
              <a:gd name="connsiteY1396" fmla="*/ 1558761 h 3645803"/>
              <a:gd name="connsiteX1397" fmla="*/ 572593 w 6606774"/>
              <a:gd name="connsiteY1397" fmla="*/ 1561375 h 3645803"/>
              <a:gd name="connsiteX1398" fmla="*/ 573580 w 6606774"/>
              <a:gd name="connsiteY1398" fmla="*/ 1566540 h 3645803"/>
              <a:gd name="connsiteX1399" fmla="*/ 569744 w 6606774"/>
              <a:gd name="connsiteY1399" fmla="*/ 1575952 h 3645803"/>
              <a:gd name="connsiteX1400" fmla="*/ 552308 w 6606774"/>
              <a:gd name="connsiteY1400" fmla="*/ 1563244 h 3645803"/>
              <a:gd name="connsiteX1401" fmla="*/ 550381 w 6606774"/>
              <a:gd name="connsiteY1401" fmla="*/ 1556375 h 3645803"/>
              <a:gd name="connsiteX1402" fmla="*/ 547058 w 6606774"/>
              <a:gd name="connsiteY1402" fmla="*/ 1561012 h 3645803"/>
              <a:gd name="connsiteX1403" fmla="*/ 535670 w 6606774"/>
              <a:gd name="connsiteY1403" fmla="*/ 1563280 h 3645803"/>
              <a:gd name="connsiteX1404" fmla="*/ 511403 w 6606774"/>
              <a:gd name="connsiteY1404" fmla="*/ 1546004 h 3645803"/>
              <a:gd name="connsiteX1405" fmla="*/ 505190 w 6606774"/>
              <a:gd name="connsiteY1405" fmla="*/ 1541652 h 3645803"/>
              <a:gd name="connsiteX1406" fmla="*/ 488096 w 6606774"/>
              <a:gd name="connsiteY1406" fmla="*/ 1539617 h 3645803"/>
              <a:gd name="connsiteX1407" fmla="*/ 469821 w 6606774"/>
              <a:gd name="connsiteY1407" fmla="*/ 1535769 h 3645803"/>
              <a:gd name="connsiteX1408" fmla="*/ 460041 w 6606774"/>
              <a:gd name="connsiteY1408" fmla="*/ 1518962 h 3645803"/>
              <a:gd name="connsiteX1409" fmla="*/ 441334 w 6606774"/>
              <a:gd name="connsiteY1409" fmla="*/ 1505377 h 3645803"/>
              <a:gd name="connsiteX1410" fmla="*/ 418030 w 6606774"/>
              <a:gd name="connsiteY1410" fmla="*/ 1503968 h 3645803"/>
              <a:gd name="connsiteX1411" fmla="*/ 403596 w 6606774"/>
              <a:gd name="connsiteY1411" fmla="*/ 1503784 h 3645803"/>
              <a:gd name="connsiteX1412" fmla="*/ 384678 w 6606774"/>
              <a:gd name="connsiteY1412" fmla="*/ 1506880 h 3645803"/>
              <a:gd name="connsiteX1413" fmla="*/ 370299 w 6606774"/>
              <a:gd name="connsiteY1413" fmla="*/ 1502248 h 3645803"/>
              <a:gd name="connsiteX1414" fmla="*/ 360419 w 6606774"/>
              <a:gd name="connsiteY1414" fmla="*/ 1493224 h 3645803"/>
              <a:gd name="connsiteX1415" fmla="*/ 343834 w 6606774"/>
              <a:gd name="connsiteY1415" fmla="*/ 1487452 h 3645803"/>
              <a:gd name="connsiteX1416" fmla="*/ 322582 w 6606774"/>
              <a:gd name="connsiteY1416" fmla="*/ 1499415 h 3645803"/>
              <a:gd name="connsiteX1417" fmla="*/ 321500 w 6606774"/>
              <a:gd name="connsiteY1417" fmla="*/ 1497177 h 3645803"/>
              <a:gd name="connsiteX1418" fmla="*/ 322993 w 6606774"/>
              <a:gd name="connsiteY1418" fmla="*/ 1467168 h 3645803"/>
              <a:gd name="connsiteX1419" fmla="*/ 319733 w 6606774"/>
              <a:gd name="connsiteY1419" fmla="*/ 1461566 h 3645803"/>
              <a:gd name="connsiteX1420" fmla="*/ 278819 w 6606774"/>
              <a:gd name="connsiteY1420" fmla="*/ 1447698 h 3645803"/>
              <a:gd name="connsiteX1421" fmla="*/ 261167 w 6606774"/>
              <a:gd name="connsiteY1421" fmla="*/ 1438575 h 3645803"/>
              <a:gd name="connsiteX1422" fmla="*/ 261380 w 6606774"/>
              <a:gd name="connsiteY1422" fmla="*/ 1421896 h 3645803"/>
              <a:gd name="connsiteX1423" fmla="*/ 290377 w 6606774"/>
              <a:gd name="connsiteY1423" fmla="*/ 1412256 h 3645803"/>
              <a:gd name="connsiteX1424" fmla="*/ 317965 w 6606774"/>
              <a:gd name="connsiteY1424" fmla="*/ 1425954 h 3645803"/>
              <a:gd name="connsiteX1425" fmla="*/ 343348 w 6606774"/>
              <a:gd name="connsiteY1425" fmla="*/ 1438512 h 3645803"/>
              <a:gd name="connsiteX1426" fmla="*/ 371065 w 6606774"/>
              <a:gd name="connsiteY1426" fmla="*/ 1442201 h 3645803"/>
              <a:gd name="connsiteX1427" fmla="*/ 398909 w 6606774"/>
              <a:gd name="connsiteY1427" fmla="*/ 1435882 h 3645803"/>
              <a:gd name="connsiteX1428" fmla="*/ 456435 w 6606774"/>
              <a:gd name="connsiteY1428" fmla="*/ 1453299 h 3645803"/>
              <a:gd name="connsiteX1429" fmla="*/ 504251 w 6606774"/>
              <a:gd name="connsiteY1429" fmla="*/ 1448347 h 3645803"/>
              <a:gd name="connsiteX1430" fmla="*/ 523099 w 6606774"/>
              <a:gd name="connsiteY1430" fmla="*/ 1450812 h 3645803"/>
              <a:gd name="connsiteX1431" fmla="*/ 525571 w 6606774"/>
              <a:gd name="connsiteY1431" fmla="*/ 1452923 h 3645803"/>
              <a:gd name="connsiteX1432" fmla="*/ 526745 w 6606774"/>
              <a:gd name="connsiteY1432" fmla="*/ 1449429 h 3645803"/>
              <a:gd name="connsiteX1433" fmla="*/ 536193 w 6606774"/>
              <a:gd name="connsiteY1433" fmla="*/ 1446431 h 3645803"/>
              <a:gd name="connsiteX1434" fmla="*/ 551945 w 6606774"/>
              <a:gd name="connsiteY1434" fmla="*/ 1453129 h 3645803"/>
              <a:gd name="connsiteX1435" fmla="*/ 604824 w 6606774"/>
              <a:gd name="connsiteY1435" fmla="*/ 1473493 h 3645803"/>
              <a:gd name="connsiteX1436" fmla="*/ 614313 w 6606774"/>
              <a:gd name="connsiteY1436" fmla="*/ 1457865 h 3645803"/>
              <a:gd name="connsiteX1437" fmla="*/ 617213 w 6606774"/>
              <a:gd name="connsiteY1437" fmla="*/ 1438527 h 3645803"/>
              <a:gd name="connsiteX1438" fmla="*/ 639795 w 6606774"/>
              <a:gd name="connsiteY1438" fmla="*/ 1449793 h 3645803"/>
              <a:gd name="connsiteX1439" fmla="*/ 665488 w 6606774"/>
              <a:gd name="connsiteY1439" fmla="*/ 1449069 h 3645803"/>
              <a:gd name="connsiteX1440" fmla="*/ 667443 w 6606774"/>
              <a:gd name="connsiteY1440" fmla="*/ 1449447 h 3645803"/>
              <a:gd name="connsiteX1441" fmla="*/ 677473 w 6606774"/>
              <a:gd name="connsiteY1441" fmla="*/ 1422553 h 3645803"/>
              <a:gd name="connsiteX1442" fmla="*/ 680239 w 6606774"/>
              <a:gd name="connsiteY1442" fmla="*/ 1406032 h 3645803"/>
              <a:gd name="connsiteX1443" fmla="*/ 683668 w 6606774"/>
              <a:gd name="connsiteY1443" fmla="*/ 1405070 h 3645803"/>
              <a:gd name="connsiteX1444" fmla="*/ 698562 w 6606774"/>
              <a:gd name="connsiteY1444" fmla="*/ 1412008 h 3645803"/>
              <a:gd name="connsiteX1445" fmla="*/ 710989 w 6606774"/>
              <a:gd name="connsiteY1445" fmla="*/ 1423341 h 3645803"/>
              <a:gd name="connsiteX1446" fmla="*/ 725237 w 6606774"/>
              <a:gd name="connsiteY1446" fmla="*/ 1437869 h 3645803"/>
              <a:gd name="connsiteX1447" fmla="*/ 742520 w 6606774"/>
              <a:gd name="connsiteY1447" fmla="*/ 1430244 h 3645803"/>
              <a:gd name="connsiteX1448" fmla="*/ 750343 w 6606774"/>
              <a:gd name="connsiteY1448" fmla="*/ 1431754 h 3645803"/>
              <a:gd name="connsiteX1449" fmla="*/ 763897 w 6606774"/>
              <a:gd name="connsiteY1449" fmla="*/ 1437215 h 3645803"/>
              <a:gd name="connsiteX1450" fmla="*/ 768801 w 6606774"/>
              <a:gd name="connsiteY1450" fmla="*/ 1434913 h 3645803"/>
              <a:gd name="connsiteX1451" fmla="*/ 788116 w 6606774"/>
              <a:gd name="connsiteY1451" fmla="*/ 1437832 h 3645803"/>
              <a:gd name="connsiteX1452" fmla="*/ 811450 w 6606774"/>
              <a:gd name="connsiteY1452" fmla="*/ 1445181 h 3645803"/>
              <a:gd name="connsiteX1453" fmla="*/ 820428 w 6606774"/>
              <a:gd name="connsiteY1453" fmla="*/ 1434326 h 3645803"/>
              <a:gd name="connsiteX1454" fmla="*/ 819735 w 6606774"/>
              <a:gd name="connsiteY1454" fmla="*/ 1425259 h 3645803"/>
              <a:gd name="connsiteX1455" fmla="*/ 814061 w 6606774"/>
              <a:gd name="connsiteY1455" fmla="*/ 1408326 h 3645803"/>
              <a:gd name="connsiteX1456" fmla="*/ 801572 w 6606774"/>
              <a:gd name="connsiteY1456" fmla="*/ 1393884 h 3645803"/>
              <a:gd name="connsiteX1457" fmla="*/ 799737 w 6606774"/>
              <a:gd name="connsiteY1457" fmla="*/ 1388231 h 3645803"/>
              <a:gd name="connsiteX1458" fmla="*/ 794641 w 6606774"/>
              <a:gd name="connsiteY1458" fmla="*/ 1384487 h 3645803"/>
              <a:gd name="connsiteX1459" fmla="*/ 787134 w 6606774"/>
              <a:gd name="connsiteY1459" fmla="*/ 1385225 h 3645803"/>
              <a:gd name="connsiteX1460" fmla="*/ 761582 w 6606774"/>
              <a:gd name="connsiteY1460" fmla="*/ 1386011 h 3645803"/>
              <a:gd name="connsiteX1461" fmla="*/ 678588 w 6606774"/>
              <a:gd name="connsiteY1461" fmla="*/ 1362710 h 3645803"/>
              <a:gd name="connsiteX1462" fmla="*/ 651954 w 6606774"/>
              <a:gd name="connsiteY1462" fmla="*/ 1361258 h 3645803"/>
              <a:gd name="connsiteX1463" fmla="*/ 615440 w 6606774"/>
              <a:gd name="connsiteY1463" fmla="*/ 1350783 h 3645803"/>
              <a:gd name="connsiteX1464" fmla="*/ 598925 w 6606774"/>
              <a:gd name="connsiteY1464" fmla="*/ 1339451 h 3645803"/>
              <a:gd name="connsiteX1465" fmla="*/ 533627 w 6606774"/>
              <a:gd name="connsiteY1465" fmla="*/ 1321936 h 3645803"/>
              <a:gd name="connsiteX1466" fmla="*/ 476001 w 6606774"/>
              <a:gd name="connsiteY1466" fmla="*/ 1312305 h 3645803"/>
              <a:gd name="connsiteX1467" fmla="*/ 460541 w 6606774"/>
              <a:gd name="connsiteY1467" fmla="*/ 1305435 h 3645803"/>
              <a:gd name="connsiteX1468" fmla="*/ 441821 w 6606774"/>
              <a:gd name="connsiteY1468" fmla="*/ 1292962 h 3645803"/>
              <a:gd name="connsiteX1469" fmla="*/ 394289 w 6606774"/>
              <a:gd name="connsiteY1469" fmla="*/ 1275674 h 3645803"/>
              <a:gd name="connsiteX1470" fmla="*/ 323452 w 6606774"/>
              <a:gd name="connsiteY1470" fmla="*/ 1256976 h 3645803"/>
              <a:gd name="connsiteX1471" fmla="*/ 310254 w 6606774"/>
              <a:gd name="connsiteY1471" fmla="*/ 1246798 h 3645803"/>
              <a:gd name="connsiteX1472" fmla="*/ 309258 w 6606774"/>
              <a:gd name="connsiteY1472" fmla="*/ 1237888 h 3645803"/>
              <a:gd name="connsiteX1473" fmla="*/ 251061 w 6606774"/>
              <a:gd name="connsiteY1473" fmla="*/ 1185988 h 3645803"/>
              <a:gd name="connsiteX1474" fmla="*/ 247844 w 6606774"/>
              <a:gd name="connsiteY1474" fmla="*/ 1177049 h 3645803"/>
              <a:gd name="connsiteX1475" fmla="*/ 253480 w 6606774"/>
              <a:gd name="connsiteY1475" fmla="*/ 1170448 h 3645803"/>
              <a:gd name="connsiteX1476" fmla="*/ 258106 w 6606774"/>
              <a:gd name="connsiteY1476" fmla="*/ 1156049 h 3645803"/>
              <a:gd name="connsiteX1477" fmla="*/ 243686 w 6606774"/>
              <a:gd name="connsiteY1477" fmla="*/ 1154753 h 3645803"/>
              <a:gd name="connsiteX1478" fmla="*/ 211485 w 6606774"/>
              <a:gd name="connsiteY1478" fmla="*/ 1154343 h 3645803"/>
              <a:gd name="connsiteX1479" fmla="*/ 187000 w 6606774"/>
              <a:gd name="connsiteY1479" fmla="*/ 1158479 h 3645803"/>
              <a:gd name="connsiteX1480" fmla="*/ 179157 w 6606774"/>
              <a:gd name="connsiteY1480" fmla="*/ 1163940 h 3645803"/>
              <a:gd name="connsiteX1481" fmla="*/ 168053 w 6606774"/>
              <a:gd name="connsiteY1481" fmla="*/ 1163799 h 3645803"/>
              <a:gd name="connsiteX1482" fmla="*/ 168195 w 6606774"/>
              <a:gd name="connsiteY1482" fmla="*/ 1152679 h 3645803"/>
              <a:gd name="connsiteX1483" fmla="*/ 177233 w 6606774"/>
              <a:gd name="connsiteY1483" fmla="*/ 1140560 h 3645803"/>
              <a:gd name="connsiteX1484" fmla="*/ 180635 w 6606774"/>
              <a:gd name="connsiteY1484" fmla="*/ 1135043 h 3645803"/>
              <a:gd name="connsiteX1485" fmla="*/ 173988 w 6606774"/>
              <a:gd name="connsiteY1485" fmla="*/ 1133846 h 3645803"/>
              <a:gd name="connsiteX1486" fmla="*/ 166186 w 6606774"/>
              <a:gd name="connsiteY1486" fmla="*/ 1135971 h 3645803"/>
              <a:gd name="connsiteX1487" fmla="*/ 159524 w 6606774"/>
              <a:gd name="connsiteY1487" fmla="*/ 1135885 h 3645803"/>
              <a:gd name="connsiteX1488" fmla="*/ 116433 w 6606774"/>
              <a:gd name="connsiteY1488" fmla="*/ 1118654 h 3645803"/>
              <a:gd name="connsiteX1489" fmla="*/ 93115 w 6606774"/>
              <a:gd name="connsiteY1489" fmla="*/ 1118357 h 3645803"/>
              <a:gd name="connsiteX1490" fmla="*/ 79862 w 6606774"/>
              <a:gd name="connsiteY1490" fmla="*/ 1112627 h 3645803"/>
              <a:gd name="connsiteX1491" fmla="*/ 87777 w 6606774"/>
              <a:gd name="connsiteY1491" fmla="*/ 1101606 h 3645803"/>
              <a:gd name="connsiteX1492" fmla="*/ 94510 w 6606774"/>
              <a:gd name="connsiteY1492" fmla="*/ 1096131 h 3645803"/>
              <a:gd name="connsiteX1493" fmla="*/ 100175 w 6606774"/>
              <a:gd name="connsiteY1493" fmla="*/ 1087306 h 3645803"/>
              <a:gd name="connsiteX1494" fmla="*/ 89114 w 6606774"/>
              <a:gd name="connsiteY1494" fmla="*/ 1083829 h 3645803"/>
              <a:gd name="connsiteX1495" fmla="*/ 61440 w 6606774"/>
              <a:gd name="connsiteY1495" fmla="*/ 1076803 h 3645803"/>
              <a:gd name="connsiteX1496" fmla="*/ 17923 w 6606774"/>
              <a:gd name="connsiteY1496" fmla="*/ 1092931 h 3645803"/>
              <a:gd name="connsiteX1497" fmla="*/ 0 w 6606774"/>
              <a:gd name="connsiteY1497" fmla="*/ 1104936 h 3645803"/>
              <a:gd name="connsiteX1498" fmla="*/ 795 w 6606774"/>
              <a:gd name="connsiteY1498" fmla="*/ 1042665 h 3645803"/>
              <a:gd name="connsiteX1499" fmla="*/ 15442 w 6606774"/>
              <a:gd name="connsiteY1499" fmla="*/ 1026170 h 3645803"/>
              <a:gd name="connsiteX1500" fmla="*/ 12224 w 6606774"/>
              <a:gd name="connsiteY1500" fmla="*/ 1017231 h 3645803"/>
              <a:gd name="connsiteX1501" fmla="*/ 23341 w 6606774"/>
              <a:gd name="connsiteY1501" fmla="*/ 1016262 h 3645803"/>
              <a:gd name="connsiteX1502" fmla="*/ 31086 w 6606774"/>
              <a:gd name="connsiteY1502" fmla="*/ 1018585 h 3645803"/>
              <a:gd name="connsiteX1503" fmla="*/ 42275 w 6606774"/>
              <a:gd name="connsiteY1503" fmla="*/ 1012054 h 3645803"/>
              <a:gd name="connsiteX1504" fmla="*/ 52367 w 6606774"/>
              <a:gd name="connsiteY1504" fmla="*/ 1004398 h 3645803"/>
              <a:gd name="connsiteX1505" fmla="*/ 75629 w 6606774"/>
              <a:gd name="connsiteY1505" fmla="*/ 1009142 h 3645803"/>
              <a:gd name="connsiteX1506" fmla="*/ 97822 w 6606774"/>
              <a:gd name="connsiteY1506" fmla="*/ 1010538 h 3645803"/>
              <a:gd name="connsiteX1507" fmla="*/ 106903 w 6606774"/>
              <a:gd name="connsiteY1507" fmla="*/ 995084 h 3645803"/>
              <a:gd name="connsiteX1508" fmla="*/ 111429 w 6606774"/>
              <a:gd name="connsiteY1508" fmla="*/ 988468 h 3645803"/>
              <a:gd name="connsiteX1509" fmla="*/ 134478 w 6606774"/>
              <a:gd name="connsiteY1509" fmla="*/ 1009893 h 3645803"/>
              <a:gd name="connsiteX1510" fmla="*/ 139874 w 6606774"/>
              <a:gd name="connsiteY1510" fmla="*/ 1022196 h 3645803"/>
              <a:gd name="connsiteX1511" fmla="*/ 164259 w 6606774"/>
              <a:gd name="connsiteY1511" fmla="*/ 1025842 h 3645803"/>
              <a:gd name="connsiteX1512" fmla="*/ 166565 w 6606774"/>
              <a:gd name="connsiteY1512" fmla="*/ 1019198 h 3645803"/>
              <a:gd name="connsiteX1513" fmla="*/ 168913 w 6606774"/>
              <a:gd name="connsiteY1513" fmla="*/ 1009220 h 3645803"/>
              <a:gd name="connsiteX1514" fmla="*/ 180073 w 6606774"/>
              <a:gd name="connsiteY1514" fmla="*/ 1004913 h 3645803"/>
              <a:gd name="connsiteX1515" fmla="*/ 212118 w 6606774"/>
              <a:gd name="connsiteY1515" fmla="*/ 1017555 h 3645803"/>
              <a:gd name="connsiteX1516" fmla="*/ 230895 w 6606774"/>
              <a:gd name="connsiteY1516" fmla="*/ 1025580 h 3645803"/>
              <a:gd name="connsiteX1517" fmla="*/ 284264 w 6606774"/>
              <a:gd name="connsiteY1517" fmla="*/ 1020700 h 3645803"/>
              <a:gd name="connsiteX1518" fmla="*/ 299837 w 6606774"/>
              <a:gd name="connsiteY1518" fmla="*/ 1018674 h 3645803"/>
              <a:gd name="connsiteX1519" fmla="*/ 347341 w 6606774"/>
              <a:gd name="connsiteY1519" fmla="*/ 1038186 h 3645803"/>
              <a:gd name="connsiteX1520" fmla="*/ 375086 w 6606774"/>
              <a:gd name="connsiteY1520" fmla="*/ 1039652 h 3645803"/>
              <a:gd name="connsiteX1521" fmla="*/ 413066 w 6606774"/>
              <a:gd name="connsiteY1521" fmla="*/ 1022342 h 3645803"/>
              <a:gd name="connsiteX1522" fmla="*/ 415031 w 6606774"/>
              <a:gd name="connsiteY1522" fmla="*/ 1042385 h 3645803"/>
              <a:gd name="connsiteX1523" fmla="*/ 433752 w 6606774"/>
              <a:gd name="connsiteY1523" fmla="*/ 1054858 h 3645803"/>
              <a:gd name="connsiteX1524" fmla="*/ 438363 w 6606774"/>
              <a:gd name="connsiteY1524" fmla="*/ 1041570 h 3645803"/>
              <a:gd name="connsiteX1525" fmla="*/ 450676 w 6606774"/>
              <a:gd name="connsiteY1525" fmla="*/ 1033943 h 3645803"/>
              <a:gd name="connsiteX1526" fmla="*/ 477282 w 6606774"/>
              <a:gd name="connsiteY1526" fmla="*/ 1037619 h 3645803"/>
              <a:gd name="connsiteX1527" fmla="*/ 512743 w 6606774"/>
              <a:gd name="connsiteY1527" fmla="*/ 1043631 h 3645803"/>
              <a:gd name="connsiteX1528" fmla="*/ 531634 w 6606774"/>
              <a:gd name="connsiteY1528" fmla="*/ 1042760 h 3645803"/>
              <a:gd name="connsiteX1529" fmla="*/ 540629 w 6606774"/>
              <a:gd name="connsiteY1529" fmla="*/ 1033977 h 3645803"/>
              <a:gd name="connsiteX1530" fmla="*/ 556302 w 6606774"/>
              <a:gd name="connsiteY1530" fmla="*/ 1024168 h 3645803"/>
              <a:gd name="connsiteX1531" fmla="*/ 561656 w 6606774"/>
              <a:gd name="connsiteY1531" fmla="*/ 1039806 h 3645803"/>
              <a:gd name="connsiteX1532" fmla="*/ 569372 w 6606774"/>
              <a:gd name="connsiteY1532" fmla="*/ 1044353 h 3645803"/>
              <a:gd name="connsiteX1533" fmla="*/ 574981 w 6606774"/>
              <a:gd name="connsiteY1533" fmla="*/ 1039977 h 3645803"/>
              <a:gd name="connsiteX1534" fmla="*/ 589628 w 6606774"/>
              <a:gd name="connsiteY1534" fmla="*/ 1023480 h 3645803"/>
              <a:gd name="connsiteX1535" fmla="*/ 594240 w 6606774"/>
              <a:gd name="connsiteY1535" fmla="*/ 1010194 h 3645803"/>
              <a:gd name="connsiteX1536" fmla="*/ 586523 w 6606774"/>
              <a:gd name="connsiteY1536" fmla="*/ 1005646 h 3645803"/>
              <a:gd name="connsiteX1537" fmla="*/ 494661 w 6606774"/>
              <a:gd name="connsiteY1537" fmla="*/ 981120 h 3645803"/>
              <a:gd name="connsiteX1538" fmla="*/ 425035 w 6606774"/>
              <a:gd name="connsiteY1538" fmla="*/ 954653 h 3645803"/>
              <a:gd name="connsiteX1539" fmla="*/ 396647 w 6606774"/>
              <a:gd name="connsiteY1539" fmla="*/ 916478 h 3645803"/>
              <a:gd name="connsiteX1540" fmla="*/ 372176 w 6606774"/>
              <a:gd name="connsiteY1540" fmla="*/ 919503 h 3645803"/>
              <a:gd name="connsiteX1541" fmla="*/ 367919 w 6606774"/>
              <a:gd name="connsiteY1541" fmla="*/ 904990 h 3645803"/>
              <a:gd name="connsiteX1542" fmla="*/ 353668 w 6606774"/>
              <a:gd name="connsiteY1542" fmla="*/ 890350 h 3645803"/>
              <a:gd name="connsiteX1543" fmla="*/ 339120 w 6606774"/>
              <a:gd name="connsiteY1543" fmla="*/ 899063 h 3645803"/>
              <a:gd name="connsiteX1544" fmla="*/ 329996 w 6606774"/>
              <a:gd name="connsiteY1544" fmla="*/ 917852 h 3645803"/>
              <a:gd name="connsiteX1545" fmla="*/ 318023 w 6606774"/>
              <a:gd name="connsiteY1545" fmla="*/ 898794 h 3645803"/>
              <a:gd name="connsiteX1546" fmla="*/ 302649 w 6606774"/>
              <a:gd name="connsiteY1546" fmla="*/ 885251 h 3645803"/>
              <a:gd name="connsiteX1547" fmla="*/ 314191 w 6606774"/>
              <a:gd name="connsiteY1547" fmla="*/ 850922 h 3645803"/>
              <a:gd name="connsiteX1548" fmla="*/ 330918 w 6606774"/>
              <a:gd name="connsiteY1548" fmla="*/ 845574 h 3645803"/>
              <a:gd name="connsiteX1549" fmla="*/ 337438 w 6606774"/>
              <a:gd name="connsiteY1549" fmla="*/ 856779 h 3645803"/>
              <a:gd name="connsiteX1550" fmla="*/ 344015 w 6606774"/>
              <a:gd name="connsiteY1550" fmla="*/ 863536 h 3645803"/>
              <a:gd name="connsiteX1551" fmla="*/ 372715 w 6606774"/>
              <a:gd name="connsiteY1551" fmla="*/ 877248 h 3645803"/>
              <a:gd name="connsiteX1552" fmla="*/ 397129 w 6606774"/>
              <a:gd name="connsiteY1552" fmla="*/ 878671 h 3645803"/>
              <a:gd name="connsiteX1553" fmla="*/ 403748 w 6606774"/>
              <a:gd name="connsiteY1553" fmla="*/ 882092 h 3645803"/>
              <a:gd name="connsiteX1554" fmla="*/ 410310 w 6606774"/>
              <a:gd name="connsiteY1554" fmla="*/ 889960 h 3645803"/>
              <a:gd name="connsiteX1555" fmla="*/ 468050 w 6606774"/>
              <a:gd name="connsiteY1555" fmla="*/ 890697 h 3645803"/>
              <a:gd name="connsiteX1556" fmla="*/ 498058 w 6606774"/>
              <a:gd name="connsiteY1556" fmla="*/ 888854 h 3645803"/>
              <a:gd name="connsiteX1557" fmla="*/ 521206 w 6606774"/>
              <a:gd name="connsiteY1557" fmla="*/ 902496 h 3645803"/>
              <a:gd name="connsiteX1558" fmla="*/ 532252 w 6606774"/>
              <a:gd name="connsiteY1558" fmla="*/ 907085 h 3645803"/>
              <a:gd name="connsiteX1559" fmla="*/ 536864 w 6606774"/>
              <a:gd name="connsiteY1559" fmla="*/ 893798 h 3645803"/>
              <a:gd name="connsiteX1560" fmla="*/ 534799 w 6606774"/>
              <a:gd name="connsiteY1560" fmla="*/ 881538 h 3645803"/>
              <a:gd name="connsiteX1561" fmla="*/ 518399 w 6606774"/>
              <a:gd name="connsiteY1561" fmla="*/ 861310 h 3645803"/>
              <a:gd name="connsiteX1562" fmla="*/ 461983 w 6606774"/>
              <a:gd name="connsiteY1562" fmla="*/ 843909 h 3645803"/>
              <a:gd name="connsiteX1563" fmla="*/ 457797 w 6606774"/>
              <a:gd name="connsiteY1563" fmla="*/ 823837 h 3645803"/>
              <a:gd name="connsiteX1564" fmla="*/ 458936 w 6606774"/>
              <a:gd name="connsiteY1564" fmla="*/ 821627 h 3645803"/>
              <a:gd name="connsiteX1565" fmla="*/ 476999 w 6606774"/>
              <a:gd name="connsiteY1565" fmla="*/ 798501 h 3645803"/>
              <a:gd name="connsiteX1566" fmla="*/ 485854 w 6606774"/>
              <a:gd name="connsiteY1566" fmla="*/ 800839 h 3645803"/>
              <a:gd name="connsiteX1567" fmla="*/ 473441 w 6606774"/>
              <a:gd name="connsiteY1567" fmla="*/ 816250 h 3645803"/>
              <a:gd name="connsiteX1568" fmla="*/ 484417 w 6606774"/>
              <a:gd name="connsiteY1568" fmla="*/ 826400 h 3645803"/>
              <a:gd name="connsiteX1569" fmla="*/ 490068 w 6606774"/>
              <a:gd name="connsiteY1569" fmla="*/ 818688 h 3645803"/>
              <a:gd name="connsiteX1570" fmla="*/ 515848 w 6606774"/>
              <a:gd name="connsiteY1570" fmla="*/ 800108 h 3645803"/>
              <a:gd name="connsiteX1571" fmla="*/ 563593 w 6606774"/>
              <a:gd name="connsiteY1571" fmla="*/ 800718 h 3645803"/>
              <a:gd name="connsiteX1572" fmla="*/ 585517 w 6606774"/>
              <a:gd name="connsiteY1572" fmla="*/ 823241 h 3645803"/>
              <a:gd name="connsiteX1573" fmla="*/ 585475 w 6606774"/>
              <a:gd name="connsiteY1573" fmla="*/ 826576 h 3645803"/>
              <a:gd name="connsiteX1574" fmla="*/ 586457 w 6606774"/>
              <a:gd name="connsiteY1574" fmla="*/ 836598 h 3645803"/>
              <a:gd name="connsiteX1575" fmla="*/ 600935 w 6606774"/>
              <a:gd name="connsiteY1575" fmla="*/ 833447 h 3645803"/>
              <a:gd name="connsiteX1576" fmla="*/ 606643 w 6606774"/>
              <a:gd name="connsiteY1576" fmla="*/ 821285 h 3645803"/>
              <a:gd name="connsiteX1577" fmla="*/ 622230 w 6606774"/>
              <a:gd name="connsiteY1577" fmla="*/ 818148 h 3645803"/>
              <a:gd name="connsiteX1578" fmla="*/ 623170 w 6606774"/>
              <a:gd name="connsiteY1578" fmla="*/ 831505 h 3645803"/>
              <a:gd name="connsiteX1579" fmla="*/ 619768 w 6606774"/>
              <a:gd name="connsiteY1579" fmla="*/ 837023 h 3645803"/>
              <a:gd name="connsiteX1580" fmla="*/ 619669 w 6606774"/>
              <a:gd name="connsiteY1580" fmla="*/ 844806 h 3645803"/>
              <a:gd name="connsiteX1581" fmla="*/ 626359 w 6606774"/>
              <a:gd name="connsiteY1581" fmla="*/ 842667 h 3645803"/>
              <a:gd name="connsiteX1582" fmla="*/ 636523 w 6606774"/>
              <a:gd name="connsiteY1582" fmla="*/ 829452 h 3645803"/>
              <a:gd name="connsiteX1583" fmla="*/ 665505 w 6606774"/>
              <a:gd name="connsiteY1583" fmla="*/ 820924 h 3645803"/>
              <a:gd name="connsiteX1584" fmla="*/ 685350 w 6606774"/>
              <a:gd name="connsiteY1584" fmla="*/ 832298 h 3645803"/>
              <a:gd name="connsiteX1585" fmla="*/ 699814 w 6606774"/>
              <a:gd name="connsiteY1585" fmla="*/ 830258 h 3645803"/>
              <a:gd name="connsiteX1586" fmla="*/ 719970 w 6606774"/>
              <a:gd name="connsiteY1586" fmla="*/ 817170 h 3645803"/>
              <a:gd name="connsiteX1587" fmla="*/ 736584 w 6606774"/>
              <a:gd name="connsiteY1587" fmla="*/ 820718 h 3645803"/>
              <a:gd name="connsiteX1588" fmla="*/ 829570 w 6606774"/>
              <a:gd name="connsiteY1588" fmla="*/ 844147 h 3645803"/>
              <a:gd name="connsiteX1589" fmla="*/ 843962 w 6606774"/>
              <a:gd name="connsiteY1589" fmla="*/ 847666 h 3645803"/>
              <a:gd name="connsiteX1590" fmla="*/ 879380 w 6606774"/>
              <a:gd name="connsiteY1590" fmla="*/ 857015 h 3645803"/>
              <a:gd name="connsiteX1591" fmla="*/ 931809 w 6606774"/>
              <a:gd name="connsiteY1591" fmla="*/ 838777 h 3645803"/>
              <a:gd name="connsiteX1592" fmla="*/ 956336 w 6606774"/>
              <a:gd name="connsiteY1592" fmla="*/ 831304 h 3645803"/>
              <a:gd name="connsiteX1593" fmla="*/ 1042675 w 6606774"/>
              <a:gd name="connsiteY1593" fmla="*/ 853536 h 3645803"/>
              <a:gd name="connsiteX1594" fmla="*/ 1058248 w 6606774"/>
              <a:gd name="connsiteY1594" fmla="*/ 851511 h 3645803"/>
              <a:gd name="connsiteX1595" fmla="*/ 1064981 w 6606774"/>
              <a:gd name="connsiteY1595" fmla="*/ 846035 h 3645803"/>
              <a:gd name="connsiteX1596" fmla="*/ 1068397 w 6606774"/>
              <a:gd name="connsiteY1596" fmla="*/ 839406 h 3645803"/>
              <a:gd name="connsiteX1597" fmla="*/ 1055200 w 6606774"/>
              <a:gd name="connsiteY1597" fmla="*/ 829229 h 3645803"/>
              <a:gd name="connsiteX1598" fmla="*/ 1045378 w 6606774"/>
              <a:gd name="connsiteY1598" fmla="*/ 815757 h 3645803"/>
              <a:gd name="connsiteX1599" fmla="*/ 1057620 w 6606774"/>
              <a:gd name="connsiteY1599" fmla="*/ 813689 h 3645803"/>
              <a:gd name="connsiteX1600" fmla="*/ 1076227 w 6606774"/>
              <a:gd name="connsiteY1600" fmla="*/ 835058 h 3645803"/>
              <a:gd name="connsiteX1601" fmla="*/ 1149185 w 6606774"/>
              <a:gd name="connsiteY1601" fmla="*/ 861567 h 3645803"/>
              <a:gd name="connsiteX1602" fmla="*/ 1172559 w 6606774"/>
              <a:gd name="connsiteY1602" fmla="*/ 857416 h 3645803"/>
              <a:gd name="connsiteX1603" fmla="*/ 1180246 w 6606774"/>
              <a:gd name="connsiteY1603" fmla="*/ 864187 h 3645803"/>
              <a:gd name="connsiteX1604" fmla="*/ 1194553 w 6606774"/>
              <a:gd name="connsiteY1604" fmla="*/ 874379 h 3645803"/>
              <a:gd name="connsiteX1605" fmla="*/ 1250142 w 6606774"/>
              <a:gd name="connsiteY1605" fmla="*/ 869527 h 3645803"/>
              <a:gd name="connsiteX1606" fmla="*/ 1331553 w 6606774"/>
              <a:gd name="connsiteY1606" fmla="*/ 842761 h 3645803"/>
              <a:gd name="connsiteX1607" fmla="*/ 1332636 w 6606774"/>
              <a:gd name="connsiteY1607" fmla="*/ 844999 h 3645803"/>
              <a:gd name="connsiteX1608" fmla="*/ 1328052 w 6606774"/>
              <a:gd name="connsiteY1608" fmla="*/ 856063 h 3645803"/>
              <a:gd name="connsiteX1609" fmla="*/ 1337833 w 6606774"/>
              <a:gd name="connsiteY1609" fmla="*/ 872869 h 3645803"/>
              <a:gd name="connsiteX1610" fmla="*/ 1354645 w 6606774"/>
              <a:gd name="connsiteY1610" fmla="*/ 860850 h 3645803"/>
              <a:gd name="connsiteX1611" fmla="*/ 1359213 w 6606774"/>
              <a:gd name="connsiteY1611" fmla="*/ 850899 h 3645803"/>
              <a:gd name="connsiteX1612" fmla="*/ 1371215 w 6606774"/>
              <a:gd name="connsiteY1612" fmla="*/ 867734 h 3645803"/>
              <a:gd name="connsiteX1613" fmla="*/ 1375514 w 6606774"/>
              <a:gd name="connsiteY1613" fmla="*/ 878910 h 3645803"/>
              <a:gd name="connsiteX1614" fmla="*/ 1417439 w 6606774"/>
              <a:gd name="connsiteY1614" fmla="*/ 900576 h 3645803"/>
              <a:gd name="connsiteX1615" fmla="*/ 1452971 w 6606774"/>
              <a:gd name="connsiteY1615" fmla="*/ 901030 h 3645803"/>
              <a:gd name="connsiteX1616" fmla="*/ 1466351 w 6606774"/>
              <a:gd name="connsiteY1616" fmla="*/ 896751 h 3645803"/>
              <a:gd name="connsiteX1617" fmla="*/ 1492958 w 6606774"/>
              <a:gd name="connsiteY1617" fmla="*/ 900427 h 3645803"/>
              <a:gd name="connsiteX1618" fmla="*/ 1507251 w 6606774"/>
              <a:gd name="connsiteY1618" fmla="*/ 911731 h 3645803"/>
              <a:gd name="connsiteX1619" fmla="*/ 1519379 w 6606774"/>
              <a:gd name="connsiteY1619" fmla="*/ 918558 h 3645803"/>
              <a:gd name="connsiteX1620" fmla="*/ 1537187 w 6606774"/>
              <a:gd name="connsiteY1620" fmla="*/ 915449 h 3645803"/>
              <a:gd name="connsiteX1621" fmla="*/ 1560817 w 6606774"/>
              <a:gd name="connsiteY1621" fmla="*/ 891282 h 3645803"/>
              <a:gd name="connsiteX1622" fmla="*/ 1563208 w 6606774"/>
              <a:gd name="connsiteY1622" fmla="*/ 877967 h 3645803"/>
              <a:gd name="connsiteX1623" fmla="*/ 1615953 w 6606774"/>
              <a:gd name="connsiteY1623" fmla="*/ 922013 h 3645803"/>
              <a:gd name="connsiteX1624" fmla="*/ 1634900 w 6606774"/>
              <a:gd name="connsiteY1624" fmla="*/ 916694 h 3645803"/>
              <a:gd name="connsiteX1625" fmla="*/ 1640665 w 6606774"/>
              <a:gd name="connsiteY1625" fmla="*/ 900085 h 3645803"/>
              <a:gd name="connsiteX1626" fmla="*/ 1628479 w 6606774"/>
              <a:gd name="connsiteY1626" fmla="*/ 897706 h 3645803"/>
              <a:gd name="connsiteX1627" fmla="*/ 1618542 w 6606774"/>
              <a:gd name="connsiteY1627" fmla="*/ 893130 h 3645803"/>
              <a:gd name="connsiteX1628" fmla="*/ 1624250 w 6606774"/>
              <a:gd name="connsiteY1628" fmla="*/ 880970 h 3645803"/>
              <a:gd name="connsiteX1629" fmla="*/ 1638728 w 6606774"/>
              <a:gd name="connsiteY1629" fmla="*/ 877818 h 3645803"/>
              <a:gd name="connsiteX1630" fmla="*/ 1653219 w 6606774"/>
              <a:gd name="connsiteY1630" fmla="*/ 873554 h 3645803"/>
              <a:gd name="connsiteX1631" fmla="*/ 1631153 w 6606774"/>
              <a:gd name="connsiteY1631" fmla="*/ 862151 h 3645803"/>
              <a:gd name="connsiteX1632" fmla="*/ 1565869 w 6606774"/>
              <a:gd name="connsiteY1632" fmla="*/ 843524 h 3645803"/>
              <a:gd name="connsiteX1633" fmla="*/ 1522522 w 6606774"/>
              <a:gd name="connsiteY1633" fmla="*/ 846308 h 3645803"/>
              <a:gd name="connsiteX1634" fmla="*/ 1509226 w 6606774"/>
              <a:gd name="connsiteY1634" fmla="*/ 843914 h 3645803"/>
              <a:gd name="connsiteX1635" fmla="*/ 1481721 w 6606774"/>
              <a:gd name="connsiteY1635" fmla="*/ 823544 h 3645803"/>
              <a:gd name="connsiteX1636" fmla="*/ 1465052 w 6606774"/>
              <a:gd name="connsiteY1636" fmla="*/ 824444 h 3645803"/>
              <a:gd name="connsiteX1637" fmla="*/ 1429449 w 6606774"/>
              <a:gd name="connsiteY1637" fmla="*/ 829551 h 3645803"/>
              <a:gd name="connsiteX1638" fmla="*/ 1397377 w 6606774"/>
              <a:gd name="connsiteY1638" fmla="*/ 819133 h 3645803"/>
              <a:gd name="connsiteX1639" fmla="*/ 1383967 w 6606774"/>
              <a:gd name="connsiteY1639" fmla="*/ 825635 h 3645803"/>
              <a:gd name="connsiteX1640" fmla="*/ 1374971 w 6606774"/>
              <a:gd name="connsiteY1640" fmla="*/ 834418 h 3645803"/>
              <a:gd name="connsiteX1641" fmla="*/ 1362956 w 6606774"/>
              <a:gd name="connsiteY1641" fmla="*/ 818694 h 3645803"/>
              <a:gd name="connsiteX1642" fmla="*/ 1348763 w 6606774"/>
              <a:gd name="connsiteY1642" fmla="*/ 799606 h 3645803"/>
              <a:gd name="connsiteX1643" fmla="*/ 1319864 w 6606774"/>
              <a:gd name="connsiteY1643" fmla="*/ 801462 h 3645803"/>
              <a:gd name="connsiteX1644" fmla="*/ 1278823 w 6606774"/>
              <a:gd name="connsiteY1644" fmla="*/ 797603 h 3645803"/>
              <a:gd name="connsiteX1645" fmla="*/ 1267932 w 6606774"/>
              <a:gd name="connsiteY1645" fmla="*/ 780782 h 3645803"/>
              <a:gd name="connsiteX1646" fmla="*/ 1257013 w 6606774"/>
              <a:gd name="connsiteY1646" fmla="*/ 766184 h 3645803"/>
              <a:gd name="connsiteX1647" fmla="*/ 1180682 w 6606774"/>
              <a:gd name="connsiteY1647" fmla="*/ 742967 h 3645803"/>
              <a:gd name="connsiteX1648" fmla="*/ 1138360 w 6606774"/>
              <a:gd name="connsiteY1648" fmla="*/ 752438 h 3645803"/>
              <a:gd name="connsiteX1649" fmla="*/ 1136140 w 6606774"/>
              <a:gd name="connsiteY1649" fmla="*/ 752410 h 3645803"/>
              <a:gd name="connsiteX1650" fmla="*/ 1130758 w 6606774"/>
              <a:gd name="connsiteY1650" fmla="*/ 738995 h 3645803"/>
              <a:gd name="connsiteX1651" fmla="*/ 1117277 w 6606774"/>
              <a:gd name="connsiteY1651" fmla="*/ 751057 h 3645803"/>
              <a:gd name="connsiteX1652" fmla="*/ 1113889 w 6606774"/>
              <a:gd name="connsiteY1652" fmla="*/ 755462 h 3645803"/>
              <a:gd name="connsiteX1653" fmla="*/ 1103599 w 6606774"/>
              <a:gd name="connsiteY1653" fmla="*/ 778687 h 3645803"/>
              <a:gd name="connsiteX1654" fmla="*/ 1091328 w 6606774"/>
              <a:gd name="connsiteY1654" fmla="*/ 782979 h 3645803"/>
              <a:gd name="connsiteX1655" fmla="*/ 1085904 w 6606774"/>
              <a:gd name="connsiteY1655" fmla="*/ 772900 h 3645803"/>
              <a:gd name="connsiteX1656" fmla="*/ 1086428 w 6606774"/>
              <a:gd name="connsiteY1656" fmla="*/ 731757 h 3645803"/>
              <a:gd name="connsiteX1657" fmla="*/ 1075381 w 6606774"/>
              <a:gd name="connsiteY1657" fmla="*/ 727168 h 3645803"/>
              <a:gd name="connsiteX1658" fmla="*/ 1038583 w 6606774"/>
              <a:gd name="connsiteY1658" fmla="*/ 738932 h 3645803"/>
              <a:gd name="connsiteX1659" fmla="*/ 1029729 w 6606774"/>
              <a:gd name="connsiteY1659" fmla="*/ 736595 h 3645803"/>
              <a:gd name="connsiteX1660" fmla="*/ 998865 w 6606774"/>
              <a:gd name="connsiteY1660" fmla="*/ 718408 h 3645803"/>
              <a:gd name="connsiteX1661" fmla="*/ 971305 w 6606774"/>
              <a:gd name="connsiteY1661" fmla="*/ 702485 h 3645803"/>
              <a:gd name="connsiteX1662" fmla="*/ 961368 w 6606774"/>
              <a:gd name="connsiteY1662" fmla="*/ 697910 h 3645803"/>
              <a:gd name="connsiteX1663" fmla="*/ 905935 w 6606774"/>
              <a:gd name="connsiteY1663" fmla="*/ 690530 h 3645803"/>
              <a:gd name="connsiteX1664" fmla="*/ 888184 w 6606774"/>
              <a:gd name="connsiteY1664" fmla="*/ 689192 h 3645803"/>
              <a:gd name="connsiteX1665" fmla="*/ 844922 w 6606774"/>
              <a:gd name="connsiteY1665" fmla="*/ 685304 h 3645803"/>
              <a:gd name="connsiteX1666" fmla="*/ 833846 w 6606774"/>
              <a:gd name="connsiteY1666" fmla="*/ 682938 h 3645803"/>
              <a:gd name="connsiteX1667" fmla="*/ 773045 w 6606774"/>
              <a:gd name="connsiteY1667" fmla="*/ 661032 h 3645803"/>
              <a:gd name="connsiteX1668" fmla="*/ 742981 w 6606774"/>
              <a:gd name="connsiteY1668" fmla="*/ 667322 h 3645803"/>
              <a:gd name="connsiteX1669" fmla="*/ 697556 w 6606774"/>
              <a:gd name="connsiteY1669" fmla="*/ 658958 h 3645803"/>
              <a:gd name="connsiteX1670" fmla="*/ 659104 w 6606774"/>
              <a:gd name="connsiteY1670" fmla="*/ 626215 h 3645803"/>
              <a:gd name="connsiteX1671" fmla="*/ 658064 w 6606774"/>
              <a:gd name="connsiteY1671" fmla="*/ 620641 h 3645803"/>
              <a:gd name="connsiteX1672" fmla="*/ 645893 w 6606774"/>
              <a:gd name="connsiteY1672" fmla="*/ 617149 h 3645803"/>
              <a:gd name="connsiteX1673" fmla="*/ 631288 w 6606774"/>
              <a:gd name="connsiteY1673" fmla="*/ 630309 h 3645803"/>
              <a:gd name="connsiteX1674" fmla="*/ 577036 w 6606774"/>
              <a:gd name="connsiteY1674" fmla="*/ 617384 h 3645803"/>
              <a:gd name="connsiteX1675" fmla="*/ 556265 w 6606774"/>
              <a:gd name="connsiteY1675" fmla="*/ 591539 h 3645803"/>
              <a:gd name="connsiteX1676" fmla="*/ 533246 w 6606774"/>
              <a:gd name="connsiteY1676" fmla="*/ 567891 h 3645803"/>
              <a:gd name="connsiteX1677" fmla="*/ 526130 w 6606774"/>
              <a:gd name="connsiteY1677" fmla="*/ 603388 h 3645803"/>
              <a:gd name="connsiteX1678" fmla="*/ 500676 w 6606774"/>
              <a:gd name="connsiteY1678" fmla="*/ 596391 h 3645803"/>
              <a:gd name="connsiteX1679" fmla="*/ 482911 w 6606774"/>
              <a:gd name="connsiteY1679" fmla="*/ 596165 h 3645803"/>
              <a:gd name="connsiteX1680" fmla="*/ 429854 w 6606774"/>
              <a:gd name="connsiteY1680" fmla="*/ 576581 h 3645803"/>
              <a:gd name="connsiteX1681" fmla="*/ 267269 w 6606774"/>
              <a:gd name="connsiteY1681" fmla="*/ 524463 h 3645803"/>
              <a:gd name="connsiteX1682" fmla="*/ 256250 w 6606774"/>
              <a:gd name="connsiteY1682" fmla="*/ 517648 h 3645803"/>
              <a:gd name="connsiteX1683" fmla="*/ 264164 w 6606774"/>
              <a:gd name="connsiteY1683" fmla="*/ 506627 h 3645803"/>
              <a:gd name="connsiteX1684" fmla="*/ 269829 w 6606774"/>
              <a:gd name="connsiteY1684" fmla="*/ 497803 h 3645803"/>
              <a:gd name="connsiteX1685" fmla="*/ 259950 w 6606774"/>
              <a:gd name="connsiteY1685" fmla="*/ 488779 h 3645803"/>
              <a:gd name="connsiteX1686" fmla="*/ 249956 w 6606774"/>
              <a:gd name="connsiteY1686" fmla="*/ 488652 h 3645803"/>
              <a:gd name="connsiteX1687" fmla="*/ 225854 w 6606774"/>
              <a:gd name="connsiteY1687" fmla="*/ 462765 h 3645803"/>
              <a:gd name="connsiteX1688" fmla="*/ 228288 w 6606774"/>
              <a:gd name="connsiteY1688" fmla="*/ 446114 h 3645803"/>
              <a:gd name="connsiteX1689" fmla="*/ 218394 w 6606774"/>
              <a:gd name="connsiteY1689" fmla="*/ 438202 h 3645803"/>
              <a:gd name="connsiteX1690" fmla="*/ 201384 w 6606774"/>
              <a:gd name="connsiteY1690" fmla="*/ 465790 h 3645803"/>
              <a:gd name="connsiteX1691" fmla="*/ 185055 w 6606774"/>
              <a:gd name="connsiteY1691" fmla="*/ 440002 h 3645803"/>
              <a:gd name="connsiteX1692" fmla="*/ 193281 w 6606774"/>
              <a:gd name="connsiteY1692" fmla="*/ 404518 h 3645803"/>
              <a:gd name="connsiteX1693" fmla="*/ 221012 w 6606774"/>
              <a:gd name="connsiteY1693" fmla="*/ 407096 h 3645803"/>
              <a:gd name="connsiteX1694" fmla="*/ 257512 w 6606774"/>
              <a:gd name="connsiteY1694" fmla="*/ 418683 h 3645803"/>
              <a:gd name="connsiteX1695" fmla="*/ 283050 w 6606774"/>
              <a:gd name="connsiteY1695" fmla="*/ 419008 h 3645803"/>
              <a:gd name="connsiteX1696" fmla="*/ 383682 w 6606774"/>
              <a:gd name="connsiteY1696" fmla="*/ 452544 h 3645803"/>
              <a:gd name="connsiteX1697" fmla="*/ 407085 w 6606774"/>
              <a:gd name="connsiteY1697" fmla="*/ 446170 h 3645803"/>
              <a:gd name="connsiteX1698" fmla="*/ 409391 w 6606774"/>
              <a:gd name="connsiteY1698" fmla="*/ 439526 h 3645803"/>
              <a:gd name="connsiteX1699" fmla="*/ 415996 w 6606774"/>
              <a:gd name="connsiteY1699" fmla="*/ 444059 h 3645803"/>
              <a:gd name="connsiteX1700" fmla="*/ 419257 w 6606774"/>
              <a:gd name="connsiteY1700" fmla="*/ 449661 h 3645803"/>
              <a:gd name="connsiteX1701" fmla="*/ 432524 w 6606774"/>
              <a:gd name="connsiteY1701" fmla="*/ 454279 h 3645803"/>
              <a:gd name="connsiteX1702" fmla="*/ 428210 w 6606774"/>
              <a:gd name="connsiteY1702" fmla="*/ 444214 h 3645803"/>
              <a:gd name="connsiteX1703" fmla="*/ 427129 w 6606774"/>
              <a:gd name="connsiteY1703" fmla="*/ 441976 h 3645803"/>
              <a:gd name="connsiteX1704" fmla="*/ 426117 w 6606774"/>
              <a:gd name="connsiteY1704" fmla="*/ 434178 h 3645803"/>
              <a:gd name="connsiteX1705" fmla="*/ 433904 w 6606774"/>
              <a:gd name="connsiteY1705" fmla="*/ 433165 h 3645803"/>
              <a:gd name="connsiteX1706" fmla="*/ 468452 w 6606774"/>
              <a:gd name="connsiteY1706" fmla="*/ 423596 h 3645803"/>
              <a:gd name="connsiteX1707" fmla="*/ 475214 w 6606774"/>
              <a:gd name="connsiteY1707" fmla="*/ 415897 h 3645803"/>
              <a:gd name="connsiteX1708" fmla="*/ 452180 w 6606774"/>
              <a:gd name="connsiteY1708" fmla="*/ 393361 h 3645803"/>
              <a:gd name="connsiteX1709" fmla="*/ 387892 w 6606774"/>
              <a:gd name="connsiteY1709" fmla="*/ 383644 h 3645803"/>
              <a:gd name="connsiteX1710" fmla="*/ 365670 w 6606774"/>
              <a:gd name="connsiteY1710" fmla="*/ 384473 h 3645803"/>
              <a:gd name="connsiteX1711" fmla="*/ 356845 w 6606774"/>
              <a:gd name="connsiteY1711" fmla="*/ 379912 h 3645803"/>
              <a:gd name="connsiteX1712" fmla="*/ 341512 w 6606774"/>
              <a:gd name="connsiteY1712" fmla="*/ 363034 h 3645803"/>
              <a:gd name="connsiteX1713" fmla="*/ 312770 w 6606774"/>
              <a:gd name="connsiteY1713" fmla="*/ 352658 h 3645803"/>
              <a:gd name="connsiteX1714" fmla="*/ 301893 w 6606774"/>
              <a:gd name="connsiteY1714" fmla="*/ 334725 h 3645803"/>
              <a:gd name="connsiteX1715" fmla="*/ 303075 w 6606774"/>
              <a:gd name="connsiteY1715" fmla="*/ 329180 h 3645803"/>
              <a:gd name="connsiteX1716" fmla="*/ 294319 w 6606774"/>
              <a:gd name="connsiteY1716" fmla="*/ 319058 h 3645803"/>
              <a:gd name="connsiteX1717" fmla="*/ 289765 w 6606774"/>
              <a:gd name="connsiteY1717" fmla="*/ 327897 h 3645803"/>
              <a:gd name="connsiteX1718" fmla="*/ 281864 w 6606774"/>
              <a:gd name="connsiteY1718" fmla="*/ 337805 h 3645803"/>
              <a:gd name="connsiteX1719" fmla="*/ 265478 w 6606774"/>
              <a:gd name="connsiteY1719" fmla="*/ 316466 h 3645803"/>
              <a:gd name="connsiteX1720" fmla="*/ 265591 w 6606774"/>
              <a:gd name="connsiteY1720" fmla="*/ 307570 h 3645803"/>
              <a:gd name="connsiteX1721" fmla="*/ 259983 w 6606774"/>
              <a:gd name="connsiteY1721" fmla="*/ 311948 h 3645803"/>
              <a:gd name="connsiteX1722" fmla="*/ 245563 w 6606774"/>
              <a:gd name="connsiteY1722" fmla="*/ 310651 h 3645803"/>
              <a:gd name="connsiteX1723" fmla="*/ 222614 w 6606774"/>
              <a:gd name="connsiteY1723" fmla="*/ 281443 h 3645803"/>
              <a:gd name="connsiteX1724" fmla="*/ 203095 w 6606774"/>
              <a:gd name="connsiteY1724" fmla="*/ 244493 h 3645803"/>
              <a:gd name="connsiteX1725" fmla="*/ 194396 w 6606774"/>
              <a:gd name="connsiteY1725" fmla="*/ 229923 h 3645803"/>
              <a:gd name="connsiteX1726" fmla="*/ 145083 w 6606774"/>
              <a:gd name="connsiteY1726" fmla="*/ 178135 h 3645803"/>
              <a:gd name="connsiteX1727" fmla="*/ 143060 w 6606774"/>
              <a:gd name="connsiteY1727" fmla="*/ 162540 h 3645803"/>
              <a:gd name="connsiteX1728" fmla="*/ 155259 w 6606774"/>
              <a:gd name="connsiteY1728" fmla="*/ 163807 h 3645803"/>
              <a:gd name="connsiteX1729" fmla="*/ 175246 w 6606774"/>
              <a:gd name="connsiteY1729" fmla="*/ 164063 h 3645803"/>
              <a:gd name="connsiteX1730" fmla="*/ 201994 w 6606774"/>
              <a:gd name="connsiteY1730" fmla="*/ 156618 h 3645803"/>
              <a:gd name="connsiteX1731" fmla="*/ 222722 w 6606774"/>
              <a:gd name="connsiteY1731" fmla="*/ 185799 h 3645803"/>
              <a:gd name="connsiteX1732" fmla="*/ 220360 w 6606774"/>
              <a:gd name="connsiteY1732" fmla="*/ 196890 h 3645803"/>
              <a:gd name="connsiteX1733" fmla="*/ 219220 w 6606774"/>
              <a:gd name="connsiteY1733" fmla="*/ 199100 h 3645803"/>
              <a:gd name="connsiteX1734" fmla="*/ 221456 w 6606774"/>
              <a:gd name="connsiteY1734" fmla="*/ 198016 h 3645803"/>
              <a:gd name="connsiteX1735" fmla="*/ 233656 w 6606774"/>
              <a:gd name="connsiteY1735" fmla="*/ 199285 h 3645803"/>
              <a:gd name="connsiteX1736" fmla="*/ 268318 w 6606774"/>
              <a:gd name="connsiteY1736" fmla="*/ 180819 h 3645803"/>
              <a:gd name="connsiteX1737" fmla="*/ 287322 w 6606774"/>
              <a:gd name="connsiteY1737" fmla="*/ 171052 h 3645803"/>
              <a:gd name="connsiteX1738" fmla="*/ 303807 w 6606774"/>
              <a:gd name="connsiteY1738" fmla="*/ 184609 h 3645803"/>
              <a:gd name="connsiteX1739" fmla="*/ 359897 w 6606774"/>
              <a:gd name="connsiteY1739" fmla="*/ 227585 h 3645803"/>
              <a:gd name="connsiteX1740" fmla="*/ 376751 w 6606774"/>
              <a:gd name="connsiteY1740" fmla="*/ 212230 h 3645803"/>
              <a:gd name="connsiteX1741" fmla="*/ 387027 w 6606774"/>
              <a:gd name="connsiteY1741" fmla="*/ 190118 h 3645803"/>
              <a:gd name="connsiteX1742" fmla="*/ 410076 w 6606774"/>
              <a:gd name="connsiteY1742" fmla="*/ 211543 h 3645803"/>
              <a:gd name="connsiteX1743" fmla="*/ 441067 w 6606774"/>
              <a:gd name="connsiteY1743" fmla="*/ 219723 h 3645803"/>
              <a:gd name="connsiteX1744" fmla="*/ 443274 w 6606774"/>
              <a:gd name="connsiteY1744" fmla="*/ 220863 h 3645803"/>
              <a:gd name="connsiteX1745" fmla="*/ 464739 w 6606774"/>
              <a:gd name="connsiteY1745" fmla="*/ 192220 h 3645803"/>
              <a:gd name="connsiteX1746" fmla="*/ 473863 w 6606774"/>
              <a:gd name="connsiteY1746" fmla="*/ 173430 h 3645803"/>
              <a:gd name="connsiteX1747" fmla="*/ 478305 w 6606774"/>
              <a:gd name="connsiteY1747" fmla="*/ 173487 h 3645803"/>
              <a:gd name="connsiteX1748" fmla="*/ 493679 w 6606774"/>
              <a:gd name="connsiteY1748" fmla="*/ 187029 h 3645803"/>
              <a:gd name="connsiteX1749" fmla="*/ 504556 w 6606774"/>
              <a:gd name="connsiteY1749" fmla="*/ 204962 h 3645803"/>
              <a:gd name="connsiteX1750" fmla="*/ 516487 w 6606774"/>
              <a:gd name="connsiteY1750" fmla="*/ 227357 h 3645803"/>
              <a:gd name="connsiteX1751" fmla="*/ 539846 w 6606774"/>
              <a:gd name="connsiteY1751" fmla="*/ 224319 h 3645803"/>
              <a:gd name="connsiteX1752" fmla="*/ 548673 w 6606774"/>
              <a:gd name="connsiteY1752" fmla="*/ 228879 h 3645803"/>
              <a:gd name="connsiteX1753" fmla="*/ 562966 w 6606774"/>
              <a:gd name="connsiteY1753" fmla="*/ 240184 h 3645803"/>
              <a:gd name="connsiteX1754" fmla="*/ 569643 w 6606774"/>
              <a:gd name="connsiteY1754" fmla="*/ 239156 h 3645803"/>
              <a:gd name="connsiteX1755" fmla="*/ 591722 w 6606774"/>
              <a:gd name="connsiteY1755" fmla="*/ 249447 h 3645803"/>
              <a:gd name="connsiteX1756" fmla="*/ 617048 w 6606774"/>
              <a:gd name="connsiteY1756" fmla="*/ 266453 h 3645803"/>
              <a:gd name="connsiteX1757" fmla="*/ 631610 w 6606774"/>
              <a:gd name="connsiteY1757" fmla="*/ 256629 h 3645803"/>
              <a:gd name="connsiteX1758" fmla="*/ 633973 w 6606774"/>
              <a:gd name="connsiteY1758" fmla="*/ 245538 h 3645803"/>
              <a:gd name="connsiteX1759" fmla="*/ 633146 w 6606774"/>
              <a:gd name="connsiteY1759" fmla="*/ 223284 h 3645803"/>
              <a:gd name="connsiteX1760" fmla="*/ 622624 w 6606774"/>
              <a:gd name="connsiteY1760" fmla="*/ 177551 h 3645803"/>
              <a:gd name="connsiteX1761" fmla="*/ 646938 w 6606774"/>
              <a:gd name="connsiteY1761" fmla="*/ 186759 h 3645803"/>
              <a:gd name="connsiteX1762" fmla="*/ 676804 w 6606774"/>
              <a:gd name="connsiteY1762" fmla="*/ 196037 h 3645803"/>
              <a:gd name="connsiteX1763" fmla="*/ 702159 w 6606774"/>
              <a:gd name="connsiteY1763" fmla="*/ 210818 h 3645803"/>
              <a:gd name="connsiteX1764" fmla="*/ 778178 w 6606774"/>
              <a:gd name="connsiteY1764" fmla="*/ 258497 h 3645803"/>
              <a:gd name="connsiteX1765" fmla="*/ 789324 w 6606774"/>
              <a:gd name="connsiteY1765" fmla="*/ 255303 h 3645803"/>
              <a:gd name="connsiteX1766" fmla="*/ 796057 w 6606774"/>
              <a:gd name="connsiteY1766" fmla="*/ 249829 h 3645803"/>
              <a:gd name="connsiteX1767" fmla="*/ 799288 w 6606774"/>
              <a:gd name="connsiteY1767" fmla="*/ 257655 h 3645803"/>
              <a:gd name="connsiteX1768" fmla="*/ 805810 w 6606774"/>
              <a:gd name="connsiteY1768" fmla="*/ 268859 h 3645803"/>
              <a:gd name="connsiteX1769" fmla="*/ 821270 w 6606774"/>
              <a:gd name="connsiteY1769" fmla="*/ 275729 h 3645803"/>
              <a:gd name="connsiteX1770" fmla="*/ 826652 w 6606774"/>
              <a:gd name="connsiteY1770" fmla="*/ 289143 h 3645803"/>
              <a:gd name="connsiteX1771" fmla="*/ 834212 w 6606774"/>
              <a:gd name="connsiteY1771" fmla="*/ 305923 h 3645803"/>
              <a:gd name="connsiteX1772" fmla="*/ 845413 w 6606774"/>
              <a:gd name="connsiteY1772" fmla="*/ 298280 h 3645803"/>
              <a:gd name="connsiteX1773" fmla="*/ 849912 w 6606774"/>
              <a:gd name="connsiteY1773" fmla="*/ 293889 h 3645803"/>
              <a:gd name="connsiteX1774" fmla="*/ 856348 w 6606774"/>
              <a:gd name="connsiteY1774" fmla="*/ 311766 h 3645803"/>
              <a:gd name="connsiteX1775" fmla="*/ 866242 w 6606774"/>
              <a:gd name="connsiteY1775" fmla="*/ 319677 h 3645803"/>
              <a:gd name="connsiteX1776" fmla="*/ 873017 w 6606774"/>
              <a:gd name="connsiteY1776" fmla="*/ 310866 h 3645803"/>
              <a:gd name="connsiteX1777" fmla="*/ 917672 w 6606774"/>
              <a:gd name="connsiteY1777" fmla="*/ 292528 h 3645803"/>
              <a:gd name="connsiteX1778" fmla="*/ 929802 w 6606774"/>
              <a:gd name="connsiteY1778" fmla="*/ 299356 h 3645803"/>
              <a:gd name="connsiteX1779" fmla="*/ 980949 w 6606774"/>
              <a:gd name="connsiteY1779" fmla="*/ 294448 h 3645803"/>
              <a:gd name="connsiteX1780" fmla="*/ 982073 w 6606774"/>
              <a:gd name="connsiteY1780" fmla="*/ 293350 h 3645803"/>
              <a:gd name="connsiteX1781" fmla="*/ 997619 w 6606774"/>
              <a:gd name="connsiteY1781" fmla="*/ 293547 h 3645803"/>
              <a:gd name="connsiteX1782" fmla="*/ 1000864 w 6606774"/>
              <a:gd name="connsiteY1782" fmla="*/ 300262 h 3645803"/>
              <a:gd name="connsiteX1783" fmla="*/ 989662 w 6606774"/>
              <a:gd name="connsiteY1783" fmla="*/ 307905 h 3645803"/>
              <a:gd name="connsiteX1784" fmla="*/ 981833 w 6606774"/>
              <a:gd name="connsiteY1784" fmla="*/ 312253 h 3645803"/>
              <a:gd name="connsiteX1785" fmla="*/ 988424 w 6606774"/>
              <a:gd name="connsiteY1785" fmla="*/ 317898 h 3645803"/>
              <a:gd name="connsiteX1786" fmla="*/ 1005008 w 6606774"/>
              <a:gd name="connsiteY1786" fmla="*/ 323669 h 3645803"/>
              <a:gd name="connsiteX1787" fmla="*/ 1023728 w 6606774"/>
              <a:gd name="connsiteY1787" fmla="*/ 336142 h 3645803"/>
              <a:gd name="connsiteX1788" fmla="*/ 1035914 w 6606774"/>
              <a:gd name="connsiteY1788" fmla="*/ 338522 h 3645803"/>
              <a:gd name="connsiteX1789" fmla="*/ 1071304 w 6606774"/>
              <a:gd name="connsiteY1789" fmla="*/ 350094 h 3645803"/>
              <a:gd name="connsiteX1790" fmla="*/ 1084345 w 6606774"/>
              <a:gd name="connsiteY1790" fmla="*/ 372504 h 3645803"/>
              <a:gd name="connsiteX1791" fmla="*/ 1107436 w 6606774"/>
              <a:gd name="connsiteY1791" fmla="*/ 390593 h 3645803"/>
              <a:gd name="connsiteX1792" fmla="*/ 1129785 w 6606774"/>
              <a:gd name="connsiteY1792" fmla="*/ 379757 h 3645803"/>
              <a:gd name="connsiteX1793" fmla="*/ 1155408 w 6606774"/>
              <a:gd name="connsiteY1793" fmla="*/ 373410 h 3645803"/>
              <a:gd name="connsiteX1794" fmla="*/ 1167580 w 6606774"/>
              <a:gd name="connsiteY1794" fmla="*/ 376902 h 3645803"/>
              <a:gd name="connsiteX1795" fmla="*/ 1180776 w 6606774"/>
              <a:gd name="connsiteY1795" fmla="*/ 387080 h 3645803"/>
              <a:gd name="connsiteX1796" fmla="*/ 1180706 w 6606774"/>
              <a:gd name="connsiteY1796" fmla="*/ 392639 h 3645803"/>
              <a:gd name="connsiteX1797" fmla="*/ 1193917 w 6606774"/>
              <a:gd name="connsiteY1797" fmla="*/ 401705 h 3645803"/>
              <a:gd name="connsiteX1798" fmla="*/ 1214002 w 6606774"/>
              <a:gd name="connsiteY1798" fmla="*/ 394176 h 3645803"/>
              <a:gd name="connsiteX1799" fmla="*/ 1279074 w 6606774"/>
              <a:gd name="connsiteY1799" fmla="*/ 429483 h 3645803"/>
              <a:gd name="connsiteX1800" fmla="*/ 1276485 w 6606774"/>
              <a:gd name="connsiteY1800" fmla="*/ 458365 h 3645803"/>
              <a:gd name="connsiteX1801" fmla="*/ 1293925 w 6606774"/>
              <a:gd name="connsiteY1801" fmla="*/ 484167 h 3645803"/>
              <a:gd name="connsiteX1802" fmla="*/ 1313840 w 6606774"/>
              <a:gd name="connsiteY1802" fmla="*/ 489982 h 3645803"/>
              <a:gd name="connsiteX1803" fmla="*/ 1340631 w 6606774"/>
              <a:gd name="connsiteY1803" fmla="*/ 479202 h 3645803"/>
              <a:gd name="connsiteX1804" fmla="*/ 1353970 w 6606774"/>
              <a:gd name="connsiteY1804" fmla="*/ 478260 h 3645803"/>
              <a:gd name="connsiteX1805" fmla="*/ 1381813 w 6606774"/>
              <a:gd name="connsiteY1805" fmla="*/ 471942 h 3645803"/>
              <a:gd name="connsiteX1806" fmla="*/ 1378624 w 6606774"/>
              <a:gd name="connsiteY1806" fmla="*/ 460779 h 3645803"/>
              <a:gd name="connsiteX1807" fmla="*/ 1370767 w 6606774"/>
              <a:gd name="connsiteY1807" fmla="*/ 467353 h 3645803"/>
              <a:gd name="connsiteX1808" fmla="*/ 1364034 w 6606774"/>
              <a:gd name="connsiteY1808" fmla="*/ 472828 h 3645803"/>
              <a:gd name="connsiteX1809" fmla="*/ 1357471 w 6606774"/>
              <a:gd name="connsiteY1809" fmla="*/ 464958 h 3645803"/>
              <a:gd name="connsiteX1810" fmla="*/ 1359063 w 6606774"/>
              <a:gd name="connsiteY1810" fmla="*/ 427166 h 3645803"/>
              <a:gd name="connsiteX1811" fmla="*/ 1364529 w 6606774"/>
              <a:gd name="connsiteY1811" fmla="*/ 433909 h 3645803"/>
              <a:gd name="connsiteX1812" fmla="*/ 1387734 w 6606774"/>
              <a:gd name="connsiteY1812" fmla="*/ 443101 h 3645803"/>
              <a:gd name="connsiteX1813" fmla="*/ 1396716 w 6606774"/>
              <a:gd name="connsiteY1813" fmla="*/ 435431 h 3645803"/>
              <a:gd name="connsiteX1814" fmla="*/ 1415634 w 6606774"/>
              <a:gd name="connsiteY1814" fmla="*/ 432336 h 3645803"/>
              <a:gd name="connsiteX1815" fmla="*/ 1437800 w 6606774"/>
              <a:gd name="connsiteY1815" fmla="*/ 435955 h 3645803"/>
              <a:gd name="connsiteX1816" fmla="*/ 1431379 w 6606774"/>
              <a:gd name="connsiteY1816" fmla="*/ 416966 h 3645803"/>
              <a:gd name="connsiteX1817" fmla="*/ 1451436 w 6606774"/>
              <a:gd name="connsiteY1817" fmla="*/ 411661 h 3645803"/>
              <a:gd name="connsiteX1818" fmla="*/ 1453685 w 6606774"/>
              <a:gd name="connsiteY1818" fmla="*/ 409466 h 3645803"/>
              <a:gd name="connsiteX1819" fmla="*/ 1449399 w 6606774"/>
              <a:gd name="connsiteY1819" fmla="*/ 397177 h 3645803"/>
              <a:gd name="connsiteX1820" fmla="*/ 1426209 w 6606774"/>
              <a:gd name="connsiteY1820" fmla="*/ 386871 h 3645803"/>
              <a:gd name="connsiteX1821" fmla="*/ 1405056 w 6606774"/>
              <a:gd name="connsiteY1821" fmla="*/ 391052 h 3645803"/>
              <a:gd name="connsiteX1822" fmla="*/ 1391717 w 6606774"/>
              <a:gd name="connsiteY1822" fmla="*/ 391993 h 3645803"/>
              <a:gd name="connsiteX1823" fmla="*/ 1366519 w 6606774"/>
              <a:gd name="connsiteY1823" fmla="*/ 364980 h 3645803"/>
              <a:gd name="connsiteX1824" fmla="*/ 1349892 w 6606774"/>
              <a:gd name="connsiteY1824" fmla="*/ 362544 h 3645803"/>
              <a:gd name="connsiteX1825" fmla="*/ 1333166 w 6606774"/>
              <a:gd name="connsiteY1825" fmla="*/ 367892 h 3645803"/>
              <a:gd name="connsiteX1826" fmla="*/ 1322218 w 6606774"/>
              <a:gd name="connsiteY1826" fmla="*/ 355518 h 3645803"/>
              <a:gd name="connsiteX1827" fmla="*/ 1298858 w 6606774"/>
              <a:gd name="connsiteY1827" fmla="*/ 358557 h 3645803"/>
              <a:gd name="connsiteX1828" fmla="*/ 1280025 w 6606774"/>
              <a:gd name="connsiteY1828" fmla="*/ 354980 h 3645803"/>
              <a:gd name="connsiteX1829" fmla="*/ 1251283 w 6606774"/>
              <a:gd name="connsiteY1829" fmla="*/ 344604 h 3645803"/>
              <a:gd name="connsiteX1830" fmla="*/ 1237103 w 6606774"/>
              <a:gd name="connsiteY1830" fmla="*/ 324405 h 3645803"/>
              <a:gd name="connsiteX1831" fmla="*/ 1206027 w 6606774"/>
              <a:gd name="connsiteY1831" fmla="*/ 322897 h 3645803"/>
              <a:gd name="connsiteX1832" fmla="*/ 1195878 w 6606774"/>
              <a:gd name="connsiteY1832" fmla="*/ 335000 h 3645803"/>
              <a:gd name="connsiteX1833" fmla="*/ 1189528 w 6606774"/>
              <a:gd name="connsiteY1833" fmla="*/ 310452 h 3645803"/>
              <a:gd name="connsiteX1834" fmla="*/ 1186139 w 6606774"/>
              <a:gd name="connsiteY1834" fmla="*/ 314858 h 3645803"/>
              <a:gd name="connsiteX1835" fmla="*/ 1152800 w 6606774"/>
              <a:gd name="connsiteY1835" fmla="*/ 316657 h 3645803"/>
              <a:gd name="connsiteX1836" fmla="*/ 1146280 w 6606774"/>
              <a:gd name="connsiteY1836" fmla="*/ 305452 h 3645803"/>
              <a:gd name="connsiteX1837" fmla="*/ 1146379 w 6606774"/>
              <a:gd name="connsiteY1837" fmla="*/ 297669 h 3645803"/>
              <a:gd name="connsiteX1838" fmla="*/ 1143289 w 6606774"/>
              <a:gd name="connsiteY1838" fmla="*/ 278723 h 3645803"/>
              <a:gd name="connsiteX1839" fmla="*/ 1086973 w 6606774"/>
              <a:gd name="connsiteY1839" fmla="*/ 253537 h 3645803"/>
              <a:gd name="connsiteX1840" fmla="*/ 994141 w 6606774"/>
              <a:gd name="connsiteY1840" fmla="*/ 217877 h 3645803"/>
              <a:gd name="connsiteX1841" fmla="*/ 964261 w 6606774"/>
              <a:gd name="connsiteY1841" fmla="*/ 209710 h 3645803"/>
              <a:gd name="connsiteX1842" fmla="*/ 942153 w 6606774"/>
              <a:gd name="connsiteY1842" fmla="*/ 201644 h 3645803"/>
              <a:gd name="connsiteX1843" fmla="*/ 904627 w 6606774"/>
              <a:gd name="connsiteY1843" fmla="*/ 183371 h 3645803"/>
              <a:gd name="connsiteX1844" fmla="*/ 864810 w 6606774"/>
              <a:gd name="connsiteY1844" fmla="*/ 170630 h 3645803"/>
              <a:gd name="connsiteX1845" fmla="*/ 830375 w 6606774"/>
              <a:gd name="connsiteY1845" fmla="*/ 171303 h 3645803"/>
              <a:gd name="connsiteX1846" fmla="*/ 803996 w 6606774"/>
              <a:gd name="connsiteY1846" fmla="*/ 149836 h 3645803"/>
              <a:gd name="connsiteX1847" fmla="*/ 776350 w 6606774"/>
              <a:gd name="connsiteY1847" fmla="*/ 140586 h 3645803"/>
              <a:gd name="connsiteX1848" fmla="*/ 737785 w 6606774"/>
              <a:gd name="connsiteY1848" fmla="*/ 116739 h 3645803"/>
              <a:gd name="connsiteX1849" fmla="*/ 662663 w 6606774"/>
              <a:gd name="connsiteY1849" fmla="*/ 85753 h 3645803"/>
              <a:gd name="connsiteX1850" fmla="*/ 601862 w 6606774"/>
              <a:gd name="connsiteY1850" fmla="*/ 63846 h 3645803"/>
              <a:gd name="connsiteX1851" fmla="*/ 588666 w 6606774"/>
              <a:gd name="connsiteY1851" fmla="*/ 53670 h 3645803"/>
              <a:gd name="connsiteX1852" fmla="*/ 555609 w 6606774"/>
              <a:gd name="connsiteY1852" fmla="*/ 33229 h 3645803"/>
              <a:gd name="connsiteX1853" fmla="*/ 547837 w 6606774"/>
              <a:gd name="connsiteY1853" fmla="*/ 33130 h 3645803"/>
              <a:gd name="connsiteX1854" fmla="*/ 558072 w 6606774"/>
              <a:gd name="connsiteY1854" fmla="*/ 14354 h 3645803"/>
              <a:gd name="connsiteX1855" fmla="*/ 567938 w 6606774"/>
              <a:gd name="connsiteY1855" fmla="*/ 2663 h 3645803"/>
              <a:gd name="connsiteX1856" fmla="*/ 582684 w 6606774"/>
              <a:gd name="connsiteY1856" fmla="*/ 209 h 364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6606774" h="3645803">
                <a:moveTo>
                  <a:pt x="617850" y="2117112"/>
                </a:moveTo>
                <a:cubicBezTo>
                  <a:pt x="615995" y="2116925"/>
                  <a:pt x="614014" y="2118221"/>
                  <a:pt x="612026" y="2120979"/>
                </a:cubicBezTo>
                <a:lnTo>
                  <a:pt x="608182" y="2125888"/>
                </a:lnTo>
                <a:lnTo>
                  <a:pt x="608506" y="2126356"/>
                </a:lnTo>
                <a:cubicBezTo>
                  <a:pt x="609711" y="2130649"/>
                  <a:pt x="611532" y="2133843"/>
                  <a:pt x="615443" y="2134599"/>
                </a:cubicBezTo>
                <a:cubicBezTo>
                  <a:pt x="618805" y="2135045"/>
                  <a:pt x="622106" y="2135277"/>
                  <a:pt x="625365" y="2134942"/>
                </a:cubicBezTo>
                <a:lnTo>
                  <a:pt x="628712" y="2133883"/>
                </a:lnTo>
                <a:lnTo>
                  <a:pt x="624640" y="2126739"/>
                </a:lnTo>
                <a:cubicBezTo>
                  <a:pt x="624332" y="2124838"/>
                  <a:pt x="623230" y="2124041"/>
                  <a:pt x="622922" y="2122142"/>
                </a:cubicBezTo>
                <a:cubicBezTo>
                  <a:pt x="621436" y="2118970"/>
                  <a:pt x="619706" y="2117299"/>
                  <a:pt x="617850" y="2117112"/>
                </a:cubicBezTo>
                <a:close/>
                <a:moveTo>
                  <a:pt x="6108692" y="1594992"/>
                </a:moveTo>
                <a:lnTo>
                  <a:pt x="6105515" y="1607049"/>
                </a:lnTo>
                <a:lnTo>
                  <a:pt x="6105810" y="1607015"/>
                </a:lnTo>
                <a:cubicBezTo>
                  <a:pt x="6106925" y="1606278"/>
                  <a:pt x="6107672" y="1605045"/>
                  <a:pt x="6107680" y="1603561"/>
                </a:cubicBezTo>
                <a:cubicBezTo>
                  <a:pt x="6108682" y="1600599"/>
                  <a:pt x="6108692" y="1598621"/>
                  <a:pt x="6108706" y="1595653"/>
                </a:cubicBezTo>
                <a:close/>
                <a:moveTo>
                  <a:pt x="582684" y="209"/>
                </a:moveTo>
                <a:cubicBezTo>
                  <a:pt x="589346" y="295"/>
                  <a:pt x="594869" y="2589"/>
                  <a:pt x="601546" y="1562"/>
                </a:cubicBezTo>
                <a:cubicBezTo>
                  <a:pt x="612678" y="-520"/>
                  <a:pt x="615980" y="1746"/>
                  <a:pt x="618059" y="12894"/>
                </a:cubicBezTo>
                <a:cubicBezTo>
                  <a:pt x="618002" y="17343"/>
                  <a:pt x="617946" y="21790"/>
                  <a:pt x="617889" y="26238"/>
                </a:cubicBezTo>
                <a:cubicBezTo>
                  <a:pt x="616694" y="32895"/>
                  <a:pt x="620011" y="34050"/>
                  <a:pt x="625562" y="34121"/>
                </a:cubicBezTo>
                <a:cubicBezTo>
                  <a:pt x="637762" y="35388"/>
                  <a:pt x="646715" y="29942"/>
                  <a:pt x="654587" y="22257"/>
                </a:cubicBezTo>
                <a:cubicBezTo>
                  <a:pt x="656823" y="21173"/>
                  <a:pt x="657976" y="17852"/>
                  <a:pt x="661292" y="19006"/>
                </a:cubicBezTo>
                <a:cubicBezTo>
                  <a:pt x="663499" y="20147"/>
                  <a:pt x="663457" y="23482"/>
                  <a:pt x="664539" y="25720"/>
                </a:cubicBezTo>
                <a:cubicBezTo>
                  <a:pt x="664510" y="27945"/>
                  <a:pt x="664495" y="29057"/>
                  <a:pt x="664468" y="31280"/>
                </a:cubicBezTo>
                <a:cubicBezTo>
                  <a:pt x="664368" y="39064"/>
                  <a:pt x="667671" y="41331"/>
                  <a:pt x="674361" y="39191"/>
                </a:cubicBezTo>
                <a:cubicBezTo>
                  <a:pt x="681066" y="35940"/>
                  <a:pt x="684355" y="39319"/>
                  <a:pt x="687615" y="44921"/>
                </a:cubicBezTo>
                <a:cubicBezTo>
                  <a:pt x="690889" y="49412"/>
                  <a:pt x="689723" y="53845"/>
                  <a:pt x="686349" y="57139"/>
                </a:cubicBezTo>
                <a:cubicBezTo>
                  <a:pt x="682961" y="61545"/>
                  <a:pt x="677438" y="59249"/>
                  <a:pt x="673039" y="55857"/>
                </a:cubicBezTo>
                <a:cubicBezTo>
                  <a:pt x="669721" y="54703"/>
                  <a:pt x="667529" y="52451"/>
                  <a:pt x="664141" y="56856"/>
                </a:cubicBezTo>
                <a:cubicBezTo>
                  <a:pt x="660754" y="61261"/>
                  <a:pt x="662946" y="63513"/>
                  <a:pt x="665125" y="66878"/>
                </a:cubicBezTo>
                <a:cubicBezTo>
                  <a:pt x="670606" y="72508"/>
                  <a:pt x="690649" y="68315"/>
                  <a:pt x="692983" y="59448"/>
                </a:cubicBezTo>
                <a:cubicBezTo>
                  <a:pt x="697608" y="45048"/>
                  <a:pt x="707574" y="47400"/>
                  <a:pt x="717538" y="49751"/>
                </a:cubicBezTo>
                <a:cubicBezTo>
                  <a:pt x="738593" y="53357"/>
                  <a:pt x="758452" y="63619"/>
                  <a:pt x="778368" y="69433"/>
                </a:cubicBezTo>
                <a:cubicBezTo>
                  <a:pt x="783891" y="71729"/>
                  <a:pt x="783834" y="76176"/>
                  <a:pt x="781557" y="80596"/>
                </a:cubicBezTo>
                <a:cubicBezTo>
                  <a:pt x="779265" y="86127"/>
                  <a:pt x="776974" y="91659"/>
                  <a:pt x="775779" y="98317"/>
                </a:cubicBezTo>
                <a:cubicBezTo>
                  <a:pt x="775693" y="104989"/>
                  <a:pt x="780106" y="107268"/>
                  <a:pt x="784519" y="109549"/>
                </a:cubicBezTo>
                <a:cubicBezTo>
                  <a:pt x="787822" y="111816"/>
                  <a:pt x="789002" y="106270"/>
                  <a:pt x="791238" y="105186"/>
                </a:cubicBezTo>
                <a:cubicBezTo>
                  <a:pt x="796889" y="97473"/>
                  <a:pt x="803651" y="89775"/>
                  <a:pt x="809302" y="82061"/>
                </a:cubicBezTo>
                <a:cubicBezTo>
                  <a:pt x="810384" y="84300"/>
                  <a:pt x="810369" y="85412"/>
                  <a:pt x="810355" y="86524"/>
                </a:cubicBezTo>
                <a:cubicBezTo>
                  <a:pt x="811295" y="99881"/>
                  <a:pt x="811295" y="99881"/>
                  <a:pt x="823595" y="93365"/>
                </a:cubicBezTo>
                <a:cubicBezTo>
                  <a:pt x="828079" y="90086"/>
                  <a:pt x="829161" y="92324"/>
                  <a:pt x="830228" y="95674"/>
                </a:cubicBezTo>
                <a:cubicBezTo>
                  <a:pt x="833446" y="104613"/>
                  <a:pt x="840066" y="108033"/>
                  <a:pt x="847866" y="105909"/>
                </a:cubicBezTo>
                <a:cubicBezTo>
                  <a:pt x="860152" y="100505"/>
                  <a:pt x="872351" y="101772"/>
                  <a:pt x="884565" y="101928"/>
                </a:cubicBezTo>
                <a:cubicBezTo>
                  <a:pt x="891227" y="102013"/>
                  <a:pt x="894573" y="100943"/>
                  <a:pt x="890216" y="94215"/>
                </a:cubicBezTo>
                <a:cubicBezTo>
                  <a:pt x="886970" y="87500"/>
                  <a:pt x="888137" y="83067"/>
                  <a:pt x="895966" y="78718"/>
                </a:cubicBezTo>
                <a:cubicBezTo>
                  <a:pt x="886016" y="75255"/>
                  <a:pt x="876051" y="72903"/>
                  <a:pt x="867225" y="68342"/>
                </a:cubicBezTo>
                <a:cubicBezTo>
                  <a:pt x="858385" y="64893"/>
                  <a:pt x="849558" y="60332"/>
                  <a:pt x="842995" y="52463"/>
                </a:cubicBezTo>
                <a:cubicBezTo>
                  <a:pt x="857473" y="49311"/>
                  <a:pt x="857473" y="49311"/>
                  <a:pt x="878442" y="59588"/>
                </a:cubicBezTo>
                <a:cubicBezTo>
                  <a:pt x="891681" y="66430"/>
                  <a:pt x="898358" y="65402"/>
                  <a:pt x="906258" y="55494"/>
                </a:cubicBezTo>
                <a:cubicBezTo>
                  <a:pt x="914172" y="44473"/>
                  <a:pt x="914172" y="44473"/>
                  <a:pt x="920678" y="56790"/>
                </a:cubicBezTo>
                <a:cubicBezTo>
                  <a:pt x="920665" y="57902"/>
                  <a:pt x="921760" y="59028"/>
                  <a:pt x="921746" y="60140"/>
                </a:cubicBezTo>
                <a:cubicBezTo>
                  <a:pt x="936922" y="89250"/>
                  <a:pt x="952454" y="90559"/>
                  <a:pt x="973862" y="66365"/>
                </a:cubicBezTo>
                <a:cubicBezTo>
                  <a:pt x="981762" y="56457"/>
                  <a:pt x="992951" y="49926"/>
                  <a:pt x="1005194" y="47858"/>
                </a:cubicBezTo>
                <a:cubicBezTo>
                  <a:pt x="1018531" y="46916"/>
                  <a:pt x="1029579" y="51505"/>
                  <a:pt x="1041736" y="56109"/>
                </a:cubicBezTo>
                <a:cubicBezTo>
                  <a:pt x="1056086" y="62965"/>
                  <a:pt x="1071545" y="69834"/>
                  <a:pt x="1087063" y="72257"/>
                </a:cubicBezTo>
                <a:cubicBezTo>
                  <a:pt x="1099263" y="73525"/>
                  <a:pt x="1111434" y="77017"/>
                  <a:pt x="1121356" y="82703"/>
                </a:cubicBezTo>
                <a:cubicBezTo>
                  <a:pt x="1129072" y="87251"/>
                  <a:pt x="1139009" y="91826"/>
                  <a:pt x="1147934" y="88603"/>
                </a:cubicBezTo>
                <a:cubicBezTo>
                  <a:pt x="1159094" y="84297"/>
                  <a:pt x="1164575" y="89928"/>
                  <a:pt x="1170028" y="97783"/>
                </a:cubicBezTo>
                <a:cubicBezTo>
                  <a:pt x="1179836" y="112365"/>
                  <a:pt x="1185176" y="129115"/>
                  <a:pt x="1184935" y="148019"/>
                </a:cubicBezTo>
                <a:cubicBezTo>
                  <a:pt x="1184878" y="152467"/>
                  <a:pt x="1184822" y="156915"/>
                  <a:pt x="1191456" y="159223"/>
                </a:cubicBezTo>
                <a:cubicBezTo>
                  <a:pt x="1198075" y="162645"/>
                  <a:pt x="1200367" y="157113"/>
                  <a:pt x="1203741" y="153819"/>
                </a:cubicBezTo>
                <a:cubicBezTo>
                  <a:pt x="1206003" y="150512"/>
                  <a:pt x="1208267" y="147205"/>
                  <a:pt x="1210515" y="145009"/>
                </a:cubicBezTo>
                <a:cubicBezTo>
                  <a:pt x="1219527" y="135114"/>
                  <a:pt x="1231769" y="133046"/>
                  <a:pt x="1243997" y="132089"/>
                </a:cubicBezTo>
                <a:cubicBezTo>
                  <a:pt x="1253990" y="132218"/>
                  <a:pt x="1253877" y="141113"/>
                  <a:pt x="1258247" y="146730"/>
                </a:cubicBezTo>
                <a:cubicBezTo>
                  <a:pt x="1263927" y="136792"/>
                  <a:pt x="1272867" y="132457"/>
                  <a:pt x="1282831" y="134809"/>
                </a:cubicBezTo>
                <a:cubicBezTo>
                  <a:pt x="1295003" y="138301"/>
                  <a:pt x="1307231" y="137345"/>
                  <a:pt x="1319459" y="136388"/>
                </a:cubicBezTo>
                <a:cubicBezTo>
                  <a:pt x="1345012" y="135602"/>
                  <a:pt x="1369369" y="141473"/>
                  <a:pt x="1387990" y="161730"/>
                </a:cubicBezTo>
                <a:cubicBezTo>
                  <a:pt x="1391278" y="165108"/>
                  <a:pt x="1394567" y="168486"/>
                  <a:pt x="1399036" y="166319"/>
                </a:cubicBezTo>
                <a:cubicBezTo>
                  <a:pt x="1407991" y="160872"/>
                  <a:pt x="1416859" y="162098"/>
                  <a:pt x="1425728" y="163323"/>
                </a:cubicBezTo>
                <a:cubicBezTo>
                  <a:pt x="1429059" y="163365"/>
                  <a:pt x="1431294" y="162282"/>
                  <a:pt x="1433558" y="158974"/>
                </a:cubicBezTo>
                <a:cubicBezTo>
                  <a:pt x="1435849" y="153443"/>
                  <a:pt x="1440277" y="154611"/>
                  <a:pt x="1444689" y="156892"/>
                </a:cubicBezTo>
                <a:cubicBezTo>
                  <a:pt x="1450213" y="159186"/>
                  <a:pt x="1457999" y="158173"/>
                  <a:pt x="1458996" y="167083"/>
                </a:cubicBezTo>
                <a:cubicBezTo>
                  <a:pt x="1458883" y="175979"/>
                  <a:pt x="1464393" y="179386"/>
                  <a:pt x="1471026" y="181695"/>
                </a:cubicBezTo>
                <a:cubicBezTo>
                  <a:pt x="1476549" y="183989"/>
                  <a:pt x="1483211" y="184075"/>
                  <a:pt x="1485375" y="188551"/>
                </a:cubicBezTo>
                <a:cubicBezTo>
                  <a:pt x="1489689" y="198615"/>
                  <a:pt x="1497490" y="196490"/>
                  <a:pt x="1506374" y="196604"/>
                </a:cubicBezTo>
                <a:cubicBezTo>
                  <a:pt x="1509718" y="195534"/>
                  <a:pt x="1513036" y="196688"/>
                  <a:pt x="1516366" y="196731"/>
                </a:cubicBezTo>
                <a:cubicBezTo>
                  <a:pt x="1531897" y="198041"/>
                  <a:pt x="1547400" y="201575"/>
                  <a:pt x="1562960" y="200662"/>
                </a:cubicBezTo>
                <a:cubicBezTo>
                  <a:pt x="1569636" y="199635"/>
                  <a:pt x="1578518" y="199747"/>
                  <a:pt x="1580795" y="195328"/>
                </a:cubicBezTo>
                <a:cubicBezTo>
                  <a:pt x="1583102" y="188685"/>
                  <a:pt x="1574261" y="185235"/>
                  <a:pt x="1568752" y="181829"/>
                </a:cubicBezTo>
                <a:cubicBezTo>
                  <a:pt x="1567655" y="180703"/>
                  <a:pt x="1566560" y="179576"/>
                  <a:pt x="1565450" y="179562"/>
                </a:cubicBezTo>
                <a:cubicBezTo>
                  <a:pt x="1548949" y="167118"/>
                  <a:pt x="1546884" y="154859"/>
                  <a:pt x="1560422" y="138348"/>
                </a:cubicBezTo>
                <a:cubicBezTo>
                  <a:pt x="1564779" y="145077"/>
                  <a:pt x="1567982" y="155127"/>
                  <a:pt x="1576808" y="159688"/>
                </a:cubicBezTo>
                <a:cubicBezTo>
                  <a:pt x="1586744" y="164264"/>
                  <a:pt x="1594603" y="157691"/>
                  <a:pt x="1603527" y="154468"/>
                </a:cubicBezTo>
                <a:cubicBezTo>
                  <a:pt x="1606888" y="152286"/>
                  <a:pt x="1610204" y="153441"/>
                  <a:pt x="1609023" y="158987"/>
                </a:cubicBezTo>
                <a:cubicBezTo>
                  <a:pt x="1607883" y="161196"/>
                  <a:pt x="1607856" y="163420"/>
                  <a:pt x="1606717" y="165630"/>
                </a:cubicBezTo>
                <a:cubicBezTo>
                  <a:pt x="1605563" y="168952"/>
                  <a:pt x="1604411" y="172274"/>
                  <a:pt x="1606589" y="175638"/>
                </a:cubicBezTo>
                <a:cubicBezTo>
                  <a:pt x="1607672" y="177876"/>
                  <a:pt x="1611045" y="174583"/>
                  <a:pt x="1613265" y="174611"/>
                </a:cubicBezTo>
                <a:cubicBezTo>
                  <a:pt x="1621081" y="171374"/>
                  <a:pt x="1623259" y="174738"/>
                  <a:pt x="1622064" y="181396"/>
                </a:cubicBezTo>
                <a:cubicBezTo>
                  <a:pt x="1622036" y="183620"/>
                  <a:pt x="1619786" y="185816"/>
                  <a:pt x="1623089" y="188082"/>
                </a:cubicBezTo>
                <a:cubicBezTo>
                  <a:pt x="1642277" y="163860"/>
                  <a:pt x="1651189" y="161748"/>
                  <a:pt x="1680997" y="175475"/>
                </a:cubicBezTo>
                <a:cubicBezTo>
                  <a:pt x="1682108" y="175489"/>
                  <a:pt x="1682108" y="175489"/>
                  <a:pt x="1683204" y="176615"/>
                </a:cubicBezTo>
                <a:cubicBezTo>
                  <a:pt x="1706380" y="188032"/>
                  <a:pt x="1730723" y="195015"/>
                  <a:pt x="1756304" y="192005"/>
                </a:cubicBezTo>
                <a:cubicBezTo>
                  <a:pt x="1765201" y="191006"/>
                  <a:pt x="1770710" y="194413"/>
                  <a:pt x="1773957" y="201127"/>
                </a:cubicBezTo>
                <a:cubicBezTo>
                  <a:pt x="1778299" y="208967"/>
                  <a:pt x="1786015" y="213514"/>
                  <a:pt x="1793773" y="214725"/>
                </a:cubicBezTo>
                <a:cubicBezTo>
                  <a:pt x="1807054" y="218231"/>
                  <a:pt x="1821461" y="220639"/>
                  <a:pt x="1835896" y="220823"/>
                </a:cubicBezTo>
                <a:cubicBezTo>
                  <a:pt x="1848110" y="220978"/>
                  <a:pt x="1850387" y="216559"/>
                  <a:pt x="1846088" y="205383"/>
                </a:cubicBezTo>
                <a:cubicBezTo>
                  <a:pt x="1845019" y="202033"/>
                  <a:pt x="1841716" y="199766"/>
                  <a:pt x="1845090" y="196473"/>
                </a:cubicBezTo>
                <a:cubicBezTo>
                  <a:pt x="1850699" y="192096"/>
                  <a:pt x="1849674" y="185410"/>
                  <a:pt x="1849759" y="178738"/>
                </a:cubicBezTo>
                <a:cubicBezTo>
                  <a:pt x="1849802" y="175402"/>
                  <a:pt x="1848748" y="170940"/>
                  <a:pt x="1853203" y="169885"/>
                </a:cubicBezTo>
                <a:cubicBezTo>
                  <a:pt x="1857659" y="168830"/>
                  <a:pt x="1859823" y="173306"/>
                  <a:pt x="1860891" y="176656"/>
                </a:cubicBezTo>
                <a:cubicBezTo>
                  <a:pt x="1864108" y="185594"/>
                  <a:pt x="1867340" y="193420"/>
                  <a:pt x="1870572" y="201247"/>
                </a:cubicBezTo>
                <a:cubicBezTo>
                  <a:pt x="1879228" y="219151"/>
                  <a:pt x="1892439" y="228217"/>
                  <a:pt x="1912441" y="227360"/>
                </a:cubicBezTo>
                <a:cubicBezTo>
                  <a:pt x="1922433" y="227487"/>
                  <a:pt x="1932441" y="226503"/>
                  <a:pt x="1942434" y="226630"/>
                </a:cubicBezTo>
                <a:cubicBezTo>
                  <a:pt x="1954662" y="225673"/>
                  <a:pt x="1961253" y="231319"/>
                  <a:pt x="1964443" y="242481"/>
                </a:cubicBezTo>
                <a:cubicBezTo>
                  <a:pt x="1965524" y="244719"/>
                  <a:pt x="1964372" y="248041"/>
                  <a:pt x="1967689" y="249195"/>
                </a:cubicBezTo>
                <a:cubicBezTo>
                  <a:pt x="1972230" y="241467"/>
                  <a:pt x="1977895" y="232643"/>
                  <a:pt x="1982449" y="223804"/>
                </a:cubicBezTo>
                <a:cubicBezTo>
                  <a:pt x="1989240" y="213881"/>
                  <a:pt x="1989240" y="213881"/>
                  <a:pt x="1994664" y="223960"/>
                </a:cubicBezTo>
                <a:cubicBezTo>
                  <a:pt x="1998991" y="232912"/>
                  <a:pt x="2004515" y="235207"/>
                  <a:pt x="2013483" y="228649"/>
                </a:cubicBezTo>
                <a:cubicBezTo>
                  <a:pt x="2021326" y="223187"/>
                  <a:pt x="2030224" y="222189"/>
                  <a:pt x="2040188" y="224540"/>
                </a:cubicBezTo>
                <a:cubicBezTo>
                  <a:pt x="2054595" y="226948"/>
                  <a:pt x="2067834" y="233790"/>
                  <a:pt x="2081073" y="240631"/>
                </a:cubicBezTo>
                <a:cubicBezTo>
                  <a:pt x="2094313" y="247473"/>
                  <a:pt x="2099878" y="246432"/>
                  <a:pt x="2110000" y="236551"/>
                </a:cubicBezTo>
                <a:cubicBezTo>
                  <a:pt x="2121259" y="224461"/>
                  <a:pt x="2133459" y="225729"/>
                  <a:pt x="2141048" y="240284"/>
                </a:cubicBezTo>
                <a:cubicBezTo>
                  <a:pt x="2148664" y="252615"/>
                  <a:pt x="2148664" y="252615"/>
                  <a:pt x="2158799" y="241623"/>
                </a:cubicBezTo>
                <a:cubicBezTo>
                  <a:pt x="2159908" y="241637"/>
                  <a:pt x="2159924" y="240525"/>
                  <a:pt x="2161034" y="240539"/>
                </a:cubicBezTo>
                <a:cubicBezTo>
                  <a:pt x="2165546" y="235035"/>
                  <a:pt x="2169973" y="236204"/>
                  <a:pt x="2173220" y="242918"/>
                </a:cubicBezTo>
                <a:cubicBezTo>
                  <a:pt x="2174288" y="246268"/>
                  <a:pt x="2175355" y="249618"/>
                  <a:pt x="2176422" y="252968"/>
                </a:cubicBezTo>
                <a:cubicBezTo>
                  <a:pt x="2180723" y="264144"/>
                  <a:pt x="2188424" y="269804"/>
                  <a:pt x="2199570" y="266609"/>
                </a:cubicBezTo>
                <a:cubicBezTo>
                  <a:pt x="2218518" y="261290"/>
                  <a:pt x="2237408" y="260420"/>
                  <a:pt x="2255301" y="250638"/>
                </a:cubicBezTo>
                <a:cubicBezTo>
                  <a:pt x="2260896" y="247372"/>
                  <a:pt x="2267572" y="246345"/>
                  <a:pt x="2268570" y="255255"/>
                </a:cubicBezTo>
                <a:cubicBezTo>
                  <a:pt x="2270704" y="261956"/>
                  <a:pt x="2275146" y="262012"/>
                  <a:pt x="2279616" y="259845"/>
                </a:cubicBezTo>
                <a:cubicBezTo>
                  <a:pt x="2288542" y="256622"/>
                  <a:pt x="2298534" y="256750"/>
                  <a:pt x="2307417" y="256863"/>
                </a:cubicBezTo>
                <a:cubicBezTo>
                  <a:pt x="2321852" y="257047"/>
                  <a:pt x="2327462" y="252669"/>
                  <a:pt x="2330962" y="239369"/>
                </a:cubicBezTo>
                <a:cubicBezTo>
                  <a:pt x="2332172" y="231599"/>
                  <a:pt x="2335503" y="231642"/>
                  <a:pt x="2342164" y="231727"/>
                </a:cubicBezTo>
                <a:cubicBezTo>
                  <a:pt x="2349937" y="231826"/>
                  <a:pt x="2357626" y="238596"/>
                  <a:pt x="2365482" y="232023"/>
                </a:cubicBezTo>
                <a:cubicBezTo>
                  <a:pt x="2372216" y="226548"/>
                  <a:pt x="2369012" y="216498"/>
                  <a:pt x="2372456" y="207645"/>
                </a:cubicBezTo>
                <a:cubicBezTo>
                  <a:pt x="2377908" y="215500"/>
                  <a:pt x="2380045" y="222200"/>
                  <a:pt x="2378835" y="229970"/>
                </a:cubicBezTo>
                <a:cubicBezTo>
                  <a:pt x="2376416" y="245509"/>
                  <a:pt x="2360842" y="247534"/>
                  <a:pt x="2350750" y="255192"/>
                </a:cubicBezTo>
                <a:cubicBezTo>
                  <a:pt x="2368331" y="269873"/>
                  <a:pt x="2379449" y="268903"/>
                  <a:pt x="2391904" y="250155"/>
                </a:cubicBezTo>
                <a:cubicBezTo>
                  <a:pt x="2394168" y="246847"/>
                  <a:pt x="2397541" y="243554"/>
                  <a:pt x="2399818" y="239135"/>
                </a:cubicBezTo>
                <a:cubicBezTo>
                  <a:pt x="2405484" y="230310"/>
                  <a:pt x="2411134" y="222596"/>
                  <a:pt x="2422266" y="220514"/>
                </a:cubicBezTo>
                <a:cubicBezTo>
                  <a:pt x="2426722" y="219459"/>
                  <a:pt x="2426766" y="216122"/>
                  <a:pt x="2427932" y="211689"/>
                </a:cubicBezTo>
                <a:cubicBezTo>
                  <a:pt x="2430238" y="205046"/>
                  <a:pt x="2429241" y="196135"/>
                  <a:pt x="2435987" y="189548"/>
                </a:cubicBezTo>
                <a:cubicBezTo>
                  <a:pt x="2437056" y="192899"/>
                  <a:pt x="2438138" y="195137"/>
                  <a:pt x="2439205" y="198487"/>
                </a:cubicBezTo>
                <a:cubicBezTo>
                  <a:pt x="2445726" y="209692"/>
                  <a:pt x="2452360" y="212001"/>
                  <a:pt x="2463549" y="205469"/>
                </a:cubicBezTo>
                <a:cubicBezTo>
                  <a:pt x="2473627" y="198926"/>
                  <a:pt x="2484745" y="197955"/>
                  <a:pt x="2495819" y="200321"/>
                </a:cubicBezTo>
                <a:cubicBezTo>
                  <a:pt x="2503564" y="202644"/>
                  <a:pt x="2511322" y="203855"/>
                  <a:pt x="2520177" y="206192"/>
                </a:cubicBezTo>
                <a:cubicBezTo>
                  <a:pt x="2544534" y="212063"/>
                  <a:pt x="2568877" y="219047"/>
                  <a:pt x="2590929" y="231562"/>
                </a:cubicBezTo>
                <a:cubicBezTo>
                  <a:pt x="2599755" y="236123"/>
                  <a:pt x="2600795" y="241696"/>
                  <a:pt x="2596254" y="249424"/>
                </a:cubicBezTo>
                <a:cubicBezTo>
                  <a:pt x="2591728" y="256039"/>
                  <a:pt x="2586118" y="260416"/>
                  <a:pt x="2579399" y="264780"/>
                </a:cubicBezTo>
                <a:cubicBezTo>
                  <a:pt x="2572667" y="270254"/>
                  <a:pt x="2563740" y="273477"/>
                  <a:pt x="2556980" y="281175"/>
                </a:cubicBezTo>
                <a:cubicBezTo>
                  <a:pt x="2594746" y="280545"/>
                  <a:pt x="2630277" y="280998"/>
                  <a:pt x="2658406" y="252441"/>
                </a:cubicBezTo>
                <a:cubicBezTo>
                  <a:pt x="2661765" y="250259"/>
                  <a:pt x="2666235" y="248091"/>
                  <a:pt x="2670648" y="250372"/>
                </a:cubicBezTo>
                <a:cubicBezTo>
                  <a:pt x="2675046" y="253765"/>
                  <a:pt x="2678336" y="257143"/>
                  <a:pt x="2678251" y="263815"/>
                </a:cubicBezTo>
                <a:cubicBezTo>
                  <a:pt x="2678207" y="267152"/>
                  <a:pt x="2675945" y="270459"/>
                  <a:pt x="2673682" y="273766"/>
                </a:cubicBezTo>
                <a:cubicBezTo>
                  <a:pt x="2668016" y="282591"/>
                  <a:pt x="2659048" y="289150"/>
                  <a:pt x="2654478" y="299101"/>
                </a:cubicBezTo>
                <a:cubicBezTo>
                  <a:pt x="2649910" y="309052"/>
                  <a:pt x="2653043" y="324662"/>
                  <a:pt x="2660773" y="328097"/>
                </a:cubicBezTo>
                <a:cubicBezTo>
                  <a:pt x="2669599" y="332658"/>
                  <a:pt x="2676346" y="326071"/>
                  <a:pt x="2683079" y="320596"/>
                </a:cubicBezTo>
                <a:cubicBezTo>
                  <a:pt x="2687563" y="317317"/>
                  <a:pt x="2687620" y="312869"/>
                  <a:pt x="2688786" y="308435"/>
                </a:cubicBezTo>
                <a:cubicBezTo>
                  <a:pt x="2692429" y="284015"/>
                  <a:pt x="2701412" y="276344"/>
                  <a:pt x="2725812" y="278880"/>
                </a:cubicBezTo>
                <a:cubicBezTo>
                  <a:pt x="2736902" y="280133"/>
                  <a:pt x="2746908" y="279148"/>
                  <a:pt x="2756944" y="275940"/>
                </a:cubicBezTo>
                <a:cubicBezTo>
                  <a:pt x="2784831" y="266286"/>
                  <a:pt x="2811451" y="268849"/>
                  <a:pt x="2833361" y="292484"/>
                </a:cubicBezTo>
                <a:cubicBezTo>
                  <a:pt x="2844322" y="303745"/>
                  <a:pt x="2844322" y="303745"/>
                  <a:pt x="2853390" y="289404"/>
                </a:cubicBezTo>
                <a:cubicBezTo>
                  <a:pt x="2860194" y="278369"/>
                  <a:pt x="2880252" y="273064"/>
                  <a:pt x="2885704" y="280918"/>
                </a:cubicBezTo>
                <a:cubicBezTo>
                  <a:pt x="2894402" y="295487"/>
                  <a:pt x="2906602" y="296755"/>
                  <a:pt x="2921037" y="296939"/>
                </a:cubicBezTo>
                <a:cubicBezTo>
                  <a:pt x="2928823" y="295926"/>
                  <a:pt x="2937734" y="293815"/>
                  <a:pt x="2945436" y="299474"/>
                </a:cubicBezTo>
                <a:cubicBezTo>
                  <a:pt x="2954234" y="306259"/>
                  <a:pt x="2958718" y="302980"/>
                  <a:pt x="2963273" y="294141"/>
                </a:cubicBezTo>
                <a:cubicBezTo>
                  <a:pt x="2965551" y="289721"/>
                  <a:pt x="2967828" y="285302"/>
                  <a:pt x="2973337" y="288709"/>
                </a:cubicBezTo>
                <a:cubicBezTo>
                  <a:pt x="2977736" y="292101"/>
                  <a:pt x="2981025" y="295479"/>
                  <a:pt x="2977609" y="302109"/>
                </a:cubicBezTo>
                <a:cubicBezTo>
                  <a:pt x="2975331" y="306528"/>
                  <a:pt x="2971945" y="310934"/>
                  <a:pt x="2969652" y="316466"/>
                </a:cubicBezTo>
                <a:cubicBezTo>
                  <a:pt x="2961652" y="334157"/>
                  <a:pt x="2972586" y="347643"/>
                  <a:pt x="2991476" y="346772"/>
                </a:cubicBezTo>
                <a:cubicBezTo>
                  <a:pt x="2995918" y="346828"/>
                  <a:pt x="3000388" y="344661"/>
                  <a:pt x="3004843" y="343606"/>
                </a:cubicBezTo>
                <a:cubicBezTo>
                  <a:pt x="3009299" y="342550"/>
                  <a:pt x="3013754" y="341495"/>
                  <a:pt x="3017043" y="344873"/>
                </a:cubicBezTo>
                <a:cubicBezTo>
                  <a:pt x="3034610" y="360667"/>
                  <a:pt x="3054668" y="355363"/>
                  <a:pt x="3073586" y="352267"/>
                </a:cubicBezTo>
                <a:cubicBezTo>
                  <a:pt x="3075821" y="351184"/>
                  <a:pt x="3078042" y="351212"/>
                  <a:pt x="3076974" y="347862"/>
                </a:cubicBezTo>
                <a:cubicBezTo>
                  <a:pt x="3075906" y="344511"/>
                  <a:pt x="3075964" y="340064"/>
                  <a:pt x="3072675" y="336685"/>
                </a:cubicBezTo>
                <a:cubicBezTo>
                  <a:pt x="3070482" y="334432"/>
                  <a:pt x="3069329" y="337754"/>
                  <a:pt x="3068205" y="338852"/>
                </a:cubicBezTo>
                <a:cubicBezTo>
                  <a:pt x="3058113" y="346509"/>
                  <a:pt x="3049216" y="347508"/>
                  <a:pt x="3040417" y="340722"/>
                </a:cubicBezTo>
                <a:cubicBezTo>
                  <a:pt x="3030509" y="333923"/>
                  <a:pt x="3026223" y="321634"/>
                  <a:pt x="3029683" y="311670"/>
                </a:cubicBezTo>
                <a:cubicBezTo>
                  <a:pt x="3030864" y="306123"/>
                  <a:pt x="3034208" y="305054"/>
                  <a:pt x="3038594" y="309558"/>
                </a:cubicBezTo>
                <a:cubicBezTo>
                  <a:pt x="3046281" y="316330"/>
                  <a:pt x="3050751" y="314162"/>
                  <a:pt x="3058622" y="306478"/>
                </a:cubicBezTo>
                <a:cubicBezTo>
                  <a:pt x="3068771" y="294373"/>
                  <a:pt x="3092132" y="291335"/>
                  <a:pt x="3100916" y="299231"/>
                </a:cubicBezTo>
                <a:cubicBezTo>
                  <a:pt x="3107493" y="305989"/>
                  <a:pt x="3113045" y="306060"/>
                  <a:pt x="3119736" y="303920"/>
                </a:cubicBezTo>
                <a:cubicBezTo>
                  <a:pt x="3128646" y="301810"/>
                  <a:pt x="3137528" y="301923"/>
                  <a:pt x="3142954" y="312001"/>
                </a:cubicBezTo>
                <a:cubicBezTo>
                  <a:pt x="3146200" y="318716"/>
                  <a:pt x="3152890" y="316577"/>
                  <a:pt x="3158470" y="314423"/>
                </a:cubicBezTo>
                <a:cubicBezTo>
                  <a:pt x="3164050" y="312271"/>
                  <a:pt x="3169644" y="309005"/>
                  <a:pt x="3175168" y="311300"/>
                </a:cubicBezTo>
                <a:cubicBezTo>
                  <a:pt x="3182926" y="312511"/>
                  <a:pt x="3179496" y="320253"/>
                  <a:pt x="3183824" y="329205"/>
                </a:cubicBezTo>
                <a:cubicBezTo>
                  <a:pt x="3189673" y="305924"/>
                  <a:pt x="3210686" y="312865"/>
                  <a:pt x="3225248" y="303041"/>
                </a:cubicBezTo>
                <a:cubicBezTo>
                  <a:pt x="3222972" y="307461"/>
                  <a:pt x="3221832" y="309671"/>
                  <a:pt x="3220694" y="311880"/>
                </a:cubicBezTo>
                <a:cubicBezTo>
                  <a:pt x="3213818" y="328475"/>
                  <a:pt x="3218174" y="335203"/>
                  <a:pt x="3235940" y="335430"/>
                </a:cubicBezTo>
                <a:cubicBezTo>
                  <a:pt x="3248169" y="334474"/>
                  <a:pt x="3259272" y="334615"/>
                  <a:pt x="3271472" y="335883"/>
                </a:cubicBezTo>
                <a:cubicBezTo>
                  <a:pt x="3290306" y="339459"/>
                  <a:pt x="3307986" y="346358"/>
                  <a:pt x="3323390" y="357676"/>
                </a:cubicBezTo>
                <a:cubicBezTo>
                  <a:pt x="3335504" y="365615"/>
                  <a:pt x="3341084" y="363463"/>
                  <a:pt x="3345682" y="351288"/>
                </a:cubicBezTo>
                <a:cubicBezTo>
                  <a:pt x="3349198" y="336874"/>
                  <a:pt x="3357026" y="332525"/>
                  <a:pt x="3371419" y="336045"/>
                </a:cubicBezTo>
                <a:cubicBezTo>
                  <a:pt x="3380287" y="337270"/>
                  <a:pt x="3389142" y="339608"/>
                  <a:pt x="3399150" y="338623"/>
                </a:cubicBezTo>
                <a:cubicBezTo>
                  <a:pt x="3404701" y="338694"/>
                  <a:pt x="3410224" y="340989"/>
                  <a:pt x="3413485" y="346591"/>
                </a:cubicBezTo>
                <a:cubicBezTo>
                  <a:pt x="3414566" y="348829"/>
                  <a:pt x="3414538" y="351053"/>
                  <a:pt x="3417898" y="348872"/>
                </a:cubicBezTo>
                <a:cubicBezTo>
                  <a:pt x="3431350" y="339033"/>
                  <a:pt x="3446867" y="341456"/>
                  <a:pt x="3461287" y="342751"/>
                </a:cubicBezTo>
                <a:cubicBezTo>
                  <a:pt x="3475708" y="344048"/>
                  <a:pt x="3489046" y="343106"/>
                  <a:pt x="3500292" y="332127"/>
                </a:cubicBezTo>
                <a:cubicBezTo>
                  <a:pt x="3504790" y="327736"/>
                  <a:pt x="3508106" y="328890"/>
                  <a:pt x="3511366" y="334493"/>
                </a:cubicBezTo>
                <a:cubicBezTo>
                  <a:pt x="3517887" y="345697"/>
                  <a:pt x="3518998" y="345712"/>
                  <a:pt x="3527980" y="338041"/>
                </a:cubicBezTo>
                <a:cubicBezTo>
                  <a:pt x="3543695" y="324896"/>
                  <a:pt x="3560464" y="316212"/>
                  <a:pt x="3581490" y="322041"/>
                </a:cubicBezTo>
                <a:cubicBezTo>
                  <a:pt x="3588138" y="323238"/>
                  <a:pt x="3595882" y="325561"/>
                  <a:pt x="3603640" y="326772"/>
                </a:cubicBezTo>
                <a:cubicBezTo>
                  <a:pt x="3609164" y="329067"/>
                  <a:pt x="3616951" y="328054"/>
                  <a:pt x="3614602" y="338034"/>
                </a:cubicBezTo>
                <a:cubicBezTo>
                  <a:pt x="3613436" y="342467"/>
                  <a:pt x="3618930" y="346986"/>
                  <a:pt x="3622233" y="349253"/>
                </a:cubicBezTo>
                <a:cubicBezTo>
                  <a:pt x="3635458" y="357206"/>
                  <a:pt x="3649851" y="360726"/>
                  <a:pt x="3665424" y="358700"/>
                </a:cubicBezTo>
                <a:cubicBezTo>
                  <a:pt x="3678777" y="356646"/>
                  <a:pt x="3678791" y="355535"/>
                  <a:pt x="3676740" y="342163"/>
                </a:cubicBezTo>
                <a:cubicBezTo>
                  <a:pt x="3674618" y="334350"/>
                  <a:pt x="3675800" y="328805"/>
                  <a:pt x="3682532" y="323329"/>
                </a:cubicBezTo>
                <a:cubicBezTo>
                  <a:pt x="3680171" y="334420"/>
                  <a:pt x="3684513" y="342261"/>
                  <a:pt x="3694478" y="344613"/>
                </a:cubicBezTo>
                <a:cubicBezTo>
                  <a:pt x="3708884" y="347020"/>
                  <a:pt x="3721041" y="351625"/>
                  <a:pt x="3718565" y="371612"/>
                </a:cubicBezTo>
                <a:cubicBezTo>
                  <a:pt x="3726551" y="355031"/>
                  <a:pt x="3738778" y="354075"/>
                  <a:pt x="3753170" y="357594"/>
                </a:cubicBezTo>
                <a:cubicBezTo>
                  <a:pt x="3759804" y="359903"/>
                  <a:pt x="3765400" y="356638"/>
                  <a:pt x="3770994" y="353373"/>
                </a:cubicBezTo>
                <a:cubicBezTo>
                  <a:pt x="3786652" y="344676"/>
                  <a:pt x="3795492" y="348125"/>
                  <a:pt x="3798610" y="364847"/>
                </a:cubicBezTo>
                <a:cubicBezTo>
                  <a:pt x="3800718" y="373771"/>
                  <a:pt x="3804064" y="372701"/>
                  <a:pt x="3808576" y="367198"/>
                </a:cubicBezTo>
                <a:cubicBezTo>
                  <a:pt x="3815323" y="360611"/>
                  <a:pt x="3822027" y="357361"/>
                  <a:pt x="3831936" y="364159"/>
                </a:cubicBezTo>
                <a:cubicBezTo>
                  <a:pt x="3828562" y="367453"/>
                  <a:pt x="3825203" y="369635"/>
                  <a:pt x="3822954" y="371831"/>
                </a:cubicBezTo>
                <a:cubicBezTo>
                  <a:pt x="3817331" y="377319"/>
                  <a:pt x="3817261" y="382879"/>
                  <a:pt x="3823865" y="387412"/>
                </a:cubicBezTo>
                <a:cubicBezTo>
                  <a:pt x="3829361" y="391931"/>
                  <a:pt x="3833802" y="391986"/>
                  <a:pt x="3837218" y="385358"/>
                </a:cubicBezTo>
                <a:cubicBezTo>
                  <a:pt x="3846271" y="372127"/>
                  <a:pt x="3859681" y="365625"/>
                  <a:pt x="3871994" y="357997"/>
                </a:cubicBezTo>
                <a:cubicBezTo>
                  <a:pt x="3880934" y="353662"/>
                  <a:pt x="3889844" y="351552"/>
                  <a:pt x="3899795" y="355015"/>
                </a:cubicBezTo>
                <a:cubicBezTo>
                  <a:pt x="3909746" y="358479"/>
                  <a:pt x="3919740" y="358607"/>
                  <a:pt x="3929747" y="357621"/>
                </a:cubicBezTo>
                <a:cubicBezTo>
                  <a:pt x="3940879" y="355540"/>
                  <a:pt x="3953107" y="354582"/>
                  <a:pt x="3961876" y="363592"/>
                </a:cubicBezTo>
                <a:cubicBezTo>
                  <a:pt x="3971757" y="372615"/>
                  <a:pt x="3977351" y="369349"/>
                  <a:pt x="3985222" y="361665"/>
                </a:cubicBezTo>
                <a:cubicBezTo>
                  <a:pt x="3996440" y="352911"/>
                  <a:pt x="4003102" y="352996"/>
                  <a:pt x="4012968" y="363131"/>
                </a:cubicBezTo>
                <a:cubicBezTo>
                  <a:pt x="4016270" y="365398"/>
                  <a:pt x="4018448" y="368762"/>
                  <a:pt x="4020641" y="371014"/>
                </a:cubicBezTo>
                <a:cubicBezTo>
                  <a:pt x="4029410" y="380023"/>
                  <a:pt x="4039375" y="382374"/>
                  <a:pt x="4051603" y="381418"/>
                </a:cubicBezTo>
                <a:cubicBezTo>
                  <a:pt x="4061611" y="380434"/>
                  <a:pt x="4065041" y="372693"/>
                  <a:pt x="4068472" y="364951"/>
                </a:cubicBezTo>
                <a:cubicBezTo>
                  <a:pt x="4073040" y="355000"/>
                  <a:pt x="4086478" y="346274"/>
                  <a:pt x="4094194" y="350821"/>
                </a:cubicBezTo>
                <a:cubicBezTo>
                  <a:pt x="4111846" y="359943"/>
                  <a:pt x="4123050" y="352300"/>
                  <a:pt x="4136473" y="344687"/>
                </a:cubicBezTo>
                <a:cubicBezTo>
                  <a:pt x="4139818" y="343617"/>
                  <a:pt x="4144260" y="343674"/>
                  <a:pt x="4147605" y="342604"/>
                </a:cubicBezTo>
                <a:cubicBezTo>
                  <a:pt x="4167620" y="340635"/>
                  <a:pt x="4187508" y="348674"/>
                  <a:pt x="4209743" y="346733"/>
                </a:cubicBezTo>
                <a:cubicBezTo>
                  <a:pt x="4200774" y="353291"/>
                  <a:pt x="4197358" y="359921"/>
                  <a:pt x="4195024" y="368789"/>
                </a:cubicBezTo>
                <a:cubicBezTo>
                  <a:pt x="4193872" y="372110"/>
                  <a:pt x="4193814" y="376558"/>
                  <a:pt x="4190456" y="378740"/>
                </a:cubicBezTo>
                <a:cubicBezTo>
                  <a:pt x="4187082" y="382033"/>
                  <a:pt x="4184804" y="386453"/>
                  <a:pt x="4189203" y="389845"/>
                </a:cubicBezTo>
                <a:cubicBezTo>
                  <a:pt x="4193602" y="393238"/>
                  <a:pt x="4196948" y="392168"/>
                  <a:pt x="4200321" y="388875"/>
                </a:cubicBezTo>
                <a:cubicBezTo>
                  <a:pt x="4204820" y="384483"/>
                  <a:pt x="4208206" y="380079"/>
                  <a:pt x="4212706" y="375688"/>
                </a:cubicBezTo>
                <a:cubicBezTo>
                  <a:pt x="4216094" y="371282"/>
                  <a:pt x="4219410" y="372436"/>
                  <a:pt x="4221560" y="378024"/>
                </a:cubicBezTo>
                <a:cubicBezTo>
                  <a:pt x="4223723" y="382500"/>
                  <a:pt x="4223667" y="386949"/>
                  <a:pt x="4228066" y="390341"/>
                </a:cubicBezTo>
                <a:cubicBezTo>
                  <a:pt x="4232746" y="393459"/>
                  <a:pt x="4237646" y="395676"/>
                  <a:pt x="4242609" y="397008"/>
                </a:cubicBezTo>
                <a:lnTo>
                  <a:pt x="4250422" y="397717"/>
                </a:lnTo>
                <a:lnTo>
                  <a:pt x="4265890" y="390949"/>
                </a:lnTo>
                <a:cubicBezTo>
                  <a:pt x="4283158" y="381416"/>
                  <a:pt x="4295561" y="367519"/>
                  <a:pt x="4300432" y="345313"/>
                </a:cubicBezTo>
                <a:cubicBezTo>
                  <a:pt x="4303168" y="335284"/>
                  <a:pt x="4309200" y="327109"/>
                  <a:pt x="4319247" y="323364"/>
                </a:cubicBezTo>
                <a:cubicBezTo>
                  <a:pt x="4323293" y="321304"/>
                  <a:pt x="4327340" y="319242"/>
                  <a:pt x="4331626" y="318040"/>
                </a:cubicBezTo>
                <a:cubicBezTo>
                  <a:pt x="4340576" y="313678"/>
                  <a:pt x="4348910" y="310414"/>
                  <a:pt x="4352504" y="300145"/>
                </a:cubicBezTo>
                <a:cubicBezTo>
                  <a:pt x="4355721" y="291832"/>
                  <a:pt x="4357194" y="290493"/>
                  <a:pt x="4363650" y="297019"/>
                </a:cubicBezTo>
                <a:cubicBezTo>
                  <a:pt x="4369863" y="302685"/>
                  <a:pt x="4373910" y="300624"/>
                  <a:pt x="4376752" y="294269"/>
                </a:cubicBezTo>
                <a:cubicBezTo>
                  <a:pt x="4379218" y="289874"/>
                  <a:pt x="4380962" y="282900"/>
                  <a:pt x="4388303" y="282694"/>
                </a:cubicBezTo>
                <a:cubicBezTo>
                  <a:pt x="4391116" y="282831"/>
                  <a:pt x="4389536" y="280496"/>
                  <a:pt x="4389295" y="279637"/>
                </a:cubicBezTo>
                <a:cubicBezTo>
                  <a:pt x="4384555" y="272630"/>
                  <a:pt x="4386058" y="264800"/>
                  <a:pt x="4384990" y="257690"/>
                </a:cubicBezTo>
                <a:cubicBezTo>
                  <a:pt x="4384162" y="251439"/>
                  <a:pt x="4389064" y="249138"/>
                  <a:pt x="4394450" y="248553"/>
                </a:cubicBezTo>
                <a:cubicBezTo>
                  <a:pt x="4398978" y="248210"/>
                  <a:pt x="4401040" y="252262"/>
                  <a:pt x="4401146" y="255937"/>
                </a:cubicBezTo>
                <a:cubicBezTo>
                  <a:pt x="4401733" y="261329"/>
                  <a:pt x="4403178" y="266482"/>
                  <a:pt x="4403524" y="271015"/>
                </a:cubicBezTo>
                <a:cubicBezTo>
                  <a:pt x="4407118" y="260745"/>
                  <a:pt x="4408997" y="250957"/>
                  <a:pt x="4411734" y="240927"/>
                </a:cubicBezTo>
                <a:cubicBezTo>
                  <a:pt x="4414470" y="230898"/>
                  <a:pt x="4418545" y="222346"/>
                  <a:pt x="4426772" y="215407"/>
                </a:cubicBezTo>
                <a:cubicBezTo>
                  <a:pt x="4430578" y="212487"/>
                  <a:pt x="4432774" y="213724"/>
                  <a:pt x="4433979" y="218017"/>
                </a:cubicBezTo>
                <a:cubicBezTo>
                  <a:pt x="4435423" y="223169"/>
                  <a:pt x="4434055" y="228183"/>
                  <a:pt x="4431829" y="233439"/>
                </a:cubicBezTo>
                <a:cubicBezTo>
                  <a:pt x="4429844" y="239553"/>
                  <a:pt x="4426762" y="245048"/>
                  <a:pt x="4428688" y="251918"/>
                </a:cubicBezTo>
                <a:cubicBezTo>
                  <a:pt x="4435818" y="244361"/>
                  <a:pt x="4444632" y="242815"/>
                  <a:pt x="4454892" y="246420"/>
                </a:cubicBezTo>
                <a:cubicBezTo>
                  <a:pt x="4451434" y="253874"/>
                  <a:pt x="4445778" y="260091"/>
                  <a:pt x="4441222" y="266926"/>
                </a:cubicBezTo>
                <a:cubicBezTo>
                  <a:pt x="4435432" y="275960"/>
                  <a:pt x="4434170" y="284650"/>
                  <a:pt x="4437917" y="294713"/>
                </a:cubicBezTo>
                <a:cubicBezTo>
                  <a:pt x="4439121" y="299006"/>
                  <a:pt x="4441692" y="298285"/>
                  <a:pt x="4443784" y="295846"/>
                </a:cubicBezTo>
                <a:cubicBezTo>
                  <a:pt x="4446250" y="291450"/>
                  <a:pt x="4448716" y="287053"/>
                  <a:pt x="4451182" y="282657"/>
                </a:cubicBezTo>
                <a:cubicBezTo>
                  <a:pt x="4459198" y="268368"/>
                  <a:pt x="4462628" y="267406"/>
                  <a:pt x="4475055" y="278740"/>
                </a:cubicBezTo>
                <a:cubicBezTo>
                  <a:pt x="4475055" y="278740"/>
                  <a:pt x="4475912" y="278500"/>
                  <a:pt x="4476770" y="278258"/>
                </a:cubicBezTo>
                <a:cubicBezTo>
                  <a:pt x="4481116" y="264074"/>
                  <a:pt x="4491432" y="254696"/>
                  <a:pt x="4504429" y="248272"/>
                </a:cubicBezTo>
                <a:cubicBezTo>
                  <a:pt x="4521230" y="238930"/>
                  <a:pt x="4538996" y="233021"/>
                  <a:pt x="4551433" y="214713"/>
                </a:cubicBezTo>
                <a:cubicBezTo>
                  <a:pt x="4552502" y="221823"/>
                  <a:pt x="4550276" y="227079"/>
                  <a:pt x="4549150" y="232951"/>
                </a:cubicBezTo>
                <a:cubicBezTo>
                  <a:pt x="4548128" y="242500"/>
                  <a:pt x="4549708" y="244836"/>
                  <a:pt x="4559996" y="241950"/>
                </a:cubicBezTo>
                <a:cubicBezTo>
                  <a:pt x="4572858" y="238342"/>
                  <a:pt x="4586442" y="237312"/>
                  <a:pt x="4599004" y="245829"/>
                </a:cubicBezTo>
                <a:cubicBezTo>
                  <a:pt x="4603638" y="249161"/>
                  <a:pt x="4607655" y="253590"/>
                  <a:pt x="4611432" y="257163"/>
                </a:cubicBezTo>
                <a:cubicBezTo>
                  <a:pt x="4616788" y="263071"/>
                  <a:pt x="4623136" y="265920"/>
                  <a:pt x="4630342" y="268531"/>
                </a:cubicBezTo>
                <a:cubicBezTo>
                  <a:pt x="4636209" y="269663"/>
                  <a:pt x="4638675" y="265267"/>
                  <a:pt x="4642722" y="263207"/>
                </a:cubicBezTo>
                <a:cubicBezTo>
                  <a:pt x="4649956" y="259325"/>
                  <a:pt x="4657162" y="261934"/>
                  <a:pt x="4660428" y="270281"/>
                </a:cubicBezTo>
                <a:cubicBezTo>
                  <a:pt x="4662730" y="275192"/>
                  <a:pt x="4665033" y="280104"/>
                  <a:pt x="4667336" y="285014"/>
                </a:cubicBezTo>
                <a:cubicBezTo>
                  <a:pt x="4671458" y="293120"/>
                  <a:pt x="4670812" y="300711"/>
                  <a:pt x="4663202" y="306550"/>
                </a:cubicBezTo>
                <a:cubicBezTo>
                  <a:pt x="4657682" y="309951"/>
                  <a:pt x="4657517" y="319259"/>
                  <a:pt x="4649936" y="318607"/>
                </a:cubicBezTo>
                <a:cubicBezTo>
                  <a:pt x="4643452" y="318573"/>
                  <a:pt x="4641284" y="310845"/>
                  <a:pt x="4636410" y="306655"/>
                </a:cubicBezTo>
                <a:cubicBezTo>
                  <a:pt x="4631294" y="301607"/>
                  <a:pt x="4627866" y="302568"/>
                  <a:pt x="4624782" y="308064"/>
                </a:cubicBezTo>
                <a:cubicBezTo>
                  <a:pt x="4618134" y="317338"/>
                  <a:pt x="4614916" y="325650"/>
                  <a:pt x="4619762" y="336331"/>
                </a:cubicBezTo>
                <a:lnTo>
                  <a:pt x="4620237" y="338022"/>
                </a:lnTo>
                <a:lnTo>
                  <a:pt x="4620748" y="338627"/>
                </a:lnTo>
                <a:lnTo>
                  <a:pt x="4629146" y="345856"/>
                </a:lnTo>
                <a:lnTo>
                  <a:pt x="4647494" y="334227"/>
                </a:lnTo>
                <a:cubicBezTo>
                  <a:pt x="4654600" y="328645"/>
                  <a:pt x="4661173" y="322401"/>
                  <a:pt x="4667565" y="315515"/>
                </a:cubicBezTo>
                <a:cubicBezTo>
                  <a:pt x="4673596" y="307339"/>
                  <a:pt x="4682064" y="301260"/>
                  <a:pt x="4692354" y="298374"/>
                </a:cubicBezTo>
                <a:cubicBezTo>
                  <a:pt x="4701168" y="296829"/>
                  <a:pt x="4704492" y="292192"/>
                  <a:pt x="4702941" y="283365"/>
                </a:cubicBezTo>
                <a:cubicBezTo>
                  <a:pt x="4702354" y="277971"/>
                  <a:pt x="4704444" y="275533"/>
                  <a:pt x="4709694" y="277765"/>
                </a:cubicBezTo>
                <a:cubicBezTo>
                  <a:pt x="4716284" y="281475"/>
                  <a:pt x="4721188" y="279173"/>
                  <a:pt x="4724888" y="272578"/>
                </a:cubicBezTo>
                <a:cubicBezTo>
                  <a:pt x="4731804" y="257672"/>
                  <a:pt x="4747268" y="246852"/>
                  <a:pt x="4745640" y="227858"/>
                </a:cubicBezTo>
                <a:cubicBezTo>
                  <a:pt x="4746497" y="227617"/>
                  <a:pt x="4746256" y="226759"/>
                  <a:pt x="4746873" y="225659"/>
                </a:cubicBezTo>
                <a:cubicBezTo>
                  <a:pt x="4748964" y="223221"/>
                  <a:pt x="4750197" y="221023"/>
                  <a:pt x="4754108" y="221778"/>
                </a:cubicBezTo>
                <a:cubicBezTo>
                  <a:pt x="4757162" y="222773"/>
                  <a:pt x="4759358" y="224010"/>
                  <a:pt x="4760322" y="227445"/>
                </a:cubicBezTo>
                <a:cubicBezTo>
                  <a:pt x="4761526" y="231738"/>
                  <a:pt x="4759676" y="235035"/>
                  <a:pt x="4758683" y="238092"/>
                </a:cubicBezTo>
                <a:cubicBezTo>
                  <a:pt x="4755466" y="246405"/>
                  <a:pt x="4751390" y="254957"/>
                  <a:pt x="4748172" y="263269"/>
                </a:cubicBezTo>
                <a:cubicBezTo>
                  <a:pt x="4747314" y="263510"/>
                  <a:pt x="4747556" y="264369"/>
                  <a:pt x="4747796" y="265226"/>
                </a:cubicBezTo>
                <a:cubicBezTo>
                  <a:pt x="4746940" y="265467"/>
                  <a:pt x="4747180" y="266325"/>
                  <a:pt x="4746323" y="266567"/>
                </a:cubicBezTo>
                <a:cubicBezTo>
                  <a:pt x="4747180" y="266325"/>
                  <a:pt x="4748038" y="266086"/>
                  <a:pt x="4748894" y="265845"/>
                </a:cubicBezTo>
                <a:cubicBezTo>
                  <a:pt x="4748894" y="265845"/>
                  <a:pt x="4749512" y="264746"/>
                  <a:pt x="4750369" y="264506"/>
                </a:cubicBezTo>
                <a:cubicBezTo>
                  <a:pt x="4757122" y="258907"/>
                  <a:pt x="4764733" y="253067"/>
                  <a:pt x="4771487" y="247468"/>
                </a:cubicBezTo>
                <a:cubicBezTo>
                  <a:pt x="4779955" y="241388"/>
                  <a:pt x="4788424" y="235308"/>
                  <a:pt x="4792874" y="224798"/>
                </a:cubicBezTo>
                <a:cubicBezTo>
                  <a:pt x="4795234" y="216727"/>
                  <a:pt x="4799762" y="216383"/>
                  <a:pt x="4806592" y="220951"/>
                </a:cubicBezTo>
                <a:cubicBezTo>
                  <a:pt x="4812566" y="225759"/>
                  <a:pt x="4812055" y="230533"/>
                  <a:pt x="4808972" y="236029"/>
                </a:cubicBezTo>
                <a:cubicBezTo>
                  <a:pt x="4805138" y="245440"/>
                  <a:pt x="4801303" y="254852"/>
                  <a:pt x="4798326" y="264022"/>
                </a:cubicBezTo>
                <a:cubicBezTo>
                  <a:pt x="4794868" y="271475"/>
                  <a:pt x="4794222" y="279065"/>
                  <a:pt x="4796390" y="286794"/>
                </a:cubicBezTo>
                <a:cubicBezTo>
                  <a:pt x="4802767" y="283153"/>
                  <a:pt x="4802796" y="276661"/>
                  <a:pt x="4804164" y="271647"/>
                </a:cubicBezTo>
                <a:cubicBezTo>
                  <a:pt x="4806418" y="259900"/>
                  <a:pt x="4813066" y="250626"/>
                  <a:pt x="4824588" y="245542"/>
                </a:cubicBezTo>
                <a:cubicBezTo>
                  <a:pt x="4835253" y="240698"/>
                  <a:pt x="4846399" y="237572"/>
                  <a:pt x="4855484" y="230393"/>
                </a:cubicBezTo>
                <a:cubicBezTo>
                  <a:pt x="4868374" y="220295"/>
                  <a:pt x="4876572" y="219848"/>
                  <a:pt x="4887766" y="233380"/>
                </a:cubicBezTo>
                <a:cubicBezTo>
                  <a:pt x="4893604" y="241005"/>
                  <a:pt x="4900223" y="238222"/>
                  <a:pt x="4903200" y="229051"/>
                </a:cubicBezTo>
                <a:cubicBezTo>
                  <a:pt x="4906283" y="223556"/>
                  <a:pt x="4906312" y="217064"/>
                  <a:pt x="4912448" y="212564"/>
                </a:cubicBezTo>
                <a:cubicBezTo>
                  <a:pt x="4918956" y="220927"/>
                  <a:pt x="4926971" y="227247"/>
                  <a:pt x="4935432" y="233094"/>
                </a:cubicBezTo>
                <a:lnTo>
                  <a:pt x="4948157" y="241870"/>
                </a:lnTo>
                <a:lnTo>
                  <a:pt x="4959700" y="232845"/>
                </a:lnTo>
                <a:cubicBezTo>
                  <a:pt x="4961936" y="231762"/>
                  <a:pt x="4964198" y="228454"/>
                  <a:pt x="4967502" y="230721"/>
                </a:cubicBezTo>
                <a:cubicBezTo>
                  <a:pt x="4970804" y="232987"/>
                  <a:pt x="4971872" y="236337"/>
                  <a:pt x="4970719" y="239659"/>
                </a:cubicBezTo>
                <a:lnTo>
                  <a:pt x="4966645" y="256975"/>
                </a:lnTo>
                <a:lnTo>
                  <a:pt x="4981518" y="273530"/>
                </a:lnTo>
                <a:lnTo>
                  <a:pt x="4987020" y="267671"/>
                </a:lnTo>
                <a:cubicBezTo>
                  <a:pt x="4991548" y="261055"/>
                  <a:pt x="4997140" y="257790"/>
                  <a:pt x="5002594" y="265645"/>
                </a:cubicBezTo>
                <a:cubicBezTo>
                  <a:pt x="5004786" y="267897"/>
                  <a:pt x="5006993" y="269037"/>
                  <a:pt x="5009228" y="267953"/>
                </a:cubicBezTo>
                <a:cubicBezTo>
                  <a:pt x="5014822" y="264689"/>
                  <a:pt x="5021470" y="265885"/>
                  <a:pt x="5027036" y="264844"/>
                </a:cubicBezTo>
                <a:cubicBezTo>
                  <a:pt x="5043706" y="263945"/>
                  <a:pt x="5048188" y="260666"/>
                  <a:pt x="5052829" y="245154"/>
                </a:cubicBezTo>
                <a:cubicBezTo>
                  <a:pt x="5056344" y="230741"/>
                  <a:pt x="5065312" y="224183"/>
                  <a:pt x="5080872" y="223269"/>
                </a:cubicBezTo>
                <a:cubicBezTo>
                  <a:pt x="5085314" y="223325"/>
                  <a:pt x="5090851" y="224508"/>
                  <a:pt x="5095293" y="224565"/>
                </a:cubicBezTo>
                <a:cubicBezTo>
                  <a:pt x="5130852" y="222794"/>
                  <a:pt x="5159864" y="212042"/>
                  <a:pt x="5178054" y="178909"/>
                </a:cubicBezTo>
                <a:cubicBezTo>
                  <a:pt x="5184859" y="167874"/>
                  <a:pt x="5194951" y="160218"/>
                  <a:pt x="5208289" y="159276"/>
                </a:cubicBezTo>
                <a:cubicBezTo>
                  <a:pt x="5213856" y="158234"/>
                  <a:pt x="5219422" y="157193"/>
                  <a:pt x="5224974" y="157264"/>
                </a:cubicBezTo>
                <a:cubicBezTo>
                  <a:pt x="5237216" y="155196"/>
                  <a:pt x="5248334" y="154226"/>
                  <a:pt x="5256248" y="143204"/>
                </a:cubicBezTo>
                <a:cubicBezTo>
                  <a:pt x="5263024" y="134394"/>
                  <a:pt x="5265258" y="133311"/>
                  <a:pt x="5270684" y="143389"/>
                </a:cubicBezTo>
                <a:cubicBezTo>
                  <a:pt x="5276121" y="152356"/>
                  <a:pt x="5281688" y="151314"/>
                  <a:pt x="5287324" y="144714"/>
                </a:cubicBezTo>
                <a:cubicBezTo>
                  <a:pt x="5291822" y="140322"/>
                  <a:pt x="5296364" y="132595"/>
                  <a:pt x="5305218" y="134931"/>
                </a:cubicBezTo>
                <a:cubicBezTo>
                  <a:pt x="5308535" y="136086"/>
                  <a:pt x="5307466" y="132736"/>
                  <a:pt x="5307481" y="131624"/>
                </a:cubicBezTo>
                <a:cubicBezTo>
                  <a:pt x="5304277" y="121574"/>
                  <a:pt x="5308832" y="112735"/>
                  <a:pt x="5310056" y="103853"/>
                </a:cubicBezTo>
                <a:cubicBezTo>
                  <a:pt x="5311266" y="96084"/>
                  <a:pt x="5317942" y="95057"/>
                  <a:pt x="5324590" y="96254"/>
                </a:cubicBezTo>
                <a:cubicBezTo>
                  <a:pt x="5330128" y="97437"/>
                  <a:pt x="5331166" y="103011"/>
                  <a:pt x="5330000" y="107445"/>
                </a:cubicBezTo>
                <a:cubicBezTo>
                  <a:pt x="5328804" y="114102"/>
                  <a:pt x="5328720" y="120774"/>
                  <a:pt x="5327538" y="126319"/>
                </a:cubicBezTo>
                <a:cubicBezTo>
                  <a:pt x="5335452" y="115299"/>
                  <a:pt x="5341146" y="104250"/>
                  <a:pt x="5347950" y="93215"/>
                </a:cubicBezTo>
                <a:cubicBezTo>
                  <a:pt x="5354754" y="82181"/>
                  <a:pt x="5362640" y="73383"/>
                  <a:pt x="5374924" y="67980"/>
                </a:cubicBezTo>
                <a:cubicBezTo>
                  <a:pt x="5380506" y="65826"/>
                  <a:pt x="5382698" y="68078"/>
                  <a:pt x="5382626" y="73638"/>
                </a:cubicBezTo>
                <a:cubicBezTo>
                  <a:pt x="5382542" y="80310"/>
                  <a:pt x="5379140" y="85828"/>
                  <a:pt x="5374627" y="91331"/>
                </a:cubicBezTo>
                <a:cubicBezTo>
                  <a:pt x="5370100" y="97946"/>
                  <a:pt x="5364478" y="103435"/>
                  <a:pt x="5364364" y="112331"/>
                </a:cubicBezTo>
                <a:cubicBezTo>
                  <a:pt x="5375553" y="105800"/>
                  <a:pt x="5386643" y="107054"/>
                  <a:pt x="5397647" y="114980"/>
                </a:cubicBezTo>
                <a:cubicBezTo>
                  <a:pt x="5390886" y="122678"/>
                  <a:pt x="5381932" y="128125"/>
                  <a:pt x="5374074" y="134698"/>
                </a:cubicBezTo>
                <a:cubicBezTo>
                  <a:pt x="5363968" y="143466"/>
                  <a:pt x="5359398" y="153418"/>
                  <a:pt x="5360338" y="166775"/>
                </a:cubicBezTo>
                <a:cubicBezTo>
                  <a:pt x="5360268" y="172335"/>
                  <a:pt x="5363599" y="172377"/>
                  <a:pt x="5366958" y="170196"/>
                </a:cubicBezTo>
                <a:cubicBezTo>
                  <a:pt x="5371456" y="165804"/>
                  <a:pt x="5375956" y="161414"/>
                  <a:pt x="5380452" y="157022"/>
                </a:cubicBezTo>
                <a:cubicBezTo>
                  <a:pt x="5395072" y="142751"/>
                  <a:pt x="5399514" y="142808"/>
                  <a:pt x="5410390" y="160740"/>
                </a:cubicBezTo>
                <a:cubicBezTo>
                  <a:pt x="5410390" y="160740"/>
                  <a:pt x="5411500" y="160754"/>
                  <a:pt x="5412611" y="160769"/>
                </a:cubicBezTo>
                <a:cubicBezTo>
                  <a:pt x="5422803" y="145328"/>
                  <a:pt x="5438446" y="137743"/>
                  <a:pt x="5456256" y="134633"/>
                </a:cubicBezTo>
                <a:cubicBezTo>
                  <a:pt x="5479644" y="129371"/>
                  <a:pt x="5502976" y="128556"/>
                  <a:pt x="5524300" y="111034"/>
                </a:cubicBezTo>
                <a:cubicBezTo>
                  <a:pt x="5523076" y="119915"/>
                  <a:pt x="5518564" y="125418"/>
                  <a:pt x="5515148" y="132048"/>
                </a:cubicBezTo>
                <a:cubicBezTo>
                  <a:pt x="5510564" y="143111"/>
                  <a:pt x="5511632" y="146461"/>
                  <a:pt x="5524956" y="146631"/>
                </a:cubicBezTo>
                <a:cubicBezTo>
                  <a:pt x="5541611" y="146844"/>
                  <a:pt x="5558224" y="150391"/>
                  <a:pt x="5570254" y="165003"/>
                </a:cubicBezTo>
                <a:cubicBezTo>
                  <a:pt x="5574624" y="170619"/>
                  <a:pt x="5577871" y="177334"/>
                  <a:pt x="5581131" y="182936"/>
                </a:cubicBezTo>
                <a:cubicBezTo>
                  <a:pt x="5585458" y="191889"/>
                  <a:pt x="5592050" y="197533"/>
                  <a:pt x="5599752" y="203192"/>
                </a:cubicBezTo>
                <a:cubicBezTo>
                  <a:pt x="5606372" y="206613"/>
                  <a:pt x="5610870" y="202222"/>
                  <a:pt x="5616436" y="201181"/>
                </a:cubicBezTo>
                <a:cubicBezTo>
                  <a:pt x="5626458" y="199085"/>
                  <a:pt x="5634158" y="204744"/>
                  <a:pt x="5635128" y="215877"/>
                </a:cubicBezTo>
                <a:cubicBezTo>
                  <a:pt x="5636152" y="222563"/>
                  <a:pt x="5637178" y="229249"/>
                  <a:pt x="5638204" y="235935"/>
                </a:cubicBezTo>
                <a:cubicBezTo>
                  <a:pt x="5640282" y="247083"/>
                  <a:pt x="5636837" y="255937"/>
                  <a:pt x="5625678" y="260243"/>
                </a:cubicBezTo>
                <a:cubicBezTo>
                  <a:pt x="5617878" y="262367"/>
                  <a:pt x="5614404" y="273446"/>
                  <a:pt x="5605564" y="269996"/>
                </a:cubicBezTo>
                <a:cubicBezTo>
                  <a:pt x="5597819" y="267673"/>
                  <a:pt x="5597946" y="257665"/>
                  <a:pt x="5593591" y="250936"/>
                </a:cubicBezTo>
                <a:cubicBezTo>
                  <a:pt x="5589248" y="243096"/>
                  <a:pt x="5584806" y="243040"/>
                  <a:pt x="5579184" y="248529"/>
                </a:cubicBezTo>
                <a:cubicBezTo>
                  <a:pt x="5567967" y="257283"/>
                  <a:pt x="5561192" y="266094"/>
                  <a:pt x="5563229" y="280577"/>
                </a:cubicBezTo>
                <a:cubicBezTo>
                  <a:pt x="5564268" y="286152"/>
                  <a:pt x="5563100" y="290585"/>
                  <a:pt x="5563030" y="296145"/>
                </a:cubicBezTo>
                <a:cubicBezTo>
                  <a:pt x="5563030" y="296145"/>
                  <a:pt x="5561919" y="296131"/>
                  <a:pt x="5561906" y="297243"/>
                </a:cubicBezTo>
                <a:cubicBezTo>
                  <a:pt x="5563016" y="297257"/>
                  <a:pt x="5564126" y="297271"/>
                  <a:pt x="5564126" y="297271"/>
                </a:cubicBezTo>
                <a:cubicBezTo>
                  <a:pt x="5587500" y="293120"/>
                  <a:pt x="5607600" y="284480"/>
                  <a:pt x="5627743" y="272503"/>
                </a:cubicBezTo>
                <a:cubicBezTo>
                  <a:pt x="5637835" y="264846"/>
                  <a:pt x="5650105" y="260554"/>
                  <a:pt x="5663430" y="260724"/>
                </a:cubicBezTo>
                <a:cubicBezTo>
                  <a:pt x="5674519" y="261978"/>
                  <a:pt x="5680128" y="257601"/>
                  <a:pt x="5681379" y="246495"/>
                </a:cubicBezTo>
                <a:cubicBezTo>
                  <a:pt x="5682576" y="239837"/>
                  <a:pt x="5685936" y="237656"/>
                  <a:pt x="5691430" y="242174"/>
                </a:cubicBezTo>
                <a:cubicBezTo>
                  <a:pt x="5698007" y="248931"/>
                  <a:pt x="5704684" y="247904"/>
                  <a:pt x="5711430" y="241317"/>
                </a:cubicBezTo>
                <a:cubicBezTo>
                  <a:pt x="5724954" y="225919"/>
                  <a:pt x="5747260" y="218418"/>
                  <a:pt x="5752000" y="195124"/>
                </a:cubicBezTo>
                <a:cubicBezTo>
                  <a:pt x="5753110" y="195138"/>
                  <a:pt x="5753124" y="194026"/>
                  <a:pt x="5754248" y="192928"/>
                </a:cubicBezTo>
                <a:cubicBezTo>
                  <a:pt x="5757608" y="190747"/>
                  <a:pt x="5759856" y="188551"/>
                  <a:pt x="5764270" y="190832"/>
                </a:cubicBezTo>
                <a:cubicBezTo>
                  <a:pt x="5767572" y="193098"/>
                  <a:pt x="5769766" y="195350"/>
                  <a:pt x="5769708" y="199798"/>
                </a:cubicBezTo>
                <a:cubicBezTo>
                  <a:pt x="5769638" y="205358"/>
                  <a:pt x="5766264" y="208651"/>
                  <a:pt x="5764000" y="211959"/>
                </a:cubicBezTo>
                <a:cubicBezTo>
                  <a:pt x="5757225" y="220770"/>
                  <a:pt x="5749340" y="229567"/>
                  <a:pt x="5742563" y="238377"/>
                </a:cubicBezTo>
                <a:cubicBezTo>
                  <a:pt x="5741453" y="238363"/>
                  <a:pt x="5741439" y="239475"/>
                  <a:pt x="5741425" y="240587"/>
                </a:cubicBezTo>
                <a:cubicBezTo>
                  <a:pt x="5740314" y="240573"/>
                  <a:pt x="5740300" y="241685"/>
                  <a:pt x="5739190" y="241671"/>
                </a:cubicBezTo>
                <a:cubicBezTo>
                  <a:pt x="5740300" y="241685"/>
                  <a:pt x="5741412" y="241699"/>
                  <a:pt x="5742520" y="241713"/>
                </a:cubicBezTo>
                <a:cubicBezTo>
                  <a:pt x="5742520" y="241713"/>
                  <a:pt x="5743646" y="240616"/>
                  <a:pt x="5744756" y="240630"/>
                </a:cubicBezTo>
                <a:cubicBezTo>
                  <a:pt x="5754806" y="236310"/>
                  <a:pt x="5765966" y="232003"/>
                  <a:pt x="5776016" y="227683"/>
                </a:cubicBezTo>
                <a:cubicBezTo>
                  <a:pt x="5788286" y="223390"/>
                  <a:pt x="5800556" y="219098"/>
                  <a:pt x="5809582" y="208091"/>
                </a:cubicBezTo>
                <a:cubicBezTo>
                  <a:pt x="5815247" y="199267"/>
                  <a:pt x="5820785" y="200450"/>
                  <a:pt x="5827348" y="208319"/>
                </a:cubicBezTo>
                <a:cubicBezTo>
                  <a:pt x="5832800" y="216173"/>
                  <a:pt x="5830509" y="221704"/>
                  <a:pt x="5824886" y="227194"/>
                </a:cubicBezTo>
                <a:cubicBezTo>
                  <a:pt x="5816986" y="237102"/>
                  <a:pt x="5809086" y="247012"/>
                  <a:pt x="5802297" y="256933"/>
                </a:cubicBezTo>
                <a:cubicBezTo>
                  <a:pt x="5795535" y="264633"/>
                  <a:pt x="5792090" y="273486"/>
                  <a:pt x="5791963" y="283493"/>
                </a:cubicBezTo>
                <a:cubicBezTo>
                  <a:pt x="5800874" y="281383"/>
                  <a:pt x="5803194" y="273628"/>
                  <a:pt x="5806596" y="268110"/>
                </a:cubicBezTo>
                <a:cubicBezTo>
                  <a:pt x="5813428" y="254851"/>
                  <a:pt x="5824645" y="246097"/>
                  <a:pt x="5840218" y="244071"/>
                </a:cubicBezTo>
                <a:cubicBezTo>
                  <a:pt x="5854682" y="242031"/>
                  <a:pt x="5869117" y="242216"/>
                  <a:pt x="5882512" y="236825"/>
                </a:cubicBezTo>
                <a:cubicBezTo>
                  <a:pt x="5901487" y="229283"/>
                  <a:pt x="5911452" y="231634"/>
                  <a:pt x="5920080" y="251762"/>
                </a:cubicBezTo>
                <a:cubicBezTo>
                  <a:pt x="5924380" y="262939"/>
                  <a:pt x="5933276" y="261939"/>
                  <a:pt x="5940066" y="252017"/>
                </a:cubicBezTo>
                <a:cubicBezTo>
                  <a:pt x="5945689" y="246528"/>
                  <a:pt x="5948009" y="238773"/>
                  <a:pt x="5956934" y="235550"/>
                </a:cubicBezTo>
                <a:cubicBezTo>
                  <a:pt x="5966616" y="260141"/>
                  <a:pt x="5986390" y="277075"/>
                  <a:pt x="6001666" y="298401"/>
                </a:cubicBezTo>
                <a:cubicBezTo>
                  <a:pt x="6019134" y="321978"/>
                  <a:pt x="6027704" y="346556"/>
                  <a:pt x="6010680" y="375254"/>
                </a:cubicBezTo>
                <a:cubicBezTo>
                  <a:pt x="6002709" y="390723"/>
                  <a:pt x="5994738" y="406192"/>
                  <a:pt x="5985672" y="420534"/>
                </a:cubicBezTo>
                <a:cubicBezTo>
                  <a:pt x="5978882" y="430457"/>
                  <a:pt x="5968789" y="438113"/>
                  <a:pt x="5956531" y="441293"/>
                </a:cubicBezTo>
                <a:cubicBezTo>
                  <a:pt x="5955508" y="434607"/>
                  <a:pt x="5956674" y="430174"/>
                  <a:pt x="5954524" y="424586"/>
                </a:cubicBezTo>
                <a:cubicBezTo>
                  <a:pt x="5936630" y="434367"/>
                  <a:pt x="5929870" y="442066"/>
                  <a:pt x="5924090" y="459786"/>
                </a:cubicBezTo>
                <a:cubicBezTo>
                  <a:pt x="5919522" y="469738"/>
                  <a:pt x="5913870" y="477451"/>
                  <a:pt x="5902752" y="478420"/>
                </a:cubicBezTo>
                <a:cubicBezTo>
                  <a:pt x="5890524" y="479377"/>
                  <a:pt x="5879350" y="484796"/>
                  <a:pt x="5869314" y="488005"/>
                </a:cubicBezTo>
                <a:cubicBezTo>
                  <a:pt x="5858154" y="492310"/>
                  <a:pt x="5847036" y="493281"/>
                  <a:pt x="5837072" y="490930"/>
                </a:cubicBezTo>
                <a:cubicBezTo>
                  <a:pt x="5818252" y="486241"/>
                  <a:pt x="5810437" y="489478"/>
                  <a:pt x="5806879" y="507227"/>
                </a:cubicBezTo>
                <a:cubicBezTo>
                  <a:pt x="5804488" y="520542"/>
                  <a:pt x="5797740" y="527129"/>
                  <a:pt x="5786566" y="532548"/>
                </a:cubicBezTo>
                <a:cubicBezTo>
                  <a:pt x="5781000" y="533588"/>
                  <a:pt x="5775406" y="536854"/>
                  <a:pt x="5769812" y="540119"/>
                </a:cubicBezTo>
                <a:cubicBezTo>
                  <a:pt x="5739648" y="554192"/>
                  <a:pt x="5705226" y="553754"/>
                  <a:pt x="5674023" y="562253"/>
                </a:cubicBezTo>
                <a:cubicBezTo>
                  <a:pt x="5665111" y="564364"/>
                  <a:pt x="5656214" y="565362"/>
                  <a:pt x="5646236" y="564122"/>
                </a:cubicBezTo>
                <a:cubicBezTo>
                  <a:pt x="5618489" y="562657"/>
                  <a:pt x="5609522" y="569216"/>
                  <a:pt x="5600300" y="595789"/>
                </a:cubicBezTo>
                <a:cubicBezTo>
                  <a:pt x="5596826" y="606867"/>
                  <a:pt x="5591161" y="615692"/>
                  <a:pt x="5582193" y="622251"/>
                </a:cubicBezTo>
                <a:lnTo>
                  <a:pt x="5574107" y="633119"/>
                </a:lnTo>
                <a:lnTo>
                  <a:pt x="5575366" y="633723"/>
                </a:lnTo>
                <a:cubicBezTo>
                  <a:pt x="5579891" y="634133"/>
                  <a:pt x="5580724" y="630211"/>
                  <a:pt x="5583222" y="628106"/>
                </a:cubicBezTo>
                <a:cubicBezTo>
                  <a:pt x="5587647" y="624176"/>
                  <a:pt x="5593472" y="625704"/>
                  <a:pt x="5597684" y="632418"/>
                </a:cubicBezTo>
                <a:lnTo>
                  <a:pt x="5601887" y="638389"/>
                </a:lnTo>
                <a:lnTo>
                  <a:pt x="5621384" y="640545"/>
                </a:lnTo>
                <a:lnTo>
                  <a:pt x="5631858" y="641703"/>
                </a:lnTo>
                <a:lnTo>
                  <a:pt x="5631549" y="639492"/>
                </a:lnTo>
                <a:cubicBezTo>
                  <a:pt x="5629938" y="635014"/>
                  <a:pt x="5630927" y="632771"/>
                  <a:pt x="5635245" y="634163"/>
                </a:cubicBezTo>
                <a:cubicBezTo>
                  <a:pt x="5640862" y="636673"/>
                  <a:pt x="5643932" y="634286"/>
                  <a:pt x="5645183" y="628402"/>
                </a:cubicBezTo>
                <a:cubicBezTo>
                  <a:pt x="5646956" y="615236"/>
                  <a:pt x="5655856" y="604716"/>
                  <a:pt x="5650503" y="588903"/>
                </a:cubicBezTo>
                <a:cubicBezTo>
                  <a:pt x="5651076" y="588622"/>
                  <a:pt x="5650712" y="587923"/>
                  <a:pt x="5650920" y="586942"/>
                </a:cubicBezTo>
                <a:cubicBezTo>
                  <a:pt x="5651910" y="584699"/>
                  <a:pt x="5652326" y="582738"/>
                  <a:pt x="5655344" y="583012"/>
                </a:cubicBezTo>
                <a:cubicBezTo>
                  <a:pt x="5657790" y="583567"/>
                  <a:pt x="5659660" y="584404"/>
                  <a:pt x="5661117" y="587202"/>
                </a:cubicBezTo>
                <a:cubicBezTo>
                  <a:pt x="5662936" y="590699"/>
                  <a:pt x="5662310" y="593641"/>
                  <a:pt x="5662258" y="596302"/>
                </a:cubicBezTo>
                <a:cubicBezTo>
                  <a:pt x="5661735" y="603584"/>
                  <a:pt x="5660640" y="611148"/>
                  <a:pt x="5660118" y="618430"/>
                </a:cubicBezTo>
                <a:cubicBezTo>
                  <a:pt x="5659545" y="618711"/>
                  <a:pt x="5659908" y="619411"/>
                  <a:pt x="5660274" y="620111"/>
                </a:cubicBezTo>
                <a:cubicBezTo>
                  <a:pt x="5659700" y="620392"/>
                  <a:pt x="5660064" y="621091"/>
                  <a:pt x="5659492" y="621373"/>
                </a:cubicBezTo>
                <a:cubicBezTo>
                  <a:pt x="5660064" y="621091"/>
                  <a:pt x="5660636" y="620810"/>
                  <a:pt x="5661210" y="620529"/>
                </a:cubicBezTo>
                <a:cubicBezTo>
                  <a:pt x="5661210" y="620529"/>
                  <a:pt x="5661418" y="619548"/>
                  <a:pt x="5661990" y="619267"/>
                </a:cubicBezTo>
                <a:cubicBezTo>
                  <a:pt x="5665685" y="613939"/>
                  <a:pt x="5669954" y="608329"/>
                  <a:pt x="5673650" y="603000"/>
                </a:cubicBezTo>
                <a:cubicBezTo>
                  <a:pt x="5678490" y="597109"/>
                  <a:pt x="5683330" y="591218"/>
                  <a:pt x="5684270" y="581975"/>
                </a:cubicBezTo>
                <a:cubicBezTo>
                  <a:pt x="5684219" y="574973"/>
                  <a:pt x="5687446" y="574266"/>
                  <a:pt x="5693426" y="577476"/>
                </a:cubicBezTo>
                <a:cubicBezTo>
                  <a:pt x="5698836" y="580965"/>
                  <a:pt x="5699511" y="585025"/>
                  <a:pt x="5698468" y="589928"/>
                </a:cubicBezTo>
                <a:cubicBezTo>
                  <a:pt x="5697738" y="598191"/>
                  <a:pt x="5697006" y="606454"/>
                  <a:pt x="5696848" y="614437"/>
                </a:cubicBezTo>
                <a:cubicBezTo>
                  <a:pt x="5695960" y="621019"/>
                  <a:pt x="5697155" y="627459"/>
                  <a:pt x="5700430" y="633754"/>
                </a:cubicBezTo>
                <a:cubicBezTo>
                  <a:pt x="5704282" y="630105"/>
                  <a:pt x="5702879" y="624646"/>
                  <a:pt x="5702776" y="620306"/>
                </a:cubicBezTo>
                <a:cubicBezTo>
                  <a:pt x="5701843" y="610226"/>
                  <a:pt x="5704656" y="601818"/>
                  <a:pt x="5711940" y="596482"/>
                </a:cubicBezTo>
                <a:cubicBezTo>
                  <a:pt x="5718654" y="591427"/>
                  <a:pt x="5726094" y="587772"/>
                  <a:pt x="5731143" y="580901"/>
                </a:cubicBezTo>
                <a:cubicBezTo>
                  <a:pt x="5738326" y="571224"/>
                  <a:pt x="5744206" y="570092"/>
                  <a:pt x="5755334" y="580432"/>
                </a:cubicBezTo>
                <a:cubicBezTo>
                  <a:pt x="5761262" y="586302"/>
                  <a:pt x="5765479" y="583352"/>
                  <a:pt x="5765638" y="575371"/>
                </a:cubicBezTo>
                <a:cubicBezTo>
                  <a:pt x="5766680" y="570468"/>
                  <a:pt x="5765277" y="565009"/>
                  <a:pt x="5768764" y="560661"/>
                </a:cubicBezTo>
                <a:cubicBezTo>
                  <a:pt x="5775342" y="567090"/>
                  <a:pt x="5782572" y="571662"/>
                  <a:pt x="5790022" y="575794"/>
                </a:cubicBezTo>
                <a:lnTo>
                  <a:pt x="5801225" y="581997"/>
                </a:lnTo>
                <a:lnTo>
                  <a:pt x="5807662" y="573347"/>
                </a:lnTo>
                <a:cubicBezTo>
                  <a:pt x="5809054" y="572230"/>
                  <a:pt x="5809978" y="569241"/>
                  <a:pt x="5812882" y="570841"/>
                </a:cubicBezTo>
                <a:cubicBezTo>
                  <a:pt x="5815788" y="572442"/>
                  <a:pt x="5817301" y="575159"/>
                  <a:pt x="5817189" y="578056"/>
                </a:cubicBezTo>
                <a:lnTo>
                  <a:pt x="5818017" y="592985"/>
                </a:lnTo>
                <a:lnTo>
                  <a:pt x="5832492" y="605527"/>
                </a:lnTo>
                <a:lnTo>
                  <a:pt x="5835218" y="600096"/>
                </a:lnTo>
                <a:cubicBezTo>
                  <a:pt x="5837068" y="594118"/>
                  <a:pt x="5840430" y="590858"/>
                  <a:pt x="5846128" y="596956"/>
                </a:cubicBezTo>
                <a:cubicBezTo>
                  <a:pt x="5848220" y="598646"/>
                  <a:pt x="5850079" y="599401"/>
                  <a:pt x="5851472" y="598285"/>
                </a:cubicBezTo>
                <a:cubicBezTo>
                  <a:pt x="5854832" y="595024"/>
                  <a:pt x="5859942" y="595417"/>
                  <a:pt x="5863772" y="594028"/>
                </a:cubicBezTo>
                <a:cubicBezTo>
                  <a:pt x="5875729" y="591734"/>
                  <a:pt x="5878277" y="588564"/>
                  <a:pt x="5878259" y="575100"/>
                </a:cubicBezTo>
                <a:cubicBezTo>
                  <a:pt x="5877660" y="562663"/>
                  <a:pt x="5882759" y="556323"/>
                  <a:pt x="5893903" y="554120"/>
                </a:cubicBezTo>
                <a:cubicBezTo>
                  <a:pt x="5897154" y="553758"/>
                  <a:pt x="5901450" y="554241"/>
                  <a:pt x="5904701" y="553879"/>
                </a:cubicBezTo>
                <a:cubicBezTo>
                  <a:pt x="5930238" y="549110"/>
                  <a:pt x="5949030" y="537397"/>
                  <a:pt x="5955026" y="507873"/>
                </a:cubicBezTo>
                <a:cubicBezTo>
                  <a:pt x="5957566" y="497970"/>
                  <a:pt x="5963244" y="490606"/>
                  <a:pt x="5972761" y="488584"/>
                </a:cubicBezTo>
                <a:cubicBezTo>
                  <a:pt x="5976592" y="487194"/>
                  <a:pt x="5980421" y="485806"/>
                  <a:pt x="5984484" y="485354"/>
                </a:cubicBezTo>
                <a:cubicBezTo>
                  <a:pt x="5992957" y="482486"/>
                  <a:pt x="6000849" y="480645"/>
                  <a:pt x="6004201" y="470652"/>
                </a:cubicBezTo>
                <a:cubicBezTo>
                  <a:pt x="6007210" y="462622"/>
                  <a:pt x="6008600" y="461505"/>
                  <a:pt x="6014765" y="469475"/>
                </a:cubicBezTo>
                <a:cubicBezTo>
                  <a:pt x="6020697" y="476510"/>
                  <a:pt x="6024527" y="475121"/>
                  <a:pt x="6027190" y="469053"/>
                </a:cubicBezTo>
                <a:cubicBezTo>
                  <a:pt x="6029505" y="464948"/>
                  <a:pt x="6031120" y="458035"/>
                  <a:pt x="6038088" y="459182"/>
                </a:cubicBezTo>
                <a:cubicBezTo>
                  <a:pt x="6040760" y="459846"/>
                  <a:pt x="6039247" y="457129"/>
                  <a:pt x="6039014" y="456193"/>
                </a:cubicBezTo>
                <a:cubicBezTo>
                  <a:pt x="6034473" y="448042"/>
                  <a:pt x="6035855" y="440192"/>
                  <a:pt x="6034799" y="432615"/>
                </a:cubicBezTo>
                <a:cubicBezTo>
                  <a:pt x="6033977" y="425974"/>
                  <a:pt x="6038618" y="424495"/>
                  <a:pt x="6043728" y="424888"/>
                </a:cubicBezTo>
                <a:cubicBezTo>
                  <a:pt x="6048026" y="425371"/>
                  <a:pt x="6050006" y="429960"/>
                  <a:pt x="6050127" y="433794"/>
                </a:cubicBezTo>
                <a:cubicBezTo>
                  <a:pt x="6050716" y="439499"/>
                  <a:pt x="6052117" y="445114"/>
                  <a:pt x="6052472" y="449884"/>
                </a:cubicBezTo>
                <a:cubicBezTo>
                  <a:pt x="6055826" y="439892"/>
                  <a:pt x="6057553" y="430081"/>
                  <a:pt x="6060094" y="420179"/>
                </a:cubicBezTo>
                <a:cubicBezTo>
                  <a:pt x="6062634" y="410278"/>
                  <a:pt x="6066452" y="402157"/>
                  <a:pt x="6074224" y="396482"/>
                </a:cubicBezTo>
                <a:cubicBezTo>
                  <a:pt x="6077820" y="394156"/>
                  <a:pt x="6079913" y="395847"/>
                  <a:pt x="6081080" y="400526"/>
                </a:cubicBezTo>
                <a:cubicBezTo>
                  <a:pt x="6082482" y="406141"/>
                  <a:pt x="6081212" y="411093"/>
                  <a:pt x="6079129" y="416134"/>
                </a:cubicBezTo>
                <a:cubicBezTo>
                  <a:pt x="6077279" y="422112"/>
                  <a:pt x="6074384" y="427243"/>
                  <a:pt x="6076252" y="434731"/>
                </a:cubicBezTo>
                <a:cubicBezTo>
                  <a:pt x="6082978" y="428210"/>
                  <a:pt x="6091338" y="428240"/>
                  <a:pt x="6101098" y="433887"/>
                </a:cubicBezTo>
                <a:cubicBezTo>
                  <a:pt x="6097858" y="440980"/>
                  <a:pt x="6092526" y="446383"/>
                  <a:pt x="6088238" y="452632"/>
                </a:cubicBezTo>
                <a:cubicBezTo>
                  <a:pt x="6082792" y="460934"/>
                  <a:pt x="6081645" y="469719"/>
                  <a:pt x="6085260" y="480859"/>
                </a:cubicBezTo>
                <a:cubicBezTo>
                  <a:pt x="6086428" y="485538"/>
                  <a:pt x="6088866" y="485266"/>
                  <a:pt x="6090836" y="483123"/>
                </a:cubicBezTo>
                <a:cubicBezTo>
                  <a:pt x="6093153" y="479017"/>
                  <a:pt x="6095470" y="474912"/>
                  <a:pt x="6097785" y="470807"/>
                </a:cubicBezTo>
                <a:cubicBezTo>
                  <a:pt x="6105314" y="457463"/>
                  <a:pt x="6108564" y="457102"/>
                  <a:pt x="6120427" y="471169"/>
                </a:cubicBezTo>
                <a:cubicBezTo>
                  <a:pt x="6120427" y="471169"/>
                  <a:pt x="6121240" y="471079"/>
                  <a:pt x="6122052" y="470989"/>
                </a:cubicBezTo>
                <a:cubicBezTo>
                  <a:pt x="6126096" y="457072"/>
                  <a:pt x="6135838" y="449253"/>
                  <a:pt x="6148140" y="444997"/>
                </a:cubicBezTo>
                <a:cubicBezTo>
                  <a:pt x="6164036" y="438417"/>
                  <a:pt x="6180868" y="435580"/>
                  <a:pt x="6192572" y="418886"/>
                </a:cubicBezTo>
                <a:cubicBezTo>
                  <a:pt x="6193628" y="426463"/>
                  <a:pt x="6191545" y="431504"/>
                  <a:pt x="6190508" y="437391"/>
                </a:cubicBezTo>
                <a:cubicBezTo>
                  <a:pt x="6189593" y="447112"/>
                  <a:pt x="6191107" y="449828"/>
                  <a:pt x="6200858" y="448743"/>
                </a:cubicBezTo>
                <a:cubicBezTo>
                  <a:pt x="6213048" y="447385"/>
                  <a:pt x="6225938" y="448833"/>
                  <a:pt x="6237913" y="460004"/>
                </a:cubicBezTo>
                <a:cubicBezTo>
                  <a:pt x="6242332" y="464322"/>
                  <a:pt x="6246172" y="469665"/>
                  <a:pt x="6249777" y="474073"/>
                </a:cubicBezTo>
                <a:cubicBezTo>
                  <a:pt x="6254896" y="481197"/>
                  <a:pt x="6260939" y="485333"/>
                  <a:pt x="6267796" y="489378"/>
                </a:cubicBezTo>
                <a:cubicBezTo>
                  <a:pt x="6273372" y="491643"/>
                  <a:pt x="6275688" y="487537"/>
                  <a:pt x="6279518" y="486149"/>
                </a:cubicBezTo>
                <a:cubicBezTo>
                  <a:pt x="6286366" y="483463"/>
                  <a:pt x="6293220" y="487508"/>
                  <a:pt x="6296370" y="496776"/>
                </a:cubicBezTo>
                <a:cubicBezTo>
                  <a:pt x="6298582" y="502300"/>
                  <a:pt x="6300798" y="507825"/>
                  <a:pt x="6303012" y="513350"/>
                </a:cubicBezTo>
                <a:cubicBezTo>
                  <a:pt x="6306972" y="522527"/>
                  <a:pt x="6306403" y="530286"/>
                  <a:pt x="6299210" y="534935"/>
                </a:cubicBezTo>
                <a:cubicBezTo>
                  <a:pt x="6293990" y="537440"/>
                  <a:pt x="6293888" y="547070"/>
                  <a:pt x="6286686" y="544987"/>
                </a:cubicBezTo>
                <a:cubicBezTo>
                  <a:pt x="6280530" y="543749"/>
                  <a:pt x="6278428" y="535326"/>
                  <a:pt x="6273776" y="530073"/>
                </a:cubicBezTo>
                <a:cubicBezTo>
                  <a:pt x="6268892" y="523884"/>
                  <a:pt x="6265640" y="524247"/>
                  <a:pt x="6262744" y="529379"/>
                </a:cubicBezTo>
                <a:cubicBezTo>
                  <a:pt x="6256487" y="537771"/>
                  <a:pt x="6253480" y="545801"/>
                  <a:pt x="6258142" y="557786"/>
                </a:cubicBezTo>
                <a:cubicBezTo>
                  <a:pt x="6260122" y="562375"/>
                  <a:pt x="6260244" y="566209"/>
                  <a:pt x="6261412" y="570888"/>
                </a:cubicBezTo>
                <a:cubicBezTo>
                  <a:pt x="6261412" y="570888"/>
                  <a:pt x="6260599" y="570979"/>
                  <a:pt x="6260832" y="571915"/>
                </a:cubicBezTo>
                <a:cubicBezTo>
                  <a:pt x="6261646" y="571824"/>
                  <a:pt x="6262458" y="571734"/>
                  <a:pt x="6262458" y="571734"/>
                </a:cubicBezTo>
                <a:cubicBezTo>
                  <a:pt x="6278588" y="566088"/>
                  <a:pt x="6291348" y="556972"/>
                  <a:pt x="6303406" y="545048"/>
                </a:cubicBezTo>
                <a:cubicBezTo>
                  <a:pt x="6309084" y="537682"/>
                  <a:pt x="6317089" y="532943"/>
                  <a:pt x="6326841" y="531856"/>
                </a:cubicBezTo>
                <a:cubicBezTo>
                  <a:pt x="6335201" y="531887"/>
                  <a:pt x="6338330" y="527691"/>
                  <a:pt x="6336806" y="518242"/>
                </a:cubicBezTo>
                <a:cubicBezTo>
                  <a:pt x="6336218" y="512535"/>
                  <a:pt x="6338189" y="510392"/>
                  <a:pt x="6343184" y="513683"/>
                </a:cubicBezTo>
                <a:cubicBezTo>
                  <a:pt x="6349464" y="518755"/>
                  <a:pt x="6354104" y="517277"/>
                  <a:pt x="6357578" y="511118"/>
                </a:cubicBezTo>
                <a:cubicBezTo>
                  <a:pt x="6364061" y="496930"/>
                  <a:pt x="6378678" y="488568"/>
                  <a:pt x="6377024" y="468553"/>
                </a:cubicBezTo>
                <a:cubicBezTo>
                  <a:pt x="6377837" y="468462"/>
                  <a:pt x="6377603" y="467526"/>
                  <a:pt x="6378182" y="466499"/>
                </a:cubicBezTo>
                <a:cubicBezTo>
                  <a:pt x="6380153" y="464356"/>
                  <a:pt x="6381312" y="462304"/>
                  <a:pt x="6385030" y="463813"/>
                </a:cubicBezTo>
                <a:cubicBezTo>
                  <a:pt x="6387934" y="465413"/>
                  <a:pt x="6390026" y="467104"/>
                  <a:pt x="6390960" y="470847"/>
                </a:cubicBezTo>
                <a:cubicBezTo>
                  <a:pt x="6392129" y="475527"/>
                  <a:pt x="6390392" y="478605"/>
                  <a:pt x="6389466" y="481594"/>
                </a:cubicBezTo>
                <a:cubicBezTo>
                  <a:pt x="6386460" y="489625"/>
                  <a:pt x="6382640" y="497745"/>
                  <a:pt x="6379632" y="505775"/>
                </a:cubicBezTo>
                <a:cubicBezTo>
                  <a:pt x="6378820" y="505866"/>
                  <a:pt x="6379053" y="506801"/>
                  <a:pt x="6379288" y="507737"/>
                </a:cubicBezTo>
                <a:cubicBezTo>
                  <a:pt x="6378474" y="507828"/>
                  <a:pt x="6378708" y="508764"/>
                  <a:pt x="6377896" y="508854"/>
                </a:cubicBezTo>
                <a:cubicBezTo>
                  <a:pt x="6378708" y="508764"/>
                  <a:pt x="6379521" y="508673"/>
                  <a:pt x="6380332" y="508583"/>
                </a:cubicBezTo>
                <a:cubicBezTo>
                  <a:pt x="6380332" y="508583"/>
                  <a:pt x="6380912" y="507556"/>
                  <a:pt x="6381724" y="507466"/>
                </a:cubicBezTo>
                <a:cubicBezTo>
                  <a:pt x="6388104" y="502908"/>
                  <a:pt x="6395296" y="498259"/>
                  <a:pt x="6401676" y="493701"/>
                </a:cubicBezTo>
                <a:cubicBezTo>
                  <a:pt x="6409680" y="488961"/>
                  <a:pt x="6417684" y="484222"/>
                  <a:pt x="6421850" y="474139"/>
                </a:cubicBezTo>
                <a:cubicBezTo>
                  <a:pt x="6424045" y="466200"/>
                  <a:pt x="6428342" y="466683"/>
                  <a:pt x="6434852" y="472691"/>
                </a:cubicBezTo>
                <a:cubicBezTo>
                  <a:pt x="6440550" y="478788"/>
                  <a:pt x="6440093" y="483649"/>
                  <a:pt x="6437198" y="488781"/>
                </a:cubicBezTo>
                <a:cubicBezTo>
                  <a:pt x="6433612" y="497838"/>
                  <a:pt x="6430026" y="506894"/>
                  <a:pt x="6427252" y="515860"/>
                </a:cubicBezTo>
                <a:cubicBezTo>
                  <a:pt x="6424010" y="522954"/>
                  <a:pt x="6423441" y="530713"/>
                  <a:pt x="6425544" y="539135"/>
                </a:cubicBezTo>
                <a:cubicBezTo>
                  <a:pt x="6431578" y="536539"/>
                  <a:pt x="6431568" y="529807"/>
                  <a:pt x="6432838" y="524856"/>
                </a:cubicBezTo>
                <a:cubicBezTo>
                  <a:pt x="6434911" y="513083"/>
                  <a:pt x="6441169" y="504691"/>
                  <a:pt x="6452078" y="501551"/>
                </a:cubicBezTo>
                <a:cubicBezTo>
                  <a:pt x="6462176" y="498502"/>
                  <a:pt x="6472740" y="497326"/>
                  <a:pt x="6481324" y="491560"/>
                </a:cubicBezTo>
                <a:cubicBezTo>
                  <a:pt x="6493503" y="483470"/>
                  <a:pt x="6501283" y="484527"/>
                  <a:pt x="6511988" y="500647"/>
                </a:cubicBezTo>
                <a:cubicBezTo>
                  <a:pt x="6517576" y="509644"/>
                  <a:pt x="6523842" y="507984"/>
                  <a:pt x="6526616" y="499018"/>
                </a:cubicBezTo>
                <a:cubicBezTo>
                  <a:pt x="6529512" y="493886"/>
                  <a:pt x="6529502" y="487154"/>
                  <a:pt x="6535302" y="483622"/>
                </a:cubicBezTo>
                <a:cubicBezTo>
                  <a:pt x="6547756" y="503396"/>
                  <a:pt x="6565885" y="515804"/>
                  <a:pt x="6581701" y="532318"/>
                </a:cubicBezTo>
                <a:cubicBezTo>
                  <a:pt x="6599607" y="550522"/>
                  <a:pt x="6611246" y="570387"/>
                  <a:pt x="6605131" y="596077"/>
                </a:cubicBezTo>
                <a:cubicBezTo>
                  <a:pt x="6602712" y="609813"/>
                  <a:pt x="6600294" y="623550"/>
                  <a:pt x="6596830" y="636439"/>
                </a:cubicBezTo>
                <a:cubicBezTo>
                  <a:pt x="6594056" y="645405"/>
                  <a:pt x="6588377" y="652771"/>
                  <a:pt x="6580138" y="656575"/>
                </a:cubicBezTo>
                <a:cubicBezTo>
                  <a:pt x="6577924" y="651050"/>
                  <a:pt x="6577803" y="647216"/>
                  <a:pt x="6575009" y="642718"/>
                </a:cubicBezTo>
                <a:cubicBezTo>
                  <a:pt x="6564110" y="652590"/>
                  <a:pt x="6560869" y="659683"/>
                  <a:pt x="6560543" y="675110"/>
                </a:cubicBezTo>
                <a:cubicBezTo>
                  <a:pt x="6559395" y="683895"/>
                  <a:pt x="6556966" y="690898"/>
                  <a:pt x="6549074" y="692739"/>
                </a:cubicBezTo>
                <a:cubicBezTo>
                  <a:pt x="6540368" y="694672"/>
                  <a:pt x="6533410" y="700257"/>
                  <a:pt x="6526797" y="703879"/>
                </a:cubicBezTo>
                <a:cubicBezTo>
                  <a:pt x="6519604" y="708527"/>
                  <a:pt x="6511712" y="710368"/>
                  <a:pt x="6503932" y="709312"/>
                </a:cubicBezTo>
                <a:cubicBezTo>
                  <a:pt x="6489182" y="707108"/>
                  <a:pt x="6484194" y="710549"/>
                  <a:pt x="6485494" y="725794"/>
                </a:cubicBezTo>
                <a:cubicBezTo>
                  <a:pt x="6486672" y="737206"/>
                  <a:pt x="6483197" y="743364"/>
                  <a:pt x="6476238" y="748948"/>
                </a:cubicBezTo>
                <a:cubicBezTo>
                  <a:pt x="6472409" y="750337"/>
                  <a:pt x="6469047" y="753597"/>
                  <a:pt x="6465684" y="756858"/>
                </a:cubicBezTo>
                <a:cubicBezTo>
                  <a:pt x="6446780" y="771468"/>
                  <a:pt x="6421589" y="774274"/>
                  <a:pt x="6400703" y="784297"/>
                </a:cubicBezTo>
                <a:cubicBezTo>
                  <a:pt x="6394668" y="786892"/>
                  <a:pt x="6388402" y="788552"/>
                  <a:pt x="6380854" y="788431"/>
                </a:cubicBezTo>
                <a:cubicBezTo>
                  <a:pt x="6360305" y="789759"/>
                  <a:pt x="6355205" y="796099"/>
                  <a:pt x="6354310" y="819283"/>
                </a:cubicBezTo>
                <a:cubicBezTo>
                  <a:pt x="6354208" y="828914"/>
                  <a:pt x="6352014" y="836853"/>
                  <a:pt x="6346914" y="843193"/>
                </a:cubicBezTo>
                <a:cubicBezTo>
                  <a:pt x="6338686" y="853729"/>
                  <a:pt x="6337780" y="870181"/>
                  <a:pt x="6344534" y="883857"/>
                </a:cubicBezTo>
                <a:cubicBezTo>
                  <a:pt x="6346048" y="886574"/>
                  <a:pt x="6347328" y="888355"/>
                  <a:pt x="6349765" y="888084"/>
                </a:cubicBezTo>
                <a:cubicBezTo>
                  <a:pt x="6352438" y="888748"/>
                  <a:pt x="6354408" y="886604"/>
                  <a:pt x="6353707" y="883797"/>
                </a:cubicBezTo>
                <a:cubicBezTo>
                  <a:pt x="6353819" y="880898"/>
                  <a:pt x="6353352" y="879027"/>
                  <a:pt x="6352651" y="876219"/>
                </a:cubicBezTo>
                <a:cubicBezTo>
                  <a:pt x="6347055" y="860491"/>
                  <a:pt x="6349605" y="857322"/>
                  <a:pt x="6362373" y="854936"/>
                </a:cubicBezTo>
                <a:cubicBezTo>
                  <a:pt x="6373517" y="852733"/>
                  <a:pt x="6385482" y="857171"/>
                  <a:pt x="6396626" y="854968"/>
                </a:cubicBezTo>
                <a:cubicBezTo>
                  <a:pt x="6394430" y="862907"/>
                  <a:pt x="6393049" y="870756"/>
                  <a:pt x="6390854" y="878696"/>
                </a:cubicBezTo>
                <a:cubicBezTo>
                  <a:pt x="6390743" y="881594"/>
                  <a:pt x="6390052" y="885519"/>
                  <a:pt x="6392956" y="887119"/>
                </a:cubicBezTo>
                <a:cubicBezTo>
                  <a:pt x="6395862" y="888719"/>
                  <a:pt x="6398412" y="885549"/>
                  <a:pt x="6399569" y="883496"/>
                </a:cubicBezTo>
                <a:cubicBezTo>
                  <a:pt x="6401074" y="879481"/>
                  <a:pt x="6402576" y="875466"/>
                  <a:pt x="6406172" y="873142"/>
                </a:cubicBezTo>
                <a:cubicBezTo>
                  <a:pt x="6412318" y="867648"/>
                  <a:pt x="6416036" y="869157"/>
                  <a:pt x="6419185" y="878425"/>
                </a:cubicBezTo>
                <a:cubicBezTo>
                  <a:pt x="6423033" y="890502"/>
                  <a:pt x="6425938" y="892102"/>
                  <a:pt x="6436270" y="889988"/>
                </a:cubicBezTo>
                <a:cubicBezTo>
                  <a:pt x="6442536" y="888328"/>
                  <a:pt x="6445676" y="890864"/>
                  <a:pt x="6445918" y="898532"/>
                </a:cubicBezTo>
                <a:cubicBezTo>
                  <a:pt x="6445806" y="901430"/>
                  <a:pt x="6445460" y="903393"/>
                  <a:pt x="6445116" y="905355"/>
                </a:cubicBezTo>
                <a:cubicBezTo>
                  <a:pt x="6445126" y="912087"/>
                  <a:pt x="6447919" y="916585"/>
                  <a:pt x="6454654" y="916797"/>
                </a:cubicBezTo>
                <a:cubicBezTo>
                  <a:pt x="6470094" y="915077"/>
                  <a:pt x="6484852" y="924012"/>
                  <a:pt x="6500068" y="928089"/>
                </a:cubicBezTo>
                <a:cubicBezTo>
                  <a:pt x="6503786" y="929598"/>
                  <a:pt x="6506924" y="932135"/>
                  <a:pt x="6510296" y="935606"/>
                </a:cubicBezTo>
                <a:cubicBezTo>
                  <a:pt x="6519946" y="944150"/>
                  <a:pt x="6521468" y="953599"/>
                  <a:pt x="6513120" y="960300"/>
                </a:cubicBezTo>
                <a:cubicBezTo>
                  <a:pt x="6506395" y="966820"/>
                  <a:pt x="6499436" y="972406"/>
                  <a:pt x="6491431" y="977145"/>
                </a:cubicBezTo>
                <a:cubicBezTo>
                  <a:pt x="6466259" y="993415"/>
                  <a:pt x="6441554" y="1011558"/>
                  <a:pt x="6419176" y="1032327"/>
                </a:cubicBezTo>
                <a:cubicBezTo>
                  <a:pt x="6413608" y="1036795"/>
                  <a:pt x="6407229" y="1041353"/>
                  <a:pt x="6403988" y="1048448"/>
                </a:cubicBezTo>
                <a:cubicBezTo>
                  <a:pt x="6391372" y="1074862"/>
                  <a:pt x="6371542" y="1092460"/>
                  <a:pt x="6346827" y="1103872"/>
                </a:cubicBezTo>
                <a:cubicBezTo>
                  <a:pt x="6344622" y="1105079"/>
                  <a:pt x="6341606" y="1106377"/>
                  <a:pt x="6342306" y="1109185"/>
                </a:cubicBezTo>
                <a:cubicBezTo>
                  <a:pt x="6344064" y="1119570"/>
                  <a:pt x="6342102" y="1128445"/>
                  <a:pt x="6342000" y="1138075"/>
                </a:cubicBezTo>
                <a:cubicBezTo>
                  <a:pt x="6342588" y="1143781"/>
                  <a:pt x="6343523" y="1147525"/>
                  <a:pt x="6348520" y="1150815"/>
                </a:cubicBezTo>
                <a:cubicBezTo>
                  <a:pt x="6352706" y="1154196"/>
                  <a:pt x="6355021" y="1150091"/>
                  <a:pt x="6356992" y="1147948"/>
                </a:cubicBezTo>
                <a:cubicBezTo>
                  <a:pt x="6375430" y="1131464"/>
                  <a:pt x="6393634" y="1114047"/>
                  <a:pt x="6412884" y="1097474"/>
                </a:cubicBezTo>
                <a:cubicBezTo>
                  <a:pt x="6433525" y="1079784"/>
                  <a:pt x="6455914" y="1065747"/>
                  <a:pt x="6482844" y="1059861"/>
                </a:cubicBezTo>
                <a:cubicBezTo>
                  <a:pt x="6486092" y="1059500"/>
                  <a:pt x="6490502" y="1057084"/>
                  <a:pt x="6492828" y="1059711"/>
                </a:cubicBezTo>
                <a:cubicBezTo>
                  <a:pt x="6495388" y="1063274"/>
                  <a:pt x="6494117" y="1068224"/>
                  <a:pt x="6493426" y="1072149"/>
                </a:cubicBezTo>
                <a:cubicBezTo>
                  <a:pt x="6492268" y="1074201"/>
                  <a:pt x="6491924" y="1076164"/>
                  <a:pt x="6490764" y="1078216"/>
                </a:cubicBezTo>
                <a:cubicBezTo>
                  <a:pt x="6489728" y="1084103"/>
                  <a:pt x="6486833" y="1089235"/>
                  <a:pt x="6487655" y="1095877"/>
                </a:cubicBezTo>
                <a:cubicBezTo>
                  <a:pt x="6506579" y="1094730"/>
                  <a:pt x="6525980" y="1102188"/>
                  <a:pt x="6543970" y="1097297"/>
                </a:cubicBezTo>
                <a:cubicBezTo>
                  <a:pt x="6547800" y="1095909"/>
                  <a:pt x="6551750" y="1098354"/>
                  <a:pt x="6549090" y="1104422"/>
                </a:cubicBezTo>
                <a:cubicBezTo>
                  <a:pt x="6547585" y="1108437"/>
                  <a:pt x="6548174" y="1114143"/>
                  <a:pt x="6550156" y="1118732"/>
                </a:cubicBezTo>
                <a:cubicBezTo>
                  <a:pt x="6558077" y="1137087"/>
                  <a:pt x="6556705" y="1151667"/>
                  <a:pt x="6548832" y="1166973"/>
                </a:cubicBezTo>
                <a:cubicBezTo>
                  <a:pt x="6536560" y="1191425"/>
                  <a:pt x="6528238" y="1218323"/>
                  <a:pt x="6512594" y="1239304"/>
                </a:cubicBezTo>
                <a:lnTo>
                  <a:pt x="6487028" y="1279001"/>
                </a:lnTo>
                <a:lnTo>
                  <a:pt x="6498452" y="1302442"/>
                </a:lnTo>
                <a:cubicBezTo>
                  <a:pt x="6500496" y="1313703"/>
                  <a:pt x="6498708" y="1325565"/>
                  <a:pt x="6491237" y="1338386"/>
                </a:cubicBezTo>
                <a:cubicBezTo>
                  <a:pt x="6484254" y="1352200"/>
                  <a:pt x="6477272" y="1366014"/>
                  <a:pt x="6469307" y="1378833"/>
                </a:cubicBezTo>
                <a:cubicBezTo>
                  <a:pt x="6463338" y="1387706"/>
                  <a:pt x="6454414" y="1394586"/>
                  <a:pt x="6443534" y="1397500"/>
                </a:cubicBezTo>
                <a:cubicBezTo>
                  <a:pt x="6442576" y="1391560"/>
                  <a:pt x="6443583" y="1387608"/>
                  <a:pt x="6441632" y="1382653"/>
                </a:cubicBezTo>
                <a:cubicBezTo>
                  <a:pt x="6425784" y="1391477"/>
                  <a:pt x="6419824" y="1398371"/>
                  <a:pt x="6414808" y="1414174"/>
                </a:cubicBezTo>
                <a:cubicBezTo>
                  <a:pt x="6410814" y="1423056"/>
                  <a:pt x="6405840" y="1429955"/>
                  <a:pt x="6395958" y="1430896"/>
                </a:cubicBezTo>
                <a:cubicBezTo>
                  <a:pt x="6385089" y="1431831"/>
                  <a:pt x="6375188" y="1436729"/>
                  <a:pt x="6366284" y="1439651"/>
                </a:cubicBezTo>
                <a:cubicBezTo>
                  <a:pt x="6356386" y="1443559"/>
                  <a:pt x="6346505" y="1444500"/>
                  <a:pt x="6337626" y="1442477"/>
                </a:cubicBezTo>
                <a:lnTo>
                  <a:pt x="6325606" y="1442418"/>
                </a:lnTo>
                <a:lnTo>
                  <a:pt x="6317809" y="1461557"/>
                </a:lnTo>
                <a:cubicBezTo>
                  <a:pt x="6314178" y="1469176"/>
                  <a:pt x="6309920" y="1476383"/>
                  <a:pt x="6304415" y="1482768"/>
                </a:cubicBezTo>
                <a:cubicBezTo>
                  <a:pt x="6301632" y="1485002"/>
                  <a:pt x="6300007" y="1485183"/>
                  <a:pt x="6296868" y="1482647"/>
                </a:cubicBezTo>
                <a:lnTo>
                  <a:pt x="6292232" y="1480197"/>
                </a:lnTo>
                <a:lnTo>
                  <a:pt x="6278144" y="1486695"/>
                </a:lnTo>
                <a:cubicBezTo>
                  <a:pt x="6271462" y="1489877"/>
                  <a:pt x="6264536" y="1492253"/>
                  <a:pt x="6257474" y="1494151"/>
                </a:cubicBezTo>
                <a:lnTo>
                  <a:pt x="6242752" y="1497286"/>
                </a:lnTo>
                <a:lnTo>
                  <a:pt x="6241516" y="1505165"/>
                </a:lnTo>
                <a:cubicBezTo>
                  <a:pt x="6238986" y="1521800"/>
                  <a:pt x="6233998" y="1525241"/>
                  <a:pt x="6218661" y="1517331"/>
                </a:cubicBezTo>
                <a:cubicBezTo>
                  <a:pt x="6218661" y="1517331"/>
                  <a:pt x="6218082" y="1518357"/>
                  <a:pt x="6217269" y="1518447"/>
                </a:cubicBezTo>
                <a:cubicBezTo>
                  <a:pt x="6217157" y="1521346"/>
                  <a:pt x="6216812" y="1523308"/>
                  <a:pt x="6216700" y="1526206"/>
                </a:cubicBezTo>
                <a:cubicBezTo>
                  <a:pt x="6215906" y="1539761"/>
                  <a:pt x="6213358" y="1542931"/>
                  <a:pt x="6201970" y="1537467"/>
                </a:cubicBezTo>
                <a:cubicBezTo>
                  <a:pt x="6181290" y="1528228"/>
                  <a:pt x="6163066" y="1532182"/>
                  <a:pt x="6145776" y="1539879"/>
                </a:cubicBezTo>
                <a:cubicBezTo>
                  <a:pt x="6131942" y="1547192"/>
                  <a:pt x="6120328" y="1555880"/>
                  <a:pt x="6114520" y="1570414"/>
                </a:cubicBezTo>
                <a:lnTo>
                  <a:pt x="6112616" y="1578893"/>
                </a:lnTo>
                <a:lnTo>
                  <a:pt x="6126587" y="1574969"/>
                </a:lnTo>
                <a:cubicBezTo>
                  <a:pt x="6140420" y="1574049"/>
                  <a:pt x="6153230" y="1580047"/>
                  <a:pt x="6167064" y="1579126"/>
                </a:cubicBezTo>
                <a:cubicBezTo>
                  <a:pt x="6162086" y="1587015"/>
                  <a:pt x="6158096" y="1594908"/>
                  <a:pt x="6153118" y="1602797"/>
                </a:cubicBezTo>
                <a:cubicBezTo>
                  <a:pt x="6152116" y="1605760"/>
                  <a:pt x="6150122" y="1609707"/>
                  <a:pt x="6153074" y="1611699"/>
                </a:cubicBezTo>
                <a:cubicBezTo>
                  <a:pt x="6156026" y="1613692"/>
                  <a:pt x="6159993" y="1610744"/>
                  <a:pt x="6161977" y="1608776"/>
                </a:cubicBezTo>
                <a:cubicBezTo>
                  <a:pt x="6164962" y="1604834"/>
                  <a:pt x="6167944" y="1600892"/>
                  <a:pt x="6172891" y="1598938"/>
                </a:cubicBezTo>
                <a:cubicBezTo>
                  <a:pt x="6181804" y="1594037"/>
                  <a:pt x="6185746" y="1596035"/>
                  <a:pt x="6186686" y="1605931"/>
                </a:cubicBezTo>
                <a:cubicBezTo>
                  <a:pt x="6187608" y="1618794"/>
                  <a:pt x="6190562" y="1620787"/>
                  <a:pt x="6203408" y="1619861"/>
                </a:cubicBezTo>
                <a:cubicBezTo>
                  <a:pt x="6211314" y="1618911"/>
                  <a:pt x="6214262" y="1621893"/>
                  <a:pt x="6212247" y="1629797"/>
                </a:cubicBezTo>
                <a:cubicBezTo>
                  <a:pt x="6211246" y="1632759"/>
                  <a:pt x="6210248" y="1634732"/>
                  <a:pt x="6209250" y="1636705"/>
                </a:cubicBezTo>
                <a:cubicBezTo>
                  <a:pt x="6207240" y="1643620"/>
                  <a:pt x="6209191" y="1648576"/>
                  <a:pt x="6217088" y="1649603"/>
                </a:cubicBezTo>
                <a:cubicBezTo>
                  <a:pt x="6235854" y="1649696"/>
                  <a:pt x="6250616" y="1660649"/>
                  <a:pt x="6267378" y="1666667"/>
                </a:cubicBezTo>
                <a:cubicBezTo>
                  <a:pt x="6271319" y="1668665"/>
                  <a:pt x="6274267" y="1671647"/>
                  <a:pt x="6277210" y="1675618"/>
                </a:cubicBezTo>
                <a:cubicBezTo>
                  <a:pt x="6286050" y="1685553"/>
                  <a:pt x="6285014" y="1695440"/>
                  <a:pt x="6273132" y="1701317"/>
                </a:cubicBezTo>
                <a:cubicBezTo>
                  <a:pt x="6263226" y="1707202"/>
                  <a:pt x="6253325" y="1712099"/>
                  <a:pt x="6242440" y="1716001"/>
                </a:cubicBezTo>
                <a:cubicBezTo>
                  <a:pt x="6207804" y="1729678"/>
                  <a:pt x="6173156" y="1745334"/>
                  <a:pt x="6140469" y="1763966"/>
                </a:cubicBezTo>
                <a:cubicBezTo>
                  <a:pt x="6132547" y="1767884"/>
                  <a:pt x="6123639" y="1771796"/>
                  <a:pt x="6117678" y="1778691"/>
                </a:cubicBezTo>
                <a:cubicBezTo>
                  <a:pt x="6094835" y="1804296"/>
                  <a:pt x="6066114" y="1819980"/>
                  <a:pt x="6033475" y="1828721"/>
                </a:cubicBezTo>
                <a:cubicBezTo>
                  <a:pt x="6030508" y="1829696"/>
                  <a:pt x="6026552" y="1830665"/>
                  <a:pt x="6026536" y="1833633"/>
                </a:cubicBezTo>
                <a:cubicBezTo>
                  <a:pt x="6025496" y="1844508"/>
                  <a:pt x="6020513" y="1853385"/>
                  <a:pt x="6017501" y="1863263"/>
                </a:cubicBezTo>
                <a:cubicBezTo>
                  <a:pt x="6016484" y="1869193"/>
                  <a:pt x="6016464" y="1873149"/>
                  <a:pt x="6021383" y="1877130"/>
                </a:cubicBezTo>
                <a:cubicBezTo>
                  <a:pt x="6025314" y="1881107"/>
                  <a:pt x="6029284" y="1877169"/>
                  <a:pt x="6032258" y="1875205"/>
                </a:cubicBezTo>
                <a:cubicBezTo>
                  <a:pt x="6058999" y="1860500"/>
                  <a:pt x="6085745" y="1844806"/>
                  <a:pt x="6113474" y="1830106"/>
                </a:cubicBezTo>
                <a:cubicBezTo>
                  <a:pt x="6143183" y="1814426"/>
                  <a:pt x="6173860" y="1802708"/>
                  <a:pt x="6207456" y="1799907"/>
                </a:cubicBezTo>
                <a:cubicBezTo>
                  <a:pt x="6211406" y="1799926"/>
                  <a:pt x="6217342" y="1797978"/>
                  <a:pt x="6219304" y="1800954"/>
                </a:cubicBezTo>
                <a:cubicBezTo>
                  <a:pt x="6221259" y="1804921"/>
                  <a:pt x="6218272" y="1809852"/>
                  <a:pt x="6216278" y="1813798"/>
                </a:cubicBezTo>
                <a:cubicBezTo>
                  <a:pt x="6214291" y="1815767"/>
                  <a:pt x="6213294" y="1817740"/>
                  <a:pt x="6211309" y="1819708"/>
                </a:cubicBezTo>
                <a:cubicBezTo>
                  <a:pt x="6208318" y="1825629"/>
                  <a:pt x="6203354" y="1830550"/>
                  <a:pt x="6202332" y="1837469"/>
                </a:cubicBezTo>
                <a:cubicBezTo>
                  <a:pt x="6225044" y="1838570"/>
                  <a:pt x="6245736" y="1848564"/>
                  <a:pt x="6268468" y="1845709"/>
                </a:cubicBezTo>
                <a:cubicBezTo>
                  <a:pt x="6273411" y="1844744"/>
                  <a:pt x="6277348" y="1847731"/>
                  <a:pt x="6272380" y="1853642"/>
                </a:cubicBezTo>
                <a:cubicBezTo>
                  <a:pt x="6269398" y="1857584"/>
                  <a:pt x="6268380" y="1863514"/>
                  <a:pt x="6269344" y="1868464"/>
                </a:cubicBezTo>
                <a:cubicBezTo>
                  <a:pt x="6273196" y="1888266"/>
                  <a:pt x="6267196" y="1903073"/>
                  <a:pt x="6253296" y="1917842"/>
                </a:cubicBezTo>
                <a:cubicBezTo>
                  <a:pt x="6231450" y="1941474"/>
                  <a:pt x="6213538" y="1968092"/>
                  <a:pt x="6188748" y="1987754"/>
                </a:cubicBezTo>
                <a:cubicBezTo>
                  <a:pt x="6170896" y="2002502"/>
                  <a:pt x="6154037" y="2016267"/>
                  <a:pt x="6138152" y="2033004"/>
                </a:cubicBezTo>
                <a:cubicBezTo>
                  <a:pt x="6125248" y="2045799"/>
                  <a:pt x="6110390" y="2054629"/>
                  <a:pt x="6092580" y="2060475"/>
                </a:cubicBezTo>
                <a:lnTo>
                  <a:pt x="6089967" y="2061721"/>
                </a:lnTo>
                <a:lnTo>
                  <a:pt x="6085656" y="2064583"/>
                </a:lnTo>
                <a:lnTo>
                  <a:pt x="6084056" y="2064540"/>
                </a:lnTo>
                <a:lnTo>
                  <a:pt x="6075130" y="2068797"/>
                </a:lnTo>
                <a:cubicBezTo>
                  <a:pt x="6069558" y="2071984"/>
                  <a:pt x="6064355" y="2075668"/>
                  <a:pt x="6059888" y="2080097"/>
                </a:cubicBezTo>
                <a:lnTo>
                  <a:pt x="6042316" y="2091048"/>
                </a:lnTo>
                <a:lnTo>
                  <a:pt x="6071814" y="2082198"/>
                </a:lnTo>
                <a:cubicBezTo>
                  <a:pt x="6082130" y="2077928"/>
                  <a:pt x="6092034" y="2072694"/>
                  <a:pt x="6101938" y="2066633"/>
                </a:cubicBezTo>
                <a:cubicBezTo>
                  <a:pt x="6111842" y="2058918"/>
                  <a:pt x="6123946" y="2054510"/>
                  <a:pt x="6137151" y="2054510"/>
                </a:cubicBezTo>
                <a:cubicBezTo>
                  <a:pt x="6148155" y="2055613"/>
                  <a:pt x="6153658" y="2051205"/>
                  <a:pt x="6154758" y="2040185"/>
                </a:cubicBezTo>
                <a:cubicBezTo>
                  <a:pt x="6155858" y="2033573"/>
                  <a:pt x="6159159" y="2031368"/>
                  <a:pt x="6164662" y="2035776"/>
                </a:cubicBezTo>
                <a:cubicBezTo>
                  <a:pt x="6171264" y="2042388"/>
                  <a:pt x="6177866" y="2041286"/>
                  <a:pt x="6184469" y="2034675"/>
                </a:cubicBezTo>
                <a:cubicBezTo>
                  <a:pt x="6197673" y="2019246"/>
                  <a:pt x="6219682" y="2011533"/>
                  <a:pt x="6224083" y="1988391"/>
                </a:cubicBezTo>
                <a:cubicBezTo>
                  <a:pt x="6225184" y="1988391"/>
                  <a:pt x="6225184" y="1987289"/>
                  <a:pt x="6226284" y="1986186"/>
                </a:cubicBezTo>
                <a:cubicBezTo>
                  <a:pt x="6229586" y="1983982"/>
                  <a:pt x="6231786" y="1981779"/>
                  <a:pt x="6236188" y="1983982"/>
                </a:cubicBezTo>
                <a:cubicBezTo>
                  <a:pt x="6239488" y="1986186"/>
                  <a:pt x="6241690" y="1988391"/>
                  <a:pt x="6241690" y="1992799"/>
                </a:cubicBezTo>
                <a:cubicBezTo>
                  <a:pt x="6241690" y="1998309"/>
                  <a:pt x="6238388" y="2001614"/>
                  <a:pt x="6236188" y="2004921"/>
                </a:cubicBezTo>
                <a:cubicBezTo>
                  <a:pt x="6229586" y="2013736"/>
                  <a:pt x="6221882" y="2022553"/>
                  <a:pt x="6215280" y="2031368"/>
                </a:cubicBezTo>
                <a:cubicBezTo>
                  <a:pt x="6214180" y="2031368"/>
                  <a:pt x="6214180" y="2032471"/>
                  <a:pt x="6214180" y="2033573"/>
                </a:cubicBezTo>
                <a:cubicBezTo>
                  <a:pt x="6213079" y="2033573"/>
                  <a:pt x="6213079" y="2034675"/>
                  <a:pt x="6211979" y="2034675"/>
                </a:cubicBezTo>
                <a:cubicBezTo>
                  <a:pt x="6213079" y="2034675"/>
                  <a:pt x="6214180" y="2034675"/>
                  <a:pt x="6215280" y="2034675"/>
                </a:cubicBezTo>
                <a:cubicBezTo>
                  <a:pt x="6215280" y="2034675"/>
                  <a:pt x="6216380" y="2033573"/>
                  <a:pt x="6217480" y="2033573"/>
                </a:cubicBezTo>
                <a:cubicBezTo>
                  <a:pt x="6227384" y="2029165"/>
                  <a:pt x="6238388" y="2024756"/>
                  <a:pt x="6248292" y="2020348"/>
                </a:cubicBezTo>
                <a:cubicBezTo>
                  <a:pt x="6260396" y="2015941"/>
                  <a:pt x="6272501" y="2011533"/>
                  <a:pt x="6281304" y="2000512"/>
                </a:cubicBezTo>
                <a:cubicBezTo>
                  <a:pt x="6286806" y="1991696"/>
                  <a:pt x="6292308" y="1992799"/>
                  <a:pt x="6298911" y="2000512"/>
                </a:cubicBezTo>
                <a:cubicBezTo>
                  <a:pt x="6304413" y="2008226"/>
                  <a:pt x="6302212" y="2013736"/>
                  <a:pt x="6296710" y="2019246"/>
                </a:cubicBezTo>
                <a:cubicBezTo>
                  <a:pt x="6289008" y="2029165"/>
                  <a:pt x="6281304" y="2039083"/>
                  <a:pt x="6274702" y="2049000"/>
                </a:cubicBezTo>
                <a:cubicBezTo>
                  <a:pt x="6268100" y="2056715"/>
                  <a:pt x="6264798" y="2065530"/>
                  <a:pt x="6264798" y="2075449"/>
                </a:cubicBezTo>
                <a:cubicBezTo>
                  <a:pt x="6273602" y="2073245"/>
                  <a:pt x="6275802" y="2065530"/>
                  <a:pt x="6279104" y="2060020"/>
                </a:cubicBezTo>
                <a:cubicBezTo>
                  <a:pt x="6285706" y="2046797"/>
                  <a:pt x="6296710" y="2037981"/>
                  <a:pt x="6312116" y="2035776"/>
                </a:cubicBezTo>
                <a:cubicBezTo>
                  <a:pt x="6326421" y="2033573"/>
                  <a:pt x="6340726" y="2033573"/>
                  <a:pt x="6353931" y="2028063"/>
                </a:cubicBezTo>
                <a:cubicBezTo>
                  <a:pt x="6372638" y="2020348"/>
                  <a:pt x="6382542" y="2022553"/>
                  <a:pt x="6391345" y="2042388"/>
                </a:cubicBezTo>
                <a:cubicBezTo>
                  <a:pt x="6395746" y="2053408"/>
                  <a:pt x="6404550" y="2052307"/>
                  <a:pt x="6411152" y="2042388"/>
                </a:cubicBezTo>
                <a:cubicBezTo>
                  <a:pt x="6416654" y="2036878"/>
                  <a:pt x="6418855" y="2029165"/>
                  <a:pt x="6427658" y="2025858"/>
                </a:cubicBezTo>
                <a:cubicBezTo>
                  <a:pt x="6437562" y="2050103"/>
                  <a:pt x="6457370" y="2066633"/>
                  <a:pt x="6472775" y="2087571"/>
                </a:cubicBezTo>
                <a:cubicBezTo>
                  <a:pt x="6490382" y="2110713"/>
                  <a:pt x="6499185" y="2134957"/>
                  <a:pt x="6482678" y="2163609"/>
                </a:cubicBezTo>
                <a:cubicBezTo>
                  <a:pt x="6474976" y="2179037"/>
                  <a:pt x="6467273" y="2194465"/>
                  <a:pt x="6458470" y="2208791"/>
                </a:cubicBezTo>
                <a:cubicBezTo>
                  <a:pt x="6451867" y="2218709"/>
                  <a:pt x="6441964" y="2226423"/>
                  <a:pt x="6429859" y="2229729"/>
                </a:cubicBezTo>
                <a:cubicBezTo>
                  <a:pt x="6428759" y="2223117"/>
                  <a:pt x="6429859" y="2218709"/>
                  <a:pt x="6427658" y="2213199"/>
                </a:cubicBezTo>
                <a:cubicBezTo>
                  <a:pt x="6410052" y="2223117"/>
                  <a:pt x="6403450" y="2230831"/>
                  <a:pt x="6397948" y="2248463"/>
                </a:cubicBezTo>
                <a:cubicBezTo>
                  <a:pt x="6393546" y="2258381"/>
                  <a:pt x="6388044" y="2266095"/>
                  <a:pt x="6377040" y="2267197"/>
                </a:cubicBezTo>
                <a:cubicBezTo>
                  <a:pt x="6364935" y="2268299"/>
                  <a:pt x="6353931" y="2273809"/>
                  <a:pt x="6344028" y="2277115"/>
                </a:cubicBezTo>
                <a:cubicBezTo>
                  <a:pt x="6333024" y="2281523"/>
                  <a:pt x="6322020" y="2282625"/>
                  <a:pt x="6312116" y="2280421"/>
                </a:cubicBezTo>
                <a:cubicBezTo>
                  <a:pt x="6293409" y="2276013"/>
                  <a:pt x="6285706" y="2279319"/>
                  <a:pt x="6282405" y="2296951"/>
                </a:cubicBezTo>
                <a:cubicBezTo>
                  <a:pt x="6280204" y="2310175"/>
                  <a:pt x="6273602" y="2316788"/>
                  <a:pt x="6262598" y="2322298"/>
                </a:cubicBezTo>
                <a:cubicBezTo>
                  <a:pt x="6257096" y="2323399"/>
                  <a:pt x="6251594" y="2326705"/>
                  <a:pt x="6246091" y="2330011"/>
                </a:cubicBezTo>
                <a:cubicBezTo>
                  <a:pt x="6216380" y="2344337"/>
                  <a:pt x="6182268" y="2344337"/>
                  <a:pt x="6151456" y="2353153"/>
                </a:cubicBezTo>
                <a:cubicBezTo>
                  <a:pt x="6142654" y="2355357"/>
                  <a:pt x="6133850" y="2356460"/>
                  <a:pt x="6123946" y="2355357"/>
                </a:cubicBezTo>
                <a:cubicBezTo>
                  <a:pt x="6096436" y="2354255"/>
                  <a:pt x="6087633" y="2360867"/>
                  <a:pt x="6078830" y="2387316"/>
                </a:cubicBezTo>
                <a:cubicBezTo>
                  <a:pt x="6075528" y="2398336"/>
                  <a:pt x="6070026" y="2407151"/>
                  <a:pt x="6061223" y="2413764"/>
                </a:cubicBezTo>
                <a:cubicBezTo>
                  <a:pt x="6046918" y="2424784"/>
                  <a:pt x="6040315" y="2443518"/>
                  <a:pt x="6044717" y="2460048"/>
                </a:cubicBezTo>
                <a:cubicBezTo>
                  <a:pt x="6045818" y="2463354"/>
                  <a:pt x="6046918" y="2465558"/>
                  <a:pt x="6050219" y="2465558"/>
                </a:cubicBezTo>
                <a:cubicBezTo>
                  <a:pt x="6053520" y="2466660"/>
                  <a:pt x="6056822" y="2464456"/>
                  <a:pt x="6056822" y="2461150"/>
                </a:cubicBezTo>
                <a:cubicBezTo>
                  <a:pt x="6057922" y="2457844"/>
                  <a:pt x="6057922" y="2455640"/>
                  <a:pt x="6057922" y="2452334"/>
                </a:cubicBezTo>
                <a:cubicBezTo>
                  <a:pt x="6055721" y="2433600"/>
                  <a:pt x="6060122" y="2430294"/>
                  <a:pt x="6077729" y="2429191"/>
                </a:cubicBezTo>
                <a:cubicBezTo>
                  <a:pt x="6093134" y="2428090"/>
                  <a:pt x="6107440" y="2434702"/>
                  <a:pt x="6122846" y="2433600"/>
                </a:cubicBezTo>
                <a:cubicBezTo>
                  <a:pt x="6117344" y="2442416"/>
                  <a:pt x="6112942" y="2451232"/>
                  <a:pt x="6107440" y="2460048"/>
                </a:cubicBezTo>
                <a:cubicBezTo>
                  <a:pt x="6106340" y="2463354"/>
                  <a:pt x="6104139" y="2467762"/>
                  <a:pt x="6107440" y="2469966"/>
                </a:cubicBezTo>
                <a:cubicBezTo>
                  <a:pt x="6110742" y="2472170"/>
                  <a:pt x="6115143" y="2468864"/>
                  <a:pt x="6117344" y="2466660"/>
                </a:cubicBezTo>
                <a:cubicBezTo>
                  <a:pt x="6120645" y="2462252"/>
                  <a:pt x="6123946" y="2457844"/>
                  <a:pt x="6129448" y="2455640"/>
                </a:cubicBezTo>
                <a:cubicBezTo>
                  <a:pt x="6139352" y="2450130"/>
                  <a:pt x="6143754" y="2452334"/>
                  <a:pt x="6144854" y="2463354"/>
                </a:cubicBezTo>
                <a:cubicBezTo>
                  <a:pt x="6145954" y="2477680"/>
                  <a:pt x="6149256" y="2479884"/>
                  <a:pt x="6163561" y="2478782"/>
                </a:cubicBezTo>
                <a:cubicBezTo>
                  <a:pt x="6172364" y="2477680"/>
                  <a:pt x="6175666" y="2480986"/>
                  <a:pt x="6173465" y="2489802"/>
                </a:cubicBezTo>
                <a:cubicBezTo>
                  <a:pt x="6172364" y="2493108"/>
                  <a:pt x="6171264" y="2495312"/>
                  <a:pt x="6170164" y="2497516"/>
                </a:cubicBezTo>
                <a:cubicBezTo>
                  <a:pt x="6167962" y="2505230"/>
                  <a:pt x="6170164" y="2510740"/>
                  <a:pt x="6178966" y="2511842"/>
                </a:cubicBezTo>
                <a:cubicBezTo>
                  <a:pt x="6199874" y="2511842"/>
                  <a:pt x="6216380" y="2523964"/>
                  <a:pt x="6235087" y="2530576"/>
                </a:cubicBezTo>
                <a:cubicBezTo>
                  <a:pt x="6239488" y="2532780"/>
                  <a:pt x="6242790" y="2536086"/>
                  <a:pt x="6246091" y="2540494"/>
                </a:cubicBezTo>
                <a:cubicBezTo>
                  <a:pt x="6255995" y="2551514"/>
                  <a:pt x="6254894" y="2562534"/>
                  <a:pt x="6241690" y="2569146"/>
                </a:cubicBezTo>
                <a:cubicBezTo>
                  <a:pt x="6230686" y="2575758"/>
                  <a:pt x="6219682" y="2581268"/>
                  <a:pt x="6207577" y="2585676"/>
                </a:cubicBezTo>
                <a:cubicBezTo>
                  <a:pt x="6169063" y="2601104"/>
                  <a:pt x="6130548" y="2618736"/>
                  <a:pt x="6094236" y="2639674"/>
                </a:cubicBezTo>
                <a:cubicBezTo>
                  <a:pt x="6085432" y="2644082"/>
                  <a:pt x="6075528" y="2648490"/>
                  <a:pt x="6068926" y="2656204"/>
                </a:cubicBezTo>
                <a:cubicBezTo>
                  <a:pt x="6043616" y="2684856"/>
                  <a:pt x="6011704" y="2702488"/>
                  <a:pt x="5975392" y="2712406"/>
                </a:cubicBezTo>
                <a:cubicBezTo>
                  <a:pt x="5972090" y="2713508"/>
                  <a:pt x="5967688" y="2714611"/>
                  <a:pt x="5967688" y="2717916"/>
                </a:cubicBezTo>
                <a:cubicBezTo>
                  <a:pt x="5966588" y="2730038"/>
                  <a:pt x="5961086" y="2739957"/>
                  <a:pt x="5957785" y="2750977"/>
                </a:cubicBezTo>
                <a:cubicBezTo>
                  <a:pt x="5956684" y="2757589"/>
                  <a:pt x="5956684" y="2761997"/>
                  <a:pt x="5962186" y="2766405"/>
                </a:cubicBezTo>
                <a:cubicBezTo>
                  <a:pt x="5966588" y="2770812"/>
                  <a:pt x="5970990" y="2766405"/>
                  <a:pt x="5974291" y="2764201"/>
                </a:cubicBezTo>
                <a:cubicBezTo>
                  <a:pt x="6004002" y="2747670"/>
                  <a:pt x="6033712" y="2730038"/>
                  <a:pt x="6064524" y="2713508"/>
                </a:cubicBezTo>
                <a:cubicBezTo>
                  <a:pt x="6097536" y="2695876"/>
                  <a:pt x="6131650" y="2682652"/>
                  <a:pt x="6169063" y="2679346"/>
                </a:cubicBezTo>
                <a:cubicBezTo>
                  <a:pt x="6173465" y="2679346"/>
                  <a:pt x="6180066" y="2677142"/>
                  <a:pt x="6182268" y="2680448"/>
                </a:cubicBezTo>
                <a:cubicBezTo>
                  <a:pt x="6184469" y="2684856"/>
                  <a:pt x="6181168" y="2690366"/>
                  <a:pt x="6178966" y="2694774"/>
                </a:cubicBezTo>
                <a:cubicBezTo>
                  <a:pt x="6176766" y="2696978"/>
                  <a:pt x="6175666" y="2699183"/>
                  <a:pt x="6173465" y="2701386"/>
                </a:cubicBezTo>
                <a:cubicBezTo>
                  <a:pt x="6170164" y="2707998"/>
                  <a:pt x="6164662" y="2713508"/>
                  <a:pt x="6163561" y="2721223"/>
                </a:cubicBezTo>
                <a:cubicBezTo>
                  <a:pt x="6188870" y="2722325"/>
                  <a:pt x="6211979" y="2733345"/>
                  <a:pt x="6237288" y="2730038"/>
                </a:cubicBezTo>
                <a:cubicBezTo>
                  <a:pt x="6242790" y="2728937"/>
                  <a:pt x="6247192" y="2732243"/>
                  <a:pt x="6241690" y="2738855"/>
                </a:cubicBezTo>
                <a:cubicBezTo>
                  <a:pt x="6238388" y="2743263"/>
                  <a:pt x="6237288" y="2749875"/>
                  <a:pt x="6238388" y="2755385"/>
                </a:cubicBezTo>
                <a:cubicBezTo>
                  <a:pt x="6242790" y="2777425"/>
                  <a:pt x="6236188" y="2793954"/>
                  <a:pt x="6220782" y="2810485"/>
                </a:cubicBezTo>
                <a:cubicBezTo>
                  <a:pt x="6196573" y="2836933"/>
                  <a:pt x="6176766" y="2866687"/>
                  <a:pt x="6149256" y="2888727"/>
                </a:cubicBezTo>
                <a:cubicBezTo>
                  <a:pt x="6129448" y="2905257"/>
                  <a:pt x="6110742" y="2920685"/>
                  <a:pt x="6093134" y="2939419"/>
                </a:cubicBezTo>
                <a:cubicBezTo>
                  <a:pt x="6078830" y="2953745"/>
                  <a:pt x="6062324" y="2963663"/>
                  <a:pt x="6042516" y="2970275"/>
                </a:cubicBezTo>
                <a:cubicBezTo>
                  <a:pt x="6029311" y="2975785"/>
                  <a:pt x="6016106" y="2982398"/>
                  <a:pt x="6006203" y="2992315"/>
                </a:cubicBezTo>
                <a:cubicBezTo>
                  <a:pt x="5983094" y="3013253"/>
                  <a:pt x="5957785" y="3023172"/>
                  <a:pt x="5926974" y="3022070"/>
                </a:cubicBezTo>
                <a:cubicBezTo>
                  <a:pt x="5902764" y="3022070"/>
                  <a:pt x="5882957" y="3030885"/>
                  <a:pt x="5868652" y="3051824"/>
                </a:cubicBezTo>
                <a:cubicBezTo>
                  <a:pt x="5859849" y="3065047"/>
                  <a:pt x="5849945" y="3078271"/>
                  <a:pt x="5840042" y="3092598"/>
                </a:cubicBezTo>
                <a:cubicBezTo>
                  <a:pt x="5826836" y="3110230"/>
                  <a:pt x="5813632" y="3127862"/>
                  <a:pt x="5794925" y="3141085"/>
                </a:cubicBezTo>
                <a:cubicBezTo>
                  <a:pt x="5790524" y="3143290"/>
                  <a:pt x="5788322" y="3143290"/>
                  <a:pt x="5785021" y="3139984"/>
                </a:cubicBezTo>
                <a:cubicBezTo>
                  <a:pt x="5776218" y="3132270"/>
                  <a:pt x="5767414" y="3126760"/>
                  <a:pt x="5757511" y="3122352"/>
                </a:cubicBezTo>
                <a:cubicBezTo>
                  <a:pt x="5739904" y="3116842"/>
                  <a:pt x="5726700" y="3121250"/>
                  <a:pt x="5715696" y="3135575"/>
                </a:cubicBezTo>
                <a:cubicBezTo>
                  <a:pt x="5711294" y="3143290"/>
                  <a:pt x="5707992" y="3151004"/>
                  <a:pt x="5704692" y="3158718"/>
                </a:cubicBezTo>
                <a:cubicBezTo>
                  <a:pt x="5695888" y="3177452"/>
                  <a:pt x="5688185" y="3180758"/>
                  <a:pt x="5670578" y="3169738"/>
                </a:cubicBezTo>
                <a:cubicBezTo>
                  <a:pt x="5670578" y="3169738"/>
                  <a:pt x="5669478" y="3170840"/>
                  <a:pt x="5668378" y="3170840"/>
                </a:cubicBezTo>
                <a:cubicBezTo>
                  <a:pt x="5667278" y="3174146"/>
                  <a:pt x="5666177" y="3176350"/>
                  <a:pt x="5665077" y="3179656"/>
                </a:cubicBezTo>
                <a:cubicBezTo>
                  <a:pt x="5659574" y="3195084"/>
                  <a:pt x="5655173" y="3198390"/>
                  <a:pt x="5641968" y="3190676"/>
                </a:cubicBezTo>
                <a:cubicBezTo>
                  <a:pt x="5617760" y="3177452"/>
                  <a:pt x="5592450" y="3179656"/>
                  <a:pt x="5567141" y="3186268"/>
                </a:cubicBezTo>
                <a:cubicBezTo>
                  <a:pt x="5539630" y="3195084"/>
                  <a:pt x="5516522" y="3207206"/>
                  <a:pt x="5505518" y="3235858"/>
                </a:cubicBezTo>
                <a:cubicBezTo>
                  <a:pt x="5502216" y="3244674"/>
                  <a:pt x="5496714" y="3253490"/>
                  <a:pt x="5490112" y="3261204"/>
                </a:cubicBezTo>
                <a:cubicBezTo>
                  <a:pt x="5478008" y="3276632"/>
                  <a:pt x="5461502" y="3281040"/>
                  <a:pt x="5442795" y="3276632"/>
                </a:cubicBezTo>
                <a:cubicBezTo>
                  <a:pt x="5432891" y="3274428"/>
                  <a:pt x="5425188" y="3275530"/>
                  <a:pt x="5417486" y="3281040"/>
                </a:cubicBezTo>
                <a:cubicBezTo>
                  <a:pt x="5405381" y="3289856"/>
                  <a:pt x="5393276" y="3297570"/>
                  <a:pt x="5381172" y="3303080"/>
                </a:cubicBezTo>
                <a:cubicBezTo>
                  <a:pt x="5343758" y="3318508"/>
                  <a:pt x="5308545" y="3338344"/>
                  <a:pt x="5276633" y="3363691"/>
                </a:cubicBezTo>
                <a:cubicBezTo>
                  <a:pt x="5264529" y="3373608"/>
                  <a:pt x="5250224" y="3380220"/>
                  <a:pt x="5233718" y="3380220"/>
                </a:cubicBezTo>
                <a:cubicBezTo>
                  <a:pt x="5206208" y="3381323"/>
                  <a:pt x="5184200" y="3394546"/>
                  <a:pt x="5164392" y="3412178"/>
                </a:cubicBezTo>
                <a:cubicBezTo>
                  <a:pt x="5156689" y="3418790"/>
                  <a:pt x="5147886" y="3424300"/>
                  <a:pt x="5136882" y="3424300"/>
                </a:cubicBezTo>
                <a:cubicBezTo>
                  <a:pt x="5132480" y="3424300"/>
                  <a:pt x="5129179" y="3425402"/>
                  <a:pt x="5125878" y="3428709"/>
                </a:cubicBezTo>
                <a:cubicBezTo>
                  <a:pt x="5103870" y="3449647"/>
                  <a:pt x="5075260" y="3460667"/>
                  <a:pt x="5045548" y="3466177"/>
                </a:cubicBezTo>
                <a:cubicBezTo>
                  <a:pt x="5036745" y="3468381"/>
                  <a:pt x="5029042" y="3468381"/>
                  <a:pt x="5024640" y="3460667"/>
                </a:cubicBezTo>
                <a:cubicBezTo>
                  <a:pt x="5018038" y="3450749"/>
                  <a:pt x="5029042" y="3449647"/>
                  <a:pt x="5032343" y="3445239"/>
                </a:cubicBezTo>
                <a:cubicBezTo>
                  <a:pt x="5035644" y="3438627"/>
                  <a:pt x="5042247" y="3436422"/>
                  <a:pt x="5049950" y="3439729"/>
                </a:cubicBezTo>
                <a:cubicBezTo>
                  <a:pt x="5064255" y="3446341"/>
                  <a:pt x="5064255" y="3446341"/>
                  <a:pt x="5071958" y="3433117"/>
                </a:cubicBezTo>
                <a:cubicBezTo>
                  <a:pt x="5074158" y="3428709"/>
                  <a:pt x="5077460" y="3424300"/>
                  <a:pt x="5080761" y="3419892"/>
                </a:cubicBezTo>
                <a:cubicBezTo>
                  <a:pt x="5081862" y="3417689"/>
                  <a:pt x="5082962" y="3414382"/>
                  <a:pt x="5080761" y="3412178"/>
                </a:cubicBezTo>
                <a:cubicBezTo>
                  <a:pt x="5078560" y="3409975"/>
                  <a:pt x="5076359" y="3407770"/>
                  <a:pt x="5073058" y="3409975"/>
                </a:cubicBezTo>
                <a:cubicBezTo>
                  <a:pt x="5065356" y="3413280"/>
                  <a:pt x="5057652" y="3408872"/>
                  <a:pt x="5051050" y="3407770"/>
                </a:cubicBezTo>
                <a:cubicBezTo>
                  <a:pt x="5044448" y="3406668"/>
                  <a:pt x="5036745" y="3405567"/>
                  <a:pt x="5031243" y="3408872"/>
                </a:cubicBezTo>
                <a:cubicBezTo>
                  <a:pt x="5000432" y="3428709"/>
                  <a:pt x="4965218" y="3434219"/>
                  <a:pt x="4930006" y="3436422"/>
                </a:cubicBezTo>
                <a:cubicBezTo>
                  <a:pt x="4919001" y="3437525"/>
                  <a:pt x="4911299" y="3439729"/>
                  <a:pt x="4905796" y="3449647"/>
                </a:cubicBezTo>
                <a:cubicBezTo>
                  <a:pt x="4902496" y="3457361"/>
                  <a:pt x="4898094" y="3457361"/>
                  <a:pt x="4892592" y="3450749"/>
                </a:cubicBezTo>
                <a:cubicBezTo>
                  <a:pt x="4889290" y="3445239"/>
                  <a:pt x="4884889" y="3440831"/>
                  <a:pt x="4877186" y="3444137"/>
                </a:cubicBezTo>
                <a:cubicBezTo>
                  <a:pt x="4868382" y="3448544"/>
                  <a:pt x="4860680" y="3454054"/>
                  <a:pt x="4856278" y="3461769"/>
                </a:cubicBezTo>
                <a:cubicBezTo>
                  <a:pt x="4852977" y="3468381"/>
                  <a:pt x="4848575" y="3470584"/>
                  <a:pt x="4840872" y="3470584"/>
                </a:cubicBezTo>
                <a:cubicBezTo>
                  <a:pt x="4837571" y="3470584"/>
                  <a:pt x="4834270" y="3470584"/>
                  <a:pt x="4830969" y="3471687"/>
                </a:cubicBezTo>
                <a:cubicBezTo>
                  <a:pt x="4810061" y="3477196"/>
                  <a:pt x="4789154" y="3482706"/>
                  <a:pt x="4767145" y="3487115"/>
                </a:cubicBezTo>
                <a:cubicBezTo>
                  <a:pt x="4758342" y="3488216"/>
                  <a:pt x="4750640" y="3490421"/>
                  <a:pt x="4745136" y="3498135"/>
                </a:cubicBezTo>
                <a:cubicBezTo>
                  <a:pt x="4740736" y="3502543"/>
                  <a:pt x="4736334" y="3504747"/>
                  <a:pt x="4730832" y="3500339"/>
                </a:cubicBezTo>
                <a:cubicBezTo>
                  <a:pt x="4716526" y="3489319"/>
                  <a:pt x="4702222" y="3491523"/>
                  <a:pt x="4685716" y="3494829"/>
                </a:cubicBezTo>
                <a:cubicBezTo>
                  <a:pt x="4643900" y="3504747"/>
                  <a:pt x="4603184" y="3509155"/>
                  <a:pt x="4561369" y="3497033"/>
                </a:cubicBezTo>
                <a:cubicBezTo>
                  <a:pt x="4545963" y="3492625"/>
                  <a:pt x="4530558" y="3491523"/>
                  <a:pt x="4515152" y="3494829"/>
                </a:cubicBezTo>
                <a:cubicBezTo>
                  <a:pt x="4489843" y="3499237"/>
                  <a:pt x="4464534" y="3502543"/>
                  <a:pt x="4439224" y="3503645"/>
                </a:cubicBezTo>
                <a:cubicBezTo>
                  <a:pt x="4405112" y="3504747"/>
                  <a:pt x="4371000" y="3503645"/>
                  <a:pt x="4336886" y="3514665"/>
                </a:cubicBezTo>
                <a:cubicBezTo>
                  <a:pt x="4309376" y="3524583"/>
                  <a:pt x="4280766" y="3527889"/>
                  <a:pt x="4251054" y="3530093"/>
                </a:cubicBezTo>
                <a:cubicBezTo>
                  <a:pt x="4223544" y="3531195"/>
                  <a:pt x="4196034" y="3531195"/>
                  <a:pt x="4168524" y="3538909"/>
                </a:cubicBezTo>
                <a:cubicBezTo>
                  <a:pt x="4148717" y="3544419"/>
                  <a:pt x="4128910" y="3546623"/>
                  <a:pt x="4109102" y="3548827"/>
                </a:cubicBezTo>
                <a:cubicBezTo>
                  <a:pt x="4026572" y="3554337"/>
                  <a:pt x="3945142" y="3565357"/>
                  <a:pt x="3864812" y="3574173"/>
                </a:cubicBezTo>
                <a:cubicBezTo>
                  <a:pt x="3775679" y="3585193"/>
                  <a:pt x="3687647" y="3597315"/>
                  <a:pt x="3598514" y="3606131"/>
                </a:cubicBezTo>
                <a:cubicBezTo>
                  <a:pt x="3513783" y="3614947"/>
                  <a:pt x="3429051" y="3620457"/>
                  <a:pt x="3344320" y="3620457"/>
                </a:cubicBezTo>
                <a:cubicBezTo>
                  <a:pt x="3279396" y="3620457"/>
                  <a:pt x="3214472" y="3623763"/>
                  <a:pt x="3149548" y="3629273"/>
                </a:cubicBezTo>
                <a:cubicBezTo>
                  <a:pt x="3100030" y="3633681"/>
                  <a:pt x="3050512" y="3638089"/>
                  <a:pt x="3000994" y="3640293"/>
                </a:cubicBezTo>
                <a:cubicBezTo>
                  <a:pt x="2965780" y="3641395"/>
                  <a:pt x="2930567" y="3642497"/>
                  <a:pt x="2894254" y="3644701"/>
                </a:cubicBezTo>
                <a:cubicBezTo>
                  <a:pt x="2872246" y="3644701"/>
                  <a:pt x="2849137" y="3644701"/>
                  <a:pt x="2827128" y="3645803"/>
                </a:cubicBezTo>
                <a:cubicBezTo>
                  <a:pt x="2819426" y="3645803"/>
                  <a:pt x="2812824" y="3645803"/>
                  <a:pt x="2806221" y="3645803"/>
                </a:cubicBezTo>
                <a:cubicBezTo>
                  <a:pt x="2804020" y="3645803"/>
                  <a:pt x="2802920" y="3644701"/>
                  <a:pt x="2801820" y="3644701"/>
                </a:cubicBezTo>
                <a:cubicBezTo>
                  <a:pt x="2697281" y="3639191"/>
                  <a:pt x="2592742" y="3644701"/>
                  <a:pt x="2488204" y="3635885"/>
                </a:cubicBezTo>
                <a:cubicBezTo>
                  <a:pt x="2460693" y="3633681"/>
                  <a:pt x="2433183" y="3633681"/>
                  <a:pt x="2405674" y="3630375"/>
                </a:cubicBezTo>
                <a:cubicBezTo>
                  <a:pt x="2345151" y="3623763"/>
                  <a:pt x="2285729" y="3619355"/>
                  <a:pt x="2225207" y="3616049"/>
                </a:cubicBezTo>
                <a:cubicBezTo>
                  <a:pt x="2177889" y="3613845"/>
                  <a:pt x="2130572" y="3611641"/>
                  <a:pt x="2083254" y="3602825"/>
                </a:cubicBezTo>
                <a:cubicBezTo>
                  <a:pt x="2039238" y="3594009"/>
                  <a:pt x="1995222" y="3587397"/>
                  <a:pt x="1951205" y="3589601"/>
                </a:cubicBezTo>
                <a:cubicBezTo>
                  <a:pt x="1946804" y="3589601"/>
                  <a:pt x="1943503" y="3589601"/>
                  <a:pt x="1940201" y="3586295"/>
                </a:cubicBezTo>
                <a:cubicBezTo>
                  <a:pt x="1920394" y="3568663"/>
                  <a:pt x="1897286" y="3566459"/>
                  <a:pt x="1871976" y="3567561"/>
                </a:cubicBezTo>
                <a:cubicBezTo>
                  <a:pt x="1847768" y="3568663"/>
                  <a:pt x="1823558" y="3568663"/>
                  <a:pt x="1799350" y="3564255"/>
                </a:cubicBezTo>
                <a:cubicBezTo>
                  <a:pt x="1758634" y="3556541"/>
                  <a:pt x="1719020" y="3546623"/>
                  <a:pt x="1677204" y="3545521"/>
                </a:cubicBezTo>
                <a:cubicBezTo>
                  <a:pt x="1658497" y="3545521"/>
                  <a:pt x="1641992" y="3538909"/>
                  <a:pt x="1628787" y="3525685"/>
                </a:cubicBezTo>
                <a:cubicBezTo>
                  <a:pt x="1624385" y="3521277"/>
                  <a:pt x="1621084" y="3521277"/>
                  <a:pt x="1616682" y="3524583"/>
                </a:cubicBezTo>
                <a:cubicBezTo>
                  <a:pt x="1606779" y="3530093"/>
                  <a:pt x="1596875" y="3533399"/>
                  <a:pt x="1588072" y="3524583"/>
                </a:cubicBezTo>
                <a:cubicBezTo>
                  <a:pt x="1575967" y="3514665"/>
                  <a:pt x="1562762" y="3512461"/>
                  <a:pt x="1547356" y="3513563"/>
                </a:cubicBezTo>
                <a:cubicBezTo>
                  <a:pt x="1524248" y="3514665"/>
                  <a:pt x="1503340" y="3509155"/>
                  <a:pt x="1484633" y="3494829"/>
                </a:cubicBezTo>
                <a:cubicBezTo>
                  <a:pt x="1473629" y="3486013"/>
                  <a:pt x="1458224" y="3481605"/>
                  <a:pt x="1447220" y="3488216"/>
                </a:cubicBezTo>
                <a:cubicBezTo>
                  <a:pt x="1427412" y="3500339"/>
                  <a:pt x="1410906" y="3495931"/>
                  <a:pt x="1393300" y="3486013"/>
                </a:cubicBezTo>
                <a:cubicBezTo>
                  <a:pt x="1384497" y="3481605"/>
                  <a:pt x="1374593" y="3477196"/>
                  <a:pt x="1363589" y="3479401"/>
                </a:cubicBezTo>
                <a:cubicBezTo>
                  <a:pt x="1358087" y="3481605"/>
                  <a:pt x="1355886" y="3478299"/>
                  <a:pt x="1355886" y="3473891"/>
                </a:cubicBezTo>
                <a:cubicBezTo>
                  <a:pt x="1355886" y="3470584"/>
                  <a:pt x="1355886" y="3468381"/>
                  <a:pt x="1355886" y="3466177"/>
                </a:cubicBezTo>
                <a:cubicBezTo>
                  <a:pt x="1356986" y="3454054"/>
                  <a:pt x="1355886" y="3454054"/>
                  <a:pt x="1345982" y="3459564"/>
                </a:cubicBezTo>
                <a:cubicBezTo>
                  <a:pt x="1334978" y="3465074"/>
                  <a:pt x="1322874" y="3469483"/>
                  <a:pt x="1311870" y="3472789"/>
                </a:cubicBezTo>
                <a:cubicBezTo>
                  <a:pt x="1307468" y="3473891"/>
                  <a:pt x="1303066" y="3474993"/>
                  <a:pt x="1299765" y="3471687"/>
                </a:cubicBezTo>
                <a:cubicBezTo>
                  <a:pt x="1296464" y="3468381"/>
                  <a:pt x="1298665" y="3463973"/>
                  <a:pt x="1300866" y="3460667"/>
                </a:cubicBezTo>
                <a:cubicBezTo>
                  <a:pt x="1306367" y="3451851"/>
                  <a:pt x="1303066" y="3447442"/>
                  <a:pt x="1294263" y="3446341"/>
                </a:cubicBezTo>
                <a:cubicBezTo>
                  <a:pt x="1290962" y="3445239"/>
                  <a:pt x="1287661" y="3443034"/>
                  <a:pt x="1284359" y="3443034"/>
                </a:cubicBezTo>
                <a:cubicBezTo>
                  <a:pt x="1276657" y="3443034"/>
                  <a:pt x="1275556" y="3439729"/>
                  <a:pt x="1279958" y="3433117"/>
                </a:cubicBezTo>
                <a:cubicBezTo>
                  <a:pt x="1282158" y="3430912"/>
                  <a:pt x="1284359" y="3427607"/>
                  <a:pt x="1281058" y="3425402"/>
                </a:cubicBezTo>
                <a:cubicBezTo>
                  <a:pt x="1278857" y="3422097"/>
                  <a:pt x="1275556" y="3423199"/>
                  <a:pt x="1272255" y="3424300"/>
                </a:cubicBezTo>
                <a:cubicBezTo>
                  <a:pt x="1263452" y="3428709"/>
                  <a:pt x="1254648" y="3426505"/>
                  <a:pt x="1244745" y="3424300"/>
                </a:cubicBezTo>
                <a:cubicBezTo>
                  <a:pt x="1215034" y="3415485"/>
                  <a:pt x="1188624" y="3423199"/>
                  <a:pt x="1163315" y="3438627"/>
                </a:cubicBezTo>
                <a:cubicBezTo>
                  <a:pt x="1158913" y="3440831"/>
                  <a:pt x="1156712" y="3446341"/>
                  <a:pt x="1151210" y="3447442"/>
                </a:cubicBezTo>
                <a:cubicBezTo>
                  <a:pt x="1152311" y="3441932"/>
                  <a:pt x="1153411" y="3437525"/>
                  <a:pt x="1154512" y="3432015"/>
                </a:cubicBezTo>
                <a:cubicBezTo>
                  <a:pt x="1156712" y="3420995"/>
                  <a:pt x="1152311" y="3414382"/>
                  <a:pt x="1142407" y="3412178"/>
                </a:cubicBezTo>
                <a:cubicBezTo>
                  <a:pt x="1109395" y="3404465"/>
                  <a:pt x="1076382" y="3396750"/>
                  <a:pt x="1043371" y="3389036"/>
                </a:cubicBezTo>
                <a:cubicBezTo>
                  <a:pt x="1031266" y="3386833"/>
                  <a:pt x="1019162" y="3387935"/>
                  <a:pt x="1007057" y="3383526"/>
                </a:cubicBezTo>
                <a:cubicBezTo>
                  <a:pt x="999354" y="3380220"/>
                  <a:pt x="994953" y="3376914"/>
                  <a:pt x="997154" y="3366996"/>
                </a:cubicBezTo>
                <a:cubicBezTo>
                  <a:pt x="998254" y="3354874"/>
                  <a:pt x="989450" y="3348262"/>
                  <a:pt x="978446" y="3353772"/>
                </a:cubicBezTo>
                <a:cubicBezTo>
                  <a:pt x="969643" y="3358181"/>
                  <a:pt x="963041" y="3357078"/>
                  <a:pt x="955338" y="3352671"/>
                </a:cubicBezTo>
                <a:cubicBezTo>
                  <a:pt x="950936" y="3348262"/>
                  <a:pt x="946535" y="3348262"/>
                  <a:pt x="941033" y="3352671"/>
                </a:cubicBezTo>
                <a:cubicBezTo>
                  <a:pt x="935531" y="3358181"/>
                  <a:pt x="928928" y="3359282"/>
                  <a:pt x="922326" y="3355976"/>
                </a:cubicBezTo>
                <a:cubicBezTo>
                  <a:pt x="917924" y="3354874"/>
                  <a:pt x="912422" y="3351568"/>
                  <a:pt x="908021" y="3351568"/>
                </a:cubicBezTo>
                <a:cubicBezTo>
                  <a:pt x="901418" y="3351568"/>
                  <a:pt x="899218" y="3348262"/>
                  <a:pt x="898117" y="3342752"/>
                </a:cubicBezTo>
                <a:cubicBezTo>
                  <a:pt x="894816" y="3331732"/>
                  <a:pt x="892614" y="3330630"/>
                  <a:pt x="881611" y="3337242"/>
                </a:cubicBezTo>
                <a:cubicBezTo>
                  <a:pt x="875008" y="3341650"/>
                  <a:pt x="868406" y="3347161"/>
                  <a:pt x="860703" y="3349364"/>
                </a:cubicBezTo>
                <a:cubicBezTo>
                  <a:pt x="860703" y="3348262"/>
                  <a:pt x="859603" y="3348262"/>
                  <a:pt x="859603" y="3347161"/>
                </a:cubicBezTo>
                <a:cubicBezTo>
                  <a:pt x="869506" y="3332834"/>
                  <a:pt x="869506" y="3332834"/>
                  <a:pt x="860703" y="3317406"/>
                </a:cubicBezTo>
                <a:cubicBezTo>
                  <a:pt x="859603" y="3315202"/>
                  <a:pt x="858502" y="3312998"/>
                  <a:pt x="857402" y="3311896"/>
                </a:cubicBezTo>
                <a:cubicBezTo>
                  <a:pt x="848599" y="3293162"/>
                  <a:pt x="835394" y="3289856"/>
                  <a:pt x="816687" y="3298672"/>
                </a:cubicBezTo>
                <a:cubicBezTo>
                  <a:pt x="806783" y="3304182"/>
                  <a:pt x="800181" y="3300876"/>
                  <a:pt x="799080" y="3289856"/>
                </a:cubicBezTo>
                <a:cubicBezTo>
                  <a:pt x="797980" y="3284346"/>
                  <a:pt x="797980" y="3278836"/>
                  <a:pt x="799080" y="3273326"/>
                </a:cubicBezTo>
                <a:cubicBezTo>
                  <a:pt x="802382" y="3257898"/>
                  <a:pt x="816687" y="3253490"/>
                  <a:pt x="827691" y="3263408"/>
                </a:cubicBezTo>
                <a:cubicBezTo>
                  <a:pt x="836494" y="3271122"/>
                  <a:pt x="845297" y="3274428"/>
                  <a:pt x="855201" y="3276632"/>
                </a:cubicBezTo>
                <a:cubicBezTo>
                  <a:pt x="865105" y="3277734"/>
                  <a:pt x="873908" y="3281040"/>
                  <a:pt x="880510" y="3288754"/>
                </a:cubicBezTo>
                <a:cubicBezTo>
                  <a:pt x="890414" y="3301978"/>
                  <a:pt x="895916" y="3303080"/>
                  <a:pt x="908021" y="3292060"/>
                </a:cubicBezTo>
                <a:cubicBezTo>
                  <a:pt x="916824" y="3285448"/>
                  <a:pt x="924527" y="3283244"/>
                  <a:pt x="935531" y="3285448"/>
                </a:cubicBezTo>
                <a:cubicBezTo>
                  <a:pt x="955338" y="3288754"/>
                  <a:pt x="974045" y="3297570"/>
                  <a:pt x="992752" y="3301978"/>
                </a:cubicBezTo>
                <a:cubicBezTo>
                  <a:pt x="1009258" y="3306386"/>
                  <a:pt x="1025764" y="3306386"/>
                  <a:pt x="1040069" y="3296468"/>
                </a:cubicBezTo>
                <a:cubicBezTo>
                  <a:pt x="1047772" y="3289856"/>
                  <a:pt x="1052174" y="3292060"/>
                  <a:pt x="1058776" y="3298672"/>
                </a:cubicBezTo>
                <a:cubicBezTo>
                  <a:pt x="1089587" y="3329529"/>
                  <a:pt x="1124800" y="3344956"/>
                  <a:pt x="1167717" y="3326222"/>
                </a:cubicBezTo>
                <a:cubicBezTo>
                  <a:pt x="1174319" y="3322916"/>
                  <a:pt x="1179821" y="3325120"/>
                  <a:pt x="1185323" y="3327324"/>
                </a:cubicBezTo>
                <a:cubicBezTo>
                  <a:pt x="1188624" y="3329529"/>
                  <a:pt x="1193026" y="3333936"/>
                  <a:pt x="1197427" y="3330630"/>
                </a:cubicBezTo>
                <a:cubicBezTo>
                  <a:pt x="1201829" y="3326222"/>
                  <a:pt x="1198528" y="3321814"/>
                  <a:pt x="1197427" y="3317406"/>
                </a:cubicBezTo>
                <a:cubicBezTo>
                  <a:pt x="1194126" y="3310794"/>
                  <a:pt x="1197427" y="3308590"/>
                  <a:pt x="1204030" y="3308590"/>
                </a:cubicBezTo>
                <a:cubicBezTo>
                  <a:pt x="1210632" y="3308590"/>
                  <a:pt x="1217235" y="3310794"/>
                  <a:pt x="1223837" y="3311896"/>
                </a:cubicBezTo>
                <a:cubicBezTo>
                  <a:pt x="1238143" y="3316304"/>
                  <a:pt x="1250247" y="3321814"/>
                  <a:pt x="1265653" y="3318508"/>
                </a:cubicBezTo>
                <a:cubicBezTo>
                  <a:pt x="1268954" y="3318508"/>
                  <a:pt x="1268954" y="3320712"/>
                  <a:pt x="1270054" y="3322916"/>
                </a:cubicBezTo>
                <a:cubicBezTo>
                  <a:pt x="1273355" y="3332834"/>
                  <a:pt x="1281058" y="3335038"/>
                  <a:pt x="1289862" y="3335038"/>
                </a:cubicBezTo>
                <a:cubicBezTo>
                  <a:pt x="1322874" y="3336140"/>
                  <a:pt x="1355886" y="3339446"/>
                  <a:pt x="1387798" y="3350466"/>
                </a:cubicBezTo>
                <a:cubicBezTo>
                  <a:pt x="1389998" y="3351568"/>
                  <a:pt x="1393300" y="3351568"/>
                  <a:pt x="1396601" y="3350466"/>
                </a:cubicBezTo>
                <a:cubicBezTo>
                  <a:pt x="1406505" y="3344956"/>
                  <a:pt x="1413107" y="3348262"/>
                  <a:pt x="1418609" y="3359282"/>
                </a:cubicBezTo>
                <a:cubicBezTo>
                  <a:pt x="1424111" y="3370303"/>
                  <a:pt x="1430714" y="3371404"/>
                  <a:pt x="1440617" y="3362588"/>
                </a:cubicBezTo>
                <a:cubicBezTo>
                  <a:pt x="1445019" y="3359282"/>
                  <a:pt x="1448320" y="3355976"/>
                  <a:pt x="1452721" y="3351568"/>
                </a:cubicBezTo>
                <a:cubicBezTo>
                  <a:pt x="1457123" y="3358181"/>
                  <a:pt x="1461525" y="3364793"/>
                  <a:pt x="1469228" y="3364793"/>
                </a:cubicBezTo>
                <a:cubicBezTo>
                  <a:pt x="1478031" y="3364793"/>
                  <a:pt x="1486834" y="3365894"/>
                  <a:pt x="1494537" y="3365894"/>
                </a:cubicBezTo>
                <a:cubicBezTo>
                  <a:pt x="1523147" y="3366996"/>
                  <a:pt x="1526449" y="3369201"/>
                  <a:pt x="1531951" y="3338344"/>
                </a:cubicBezTo>
                <a:cubicBezTo>
                  <a:pt x="1531951" y="3338344"/>
                  <a:pt x="1533051" y="3338344"/>
                  <a:pt x="1533051" y="3337242"/>
                </a:cubicBezTo>
                <a:cubicBezTo>
                  <a:pt x="1536352" y="3326222"/>
                  <a:pt x="1540754" y="3322916"/>
                  <a:pt x="1551758" y="3326222"/>
                </a:cubicBezTo>
                <a:cubicBezTo>
                  <a:pt x="1600176" y="3336140"/>
                  <a:pt x="1649694" y="3342752"/>
                  <a:pt x="1698112" y="3350466"/>
                </a:cubicBezTo>
                <a:cubicBezTo>
                  <a:pt x="1728924" y="3354874"/>
                  <a:pt x="1760835" y="3358181"/>
                  <a:pt x="1791647" y="3361486"/>
                </a:cubicBezTo>
                <a:cubicBezTo>
                  <a:pt x="1829060" y="3365894"/>
                  <a:pt x="1864273" y="3376914"/>
                  <a:pt x="1900587" y="3386833"/>
                </a:cubicBezTo>
                <a:cubicBezTo>
                  <a:pt x="1928097" y="3393445"/>
                  <a:pt x="1954507" y="3397853"/>
                  <a:pt x="1982017" y="3387935"/>
                </a:cubicBezTo>
                <a:cubicBezTo>
                  <a:pt x="1993021" y="3383526"/>
                  <a:pt x="2002924" y="3385730"/>
                  <a:pt x="2013928" y="3391240"/>
                </a:cubicBezTo>
                <a:cubicBezTo>
                  <a:pt x="2034836" y="3401158"/>
                  <a:pt x="2057945" y="3405567"/>
                  <a:pt x="2082154" y="3404465"/>
                </a:cubicBezTo>
                <a:cubicBezTo>
                  <a:pt x="2103062" y="3402260"/>
                  <a:pt x="2125070" y="3403363"/>
                  <a:pt x="2145977" y="3408872"/>
                </a:cubicBezTo>
                <a:cubicBezTo>
                  <a:pt x="2177889" y="3415485"/>
                  <a:pt x="2209801" y="3418790"/>
                  <a:pt x="2242814" y="3418790"/>
                </a:cubicBezTo>
                <a:cubicBezTo>
                  <a:pt x="2263721" y="3418790"/>
                  <a:pt x="2283528" y="3420995"/>
                  <a:pt x="2303335" y="3423199"/>
                </a:cubicBezTo>
                <a:cubicBezTo>
                  <a:pt x="2346252" y="3429810"/>
                  <a:pt x="2390268" y="3433117"/>
                  <a:pt x="2434284" y="3434219"/>
                </a:cubicBezTo>
                <a:cubicBezTo>
                  <a:pt x="2478300" y="3435321"/>
                  <a:pt x="2522316" y="3434219"/>
                  <a:pt x="2565232" y="3437525"/>
                </a:cubicBezTo>
                <a:cubicBezTo>
                  <a:pt x="2594943" y="3440831"/>
                  <a:pt x="2624654" y="3446341"/>
                  <a:pt x="2654365" y="3443034"/>
                </a:cubicBezTo>
                <a:cubicBezTo>
                  <a:pt x="2701683" y="3436422"/>
                  <a:pt x="2747900" y="3440831"/>
                  <a:pt x="2794117" y="3443034"/>
                </a:cubicBezTo>
                <a:cubicBezTo>
                  <a:pt x="2817226" y="3445239"/>
                  <a:pt x="2840334" y="3448544"/>
                  <a:pt x="2864542" y="3447442"/>
                </a:cubicBezTo>
                <a:cubicBezTo>
                  <a:pt x="2892053" y="3445239"/>
                  <a:pt x="2920663" y="3449647"/>
                  <a:pt x="2948174" y="3443034"/>
                </a:cubicBezTo>
                <a:cubicBezTo>
                  <a:pt x="2965780" y="3438627"/>
                  <a:pt x="2983387" y="3439729"/>
                  <a:pt x="2999893" y="3443034"/>
                </a:cubicBezTo>
                <a:cubicBezTo>
                  <a:pt x="3018600" y="3447442"/>
                  <a:pt x="3036206" y="3448544"/>
                  <a:pt x="3054914" y="3445239"/>
                </a:cubicBezTo>
                <a:cubicBezTo>
                  <a:pt x="3076921" y="3439729"/>
                  <a:pt x="3100030" y="3437525"/>
                  <a:pt x="3123138" y="3436422"/>
                </a:cubicBezTo>
                <a:cubicBezTo>
                  <a:pt x="3155050" y="3434219"/>
                  <a:pt x="3185862" y="3433117"/>
                  <a:pt x="3216672" y="3430912"/>
                </a:cubicBezTo>
                <a:cubicBezTo>
                  <a:pt x="3258488" y="3427607"/>
                  <a:pt x="3300304" y="3424300"/>
                  <a:pt x="3342119" y="3420995"/>
                </a:cubicBezTo>
                <a:cubicBezTo>
                  <a:pt x="3367429" y="3419892"/>
                  <a:pt x="3391638" y="3417689"/>
                  <a:pt x="3415846" y="3415485"/>
                </a:cubicBezTo>
                <a:cubicBezTo>
                  <a:pt x="3454361" y="3412178"/>
                  <a:pt x="3491774" y="3403363"/>
                  <a:pt x="3530288" y="3413280"/>
                </a:cubicBezTo>
                <a:cubicBezTo>
                  <a:pt x="3535791" y="3414382"/>
                  <a:pt x="3537992" y="3412178"/>
                  <a:pt x="3537992" y="3406668"/>
                </a:cubicBezTo>
                <a:cubicBezTo>
                  <a:pt x="3537992" y="3398955"/>
                  <a:pt x="3534690" y="3394546"/>
                  <a:pt x="3526987" y="3394546"/>
                </a:cubicBezTo>
                <a:cubicBezTo>
                  <a:pt x="3519284" y="3394546"/>
                  <a:pt x="3511582" y="3395648"/>
                  <a:pt x="3503879" y="3395648"/>
                </a:cubicBezTo>
                <a:cubicBezTo>
                  <a:pt x="3338818" y="3400057"/>
                  <a:pt x="3172657" y="3406668"/>
                  <a:pt x="3007595" y="3408872"/>
                </a:cubicBezTo>
                <a:cubicBezTo>
                  <a:pt x="2855740" y="3409975"/>
                  <a:pt x="2703883" y="3409975"/>
                  <a:pt x="2552028" y="3403363"/>
                </a:cubicBezTo>
                <a:cubicBezTo>
                  <a:pt x="2454091" y="3398955"/>
                  <a:pt x="2357256" y="3392343"/>
                  <a:pt x="2260420" y="3383526"/>
                </a:cubicBezTo>
                <a:cubicBezTo>
                  <a:pt x="2175688" y="3376914"/>
                  <a:pt x="2090958" y="3366996"/>
                  <a:pt x="2006226" y="3355976"/>
                </a:cubicBezTo>
                <a:cubicBezTo>
                  <a:pt x="1901687" y="3341650"/>
                  <a:pt x="1799350" y="3319610"/>
                  <a:pt x="1695911" y="3299774"/>
                </a:cubicBezTo>
                <a:cubicBezTo>
                  <a:pt x="1662899" y="3294264"/>
                  <a:pt x="1629887" y="3283244"/>
                  <a:pt x="1596875" y="3284346"/>
                </a:cubicBezTo>
                <a:cubicBezTo>
                  <a:pt x="1559461" y="3284346"/>
                  <a:pt x="1524248" y="3281040"/>
                  <a:pt x="1493437" y="3257898"/>
                </a:cubicBezTo>
                <a:cubicBezTo>
                  <a:pt x="1481332" y="3249082"/>
                  <a:pt x="1465926" y="3247980"/>
                  <a:pt x="1450521" y="3252388"/>
                </a:cubicBezTo>
                <a:cubicBezTo>
                  <a:pt x="1440617" y="3255694"/>
                  <a:pt x="1430714" y="3254592"/>
                  <a:pt x="1419710" y="3252388"/>
                </a:cubicBezTo>
                <a:cubicBezTo>
                  <a:pt x="1403203" y="3249082"/>
                  <a:pt x="1386697" y="3242470"/>
                  <a:pt x="1369091" y="3246878"/>
                </a:cubicBezTo>
                <a:cubicBezTo>
                  <a:pt x="1353685" y="3250184"/>
                  <a:pt x="1342681" y="3245776"/>
                  <a:pt x="1332777" y="3233654"/>
                </a:cubicBezTo>
                <a:cubicBezTo>
                  <a:pt x="1329476" y="3229246"/>
                  <a:pt x="1325075" y="3228144"/>
                  <a:pt x="1319572" y="3230348"/>
                </a:cubicBezTo>
                <a:cubicBezTo>
                  <a:pt x="1311870" y="3233654"/>
                  <a:pt x="1303066" y="3234756"/>
                  <a:pt x="1294263" y="3231450"/>
                </a:cubicBezTo>
                <a:cubicBezTo>
                  <a:pt x="1267853" y="3222634"/>
                  <a:pt x="1238143" y="3220430"/>
                  <a:pt x="1211733" y="3209410"/>
                </a:cubicBezTo>
                <a:cubicBezTo>
                  <a:pt x="1202930" y="3205002"/>
                  <a:pt x="1194126" y="3203900"/>
                  <a:pt x="1185323" y="3208308"/>
                </a:cubicBezTo>
                <a:cubicBezTo>
                  <a:pt x="1166616" y="3216022"/>
                  <a:pt x="1161114" y="3214920"/>
                  <a:pt x="1149009" y="3198390"/>
                </a:cubicBezTo>
                <a:cubicBezTo>
                  <a:pt x="1144608" y="3191778"/>
                  <a:pt x="1139106" y="3187370"/>
                  <a:pt x="1132503" y="3187370"/>
                </a:cubicBezTo>
                <a:cubicBezTo>
                  <a:pt x="1109395" y="3186268"/>
                  <a:pt x="1088487" y="3177452"/>
                  <a:pt x="1067580" y="3170840"/>
                </a:cubicBezTo>
                <a:cubicBezTo>
                  <a:pt x="1048872" y="3164228"/>
                  <a:pt x="1030166" y="3158718"/>
                  <a:pt x="1010358" y="3162024"/>
                </a:cubicBezTo>
                <a:cubicBezTo>
                  <a:pt x="1002655" y="3163126"/>
                  <a:pt x="998254" y="3160922"/>
                  <a:pt x="994953" y="3155412"/>
                </a:cubicBezTo>
                <a:cubicBezTo>
                  <a:pt x="990551" y="3148800"/>
                  <a:pt x="985049" y="3141085"/>
                  <a:pt x="976245" y="3143290"/>
                </a:cubicBezTo>
                <a:cubicBezTo>
                  <a:pt x="957539" y="3147698"/>
                  <a:pt x="942133" y="3139984"/>
                  <a:pt x="928928" y="3126760"/>
                </a:cubicBezTo>
                <a:cubicBezTo>
                  <a:pt x="909121" y="3108026"/>
                  <a:pt x="884912" y="3101413"/>
                  <a:pt x="858502" y="3109128"/>
                </a:cubicBezTo>
                <a:cubicBezTo>
                  <a:pt x="848599" y="3111332"/>
                  <a:pt x="845297" y="3109128"/>
                  <a:pt x="845297" y="3099210"/>
                </a:cubicBezTo>
                <a:cubicBezTo>
                  <a:pt x="845297" y="3095903"/>
                  <a:pt x="845297" y="3092598"/>
                  <a:pt x="844197" y="3090393"/>
                </a:cubicBezTo>
                <a:cubicBezTo>
                  <a:pt x="829892" y="3067251"/>
                  <a:pt x="815586" y="3045212"/>
                  <a:pt x="785875" y="3039702"/>
                </a:cubicBezTo>
                <a:cubicBezTo>
                  <a:pt x="779273" y="3038599"/>
                  <a:pt x="780373" y="3035294"/>
                  <a:pt x="782574" y="3030885"/>
                </a:cubicBezTo>
                <a:cubicBezTo>
                  <a:pt x="783674" y="3028682"/>
                  <a:pt x="785875" y="3026477"/>
                  <a:pt x="788076" y="3024273"/>
                </a:cubicBezTo>
                <a:cubicBezTo>
                  <a:pt x="792478" y="3019865"/>
                  <a:pt x="796879" y="3016560"/>
                  <a:pt x="792478" y="3009947"/>
                </a:cubicBezTo>
                <a:cubicBezTo>
                  <a:pt x="789177" y="3003335"/>
                  <a:pt x="783674" y="3007743"/>
                  <a:pt x="778173" y="3008845"/>
                </a:cubicBezTo>
                <a:cubicBezTo>
                  <a:pt x="767169" y="3012151"/>
                  <a:pt x="755064" y="3015457"/>
                  <a:pt x="746261" y="3008845"/>
                </a:cubicBezTo>
                <a:cubicBezTo>
                  <a:pt x="735256" y="3001131"/>
                  <a:pt x="729755" y="3004437"/>
                  <a:pt x="722052" y="3013253"/>
                </a:cubicBezTo>
                <a:cubicBezTo>
                  <a:pt x="719851" y="3015457"/>
                  <a:pt x="717650" y="3017662"/>
                  <a:pt x="714349" y="3018763"/>
                </a:cubicBezTo>
                <a:cubicBezTo>
                  <a:pt x="711048" y="3022070"/>
                  <a:pt x="707747" y="3023172"/>
                  <a:pt x="703345" y="3018763"/>
                </a:cubicBezTo>
                <a:cubicBezTo>
                  <a:pt x="700044" y="3015457"/>
                  <a:pt x="700044" y="3011050"/>
                  <a:pt x="703345" y="3007743"/>
                </a:cubicBezTo>
                <a:cubicBezTo>
                  <a:pt x="706646" y="3003335"/>
                  <a:pt x="707747" y="2998927"/>
                  <a:pt x="712148" y="2995621"/>
                </a:cubicBezTo>
                <a:cubicBezTo>
                  <a:pt x="714349" y="2994519"/>
                  <a:pt x="716550" y="2993418"/>
                  <a:pt x="715450" y="2990111"/>
                </a:cubicBezTo>
                <a:cubicBezTo>
                  <a:pt x="714349" y="2987908"/>
                  <a:pt x="711048" y="2989009"/>
                  <a:pt x="708847" y="2989009"/>
                </a:cubicBezTo>
                <a:cubicBezTo>
                  <a:pt x="705546" y="2989009"/>
                  <a:pt x="703345" y="2989009"/>
                  <a:pt x="701144" y="2991213"/>
                </a:cubicBezTo>
                <a:cubicBezTo>
                  <a:pt x="698943" y="2993418"/>
                  <a:pt x="696742" y="2993418"/>
                  <a:pt x="694542" y="2991213"/>
                </a:cubicBezTo>
                <a:cubicBezTo>
                  <a:pt x="682437" y="2979091"/>
                  <a:pt x="668132" y="2973581"/>
                  <a:pt x="651626" y="2974683"/>
                </a:cubicBezTo>
                <a:cubicBezTo>
                  <a:pt x="643923" y="2975785"/>
                  <a:pt x="636220" y="2975785"/>
                  <a:pt x="628517" y="2974683"/>
                </a:cubicBezTo>
                <a:cubicBezTo>
                  <a:pt x="624115" y="2974683"/>
                  <a:pt x="617513" y="2974683"/>
                  <a:pt x="615312" y="2969173"/>
                </a:cubicBezTo>
                <a:cubicBezTo>
                  <a:pt x="614212" y="2964765"/>
                  <a:pt x="619714" y="2961459"/>
                  <a:pt x="623015" y="2958153"/>
                </a:cubicBezTo>
                <a:cubicBezTo>
                  <a:pt x="625216" y="2955949"/>
                  <a:pt x="627417" y="2954847"/>
                  <a:pt x="629618" y="2952643"/>
                </a:cubicBezTo>
                <a:cubicBezTo>
                  <a:pt x="631819" y="2950439"/>
                  <a:pt x="637320" y="2948235"/>
                  <a:pt x="635120" y="2943827"/>
                </a:cubicBezTo>
                <a:cubicBezTo>
                  <a:pt x="634019" y="2939419"/>
                  <a:pt x="628517" y="2939419"/>
                  <a:pt x="624115" y="2940521"/>
                </a:cubicBezTo>
                <a:cubicBezTo>
                  <a:pt x="614212" y="2940521"/>
                  <a:pt x="606509" y="2938317"/>
                  <a:pt x="596606" y="2933909"/>
                </a:cubicBezTo>
                <a:cubicBezTo>
                  <a:pt x="574597" y="2922889"/>
                  <a:pt x="562493" y="2928399"/>
                  <a:pt x="553689" y="2950439"/>
                </a:cubicBezTo>
                <a:cubicBezTo>
                  <a:pt x="550388" y="2959255"/>
                  <a:pt x="544887" y="2963663"/>
                  <a:pt x="536083" y="2962561"/>
                </a:cubicBezTo>
                <a:lnTo>
                  <a:pt x="536083" y="2914177"/>
                </a:lnTo>
                <a:lnTo>
                  <a:pt x="530600" y="2918493"/>
                </a:lnTo>
                <a:cubicBezTo>
                  <a:pt x="527949" y="2919409"/>
                  <a:pt x="525026" y="2919394"/>
                  <a:pt x="521949" y="2918429"/>
                </a:cubicBezTo>
                <a:cubicBezTo>
                  <a:pt x="518001" y="2918093"/>
                  <a:pt x="512796" y="2916010"/>
                  <a:pt x="509002" y="2916623"/>
                </a:cubicBezTo>
                <a:cubicBezTo>
                  <a:pt x="503309" y="2917544"/>
                  <a:pt x="500950" y="2915000"/>
                  <a:pt x="499233" y="2910403"/>
                </a:cubicBezTo>
                <a:cubicBezTo>
                  <a:pt x="494851" y="2901363"/>
                  <a:pt x="492800" y="2900720"/>
                  <a:pt x="484234" y="2907954"/>
                </a:cubicBezTo>
                <a:cubicBezTo>
                  <a:pt x="479157" y="2912676"/>
                  <a:pt x="474233" y="2918347"/>
                  <a:pt x="467899" y="2921321"/>
                </a:cubicBezTo>
                <a:cubicBezTo>
                  <a:pt x="467745" y="2920371"/>
                  <a:pt x="466797" y="2920524"/>
                  <a:pt x="466643" y="2919574"/>
                </a:cubicBezTo>
                <a:cubicBezTo>
                  <a:pt x="473184" y="2905842"/>
                  <a:pt x="473184" y="2905842"/>
                  <a:pt x="463443" y="2893768"/>
                </a:cubicBezTo>
                <a:cubicBezTo>
                  <a:pt x="462187" y="2892022"/>
                  <a:pt x="460931" y="2890274"/>
                  <a:pt x="459828" y="2889478"/>
                </a:cubicBezTo>
                <a:cubicBezTo>
                  <a:pt x="449627" y="2874554"/>
                  <a:pt x="437781" y="2873545"/>
                  <a:pt x="422882" y="2883754"/>
                </a:cubicBezTo>
                <a:cubicBezTo>
                  <a:pt x="415112" y="2889885"/>
                  <a:pt x="408958" y="2887956"/>
                  <a:pt x="406473" y="2878608"/>
                </a:cubicBezTo>
                <a:cubicBezTo>
                  <a:pt x="404757" y="2874011"/>
                  <a:pt x="403988" y="2869260"/>
                  <a:pt x="404168" y="2864357"/>
                </a:cubicBezTo>
                <a:cubicBezTo>
                  <a:pt x="404863" y="2850594"/>
                  <a:pt x="416582" y="2844799"/>
                  <a:pt x="427452" y="2851816"/>
                </a:cubicBezTo>
                <a:cubicBezTo>
                  <a:pt x="436117" y="2857240"/>
                  <a:pt x="444168" y="2858863"/>
                  <a:pt x="453014" y="2859382"/>
                </a:cubicBezTo>
                <a:cubicBezTo>
                  <a:pt x="461706" y="2858951"/>
                  <a:pt x="469757" y="2860574"/>
                  <a:pt x="476525" y="2866304"/>
                </a:cubicBezTo>
                <a:cubicBezTo>
                  <a:pt x="486907" y="2876324"/>
                  <a:pt x="491805" y="2876507"/>
                  <a:pt x="500704" y="2865319"/>
                </a:cubicBezTo>
                <a:cubicBezTo>
                  <a:pt x="507372" y="2858390"/>
                  <a:pt x="513705" y="2855416"/>
                  <a:pt x="523500" y="2855782"/>
                </a:cubicBezTo>
                <a:cubicBezTo>
                  <a:pt x="541038" y="2855871"/>
                  <a:pt x="558395" y="2860863"/>
                  <a:pt x="575138" y="2862055"/>
                </a:cubicBezTo>
                <a:cubicBezTo>
                  <a:pt x="589983" y="2863554"/>
                  <a:pt x="604215" y="2861252"/>
                  <a:pt x="615165" y="2850707"/>
                </a:cubicBezTo>
                <a:cubicBezTo>
                  <a:pt x="620883" y="2843932"/>
                  <a:pt x="624986" y="2845219"/>
                  <a:pt x="631601" y="2849999"/>
                </a:cubicBezTo>
                <a:lnTo>
                  <a:pt x="640659" y="2855350"/>
                </a:lnTo>
                <a:lnTo>
                  <a:pt x="640622" y="2852361"/>
                </a:lnTo>
                <a:cubicBezTo>
                  <a:pt x="638421" y="2849055"/>
                  <a:pt x="640622" y="2846851"/>
                  <a:pt x="645023" y="2845749"/>
                </a:cubicBezTo>
                <a:cubicBezTo>
                  <a:pt x="661529" y="2845749"/>
                  <a:pt x="667032" y="2850157"/>
                  <a:pt x="668132" y="2866687"/>
                </a:cubicBezTo>
                <a:lnTo>
                  <a:pt x="668664" y="2867859"/>
                </a:lnTo>
                <a:lnTo>
                  <a:pt x="679162" y="2870946"/>
                </a:lnTo>
                <a:lnTo>
                  <a:pt x="701302" y="2869830"/>
                </a:lnTo>
                <a:lnTo>
                  <a:pt x="702245" y="2865585"/>
                </a:lnTo>
                <a:cubicBezTo>
                  <a:pt x="705546" y="2862279"/>
                  <a:pt x="709947" y="2854565"/>
                  <a:pt x="713249" y="2861177"/>
                </a:cubicBezTo>
                <a:lnTo>
                  <a:pt x="716333" y="2864266"/>
                </a:lnTo>
                <a:lnTo>
                  <a:pt x="729365" y="2858561"/>
                </a:lnTo>
                <a:cubicBezTo>
                  <a:pt x="734596" y="2854790"/>
                  <a:pt x="739647" y="2855924"/>
                  <a:pt x="744698" y="2857057"/>
                </a:cubicBezTo>
                <a:cubicBezTo>
                  <a:pt x="747852" y="2858496"/>
                  <a:pt x="752261" y="2861683"/>
                  <a:pt x="755595" y="2858218"/>
                </a:cubicBezTo>
                <a:cubicBezTo>
                  <a:pt x="758776" y="2853805"/>
                  <a:pt x="755315" y="2850465"/>
                  <a:pt x="753751" y="2846818"/>
                </a:cubicBezTo>
                <a:cubicBezTo>
                  <a:pt x="749983" y="2841577"/>
                  <a:pt x="752522" y="2839217"/>
                  <a:pt x="758214" y="2838296"/>
                </a:cubicBezTo>
                <a:cubicBezTo>
                  <a:pt x="763906" y="2837376"/>
                  <a:pt x="769906" y="2838355"/>
                  <a:pt x="775753" y="2838385"/>
                </a:cubicBezTo>
                <a:cubicBezTo>
                  <a:pt x="788700" y="2840190"/>
                  <a:pt x="799904" y="2843253"/>
                  <a:pt x="812725" y="2838255"/>
                </a:cubicBezTo>
                <a:cubicBezTo>
                  <a:pt x="815572" y="2837795"/>
                  <a:pt x="815879" y="2839695"/>
                  <a:pt x="817135" y="2841441"/>
                </a:cubicBezTo>
                <a:cubicBezTo>
                  <a:pt x="821364" y="2849532"/>
                  <a:pt x="828313" y="2850358"/>
                  <a:pt x="835902" y="2849131"/>
                </a:cubicBezTo>
                <a:cubicBezTo>
                  <a:pt x="864518" y="2845478"/>
                  <a:pt x="893440" y="2843726"/>
                  <a:pt x="922489" y="2848777"/>
                </a:cubicBezTo>
                <a:cubicBezTo>
                  <a:pt x="924541" y="2849419"/>
                  <a:pt x="927387" y="2848959"/>
                  <a:pt x="930080" y="2847549"/>
                </a:cubicBezTo>
                <a:cubicBezTo>
                  <a:pt x="937849" y="2841418"/>
                  <a:pt x="944003" y="2843347"/>
                  <a:pt x="950283" y="2852081"/>
                </a:cubicBezTo>
                <a:cubicBezTo>
                  <a:pt x="956563" y="2860816"/>
                  <a:pt x="962409" y="2860844"/>
                  <a:pt x="969718" y="2851863"/>
                </a:cubicBezTo>
                <a:cubicBezTo>
                  <a:pt x="973052" y="2848398"/>
                  <a:pt x="975438" y="2845088"/>
                  <a:pt x="978618" y="2840674"/>
                </a:cubicBezTo>
                <a:cubicBezTo>
                  <a:pt x="983334" y="2845761"/>
                  <a:pt x="988051" y="2850848"/>
                  <a:pt x="994692" y="2849774"/>
                </a:cubicBezTo>
                <a:cubicBezTo>
                  <a:pt x="1002282" y="2848547"/>
                  <a:pt x="1010025" y="2848269"/>
                  <a:pt x="1016667" y="2847195"/>
                </a:cubicBezTo>
                <a:cubicBezTo>
                  <a:pt x="1029076" y="2845675"/>
                  <a:pt x="1036070" y="2845276"/>
                  <a:pt x="1040016" y="2841835"/>
                </a:cubicBezTo>
                <a:lnTo>
                  <a:pt x="1042586" y="2836627"/>
                </a:lnTo>
                <a:lnTo>
                  <a:pt x="1024663" y="2833627"/>
                </a:lnTo>
                <a:cubicBezTo>
                  <a:pt x="999354" y="2830321"/>
                  <a:pt x="976245" y="2824811"/>
                  <a:pt x="955338" y="2808281"/>
                </a:cubicBezTo>
                <a:cubicBezTo>
                  <a:pt x="943233" y="2798363"/>
                  <a:pt x="934430" y="2785139"/>
                  <a:pt x="926727" y="2770812"/>
                </a:cubicBezTo>
                <a:cubicBezTo>
                  <a:pt x="919024" y="2784037"/>
                  <a:pt x="913522" y="2785139"/>
                  <a:pt x="902518" y="2774119"/>
                </a:cubicBezTo>
                <a:lnTo>
                  <a:pt x="898481" y="2760978"/>
                </a:lnTo>
                <a:lnTo>
                  <a:pt x="891918" y="2762076"/>
                </a:lnTo>
                <a:cubicBezTo>
                  <a:pt x="885507" y="2764575"/>
                  <a:pt x="879776" y="2765258"/>
                  <a:pt x="874370" y="2764182"/>
                </a:cubicBezTo>
                <a:lnTo>
                  <a:pt x="867592" y="2760514"/>
                </a:lnTo>
                <a:lnTo>
                  <a:pt x="866755" y="2763236"/>
                </a:lnTo>
                <a:cubicBezTo>
                  <a:pt x="865655" y="2766405"/>
                  <a:pt x="864004" y="2769711"/>
                  <a:pt x="860703" y="2773017"/>
                </a:cubicBezTo>
                <a:cubicBezTo>
                  <a:pt x="864004" y="2759792"/>
                  <a:pt x="857402" y="2756487"/>
                  <a:pt x="848599" y="2754282"/>
                </a:cubicBezTo>
                <a:lnTo>
                  <a:pt x="848570" y="2754271"/>
                </a:lnTo>
                <a:lnTo>
                  <a:pt x="846921" y="2754729"/>
                </a:lnTo>
                <a:cubicBezTo>
                  <a:pt x="840741" y="2758653"/>
                  <a:pt x="833304" y="2760831"/>
                  <a:pt x="825253" y="2759208"/>
                </a:cubicBezTo>
                <a:cubicBezTo>
                  <a:pt x="801255" y="2755289"/>
                  <a:pt x="775333" y="2757532"/>
                  <a:pt x="751026" y="2751713"/>
                </a:cubicBezTo>
                <a:cubicBezTo>
                  <a:pt x="742822" y="2749141"/>
                  <a:pt x="735078" y="2749418"/>
                  <a:pt x="728103" y="2754446"/>
                </a:cubicBezTo>
                <a:cubicBezTo>
                  <a:pt x="713050" y="2763705"/>
                  <a:pt x="708153" y="2763521"/>
                  <a:pt x="695413" y="2750958"/>
                </a:cubicBezTo>
                <a:cubicBezTo>
                  <a:pt x="690696" y="2745871"/>
                  <a:pt x="685338" y="2742838"/>
                  <a:pt x="679646" y="2743758"/>
                </a:cubicBezTo>
                <a:cubicBezTo>
                  <a:pt x="659569" y="2746031"/>
                  <a:pt x="640314" y="2741345"/>
                  <a:pt x="621366" y="2738560"/>
                </a:cubicBezTo>
                <a:cubicBezTo>
                  <a:pt x="604316" y="2735467"/>
                  <a:pt x="587419" y="2733325"/>
                  <a:pt x="570803" y="2738937"/>
                </a:cubicBezTo>
                <a:cubicBezTo>
                  <a:pt x="564316" y="2740961"/>
                  <a:pt x="560214" y="2739675"/>
                  <a:pt x="556600" y="2735385"/>
                </a:cubicBezTo>
                <a:cubicBezTo>
                  <a:pt x="551882" y="2730298"/>
                  <a:pt x="546063" y="2724415"/>
                  <a:pt x="538781" y="2727543"/>
                </a:cubicBezTo>
                <a:cubicBezTo>
                  <a:pt x="523267" y="2733952"/>
                  <a:pt x="508910" y="2729449"/>
                  <a:pt x="495681" y="2719888"/>
                </a:cubicBezTo>
                <a:cubicBezTo>
                  <a:pt x="475992" y="2706499"/>
                  <a:pt x="454198" y="2704174"/>
                  <a:pt x="432504" y="2714506"/>
                </a:cubicBezTo>
                <a:cubicBezTo>
                  <a:pt x="424273" y="2717788"/>
                  <a:pt x="421120" y="2716348"/>
                  <a:pt x="419737" y="2707797"/>
                </a:cubicBezTo>
                <a:cubicBezTo>
                  <a:pt x="419276" y="2704947"/>
                  <a:pt x="418815" y="2702097"/>
                  <a:pt x="417559" y="2700350"/>
                </a:cubicBezTo>
                <a:cubicBezTo>
                  <a:pt x="401999" y="2682392"/>
                  <a:pt x="386593" y="2665384"/>
                  <a:pt x="360209" y="2664777"/>
                </a:cubicBezTo>
                <a:cubicBezTo>
                  <a:pt x="354363" y="2664747"/>
                  <a:pt x="354851" y="2661744"/>
                  <a:pt x="356133" y="2657637"/>
                </a:cubicBezTo>
                <a:cubicBezTo>
                  <a:pt x="356775" y="2655583"/>
                  <a:pt x="358365" y="2653376"/>
                  <a:pt x="359955" y="2651169"/>
                </a:cubicBezTo>
                <a:cubicBezTo>
                  <a:pt x="363135" y="2646755"/>
                  <a:pt x="366469" y="2643290"/>
                  <a:pt x="361752" y="2638204"/>
                </a:cubicBezTo>
                <a:cubicBezTo>
                  <a:pt x="357984" y="2632963"/>
                  <a:pt x="353855" y="2637531"/>
                  <a:pt x="349266" y="2639248"/>
                </a:cubicBezTo>
                <a:cubicBezTo>
                  <a:pt x="340240" y="2643633"/>
                  <a:pt x="330264" y="2648171"/>
                  <a:pt x="321753" y="2643698"/>
                </a:cubicBezTo>
                <a:cubicBezTo>
                  <a:pt x="311190" y="2638582"/>
                  <a:pt x="306907" y="2642199"/>
                  <a:pt x="301495" y="2650874"/>
                </a:cubicBezTo>
                <a:cubicBezTo>
                  <a:pt x="299905" y="2653081"/>
                  <a:pt x="298315" y="2655288"/>
                  <a:pt x="295623" y="2656698"/>
                </a:cubicBezTo>
                <a:cubicBezTo>
                  <a:pt x="293237" y="2660009"/>
                  <a:pt x="290545" y="2661420"/>
                  <a:pt x="286135" y="2658233"/>
                </a:cubicBezTo>
                <a:cubicBezTo>
                  <a:pt x="282828" y="2655843"/>
                  <a:pt x="282214" y="2652042"/>
                  <a:pt x="284599" y="2648732"/>
                </a:cubicBezTo>
                <a:cubicBezTo>
                  <a:pt x="286830" y="2644471"/>
                  <a:pt x="287164" y="2640517"/>
                  <a:pt x="290498" y="2637053"/>
                </a:cubicBezTo>
                <a:cubicBezTo>
                  <a:pt x="292242" y="2635796"/>
                  <a:pt x="293986" y="2634539"/>
                  <a:pt x="292576" y="2631842"/>
                </a:cubicBezTo>
                <a:cubicBezTo>
                  <a:pt x="291320" y="2630095"/>
                  <a:pt x="288628" y="2631506"/>
                  <a:pt x="286731" y="2631813"/>
                </a:cubicBezTo>
                <a:cubicBezTo>
                  <a:pt x="283884" y="2632273"/>
                  <a:pt x="281987" y="2632581"/>
                  <a:pt x="280397" y="2634788"/>
                </a:cubicBezTo>
                <a:cubicBezTo>
                  <a:pt x="278806" y="2636994"/>
                  <a:pt x="276909" y="2637301"/>
                  <a:pt x="274705" y="2635708"/>
                </a:cubicBezTo>
                <a:cubicBezTo>
                  <a:pt x="262578" y="2626945"/>
                  <a:pt x="249476" y="2624189"/>
                  <a:pt x="235399" y="2627440"/>
                </a:cubicBezTo>
                <a:cubicBezTo>
                  <a:pt x="228912" y="2629464"/>
                  <a:pt x="222271" y="2630538"/>
                  <a:pt x="215476" y="2630663"/>
                </a:cubicBezTo>
                <a:cubicBezTo>
                  <a:pt x="211681" y="2631276"/>
                  <a:pt x="205989" y="2632197"/>
                  <a:pt x="203323" y="2627753"/>
                </a:cubicBezTo>
                <a:cubicBezTo>
                  <a:pt x="201760" y="2624106"/>
                  <a:pt x="206043" y="2620489"/>
                  <a:pt x="208428" y="2617178"/>
                </a:cubicBezTo>
                <a:cubicBezTo>
                  <a:pt x="210018" y="2614971"/>
                  <a:pt x="211762" y="2613714"/>
                  <a:pt x="213352" y="2611507"/>
                </a:cubicBezTo>
                <a:cubicBezTo>
                  <a:pt x="214941" y="2609300"/>
                  <a:pt x="219378" y="2606633"/>
                  <a:pt x="216866" y="2603139"/>
                </a:cubicBezTo>
                <a:cubicBezTo>
                  <a:pt x="215303" y="2599492"/>
                  <a:pt x="210559" y="2600259"/>
                  <a:pt x="206918" y="2601823"/>
                </a:cubicBezTo>
                <a:cubicBezTo>
                  <a:pt x="198380" y="2603204"/>
                  <a:pt x="191431" y="2602378"/>
                  <a:pt x="182278" y="2599958"/>
                </a:cubicBezTo>
                <a:cubicBezTo>
                  <a:pt x="161767" y="2593526"/>
                  <a:pt x="152099" y="2599964"/>
                  <a:pt x="147583" y="2620193"/>
                </a:cubicBezTo>
                <a:cubicBezTo>
                  <a:pt x="145966" y="2628255"/>
                  <a:pt x="141837" y="2632822"/>
                  <a:pt x="134094" y="2633100"/>
                </a:cubicBezTo>
                <a:cubicBezTo>
                  <a:pt x="131174" y="2615047"/>
                  <a:pt x="128408" y="2597946"/>
                  <a:pt x="125489" y="2579894"/>
                </a:cubicBezTo>
                <a:cubicBezTo>
                  <a:pt x="138617" y="2576796"/>
                  <a:pt x="140695" y="2571585"/>
                  <a:pt x="135517" y="2563648"/>
                </a:cubicBezTo>
                <a:cubicBezTo>
                  <a:pt x="134108" y="2560951"/>
                  <a:pt x="130005" y="2559665"/>
                  <a:pt x="131442" y="2556508"/>
                </a:cubicBezTo>
                <a:cubicBezTo>
                  <a:pt x="133827" y="2553197"/>
                  <a:pt x="137775" y="2553534"/>
                  <a:pt x="140775" y="2554023"/>
                </a:cubicBezTo>
                <a:cubicBezTo>
                  <a:pt x="143622" y="2553563"/>
                  <a:pt x="145672" y="2554206"/>
                  <a:pt x="147724" y="2554849"/>
                </a:cubicBezTo>
                <a:cubicBezTo>
                  <a:pt x="153724" y="2555828"/>
                  <a:pt x="156416" y="2554419"/>
                  <a:pt x="156289" y="2547614"/>
                </a:cubicBezTo>
                <a:cubicBezTo>
                  <a:pt x="156623" y="2543660"/>
                  <a:pt x="158547" y="2537500"/>
                  <a:pt x="163752" y="2539583"/>
                </a:cubicBezTo>
                <a:cubicBezTo>
                  <a:pt x="170854" y="2541359"/>
                  <a:pt x="177495" y="2540285"/>
                  <a:pt x="184290" y="2540161"/>
                </a:cubicBezTo>
                <a:cubicBezTo>
                  <a:pt x="190136" y="2540191"/>
                  <a:pt x="197084" y="2541017"/>
                  <a:pt x="203418" y="2538042"/>
                </a:cubicBezTo>
                <a:cubicBezTo>
                  <a:pt x="208803" y="2535222"/>
                  <a:pt x="215136" y="2532248"/>
                  <a:pt x="208857" y="2523514"/>
                </a:cubicBezTo>
                <a:cubicBezTo>
                  <a:pt x="206497" y="2520971"/>
                  <a:pt x="208088" y="2518764"/>
                  <a:pt x="211730" y="2517199"/>
                </a:cubicBezTo>
                <a:cubicBezTo>
                  <a:pt x="225960" y="2514898"/>
                  <a:pt x="231318" y="2517931"/>
                  <a:pt x="234571" y="2532029"/>
                </a:cubicBezTo>
                <a:cubicBezTo>
                  <a:pt x="235340" y="2536780"/>
                  <a:pt x="236903" y="2540426"/>
                  <a:pt x="241006" y="2541714"/>
                </a:cubicBezTo>
                <a:cubicBezTo>
                  <a:pt x="248108" y="2543490"/>
                  <a:pt x="255056" y="2544315"/>
                  <a:pt x="262339" y="2541188"/>
                </a:cubicBezTo>
                <a:cubicBezTo>
                  <a:pt x="264236" y="2540881"/>
                  <a:pt x="264570" y="2536927"/>
                  <a:pt x="263314" y="2535180"/>
                </a:cubicBezTo>
                <a:cubicBezTo>
                  <a:pt x="262853" y="2532330"/>
                  <a:pt x="262238" y="2528530"/>
                  <a:pt x="263828" y="2526323"/>
                </a:cubicBezTo>
                <a:cubicBezTo>
                  <a:pt x="266213" y="2523012"/>
                  <a:pt x="268933" y="2515748"/>
                  <a:pt x="272701" y="2520988"/>
                </a:cubicBezTo>
                <a:cubicBezTo>
                  <a:pt x="281981" y="2530212"/>
                  <a:pt x="291468" y="2528677"/>
                  <a:pt x="301904" y="2526989"/>
                </a:cubicBezTo>
                <a:cubicBezTo>
                  <a:pt x="307750" y="2527019"/>
                  <a:pt x="313596" y="2527048"/>
                  <a:pt x="319108" y="2531032"/>
                </a:cubicBezTo>
                <a:cubicBezTo>
                  <a:pt x="339899" y="2545218"/>
                  <a:pt x="353977" y="2541967"/>
                  <a:pt x="363878" y="2518916"/>
                </a:cubicBezTo>
                <a:cubicBezTo>
                  <a:pt x="366751" y="2512602"/>
                  <a:pt x="371187" y="2509934"/>
                  <a:pt x="376853" y="2514868"/>
                </a:cubicBezTo>
                <a:cubicBezTo>
                  <a:pt x="390081" y="2524428"/>
                  <a:pt x="404927" y="2525927"/>
                  <a:pt x="420260" y="2524422"/>
                </a:cubicBezTo>
                <a:cubicBezTo>
                  <a:pt x="428003" y="2524145"/>
                  <a:pt x="435439" y="2521968"/>
                  <a:pt x="444132" y="2521537"/>
                </a:cubicBezTo>
                <a:cubicBezTo>
                  <a:pt x="458670" y="2521135"/>
                  <a:pt x="471003" y="2519141"/>
                  <a:pt x="473930" y="2501118"/>
                </a:cubicBezTo>
                <a:cubicBezTo>
                  <a:pt x="475005" y="2507770"/>
                  <a:pt x="474825" y="2512673"/>
                  <a:pt x="478593" y="2517913"/>
                </a:cubicBezTo>
                <a:cubicBezTo>
                  <a:pt x="482669" y="2525054"/>
                  <a:pt x="489771" y="2526830"/>
                  <a:pt x="496412" y="2525756"/>
                </a:cubicBezTo>
                <a:cubicBezTo>
                  <a:pt x="503848" y="2523579"/>
                  <a:pt x="498028" y="2517695"/>
                  <a:pt x="498362" y="2513741"/>
                </a:cubicBezTo>
                <a:cubicBezTo>
                  <a:pt x="498389" y="2507887"/>
                  <a:pt x="501570" y="2503473"/>
                  <a:pt x="507723" y="2505403"/>
                </a:cubicBezTo>
                <a:cubicBezTo>
                  <a:pt x="515927" y="2507975"/>
                  <a:pt x="522568" y="2506901"/>
                  <a:pt x="530953" y="2504570"/>
                </a:cubicBezTo>
                <a:cubicBezTo>
                  <a:pt x="540928" y="2500032"/>
                  <a:pt x="551364" y="2498345"/>
                  <a:pt x="562080" y="2504411"/>
                </a:cubicBezTo>
                <a:cubicBezTo>
                  <a:pt x="568541" y="2508241"/>
                  <a:pt x="574080" y="2506370"/>
                  <a:pt x="578055" y="2500852"/>
                </a:cubicBezTo>
                <a:cubicBezTo>
                  <a:pt x="580440" y="2497542"/>
                  <a:pt x="582825" y="2494232"/>
                  <a:pt x="584415" y="2492024"/>
                </a:cubicBezTo>
                <a:cubicBezTo>
                  <a:pt x="588544" y="2487457"/>
                  <a:pt x="590315" y="2480346"/>
                  <a:pt x="596314" y="2481325"/>
                </a:cubicBezTo>
                <a:cubicBezTo>
                  <a:pt x="602314" y="2482305"/>
                  <a:pt x="602441" y="2489109"/>
                  <a:pt x="603210" y="2493860"/>
                </a:cubicBezTo>
                <a:cubicBezTo>
                  <a:pt x="603978" y="2498610"/>
                  <a:pt x="607465" y="2496096"/>
                  <a:pt x="610465" y="2496586"/>
                </a:cubicBezTo>
                <a:cubicBezTo>
                  <a:pt x="613311" y="2496126"/>
                  <a:pt x="616157" y="2495665"/>
                  <a:pt x="614594" y="2492018"/>
                </a:cubicBezTo>
                <a:cubicBezTo>
                  <a:pt x="611006" y="2481874"/>
                  <a:pt x="616237" y="2478103"/>
                  <a:pt x="624622" y="2475772"/>
                </a:cubicBezTo>
                <a:cubicBezTo>
                  <a:pt x="633007" y="2473442"/>
                  <a:pt x="633342" y="2469487"/>
                  <a:pt x="626573" y="2463757"/>
                </a:cubicBezTo>
                <a:cubicBezTo>
                  <a:pt x="625318" y="2462011"/>
                  <a:pt x="622318" y="2461521"/>
                  <a:pt x="619318" y="2461031"/>
                </a:cubicBezTo>
                <a:cubicBezTo>
                  <a:pt x="592807" y="2453619"/>
                  <a:pt x="565322" y="2452215"/>
                  <a:pt x="537347" y="2453814"/>
                </a:cubicBezTo>
                <a:cubicBezTo>
                  <a:pt x="515065" y="2454493"/>
                  <a:pt x="494375" y="2452965"/>
                  <a:pt x="474044" y="2441628"/>
                </a:cubicBezTo>
                <a:cubicBezTo>
                  <a:pt x="462225" y="2434765"/>
                  <a:pt x="452792" y="2424591"/>
                  <a:pt x="444153" y="2413314"/>
                </a:cubicBezTo>
                <a:cubicBezTo>
                  <a:pt x="439356" y="2425790"/>
                  <a:pt x="434766" y="2427506"/>
                  <a:pt x="423742" y="2419540"/>
                </a:cubicBezTo>
                <a:cubicBezTo>
                  <a:pt x="420435" y="2417150"/>
                  <a:pt x="417770" y="2412706"/>
                  <a:pt x="417950" y="2407802"/>
                </a:cubicBezTo>
                <a:cubicBezTo>
                  <a:pt x="417515" y="2399098"/>
                  <a:pt x="410414" y="2397322"/>
                  <a:pt x="403619" y="2397446"/>
                </a:cubicBezTo>
                <a:cubicBezTo>
                  <a:pt x="396670" y="2396620"/>
                  <a:pt x="394593" y="2401831"/>
                  <a:pt x="392515" y="2407041"/>
                </a:cubicBezTo>
                <a:cubicBezTo>
                  <a:pt x="391386" y="2412098"/>
                  <a:pt x="392308" y="2417799"/>
                  <a:pt x="387537" y="2424420"/>
                </a:cubicBezTo>
                <a:cubicBezTo>
                  <a:pt x="388539" y="2412559"/>
                  <a:pt x="382386" y="2410629"/>
                  <a:pt x="374489" y="2409956"/>
                </a:cubicBezTo>
                <a:cubicBezTo>
                  <a:pt x="367694" y="2410080"/>
                  <a:pt x="359336" y="2406557"/>
                  <a:pt x="359363" y="2400703"/>
                </a:cubicBezTo>
                <a:cubicBezTo>
                  <a:pt x="359571" y="2389945"/>
                  <a:pt x="358829" y="2379341"/>
                  <a:pt x="364087" y="2369716"/>
                </a:cubicBezTo>
                <a:cubicBezTo>
                  <a:pt x="367114" y="2364352"/>
                  <a:pt x="370755" y="2362788"/>
                  <a:pt x="377549" y="2362664"/>
                </a:cubicBezTo>
                <a:cubicBezTo>
                  <a:pt x="382600" y="2363797"/>
                  <a:pt x="384805" y="2365390"/>
                  <a:pt x="384778" y="2371244"/>
                </a:cubicBezTo>
                <a:cubicBezTo>
                  <a:pt x="385394" y="2375045"/>
                  <a:pt x="388547" y="2376485"/>
                  <a:pt x="391393" y="2376024"/>
                </a:cubicBezTo>
                <a:cubicBezTo>
                  <a:pt x="402623" y="2373233"/>
                  <a:pt x="410187" y="2377860"/>
                  <a:pt x="417903" y="2383436"/>
                </a:cubicBezTo>
                <a:cubicBezTo>
                  <a:pt x="425466" y="2388062"/>
                  <a:pt x="433363" y="2388735"/>
                  <a:pt x="438929" y="2381011"/>
                </a:cubicBezTo>
                <a:cubicBezTo>
                  <a:pt x="442904" y="2375493"/>
                  <a:pt x="445109" y="2377086"/>
                  <a:pt x="445082" y="2382941"/>
                </a:cubicBezTo>
                <a:cubicBezTo>
                  <a:pt x="445697" y="2386741"/>
                  <a:pt x="447748" y="2387384"/>
                  <a:pt x="451850" y="2388670"/>
                </a:cubicBezTo>
                <a:cubicBezTo>
                  <a:pt x="468900" y="2391763"/>
                  <a:pt x="485977" y="2389001"/>
                  <a:pt x="501184" y="2380692"/>
                </a:cubicBezTo>
                <a:cubicBezTo>
                  <a:pt x="509107" y="2375510"/>
                  <a:pt x="517646" y="2374130"/>
                  <a:pt x="526492" y="2374649"/>
                </a:cubicBezTo>
                <a:cubicBezTo>
                  <a:pt x="534389" y="2375322"/>
                  <a:pt x="541798" y="2378999"/>
                  <a:pt x="548258" y="2382828"/>
                </a:cubicBezTo>
                <a:cubicBezTo>
                  <a:pt x="551566" y="2385218"/>
                  <a:pt x="554077" y="2388712"/>
                  <a:pt x="558360" y="2385095"/>
                </a:cubicBezTo>
                <a:cubicBezTo>
                  <a:pt x="562643" y="2381476"/>
                  <a:pt x="562029" y="2377676"/>
                  <a:pt x="560311" y="2373080"/>
                </a:cubicBezTo>
                <a:cubicBezTo>
                  <a:pt x="558748" y="2369433"/>
                  <a:pt x="556390" y="2366889"/>
                  <a:pt x="556724" y="2362935"/>
                </a:cubicBezTo>
                <a:cubicBezTo>
                  <a:pt x="555033" y="2352484"/>
                  <a:pt x="549522" y="2348501"/>
                  <a:pt x="539727" y="2348135"/>
                </a:cubicBezTo>
                <a:cubicBezTo>
                  <a:pt x="522035" y="2347096"/>
                  <a:pt x="506088" y="2344801"/>
                  <a:pt x="489037" y="2341709"/>
                </a:cubicBezTo>
                <a:cubicBezTo>
                  <a:pt x="478782" y="2338492"/>
                  <a:pt x="477065" y="2333895"/>
                  <a:pt x="482477" y="2325220"/>
                </a:cubicBezTo>
                <a:cubicBezTo>
                  <a:pt x="483426" y="2325067"/>
                  <a:pt x="483272" y="2324117"/>
                  <a:pt x="483118" y="2323166"/>
                </a:cubicBezTo>
                <a:cubicBezTo>
                  <a:pt x="483479" y="2313359"/>
                  <a:pt x="489198" y="2306585"/>
                  <a:pt x="495071" y="2300760"/>
                </a:cubicBezTo>
                <a:cubicBezTo>
                  <a:pt x="499200" y="2296193"/>
                  <a:pt x="501405" y="2297786"/>
                  <a:pt x="502968" y="2301433"/>
                </a:cubicBezTo>
                <a:cubicBezTo>
                  <a:pt x="506249" y="2309676"/>
                  <a:pt x="502120" y="2314244"/>
                  <a:pt x="494683" y="2316421"/>
                </a:cubicBezTo>
                <a:cubicBezTo>
                  <a:pt x="497349" y="2320865"/>
                  <a:pt x="500810" y="2324205"/>
                  <a:pt x="505553" y="2323439"/>
                </a:cubicBezTo>
                <a:cubicBezTo>
                  <a:pt x="508399" y="2322978"/>
                  <a:pt x="508734" y="2319024"/>
                  <a:pt x="509221" y="2316020"/>
                </a:cubicBezTo>
                <a:cubicBezTo>
                  <a:pt x="510711" y="2301155"/>
                  <a:pt x="514045" y="2297692"/>
                  <a:pt x="528430" y="2296340"/>
                </a:cubicBezTo>
                <a:cubicBezTo>
                  <a:pt x="542019" y="2296092"/>
                  <a:pt x="556250" y="2293790"/>
                  <a:pt x="569225" y="2289742"/>
                </a:cubicBezTo>
                <a:cubicBezTo>
                  <a:pt x="586789" y="2283977"/>
                  <a:pt x="591199" y="2287164"/>
                  <a:pt x="591272" y="2305675"/>
                </a:cubicBezTo>
                <a:cubicBezTo>
                  <a:pt x="591426" y="2306626"/>
                  <a:pt x="591579" y="2307576"/>
                  <a:pt x="591733" y="2308526"/>
                </a:cubicBezTo>
                <a:cubicBezTo>
                  <a:pt x="591245" y="2311529"/>
                  <a:pt x="589014" y="2315791"/>
                  <a:pt x="594065" y="2316923"/>
                </a:cubicBezTo>
                <a:cubicBezTo>
                  <a:pt x="598962" y="2317107"/>
                  <a:pt x="604013" y="2318240"/>
                  <a:pt x="605937" y="2312078"/>
                </a:cubicBezTo>
                <a:cubicBezTo>
                  <a:pt x="607220" y="2307971"/>
                  <a:pt x="608657" y="2304814"/>
                  <a:pt x="608991" y="2300860"/>
                </a:cubicBezTo>
                <a:cubicBezTo>
                  <a:pt x="611864" y="2294546"/>
                  <a:pt x="615505" y="2292982"/>
                  <a:pt x="621812" y="2295862"/>
                </a:cubicBezTo>
                <a:cubicBezTo>
                  <a:pt x="627965" y="2297791"/>
                  <a:pt x="627784" y="2302695"/>
                  <a:pt x="624605" y="2307110"/>
                </a:cubicBezTo>
                <a:cubicBezTo>
                  <a:pt x="623963" y="2309164"/>
                  <a:pt x="623168" y="2310267"/>
                  <a:pt x="622526" y="2312320"/>
                </a:cubicBezTo>
                <a:cubicBezTo>
                  <a:pt x="620936" y="2314527"/>
                  <a:pt x="621398" y="2317378"/>
                  <a:pt x="623602" y="2318971"/>
                </a:cubicBezTo>
                <a:cubicBezTo>
                  <a:pt x="626755" y="2320411"/>
                  <a:pt x="627244" y="2317407"/>
                  <a:pt x="628987" y="2316150"/>
                </a:cubicBezTo>
                <a:cubicBezTo>
                  <a:pt x="632321" y="2312686"/>
                  <a:pt x="634552" y="2308425"/>
                  <a:pt x="635682" y="2303368"/>
                </a:cubicBezTo>
                <a:cubicBezTo>
                  <a:pt x="640325" y="2289943"/>
                  <a:pt x="645711" y="2287122"/>
                  <a:pt x="659120" y="2291778"/>
                </a:cubicBezTo>
                <a:cubicBezTo>
                  <a:pt x="665272" y="2293708"/>
                  <a:pt x="671580" y="2296588"/>
                  <a:pt x="677733" y="2298517"/>
                </a:cubicBezTo>
                <a:cubicBezTo>
                  <a:pt x="681835" y="2299804"/>
                  <a:pt x="686732" y="2299987"/>
                  <a:pt x="689759" y="2294622"/>
                </a:cubicBezTo>
                <a:cubicBezTo>
                  <a:pt x="693581" y="2288155"/>
                  <a:pt x="695351" y="2281044"/>
                  <a:pt x="704992" y="2280459"/>
                </a:cubicBezTo>
                <a:lnTo>
                  <a:pt x="711780" y="2279691"/>
                </a:lnTo>
                <a:lnTo>
                  <a:pt x="713833" y="2273155"/>
                </a:lnTo>
                <a:cubicBezTo>
                  <a:pt x="715174" y="2270228"/>
                  <a:pt x="716825" y="2267748"/>
                  <a:pt x="718751" y="2266095"/>
                </a:cubicBezTo>
                <a:cubicBezTo>
                  <a:pt x="728655" y="2258381"/>
                  <a:pt x="738558" y="2263891"/>
                  <a:pt x="746261" y="2268299"/>
                </a:cubicBezTo>
                <a:cubicBezTo>
                  <a:pt x="757265" y="2274911"/>
                  <a:pt x="769369" y="2279319"/>
                  <a:pt x="782574" y="2279319"/>
                </a:cubicBezTo>
                <a:cubicBezTo>
                  <a:pt x="790277" y="2279319"/>
                  <a:pt x="799080" y="2279319"/>
                  <a:pt x="807883" y="2279319"/>
                </a:cubicBezTo>
                <a:cubicBezTo>
                  <a:pt x="816962" y="2279319"/>
                  <a:pt x="825971" y="2279664"/>
                  <a:pt x="834827" y="2280594"/>
                </a:cubicBezTo>
                <a:lnTo>
                  <a:pt x="858806" y="2285006"/>
                </a:lnTo>
                <a:lnTo>
                  <a:pt x="868763" y="2280297"/>
                </a:lnTo>
                <a:lnTo>
                  <a:pt x="877059" y="2274920"/>
                </a:lnTo>
                <a:lnTo>
                  <a:pt x="868547" y="2272007"/>
                </a:lnTo>
                <a:cubicBezTo>
                  <a:pt x="849019" y="2261738"/>
                  <a:pt x="828712" y="2261876"/>
                  <a:pt x="809820" y="2273658"/>
                </a:cubicBezTo>
                <a:cubicBezTo>
                  <a:pt x="802584" y="2277540"/>
                  <a:pt x="799530" y="2276544"/>
                  <a:pt x="797364" y="2268816"/>
                </a:cubicBezTo>
                <a:cubicBezTo>
                  <a:pt x="796641" y="2266240"/>
                  <a:pt x="795918" y="2263664"/>
                  <a:pt x="794579" y="2262187"/>
                </a:cubicBezTo>
                <a:cubicBezTo>
                  <a:pt x="778375" y="2247282"/>
                  <a:pt x="762413" y="2233235"/>
                  <a:pt x="738059" y="2235434"/>
                </a:cubicBezTo>
                <a:cubicBezTo>
                  <a:pt x="732674" y="2236018"/>
                  <a:pt x="732808" y="2233202"/>
                  <a:pt x="733560" y="2229286"/>
                </a:cubicBezTo>
                <a:cubicBezTo>
                  <a:pt x="733935" y="2227328"/>
                  <a:pt x="735169" y="2225130"/>
                  <a:pt x="736402" y="2222932"/>
                </a:cubicBezTo>
                <a:cubicBezTo>
                  <a:pt x="738868" y="2218535"/>
                  <a:pt x="741575" y="2214997"/>
                  <a:pt x="736701" y="2210807"/>
                </a:cubicBezTo>
                <a:cubicBezTo>
                  <a:pt x="732684" y="2206377"/>
                  <a:pt x="729360" y="2211014"/>
                  <a:pt x="725314" y="2213075"/>
                </a:cubicBezTo>
                <a:cubicBezTo>
                  <a:pt x="717462" y="2218056"/>
                  <a:pt x="708753" y="2223277"/>
                  <a:pt x="700449" y="2220049"/>
                </a:cubicBezTo>
                <a:cubicBezTo>
                  <a:pt x="690189" y="2216443"/>
                  <a:pt x="686624" y="2220222"/>
                  <a:pt x="682549" y="2228774"/>
                </a:cubicBezTo>
                <a:cubicBezTo>
                  <a:pt x="681316" y="2230972"/>
                  <a:pt x="680083" y="2233171"/>
                  <a:pt x="677751" y="2234751"/>
                </a:cubicBezTo>
                <a:cubicBezTo>
                  <a:pt x="675902" y="2238048"/>
                  <a:pt x="673570" y="2239628"/>
                  <a:pt x="669177" y="2237155"/>
                </a:cubicBezTo>
                <a:cubicBezTo>
                  <a:pt x="665883" y="2235301"/>
                  <a:pt x="664919" y="2231867"/>
                  <a:pt x="666769" y="2228569"/>
                </a:cubicBezTo>
                <a:cubicBezTo>
                  <a:pt x="668378" y="2224412"/>
                  <a:pt x="668272" y="2220737"/>
                  <a:pt x="670979" y="2217200"/>
                </a:cubicBezTo>
                <a:cubicBezTo>
                  <a:pt x="672453" y="2215859"/>
                  <a:pt x="673927" y="2214520"/>
                  <a:pt x="672347" y="2212185"/>
                </a:cubicBezTo>
                <a:cubicBezTo>
                  <a:pt x="671009" y="2210709"/>
                  <a:pt x="668677" y="2212288"/>
                  <a:pt x="666962" y="2212769"/>
                </a:cubicBezTo>
                <a:cubicBezTo>
                  <a:pt x="664390" y="2213491"/>
                  <a:pt x="662675" y="2213972"/>
                  <a:pt x="661442" y="2216169"/>
                </a:cubicBezTo>
                <a:cubicBezTo>
                  <a:pt x="660209" y="2218368"/>
                  <a:pt x="658493" y="2218849"/>
                  <a:pt x="656297" y="2217613"/>
                </a:cubicBezTo>
                <a:cubicBezTo>
                  <a:pt x="644217" y="2210813"/>
                  <a:pt x="631866" y="2209646"/>
                  <a:pt x="619246" y="2214112"/>
                </a:cubicBezTo>
                <a:cubicBezTo>
                  <a:pt x="613485" y="2216653"/>
                  <a:pt x="607483" y="2218336"/>
                  <a:pt x="601240" y="2219161"/>
                </a:cubicBezTo>
                <a:cubicBezTo>
                  <a:pt x="597811" y="2220123"/>
                  <a:pt x="592666" y="2221566"/>
                  <a:pt x="589747" y="2217753"/>
                </a:cubicBezTo>
                <a:cubicBezTo>
                  <a:pt x="587926" y="2214560"/>
                  <a:pt x="591491" y="2210781"/>
                  <a:pt x="593341" y="2207483"/>
                </a:cubicBezTo>
                <a:cubicBezTo>
                  <a:pt x="594573" y="2205285"/>
                  <a:pt x="596048" y="2203946"/>
                  <a:pt x="597281" y="2201748"/>
                </a:cubicBezTo>
                <a:cubicBezTo>
                  <a:pt x="598514" y="2199549"/>
                  <a:pt x="602320" y="2196629"/>
                  <a:pt x="599642" y="2193676"/>
                </a:cubicBezTo>
                <a:cubicBezTo>
                  <a:pt x="597821" y="2190482"/>
                  <a:pt x="593534" y="2191685"/>
                  <a:pt x="590345" y="2193505"/>
                </a:cubicBezTo>
                <a:cubicBezTo>
                  <a:pt x="582628" y="2195669"/>
                  <a:pt x="576145" y="2195635"/>
                  <a:pt x="567465" y="2194365"/>
                </a:cubicBezTo>
                <a:cubicBezTo>
                  <a:pt x="547909" y="2190588"/>
                  <a:pt x="539681" y="2197526"/>
                  <a:pt x="537638" y="2216623"/>
                </a:cubicBezTo>
                <a:cubicBezTo>
                  <a:pt x="536992" y="2224213"/>
                  <a:pt x="533668" y="2228851"/>
                  <a:pt x="526568" y="2229916"/>
                </a:cubicBezTo>
                <a:cubicBezTo>
                  <a:pt x="521993" y="2213602"/>
                  <a:pt x="517658" y="2198146"/>
                  <a:pt x="513083" y="2181831"/>
                </a:cubicBezTo>
                <a:cubicBezTo>
                  <a:pt x="524845" y="2177606"/>
                  <a:pt x="526214" y="2172591"/>
                  <a:pt x="520617" y="2165825"/>
                </a:cubicBezTo>
                <a:cubicBezTo>
                  <a:pt x="519036" y="2163490"/>
                  <a:pt x="515125" y="2162734"/>
                  <a:pt x="516117" y="2159677"/>
                </a:cubicBezTo>
                <a:cubicBezTo>
                  <a:pt x="517967" y="2156380"/>
                  <a:pt x="521638" y="2156277"/>
                  <a:pt x="524452" y="2156413"/>
                </a:cubicBezTo>
                <a:cubicBezTo>
                  <a:pt x="527023" y="2155692"/>
                  <a:pt x="528979" y="2156069"/>
                  <a:pt x="530935" y="2156448"/>
                </a:cubicBezTo>
                <a:cubicBezTo>
                  <a:pt x="536561" y="2156722"/>
                  <a:pt x="538892" y="2155142"/>
                  <a:pt x="538064" y="2148891"/>
                </a:cubicBezTo>
                <a:cubicBezTo>
                  <a:pt x="537958" y="2145216"/>
                  <a:pt x="539085" y="2139342"/>
                  <a:pt x="544095" y="2140716"/>
                </a:cubicBezTo>
                <a:lnTo>
                  <a:pt x="561626" y="2139224"/>
                </a:lnTo>
                <a:lnTo>
                  <a:pt x="553359" y="2131442"/>
                </a:lnTo>
                <a:cubicBezTo>
                  <a:pt x="548181" y="2123505"/>
                  <a:pt x="541260" y="2116825"/>
                  <a:pt x="531799" y="2112505"/>
                </a:cubicBezTo>
                <a:cubicBezTo>
                  <a:pt x="523287" y="2108032"/>
                  <a:pt x="514775" y="2103559"/>
                  <a:pt x="508649" y="2095775"/>
                </a:cubicBezTo>
                <a:cubicBezTo>
                  <a:pt x="504494" y="2106197"/>
                  <a:pt x="512029" y="2116677"/>
                  <a:pt x="507874" y="2127098"/>
                </a:cubicBezTo>
                <a:cubicBezTo>
                  <a:pt x="497338" y="2116128"/>
                  <a:pt x="497338" y="2116128"/>
                  <a:pt x="485132" y="2124927"/>
                </a:cubicBezTo>
                <a:cubicBezTo>
                  <a:pt x="479747" y="2127748"/>
                  <a:pt x="476105" y="2129312"/>
                  <a:pt x="469952" y="2127382"/>
                </a:cubicBezTo>
                <a:cubicBezTo>
                  <a:pt x="453697" y="2123186"/>
                  <a:pt x="437749" y="2120890"/>
                  <a:pt x="421802" y="2118595"/>
                </a:cubicBezTo>
                <a:cubicBezTo>
                  <a:pt x="372855" y="2110912"/>
                  <a:pt x="323883" y="2109082"/>
                  <a:pt x="275425" y="2098396"/>
                </a:cubicBezTo>
                <a:cubicBezTo>
                  <a:pt x="271477" y="2098059"/>
                  <a:pt x="265784" y="2098979"/>
                  <a:pt x="265016" y="2094229"/>
                </a:cubicBezTo>
                <a:cubicBezTo>
                  <a:pt x="263299" y="2089632"/>
                  <a:pt x="267735" y="2086965"/>
                  <a:pt x="270120" y="2083654"/>
                </a:cubicBezTo>
                <a:cubicBezTo>
                  <a:pt x="272659" y="2081294"/>
                  <a:pt x="276147" y="2078779"/>
                  <a:pt x="273634" y="2075287"/>
                </a:cubicBezTo>
                <a:cubicBezTo>
                  <a:pt x="271918" y="2070689"/>
                  <a:pt x="267815" y="2069403"/>
                  <a:pt x="263867" y="2069066"/>
                </a:cubicBezTo>
                <a:cubicBezTo>
                  <a:pt x="261021" y="2069526"/>
                  <a:pt x="258175" y="2069987"/>
                  <a:pt x="255328" y="2070447"/>
                </a:cubicBezTo>
                <a:cubicBezTo>
                  <a:pt x="241892" y="2071645"/>
                  <a:pt x="233073" y="2065272"/>
                  <a:pt x="230922" y="2051970"/>
                </a:cubicBezTo>
                <a:cubicBezTo>
                  <a:pt x="230154" y="2047220"/>
                  <a:pt x="229386" y="2042469"/>
                  <a:pt x="230515" y="2037413"/>
                </a:cubicBezTo>
                <a:cubicBezTo>
                  <a:pt x="230542" y="2031558"/>
                  <a:pt x="226286" y="2029322"/>
                  <a:pt x="220901" y="2032142"/>
                </a:cubicBezTo>
                <a:cubicBezTo>
                  <a:pt x="210926" y="2036681"/>
                  <a:pt x="207411" y="2045048"/>
                  <a:pt x="210512" y="2058197"/>
                </a:cubicBezTo>
                <a:cubicBezTo>
                  <a:pt x="202641" y="2051670"/>
                  <a:pt x="196822" y="2045786"/>
                  <a:pt x="192747" y="2038646"/>
                </a:cubicBezTo>
                <a:cubicBezTo>
                  <a:pt x="188671" y="2031505"/>
                  <a:pt x="188752" y="2013943"/>
                  <a:pt x="194470" y="2007168"/>
                </a:cubicBezTo>
                <a:cubicBezTo>
                  <a:pt x="201934" y="1999137"/>
                  <a:pt x="211240" y="2002507"/>
                  <a:pt x="218496" y="2005233"/>
                </a:cubicBezTo>
                <a:cubicBezTo>
                  <a:pt x="228905" y="2009399"/>
                  <a:pt x="239956" y="2011512"/>
                  <a:pt x="251340" y="2009671"/>
                </a:cubicBezTo>
                <a:cubicBezTo>
                  <a:pt x="257981" y="2008596"/>
                  <a:pt x="265572" y="2007369"/>
                  <a:pt x="273161" y="2006142"/>
                </a:cubicBezTo>
                <a:cubicBezTo>
                  <a:pt x="304469" y="2001078"/>
                  <a:pt x="335596" y="2000919"/>
                  <a:pt x="363950" y="2019732"/>
                </a:cubicBezTo>
                <a:cubicBezTo>
                  <a:pt x="374821" y="2026748"/>
                  <a:pt x="380052" y="2022978"/>
                  <a:pt x="382952" y="2010809"/>
                </a:cubicBezTo>
                <a:cubicBezTo>
                  <a:pt x="383593" y="2008756"/>
                  <a:pt x="381234" y="2006212"/>
                  <a:pt x="383927" y="2004802"/>
                </a:cubicBezTo>
                <a:cubicBezTo>
                  <a:pt x="386773" y="2004342"/>
                  <a:pt x="388978" y="2005935"/>
                  <a:pt x="390234" y="2007682"/>
                </a:cubicBezTo>
                <a:cubicBezTo>
                  <a:pt x="391490" y="2009429"/>
                  <a:pt x="392746" y="2011175"/>
                  <a:pt x="393849" y="2011972"/>
                </a:cubicBezTo>
                <a:cubicBezTo>
                  <a:pt x="397463" y="2016262"/>
                  <a:pt x="401873" y="2019449"/>
                  <a:pt x="405847" y="2013931"/>
                </a:cubicBezTo>
                <a:cubicBezTo>
                  <a:pt x="410772" y="2008260"/>
                  <a:pt x="403028" y="2008538"/>
                  <a:pt x="400670" y="2005994"/>
                </a:cubicBezTo>
                <a:cubicBezTo>
                  <a:pt x="400516" y="2005044"/>
                  <a:pt x="399568" y="2005197"/>
                  <a:pt x="399414" y="2004248"/>
                </a:cubicBezTo>
                <a:cubicBezTo>
                  <a:pt x="397209" y="2002654"/>
                  <a:pt x="395800" y="1999957"/>
                  <a:pt x="397390" y="1997750"/>
                </a:cubicBezTo>
                <a:cubicBezTo>
                  <a:pt x="398826" y="1994593"/>
                  <a:pt x="400724" y="1994286"/>
                  <a:pt x="403877" y="1995725"/>
                </a:cubicBezTo>
                <a:cubicBezTo>
                  <a:pt x="416183" y="1999585"/>
                  <a:pt x="426005" y="1994097"/>
                  <a:pt x="431904" y="1982419"/>
                </a:cubicBezTo>
                <a:cubicBezTo>
                  <a:pt x="433494" y="1980211"/>
                  <a:pt x="436982" y="1977697"/>
                  <a:pt x="436521" y="1974848"/>
                </a:cubicBezTo>
                <a:cubicBezTo>
                  <a:pt x="434831" y="1964396"/>
                  <a:pt x="422705" y="1955633"/>
                  <a:pt x="413525" y="1959068"/>
                </a:cubicBezTo>
                <a:cubicBezTo>
                  <a:pt x="395165" y="1965936"/>
                  <a:pt x="376679" y="1966001"/>
                  <a:pt x="357270" y="1960365"/>
                </a:cubicBezTo>
                <a:cubicBezTo>
                  <a:pt x="350321" y="1959540"/>
                  <a:pt x="343373" y="1958713"/>
                  <a:pt x="338449" y="1964385"/>
                </a:cubicBezTo>
                <a:cubicBezTo>
                  <a:pt x="334167" y="1968002"/>
                  <a:pt x="332116" y="1967359"/>
                  <a:pt x="330245" y="1961812"/>
                </a:cubicBezTo>
                <a:cubicBezTo>
                  <a:pt x="328067" y="1954364"/>
                  <a:pt x="322555" y="1950381"/>
                  <a:pt x="314658" y="1949708"/>
                </a:cubicBezTo>
                <a:cubicBezTo>
                  <a:pt x="306607" y="1948085"/>
                  <a:pt x="297607" y="1946616"/>
                  <a:pt x="288608" y="1945146"/>
                </a:cubicBezTo>
                <a:cubicBezTo>
                  <a:pt x="280711" y="1944474"/>
                  <a:pt x="276943" y="1939234"/>
                  <a:pt x="276663" y="1931479"/>
                </a:cubicBezTo>
                <a:cubicBezTo>
                  <a:pt x="276509" y="1930529"/>
                  <a:pt x="276202" y="1928629"/>
                  <a:pt x="276843" y="1926575"/>
                </a:cubicBezTo>
                <a:cubicBezTo>
                  <a:pt x="276075" y="1921825"/>
                  <a:pt x="272614" y="1918484"/>
                  <a:pt x="267870" y="1919252"/>
                </a:cubicBezTo>
                <a:cubicBezTo>
                  <a:pt x="263921" y="1918916"/>
                  <a:pt x="264690" y="1923667"/>
                  <a:pt x="265305" y="1927466"/>
                </a:cubicBezTo>
                <a:cubicBezTo>
                  <a:pt x="264971" y="1931420"/>
                  <a:pt x="265585" y="1935221"/>
                  <a:pt x="260047" y="1937092"/>
                </a:cubicBezTo>
                <a:cubicBezTo>
                  <a:pt x="251508" y="1938472"/>
                  <a:pt x="242382" y="1930199"/>
                  <a:pt x="242896" y="1921341"/>
                </a:cubicBezTo>
                <a:cubicBezTo>
                  <a:pt x="242435" y="1918491"/>
                  <a:pt x="244026" y="1916284"/>
                  <a:pt x="241667" y="1913741"/>
                </a:cubicBezTo>
                <a:cubicBezTo>
                  <a:pt x="238821" y="1914201"/>
                  <a:pt x="239282" y="1917051"/>
                  <a:pt x="237538" y="1918307"/>
                </a:cubicBezTo>
                <a:cubicBezTo>
                  <a:pt x="233716" y="1924775"/>
                  <a:pt x="229922" y="1925389"/>
                  <a:pt x="225052" y="1919352"/>
                </a:cubicBezTo>
                <a:cubicBezTo>
                  <a:pt x="218617" y="1909668"/>
                  <a:pt x="209799" y="1903295"/>
                  <a:pt x="201133" y="1897872"/>
                </a:cubicBezTo>
                <a:cubicBezTo>
                  <a:pt x="191212" y="1890702"/>
                  <a:pt x="182085" y="1882429"/>
                  <a:pt x="178985" y="1869280"/>
                </a:cubicBezTo>
                <a:cubicBezTo>
                  <a:pt x="177268" y="1864684"/>
                  <a:pt x="174449" y="1859289"/>
                  <a:pt x="169398" y="1858157"/>
                </a:cubicBezTo>
                <a:cubicBezTo>
                  <a:pt x="148887" y="1851724"/>
                  <a:pt x="139507" y="1829842"/>
                  <a:pt x="119637" y="1821356"/>
                </a:cubicBezTo>
                <a:cubicBezTo>
                  <a:pt x="114279" y="1818323"/>
                  <a:pt x="114460" y="1813420"/>
                  <a:pt x="115589" y="1808362"/>
                </a:cubicBezTo>
                <a:cubicBezTo>
                  <a:pt x="117667" y="1803151"/>
                  <a:pt x="122872" y="1805234"/>
                  <a:pt x="126178" y="1807625"/>
                </a:cubicBezTo>
                <a:cubicBezTo>
                  <a:pt x="132639" y="1811455"/>
                  <a:pt x="138178" y="1809584"/>
                  <a:pt x="143256" y="1804863"/>
                </a:cubicBezTo>
                <a:cubicBezTo>
                  <a:pt x="149128" y="1799038"/>
                  <a:pt x="156411" y="1795911"/>
                  <a:pt x="164949" y="1794530"/>
                </a:cubicBezTo>
                <a:cubicBezTo>
                  <a:pt x="179333" y="1793178"/>
                  <a:pt x="188614" y="1802402"/>
                  <a:pt x="186970" y="1816317"/>
                </a:cubicBezTo>
                <a:cubicBezTo>
                  <a:pt x="186482" y="1819321"/>
                  <a:pt x="186148" y="1823274"/>
                  <a:pt x="186608" y="1826124"/>
                </a:cubicBezTo>
                <a:cubicBezTo>
                  <a:pt x="186763" y="1827075"/>
                  <a:pt x="185968" y="1828178"/>
                  <a:pt x="185968" y="1828178"/>
                </a:cubicBezTo>
                <a:cubicBezTo>
                  <a:pt x="186916" y="1828025"/>
                  <a:pt x="186916" y="1828025"/>
                  <a:pt x="187711" y="1826921"/>
                </a:cubicBezTo>
                <a:cubicBezTo>
                  <a:pt x="191506" y="1826308"/>
                  <a:pt x="194352" y="1825848"/>
                  <a:pt x="198301" y="1826184"/>
                </a:cubicBezTo>
                <a:cubicBezTo>
                  <a:pt x="217095" y="1828019"/>
                  <a:pt x="222326" y="1824249"/>
                  <a:pt x="225099" y="1805276"/>
                </a:cubicBezTo>
                <a:cubicBezTo>
                  <a:pt x="225614" y="1796418"/>
                  <a:pt x="230999" y="1793597"/>
                  <a:pt x="239845" y="1794116"/>
                </a:cubicBezTo>
                <a:cubicBezTo>
                  <a:pt x="246639" y="1793992"/>
                  <a:pt x="251048" y="1797179"/>
                  <a:pt x="255920" y="1803217"/>
                </a:cubicBezTo>
                <a:cubicBezTo>
                  <a:pt x="269428" y="1820531"/>
                  <a:pt x="287554" y="1830273"/>
                  <a:pt x="310143" y="1831495"/>
                </a:cubicBezTo>
                <a:cubicBezTo>
                  <a:pt x="329090" y="1834280"/>
                  <a:pt x="329090" y="1834280"/>
                  <a:pt x="322223" y="1815892"/>
                </a:cubicBezTo>
                <a:cubicBezTo>
                  <a:pt x="318635" y="1805748"/>
                  <a:pt x="319764" y="1800690"/>
                  <a:pt x="327687" y="1795509"/>
                </a:cubicBezTo>
                <a:cubicBezTo>
                  <a:pt x="332839" y="1809300"/>
                  <a:pt x="336146" y="1811690"/>
                  <a:pt x="350530" y="1810339"/>
                </a:cubicBezTo>
                <a:cubicBezTo>
                  <a:pt x="360018" y="1808805"/>
                  <a:pt x="369992" y="1804267"/>
                  <a:pt x="378170" y="1812693"/>
                </a:cubicBezTo>
                <a:cubicBezTo>
                  <a:pt x="378324" y="1813643"/>
                  <a:pt x="379273" y="1813490"/>
                  <a:pt x="380221" y="1813337"/>
                </a:cubicBezTo>
                <a:cubicBezTo>
                  <a:pt x="390991" y="1807695"/>
                  <a:pt x="395301" y="1798223"/>
                  <a:pt x="394251" y="1785719"/>
                </a:cubicBezTo>
                <a:cubicBezTo>
                  <a:pt x="393176" y="1779068"/>
                  <a:pt x="392101" y="1772418"/>
                  <a:pt x="399229" y="1768340"/>
                </a:cubicBezTo>
                <a:cubicBezTo>
                  <a:pt x="400024" y="1767236"/>
                  <a:pt x="402563" y="1764876"/>
                  <a:pt x="403024" y="1767726"/>
                </a:cubicBezTo>
                <a:cubicBezTo>
                  <a:pt x="405202" y="1775173"/>
                  <a:pt x="411997" y="1775049"/>
                  <a:pt x="418150" y="1776979"/>
                </a:cubicBezTo>
                <a:cubicBezTo>
                  <a:pt x="425252" y="1778755"/>
                  <a:pt x="429816" y="1782892"/>
                  <a:pt x="430096" y="1790646"/>
                </a:cubicBezTo>
                <a:cubicBezTo>
                  <a:pt x="430530" y="1799350"/>
                  <a:pt x="435400" y="1805387"/>
                  <a:pt x="443605" y="1807960"/>
                </a:cubicBezTo>
                <a:cubicBezTo>
                  <a:pt x="451014" y="1811637"/>
                  <a:pt x="457194" y="1807713"/>
                  <a:pt x="463067" y="1801888"/>
                </a:cubicBezTo>
                <a:cubicBezTo>
                  <a:pt x="467838" y="1795267"/>
                  <a:pt x="470349" y="1798761"/>
                  <a:pt x="471271" y="1804461"/>
                </a:cubicBezTo>
                <a:cubicBezTo>
                  <a:pt x="472654" y="1813012"/>
                  <a:pt x="477859" y="1815095"/>
                  <a:pt x="485142" y="1811967"/>
                </a:cubicBezTo>
                <a:cubicBezTo>
                  <a:pt x="487039" y="1811661"/>
                  <a:pt x="488936" y="1811353"/>
                  <a:pt x="490680" y="1810097"/>
                </a:cubicBezTo>
                <a:cubicBezTo>
                  <a:pt x="498911" y="1806815"/>
                  <a:pt x="505706" y="1806692"/>
                  <a:pt x="511037" y="1815579"/>
                </a:cubicBezTo>
                <a:cubicBezTo>
                  <a:pt x="517164" y="1823363"/>
                  <a:pt x="526471" y="1826732"/>
                  <a:pt x="535163" y="1826301"/>
                </a:cubicBezTo>
                <a:cubicBezTo>
                  <a:pt x="542111" y="1827128"/>
                  <a:pt x="549701" y="1825900"/>
                  <a:pt x="546113" y="1815756"/>
                </a:cubicBezTo>
                <a:cubicBezTo>
                  <a:pt x="545652" y="1812906"/>
                  <a:pt x="545986" y="1808952"/>
                  <a:pt x="546474" y="1805949"/>
                </a:cubicBezTo>
                <a:cubicBezTo>
                  <a:pt x="545399" y="1799298"/>
                  <a:pt x="547169" y="1792186"/>
                  <a:pt x="542452" y="1787100"/>
                </a:cubicBezTo>
                <a:cubicBezTo>
                  <a:pt x="530172" y="1777386"/>
                  <a:pt x="528970" y="1763931"/>
                  <a:pt x="526665" y="1749680"/>
                </a:cubicBezTo>
                <a:cubicBezTo>
                  <a:pt x="533921" y="1752406"/>
                  <a:pt x="541177" y="1755132"/>
                  <a:pt x="548766" y="1753905"/>
                </a:cubicBezTo>
                <a:cubicBezTo>
                  <a:pt x="558100" y="1751421"/>
                  <a:pt x="567099" y="1752890"/>
                  <a:pt x="575611" y="1757363"/>
                </a:cubicBezTo>
                <a:cubicBezTo>
                  <a:pt x="583020" y="1761040"/>
                  <a:pt x="591225" y="1763613"/>
                  <a:pt x="599429" y="1766186"/>
                </a:cubicBezTo>
                <a:cubicBezTo>
                  <a:pt x="623247" y="1775008"/>
                  <a:pt x="648656" y="1781624"/>
                  <a:pt x="671344" y="1795503"/>
                </a:cubicBezTo>
                <a:cubicBezTo>
                  <a:pt x="676702" y="1798536"/>
                  <a:pt x="679242" y="1796176"/>
                  <a:pt x="680370" y="1791118"/>
                </a:cubicBezTo>
                <a:cubicBezTo>
                  <a:pt x="681012" y="1789064"/>
                  <a:pt x="681346" y="1785111"/>
                  <a:pt x="685295" y="1785447"/>
                </a:cubicBezTo>
                <a:cubicBezTo>
                  <a:pt x="688294" y="1785937"/>
                  <a:pt x="688909" y="1789737"/>
                  <a:pt x="689217" y="1791638"/>
                </a:cubicBezTo>
                <a:cubicBezTo>
                  <a:pt x="690933" y="1796234"/>
                  <a:pt x="692496" y="1799881"/>
                  <a:pt x="696445" y="1800218"/>
                </a:cubicBezTo>
                <a:cubicBezTo>
                  <a:pt x="701342" y="1800401"/>
                  <a:pt x="705752" y="1803587"/>
                  <a:pt x="710649" y="1803770"/>
                </a:cubicBezTo>
                <a:cubicBezTo>
                  <a:pt x="717597" y="1804596"/>
                  <a:pt x="719161" y="1808244"/>
                  <a:pt x="717237" y="1814404"/>
                </a:cubicBezTo>
                <a:cubicBezTo>
                  <a:pt x="711979" y="1824029"/>
                  <a:pt x="719875" y="1824702"/>
                  <a:pt x="726183" y="1827581"/>
                </a:cubicBezTo>
                <a:cubicBezTo>
                  <a:pt x="734540" y="1831105"/>
                  <a:pt x="733311" y="1823504"/>
                  <a:pt x="734594" y="1819397"/>
                </a:cubicBezTo>
                <a:cubicBezTo>
                  <a:pt x="735236" y="1817343"/>
                  <a:pt x="734928" y="1815443"/>
                  <a:pt x="737774" y="1814983"/>
                </a:cubicBezTo>
                <a:cubicBezTo>
                  <a:pt x="740440" y="1819426"/>
                  <a:pt x="744054" y="1823716"/>
                  <a:pt x="745925" y="1829264"/>
                </a:cubicBezTo>
                <a:cubicBezTo>
                  <a:pt x="748437" y="1832757"/>
                  <a:pt x="751744" y="1835147"/>
                  <a:pt x="755539" y="1834533"/>
                </a:cubicBezTo>
                <a:cubicBezTo>
                  <a:pt x="760283" y="1833766"/>
                  <a:pt x="759515" y="1829016"/>
                  <a:pt x="760003" y="1826012"/>
                </a:cubicBezTo>
                <a:cubicBezTo>
                  <a:pt x="764519" y="1805783"/>
                  <a:pt x="775136" y="1799191"/>
                  <a:pt x="795339" y="1803723"/>
                </a:cubicBezTo>
                <a:cubicBezTo>
                  <a:pt x="799441" y="1805010"/>
                  <a:pt x="803390" y="1805346"/>
                  <a:pt x="806697" y="1807736"/>
                </a:cubicBezTo>
                <a:cubicBezTo>
                  <a:pt x="824208" y="1813678"/>
                  <a:pt x="838900" y="1814227"/>
                  <a:pt x="849570" y="1795927"/>
                </a:cubicBezTo>
                <a:cubicBezTo>
                  <a:pt x="849570" y="1795927"/>
                  <a:pt x="850518" y="1795775"/>
                  <a:pt x="850365" y="1794824"/>
                </a:cubicBezTo>
                <a:cubicBezTo>
                  <a:pt x="854801" y="1792156"/>
                  <a:pt x="858442" y="1790592"/>
                  <a:pt x="863647" y="1792676"/>
                </a:cubicBezTo>
                <a:cubicBezTo>
                  <a:pt x="865698" y="1793319"/>
                  <a:pt x="867902" y="1794913"/>
                  <a:pt x="867415" y="1797916"/>
                </a:cubicBezTo>
                <a:cubicBezTo>
                  <a:pt x="867235" y="1802820"/>
                  <a:pt x="862644" y="1804537"/>
                  <a:pt x="859003" y="1806102"/>
                </a:cubicBezTo>
                <a:cubicBezTo>
                  <a:pt x="856158" y="1806562"/>
                  <a:pt x="852516" y="1808125"/>
                  <a:pt x="852977" y="1810976"/>
                </a:cubicBezTo>
                <a:cubicBezTo>
                  <a:pt x="852643" y="1814930"/>
                  <a:pt x="857233" y="1813212"/>
                  <a:pt x="859437" y="1814805"/>
                </a:cubicBezTo>
                <a:cubicBezTo>
                  <a:pt x="864488" y="1815938"/>
                  <a:pt x="869386" y="1816121"/>
                  <a:pt x="874437" y="1817255"/>
                </a:cubicBezTo>
                <a:cubicBezTo>
                  <a:pt x="881385" y="1818080"/>
                  <a:pt x="887538" y="1820010"/>
                  <a:pt x="892255" y="1825097"/>
                </a:cubicBezTo>
                <a:cubicBezTo>
                  <a:pt x="895716" y="1828437"/>
                  <a:pt x="898562" y="1827977"/>
                  <a:pt x="902998" y="1825309"/>
                </a:cubicBezTo>
                <a:cubicBezTo>
                  <a:pt x="915512" y="1818411"/>
                  <a:pt x="924512" y="1819881"/>
                  <a:pt x="934894" y="1829900"/>
                </a:cubicBezTo>
                <a:cubicBezTo>
                  <a:pt x="940559" y="1834834"/>
                  <a:pt x="944481" y="1841024"/>
                  <a:pt x="949352" y="1847061"/>
                </a:cubicBezTo>
                <a:cubicBezTo>
                  <a:pt x="955324" y="1853895"/>
                  <a:pt x="962734" y="1857571"/>
                  <a:pt x="971733" y="1859041"/>
                </a:cubicBezTo>
                <a:cubicBezTo>
                  <a:pt x="981682" y="1860357"/>
                  <a:pt x="986117" y="1857690"/>
                  <a:pt x="989171" y="1846471"/>
                </a:cubicBezTo>
                <a:cubicBezTo>
                  <a:pt x="992071" y="1834303"/>
                  <a:pt x="998558" y="1832279"/>
                  <a:pt x="1010070" y="1837241"/>
                </a:cubicBezTo>
                <a:cubicBezTo>
                  <a:pt x="1014172" y="1838528"/>
                  <a:pt x="1016376" y="1840122"/>
                  <a:pt x="1020966" y="1838404"/>
                </a:cubicBezTo>
                <a:cubicBezTo>
                  <a:pt x="1031737" y="1832763"/>
                  <a:pt x="1031737" y="1832763"/>
                  <a:pt x="1033734" y="1845114"/>
                </a:cubicBezTo>
                <a:lnTo>
                  <a:pt x="1033901" y="1846144"/>
                </a:lnTo>
                <a:lnTo>
                  <a:pt x="1048531" y="1850889"/>
                </a:lnTo>
                <a:lnTo>
                  <a:pt x="1053950" y="1851269"/>
                </a:lnTo>
                <a:lnTo>
                  <a:pt x="1055059" y="1850561"/>
                </a:lnTo>
                <a:cubicBezTo>
                  <a:pt x="1057694" y="1848795"/>
                  <a:pt x="1060348" y="1847147"/>
                  <a:pt x="1063118" y="1846211"/>
                </a:cubicBezTo>
                <a:cubicBezTo>
                  <a:pt x="1074836" y="1840416"/>
                  <a:pt x="1087676" y="1840046"/>
                  <a:pt x="1098758" y="1843860"/>
                </a:cubicBezTo>
                <a:lnTo>
                  <a:pt x="1099157" y="1844093"/>
                </a:lnTo>
                <a:lnTo>
                  <a:pt x="1105722" y="1841491"/>
                </a:lnTo>
                <a:cubicBezTo>
                  <a:pt x="1109768" y="1839430"/>
                  <a:pt x="1113439" y="1839327"/>
                  <a:pt x="1117591" y="1840941"/>
                </a:cubicBezTo>
                <a:cubicBezTo>
                  <a:pt x="1127475" y="1846505"/>
                  <a:pt x="1137147" y="1844719"/>
                  <a:pt x="1146955" y="1840116"/>
                </a:cubicBezTo>
                <a:cubicBezTo>
                  <a:pt x="1160568" y="1832593"/>
                  <a:pt x="1172224" y="1824692"/>
                  <a:pt x="1183159" y="1814217"/>
                </a:cubicBezTo>
                <a:cubicBezTo>
                  <a:pt x="1185678" y="1811657"/>
                  <a:pt x="1188198" y="1809098"/>
                  <a:pt x="1190974" y="1807046"/>
                </a:cubicBezTo>
                <a:lnTo>
                  <a:pt x="1196662" y="1804536"/>
                </a:lnTo>
                <a:lnTo>
                  <a:pt x="1188790" y="1798589"/>
                </a:lnTo>
                <a:cubicBezTo>
                  <a:pt x="1183432" y="1795555"/>
                  <a:pt x="1179484" y="1795219"/>
                  <a:pt x="1174251" y="1798990"/>
                </a:cubicBezTo>
                <a:cubicBezTo>
                  <a:pt x="1169969" y="1802608"/>
                  <a:pt x="1166789" y="1807022"/>
                  <a:pt x="1160790" y="1806042"/>
                </a:cubicBezTo>
                <a:cubicBezTo>
                  <a:pt x="1154943" y="1806012"/>
                  <a:pt x="1153072" y="1800465"/>
                  <a:pt x="1149612" y="1797126"/>
                </a:cubicBezTo>
                <a:cubicBezTo>
                  <a:pt x="1142917" y="1809907"/>
                  <a:pt x="1142917" y="1809907"/>
                  <a:pt x="1130150" y="1803198"/>
                </a:cubicBezTo>
                <a:cubicBezTo>
                  <a:pt x="1124945" y="1801114"/>
                  <a:pt x="1119587" y="1798081"/>
                  <a:pt x="1113560" y="1802955"/>
                </a:cubicBezTo>
                <a:cubicBezTo>
                  <a:pt x="1100251" y="1810957"/>
                  <a:pt x="1097252" y="1810468"/>
                  <a:pt x="1087511" y="1798394"/>
                </a:cubicBezTo>
                <a:cubicBezTo>
                  <a:pt x="1082794" y="1793307"/>
                  <a:pt x="1078077" y="1788221"/>
                  <a:pt x="1072412" y="1783287"/>
                </a:cubicBezTo>
                <a:cubicBezTo>
                  <a:pt x="1059671" y="1770723"/>
                  <a:pt x="1054928" y="1771490"/>
                  <a:pt x="1045694" y="1786633"/>
                </a:cubicBezTo>
                <a:cubicBezTo>
                  <a:pt x="1043308" y="1789944"/>
                  <a:pt x="1042026" y="1794051"/>
                  <a:pt x="1038845" y="1798465"/>
                </a:cubicBezTo>
                <a:cubicBezTo>
                  <a:pt x="1035719" y="1791171"/>
                  <a:pt x="1032899" y="1785777"/>
                  <a:pt x="1029773" y="1778483"/>
                </a:cubicBezTo>
                <a:cubicBezTo>
                  <a:pt x="1028183" y="1780690"/>
                  <a:pt x="1028336" y="1781640"/>
                  <a:pt x="1027541" y="1782744"/>
                </a:cubicBezTo>
                <a:cubicBezTo>
                  <a:pt x="1021769" y="1801226"/>
                  <a:pt x="1012281" y="1802761"/>
                  <a:pt x="999387" y="1789248"/>
                </a:cubicBezTo>
                <a:cubicBezTo>
                  <a:pt x="997029" y="1786704"/>
                  <a:pt x="994670" y="1784160"/>
                  <a:pt x="992159" y="1780667"/>
                </a:cubicBezTo>
                <a:cubicBezTo>
                  <a:pt x="990902" y="1778920"/>
                  <a:pt x="989646" y="1777173"/>
                  <a:pt x="991083" y="1774016"/>
                </a:cubicBezTo>
                <a:cubicBezTo>
                  <a:pt x="997597" y="1766138"/>
                  <a:pt x="991136" y="1762308"/>
                  <a:pt x="985625" y="1758325"/>
                </a:cubicBezTo>
                <a:cubicBezTo>
                  <a:pt x="969550" y="1749225"/>
                  <a:pt x="951704" y="1747236"/>
                  <a:pt x="933859" y="1745248"/>
                </a:cubicBezTo>
                <a:cubicBezTo>
                  <a:pt x="905271" y="1743047"/>
                  <a:pt x="876041" y="1742899"/>
                  <a:pt x="849403" y="1728683"/>
                </a:cubicBezTo>
                <a:cubicBezTo>
                  <a:pt x="840892" y="1724209"/>
                  <a:pt x="832046" y="1723691"/>
                  <a:pt x="822712" y="1726175"/>
                </a:cubicBezTo>
                <a:cubicBezTo>
                  <a:pt x="815276" y="1728352"/>
                  <a:pt x="808174" y="1726576"/>
                  <a:pt x="802662" y="1722593"/>
                </a:cubicBezTo>
                <a:lnTo>
                  <a:pt x="801420" y="1722072"/>
                </a:lnTo>
                <a:lnTo>
                  <a:pt x="796616" y="1725348"/>
                </a:lnTo>
                <a:cubicBezTo>
                  <a:pt x="791953" y="1728508"/>
                  <a:pt x="788764" y="1730328"/>
                  <a:pt x="782898" y="1729195"/>
                </a:cubicBezTo>
                <a:cubicBezTo>
                  <a:pt x="767492" y="1727032"/>
                  <a:pt x="752570" y="1726587"/>
                  <a:pt x="737648" y="1726140"/>
                </a:cubicBezTo>
                <a:cubicBezTo>
                  <a:pt x="691781" y="1724185"/>
                  <a:pt x="646502" y="1727622"/>
                  <a:pt x="600771" y="1722851"/>
                </a:cubicBezTo>
                <a:cubicBezTo>
                  <a:pt x="597101" y="1722954"/>
                  <a:pt x="591956" y="1724397"/>
                  <a:pt x="590752" y="1720103"/>
                </a:cubicBezTo>
                <a:cubicBezTo>
                  <a:pt x="588690" y="1716050"/>
                  <a:pt x="592496" y="1713131"/>
                  <a:pt x="594346" y="1709834"/>
                </a:cubicBezTo>
                <a:cubicBezTo>
                  <a:pt x="596436" y="1707395"/>
                  <a:pt x="599384" y="1704716"/>
                  <a:pt x="596707" y="1701762"/>
                </a:cubicBezTo>
                <a:cubicBezTo>
                  <a:pt x="594645" y="1697709"/>
                  <a:pt x="590734" y="1696954"/>
                  <a:pt x="587063" y="1697057"/>
                </a:cubicBezTo>
                <a:cubicBezTo>
                  <a:pt x="584491" y="1697779"/>
                  <a:pt x="581918" y="1698500"/>
                  <a:pt x="579347" y="1699222"/>
                </a:cubicBezTo>
                <a:cubicBezTo>
                  <a:pt x="567101" y="1701729"/>
                  <a:pt x="558315" y="1696784"/>
                  <a:pt x="554944" y="1684763"/>
                </a:cubicBezTo>
                <a:cubicBezTo>
                  <a:pt x="553741" y="1680469"/>
                  <a:pt x="552537" y="1676175"/>
                  <a:pt x="553047" y="1671402"/>
                </a:cubicBezTo>
                <a:cubicBezTo>
                  <a:pt x="552459" y="1666010"/>
                  <a:pt x="548307" y="1664395"/>
                  <a:pt x="543644" y="1667556"/>
                </a:cubicBezTo>
                <a:cubicBezTo>
                  <a:pt x="534935" y="1672777"/>
                  <a:pt x="532575" y="1680848"/>
                  <a:pt x="536804" y="1692629"/>
                </a:cubicBezTo>
                <a:cubicBezTo>
                  <a:pt x="528875" y="1687443"/>
                  <a:pt x="522902" y="1682635"/>
                  <a:pt x="518404" y="1676487"/>
                </a:cubicBezTo>
                <a:cubicBezTo>
                  <a:pt x="516155" y="1673414"/>
                  <a:pt x="514589" y="1667832"/>
                  <a:pt x="514156" y="1662165"/>
                </a:cubicBezTo>
                <a:lnTo>
                  <a:pt x="514991" y="1657293"/>
                </a:lnTo>
                <a:lnTo>
                  <a:pt x="492018" y="1655838"/>
                </a:lnTo>
                <a:cubicBezTo>
                  <a:pt x="486325" y="1656759"/>
                  <a:pt x="482070" y="1654523"/>
                  <a:pt x="479251" y="1649129"/>
                </a:cubicBezTo>
                <a:cubicBezTo>
                  <a:pt x="468741" y="1632304"/>
                  <a:pt x="467793" y="1632458"/>
                  <a:pt x="448023" y="1636631"/>
                </a:cubicBezTo>
                <a:cubicBezTo>
                  <a:pt x="446126" y="1636937"/>
                  <a:pt x="444228" y="1637244"/>
                  <a:pt x="441382" y="1637704"/>
                </a:cubicBezTo>
                <a:cubicBezTo>
                  <a:pt x="443306" y="1631543"/>
                  <a:pt x="445230" y="1625382"/>
                  <a:pt x="447308" y="1620172"/>
                </a:cubicBezTo>
                <a:cubicBezTo>
                  <a:pt x="449566" y="1610057"/>
                  <a:pt x="456542" y="1605030"/>
                  <a:pt x="466183" y="1604445"/>
                </a:cubicBezTo>
                <a:cubicBezTo>
                  <a:pt x="471875" y="1603525"/>
                  <a:pt x="476926" y="1604657"/>
                  <a:pt x="482465" y="1602786"/>
                </a:cubicBezTo>
                <a:cubicBezTo>
                  <a:pt x="491644" y="1599352"/>
                  <a:pt x="494798" y="1600793"/>
                  <a:pt x="498232" y="1609986"/>
                </a:cubicBezTo>
                <a:cubicBezTo>
                  <a:pt x="498847" y="1613786"/>
                  <a:pt x="499461" y="1617587"/>
                  <a:pt x="500076" y="1621388"/>
                </a:cubicBezTo>
                <a:cubicBezTo>
                  <a:pt x="500049" y="1627241"/>
                  <a:pt x="503048" y="1627732"/>
                  <a:pt x="507792" y="1626964"/>
                </a:cubicBezTo>
                <a:cubicBezTo>
                  <a:pt x="518382" y="1626226"/>
                  <a:pt x="525203" y="1620248"/>
                  <a:pt x="530768" y="1612524"/>
                </a:cubicBezTo>
                <a:cubicBezTo>
                  <a:pt x="532513" y="1611266"/>
                  <a:pt x="533001" y="1608263"/>
                  <a:pt x="536000" y="1608752"/>
                </a:cubicBezTo>
                <a:cubicBezTo>
                  <a:pt x="538052" y="1609396"/>
                  <a:pt x="538512" y="1612246"/>
                  <a:pt x="539769" y="1613993"/>
                </a:cubicBezTo>
                <a:cubicBezTo>
                  <a:pt x="540076" y="1615893"/>
                  <a:pt x="540229" y="1616843"/>
                  <a:pt x="540537" y="1618743"/>
                </a:cubicBezTo>
                <a:cubicBezTo>
                  <a:pt x="541612" y="1625394"/>
                  <a:pt x="544766" y="1626834"/>
                  <a:pt x="550150" y="1624014"/>
                </a:cubicBezTo>
                <a:cubicBezTo>
                  <a:pt x="555382" y="1620242"/>
                  <a:pt x="558689" y="1622632"/>
                  <a:pt x="562304" y="1626923"/>
                </a:cubicBezTo>
                <a:cubicBezTo>
                  <a:pt x="565764" y="1630263"/>
                  <a:pt x="565430" y="1634216"/>
                  <a:pt x="563045" y="1637527"/>
                </a:cubicBezTo>
                <a:cubicBezTo>
                  <a:pt x="560814" y="1641788"/>
                  <a:pt x="555763" y="1640655"/>
                  <a:pt x="551507" y="1638418"/>
                </a:cubicBezTo>
                <a:cubicBezTo>
                  <a:pt x="548507" y="1637929"/>
                  <a:pt x="546302" y="1636335"/>
                  <a:pt x="544071" y="1640595"/>
                </a:cubicBezTo>
                <a:lnTo>
                  <a:pt x="545032" y="1644058"/>
                </a:lnTo>
                <a:lnTo>
                  <a:pt x="553866" y="1645470"/>
                </a:lnTo>
                <a:lnTo>
                  <a:pt x="563290" y="1644380"/>
                </a:lnTo>
                <a:lnTo>
                  <a:pt x="569044" y="1638507"/>
                </a:lnTo>
                <a:cubicBezTo>
                  <a:pt x="570842" y="1625542"/>
                  <a:pt x="579688" y="1626061"/>
                  <a:pt x="588533" y="1626580"/>
                </a:cubicBezTo>
                <a:cubicBezTo>
                  <a:pt x="597777" y="1626548"/>
                  <a:pt x="607013" y="1627979"/>
                  <a:pt x="616170" y="1629666"/>
                </a:cubicBezTo>
                <a:lnTo>
                  <a:pt x="627821" y="1631651"/>
                </a:lnTo>
                <a:lnTo>
                  <a:pt x="631627" y="1631302"/>
                </a:lnTo>
                <a:cubicBezTo>
                  <a:pt x="645833" y="1631254"/>
                  <a:pt x="660011" y="1633993"/>
                  <a:pt x="674048" y="1641170"/>
                </a:cubicBezTo>
                <a:cubicBezTo>
                  <a:pt x="684789" y="1646493"/>
                  <a:pt x="689212" y="1642475"/>
                  <a:pt x="690609" y="1630968"/>
                </a:cubicBezTo>
                <a:cubicBezTo>
                  <a:pt x="690984" y="1629011"/>
                  <a:pt x="688547" y="1626915"/>
                  <a:pt x="690878" y="1625335"/>
                </a:cubicBezTo>
                <a:cubicBezTo>
                  <a:pt x="693450" y="1624614"/>
                  <a:pt x="695647" y="1625850"/>
                  <a:pt x="696986" y="1627327"/>
                </a:cubicBezTo>
                <a:cubicBezTo>
                  <a:pt x="698325" y="1628804"/>
                  <a:pt x="699665" y="1630281"/>
                  <a:pt x="700763" y="1630899"/>
                </a:cubicBezTo>
                <a:cubicBezTo>
                  <a:pt x="704539" y="1634471"/>
                  <a:pt x="708931" y="1636943"/>
                  <a:pt x="712015" y="1631448"/>
                </a:cubicBezTo>
                <a:cubicBezTo>
                  <a:pt x="715954" y="1625712"/>
                  <a:pt x="708855" y="1626777"/>
                  <a:pt x="706419" y="1624683"/>
                </a:cubicBezTo>
                <a:cubicBezTo>
                  <a:pt x="706177" y="1623823"/>
                  <a:pt x="705319" y="1624064"/>
                  <a:pt x="705078" y="1623205"/>
                </a:cubicBezTo>
                <a:cubicBezTo>
                  <a:pt x="702882" y="1621968"/>
                  <a:pt x="701302" y="1619633"/>
                  <a:pt x="702535" y="1617435"/>
                </a:cubicBezTo>
                <a:lnTo>
                  <a:pt x="705762" y="1616011"/>
                </a:lnTo>
                <a:lnTo>
                  <a:pt x="695893" y="1610192"/>
                </a:lnTo>
                <a:cubicBezTo>
                  <a:pt x="701829" y="1607770"/>
                  <a:pt x="704797" y="1606559"/>
                  <a:pt x="708707" y="1606657"/>
                </a:cubicBezTo>
                <a:lnTo>
                  <a:pt x="724793" y="1610426"/>
                </a:lnTo>
                <a:lnTo>
                  <a:pt x="732709" y="1599711"/>
                </a:lnTo>
                <a:cubicBezTo>
                  <a:pt x="733942" y="1597512"/>
                  <a:pt x="736890" y="1594833"/>
                  <a:pt x="736168" y="1592257"/>
                </a:cubicBezTo>
                <a:lnTo>
                  <a:pt x="727501" y="1581946"/>
                </a:lnTo>
                <a:lnTo>
                  <a:pt x="723399" y="1582653"/>
                </a:lnTo>
                <a:lnTo>
                  <a:pt x="712092" y="1580526"/>
                </a:lnTo>
                <a:lnTo>
                  <a:pt x="688369" y="1587949"/>
                </a:lnTo>
                <a:cubicBezTo>
                  <a:pt x="679786" y="1589083"/>
                  <a:pt x="670918" y="1588791"/>
                  <a:pt x="661689" y="1587213"/>
                </a:cubicBezTo>
                <a:cubicBezTo>
                  <a:pt x="655205" y="1587178"/>
                  <a:pt x="648721" y="1587144"/>
                  <a:pt x="644782" y="1592880"/>
                </a:cubicBezTo>
                <a:cubicBezTo>
                  <a:pt x="641217" y="1596659"/>
                  <a:pt x="639262" y="1596281"/>
                  <a:pt x="636959" y="1591369"/>
                </a:cubicBezTo>
                <a:lnTo>
                  <a:pt x="634159" y="1589664"/>
                </a:lnTo>
                <a:lnTo>
                  <a:pt x="626784" y="1593377"/>
                </a:lnTo>
                <a:cubicBezTo>
                  <a:pt x="622314" y="1595545"/>
                  <a:pt x="620022" y="1601076"/>
                  <a:pt x="614457" y="1602118"/>
                </a:cubicBezTo>
                <a:cubicBezTo>
                  <a:pt x="615638" y="1596572"/>
                  <a:pt x="616804" y="1592138"/>
                  <a:pt x="617986" y="1586592"/>
                </a:cubicBezTo>
                <a:lnTo>
                  <a:pt x="617481" y="1581623"/>
                </a:lnTo>
                <a:lnTo>
                  <a:pt x="596882" y="1580381"/>
                </a:lnTo>
                <a:cubicBezTo>
                  <a:pt x="589542" y="1580587"/>
                  <a:pt x="585525" y="1576157"/>
                  <a:pt x="584455" y="1569047"/>
                </a:cubicBezTo>
                <a:cubicBezTo>
                  <a:pt x="584214" y="1568188"/>
                  <a:pt x="583733" y="1566471"/>
                  <a:pt x="584109" y="1564513"/>
                </a:cubicBezTo>
                <a:lnTo>
                  <a:pt x="581259" y="1560300"/>
                </a:lnTo>
                <a:lnTo>
                  <a:pt x="575033" y="1558761"/>
                </a:lnTo>
                <a:lnTo>
                  <a:pt x="572593" y="1561375"/>
                </a:lnTo>
                <a:cubicBezTo>
                  <a:pt x="572555" y="1562891"/>
                  <a:pt x="573097" y="1564823"/>
                  <a:pt x="573580" y="1566540"/>
                </a:cubicBezTo>
                <a:cubicBezTo>
                  <a:pt x="573685" y="1570216"/>
                  <a:pt x="574648" y="1573650"/>
                  <a:pt x="569744" y="1575952"/>
                </a:cubicBezTo>
                <a:cubicBezTo>
                  <a:pt x="562028" y="1578115"/>
                  <a:pt x="552760" y="1571453"/>
                  <a:pt x="552308" y="1563244"/>
                </a:cubicBezTo>
                <a:cubicBezTo>
                  <a:pt x="551586" y="1560668"/>
                  <a:pt x="552818" y="1558470"/>
                  <a:pt x="550381" y="1556375"/>
                </a:cubicBezTo>
                <a:cubicBezTo>
                  <a:pt x="547809" y="1557096"/>
                  <a:pt x="548532" y="1559672"/>
                  <a:pt x="547058" y="1561012"/>
                </a:cubicBezTo>
                <a:cubicBezTo>
                  <a:pt x="544216" y="1567366"/>
                  <a:pt x="540785" y="1568328"/>
                  <a:pt x="535670" y="1563280"/>
                </a:cubicBezTo>
                <a:cubicBezTo>
                  <a:pt x="528734" y="1555036"/>
                  <a:pt x="519948" y="1550091"/>
                  <a:pt x="511403" y="1546004"/>
                </a:cubicBezTo>
                <a:lnTo>
                  <a:pt x="505190" y="1541652"/>
                </a:lnTo>
                <a:lnTo>
                  <a:pt x="488096" y="1539617"/>
                </a:lnTo>
                <a:cubicBezTo>
                  <a:pt x="481996" y="1538982"/>
                  <a:pt x="475900" y="1538071"/>
                  <a:pt x="469821" y="1535769"/>
                </a:cubicBezTo>
                <a:cubicBezTo>
                  <a:pt x="462091" y="1532334"/>
                  <a:pt x="457691" y="1528941"/>
                  <a:pt x="460041" y="1518962"/>
                </a:cubicBezTo>
                <a:cubicBezTo>
                  <a:pt x="461306" y="1506744"/>
                  <a:pt x="452508" y="1499959"/>
                  <a:pt x="441334" y="1505377"/>
                </a:cubicBezTo>
                <a:cubicBezTo>
                  <a:pt x="432394" y="1509713"/>
                  <a:pt x="425746" y="1508515"/>
                  <a:pt x="418030" y="1503968"/>
                </a:cubicBezTo>
                <a:cubicBezTo>
                  <a:pt x="413646" y="1499463"/>
                  <a:pt x="409205" y="1499406"/>
                  <a:pt x="403596" y="1503784"/>
                </a:cubicBezTo>
                <a:cubicBezTo>
                  <a:pt x="397973" y="1509273"/>
                  <a:pt x="391297" y="1510300"/>
                  <a:pt x="384678" y="1506880"/>
                </a:cubicBezTo>
                <a:cubicBezTo>
                  <a:pt x="380250" y="1505711"/>
                  <a:pt x="374741" y="1502304"/>
                  <a:pt x="370299" y="1502248"/>
                </a:cubicBezTo>
                <a:cubicBezTo>
                  <a:pt x="363637" y="1502163"/>
                  <a:pt x="361458" y="1498799"/>
                  <a:pt x="360419" y="1493224"/>
                </a:cubicBezTo>
                <a:cubicBezTo>
                  <a:pt x="357230" y="1482062"/>
                  <a:pt x="355024" y="1480921"/>
                  <a:pt x="343834" y="1487452"/>
                </a:cubicBezTo>
                <a:cubicBezTo>
                  <a:pt x="337116" y="1491815"/>
                  <a:pt x="330383" y="1497290"/>
                  <a:pt x="322582" y="1499415"/>
                </a:cubicBezTo>
                <a:cubicBezTo>
                  <a:pt x="322597" y="1498303"/>
                  <a:pt x="321486" y="1498289"/>
                  <a:pt x="321500" y="1497177"/>
                </a:cubicBezTo>
                <a:cubicBezTo>
                  <a:pt x="331677" y="1482849"/>
                  <a:pt x="331677" y="1482849"/>
                  <a:pt x="322993" y="1467168"/>
                </a:cubicBezTo>
                <a:cubicBezTo>
                  <a:pt x="321911" y="1464930"/>
                  <a:pt x="320829" y="1462691"/>
                  <a:pt x="319733" y="1461566"/>
                </a:cubicBezTo>
                <a:cubicBezTo>
                  <a:pt x="311091" y="1442549"/>
                  <a:pt x="297809" y="1439042"/>
                  <a:pt x="278819" y="1447698"/>
                </a:cubicBezTo>
                <a:cubicBezTo>
                  <a:pt x="268756" y="1453130"/>
                  <a:pt x="262136" y="1449709"/>
                  <a:pt x="261167" y="1438575"/>
                </a:cubicBezTo>
                <a:cubicBezTo>
                  <a:pt x="260128" y="1433002"/>
                  <a:pt x="260199" y="1427442"/>
                  <a:pt x="261380" y="1421896"/>
                </a:cubicBezTo>
                <a:cubicBezTo>
                  <a:pt x="264910" y="1406370"/>
                  <a:pt x="279401" y="1402106"/>
                  <a:pt x="290377" y="1412256"/>
                </a:cubicBezTo>
                <a:cubicBezTo>
                  <a:pt x="299160" y="1420153"/>
                  <a:pt x="308001" y="1423602"/>
                  <a:pt x="317965" y="1425954"/>
                </a:cubicBezTo>
                <a:cubicBezTo>
                  <a:pt x="327945" y="1427193"/>
                  <a:pt x="336785" y="1430643"/>
                  <a:pt x="343348" y="1438512"/>
                </a:cubicBezTo>
                <a:cubicBezTo>
                  <a:pt x="353172" y="1451982"/>
                  <a:pt x="358709" y="1453165"/>
                  <a:pt x="371065" y="1442201"/>
                </a:cubicBezTo>
                <a:cubicBezTo>
                  <a:pt x="380032" y="1435642"/>
                  <a:pt x="387834" y="1433518"/>
                  <a:pt x="398909" y="1435882"/>
                </a:cubicBezTo>
                <a:cubicBezTo>
                  <a:pt x="418853" y="1439474"/>
                  <a:pt x="437616" y="1448611"/>
                  <a:pt x="456435" y="1453299"/>
                </a:cubicBezTo>
                <a:cubicBezTo>
                  <a:pt x="473034" y="1457959"/>
                  <a:pt x="489689" y="1458171"/>
                  <a:pt x="504251" y="1448347"/>
                </a:cubicBezTo>
                <a:cubicBezTo>
                  <a:pt x="512109" y="1441775"/>
                  <a:pt x="516522" y="1444056"/>
                  <a:pt x="523099" y="1450812"/>
                </a:cubicBezTo>
                <a:lnTo>
                  <a:pt x="525571" y="1452923"/>
                </a:lnTo>
                <a:lnTo>
                  <a:pt x="526745" y="1449429"/>
                </a:lnTo>
                <a:cubicBezTo>
                  <a:pt x="528879" y="1447557"/>
                  <a:pt x="532094" y="1446655"/>
                  <a:pt x="536193" y="1446431"/>
                </a:cubicBezTo>
                <a:cubicBezTo>
                  <a:pt x="542436" y="1445607"/>
                  <a:pt x="546829" y="1448080"/>
                  <a:pt x="551945" y="1453129"/>
                </a:cubicBezTo>
                <a:cubicBezTo>
                  <a:pt x="566192" y="1467656"/>
                  <a:pt x="583900" y="1474731"/>
                  <a:pt x="604824" y="1473493"/>
                </a:cubicBezTo>
                <a:cubicBezTo>
                  <a:pt x="622560" y="1474076"/>
                  <a:pt x="622560" y="1474076"/>
                  <a:pt x="614313" y="1457865"/>
                </a:cubicBezTo>
                <a:cubicBezTo>
                  <a:pt x="609949" y="1448900"/>
                  <a:pt x="610460" y="1444127"/>
                  <a:pt x="617213" y="1438527"/>
                </a:cubicBezTo>
                <a:cubicBezTo>
                  <a:pt x="623399" y="1450686"/>
                  <a:pt x="626693" y="1452541"/>
                  <a:pt x="639795" y="1449793"/>
                </a:cubicBezTo>
                <a:cubicBezTo>
                  <a:pt x="648369" y="1447388"/>
                  <a:pt x="657078" y="1442166"/>
                  <a:pt x="665488" y="1449069"/>
                </a:cubicBezTo>
                <a:cubicBezTo>
                  <a:pt x="665729" y="1449928"/>
                  <a:pt x="666587" y="1449688"/>
                  <a:pt x="667443" y="1449447"/>
                </a:cubicBezTo>
                <a:cubicBezTo>
                  <a:pt x="676769" y="1443127"/>
                  <a:pt x="679747" y="1433956"/>
                  <a:pt x="677473" y="1422553"/>
                </a:cubicBezTo>
                <a:cubicBezTo>
                  <a:pt x="675787" y="1416543"/>
                  <a:pt x="674101" y="1410532"/>
                  <a:pt x="680239" y="1406032"/>
                </a:cubicBezTo>
                <a:cubicBezTo>
                  <a:pt x="680856" y="1404933"/>
                  <a:pt x="682946" y="1402495"/>
                  <a:pt x="683668" y="1405070"/>
                </a:cubicBezTo>
                <a:cubicBezTo>
                  <a:pt x="686452" y="1411698"/>
                  <a:pt x="692695" y="1410875"/>
                  <a:pt x="698562" y="1412008"/>
                </a:cubicBezTo>
                <a:cubicBezTo>
                  <a:pt x="705286" y="1412900"/>
                  <a:pt x="709920" y="1416231"/>
                  <a:pt x="710989" y="1423341"/>
                </a:cubicBezTo>
                <a:cubicBezTo>
                  <a:pt x="712299" y="1431309"/>
                  <a:pt x="717415" y="1436358"/>
                  <a:pt x="725237" y="1437869"/>
                </a:cubicBezTo>
                <a:cubicBezTo>
                  <a:pt x="732443" y="1440479"/>
                  <a:pt x="737722" y="1436220"/>
                  <a:pt x="742520" y="1430244"/>
                </a:cubicBezTo>
                <a:cubicBezTo>
                  <a:pt x="746220" y="1423649"/>
                  <a:pt x="748898" y="1426602"/>
                  <a:pt x="750343" y="1431754"/>
                </a:cubicBezTo>
                <a:cubicBezTo>
                  <a:pt x="752510" y="1439482"/>
                  <a:pt x="757520" y="1440855"/>
                  <a:pt x="763897" y="1437215"/>
                </a:cubicBezTo>
                <a:cubicBezTo>
                  <a:pt x="765612" y="1436734"/>
                  <a:pt x="767327" y="1436253"/>
                  <a:pt x="768801" y="1434913"/>
                </a:cubicBezTo>
                <a:cubicBezTo>
                  <a:pt x="776036" y="1431032"/>
                  <a:pt x="782279" y="1430206"/>
                  <a:pt x="788116" y="1437832"/>
                </a:cubicBezTo>
                <a:cubicBezTo>
                  <a:pt x="794571" y="1444357"/>
                  <a:pt x="803492" y="1446486"/>
                  <a:pt x="811450" y="1445181"/>
                </a:cubicBezTo>
                <a:cubicBezTo>
                  <a:pt x="817933" y="1445214"/>
                  <a:pt x="824792" y="1443290"/>
                  <a:pt x="820428" y="1434326"/>
                </a:cubicBezTo>
                <a:cubicBezTo>
                  <a:pt x="819706" y="1431750"/>
                  <a:pt x="819600" y="1428076"/>
                  <a:pt x="819735" y="1425259"/>
                </a:cubicBezTo>
                <a:cubicBezTo>
                  <a:pt x="818049" y="1419248"/>
                  <a:pt x="818936" y="1412517"/>
                  <a:pt x="814061" y="1408326"/>
                </a:cubicBezTo>
                <a:cubicBezTo>
                  <a:pt x="807900" y="1404497"/>
                  <a:pt x="804192" y="1399518"/>
                  <a:pt x="801572" y="1393884"/>
                </a:cubicBezTo>
                <a:lnTo>
                  <a:pt x="799737" y="1388231"/>
                </a:lnTo>
                <a:lnTo>
                  <a:pt x="794641" y="1384487"/>
                </a:lnTo>
                <a:cubicBezTo>
                  <a:pt x="792426" y="1383902"/>
                  <a:pt x="789925" y="1384148"/>
                  <a:pt x="787134" y="1385225"/>
                </a:cubicBezTo>
                <a:cubicBezTo>
                  <a:pt x="779320" y="1388462"/>
                  <a:pt x="770422" y="1389460"/>
                  <a:pt x="761582" y="1386011"/>
                </a:cubicBezTo>
                <a:cubicBezTo>
                  <a:pt x="735047" y="1376776"/>
                  <a:pt x="705095" y="1374169"/>
                  <a:pt x="678588" y="1362710"/>
                </a:cubicBezTo>
                <a:cubicBezTo>
                  <a:pt x="669762" y="1358149"/>
                  <a:pt x="660893" y="1356923"/>
                  <a:pt x="651954" y="1361258"/>
                </a:cubicBezTo>
                <a:cubicBezTo>
                  <a:pt x="632978" y="1368801"/>
                  <a:pt x="627440" y="1367619"/>
                  <a:pt x="615440" y="1350783"/>
                </a:cubicBezTo>
                <a:cubicBezTo>
                  <a:pt x="611082" y="1344054"/>
                  <a:pt x="605587" y="1339536"/>
                  <a:pt x="598925" y="1339451"/>
                </a:cubicBezTo>
                <a:cubicBezTo>
                  <a:pt x="575622" y="1338042"/>
                  <a:pt x="554638" y="1328878"/>
                  <a:pt x="533627" y="1321936"/>
                </a:cubicBezTo>
                <a:cubicBezTo>
                  <a:pt x="514835" y="1315023"/>
                  <a:pt x="496030" y="1309223"/>
                  <a:pt x="476001" y="1312305"/>
                </a:cubicBezTo>
                <a:cubicBezTo>
                  <a:pt x="468214" y="1313317"/>
                  <a:pt x="463801" y="1311036"/>
                  <a:pt x="460541" y="1305435"/>
                </a:cubicBezTo>
                <a:cubicBezTo>
                  <a:pt x="456185" y="1298706"/>
                  <a:pt x="450732" y="1290852"/>
                  <a:pt x="441821" y="1292962"/>
                </a:cubicBezTo>
                <a:cubicBezTo>
                  <a:pt x="422888" y="1297169"/>
                  <a:pt x="407443" y="1289188"/>
                  <a:pt x="394289" y="1275674"/>
                </a:cubicBezTo>
                <a:cubicBezTo>
                  <a:pt x="374542" y="1256515"/>
                  <a:pt x="350200" y="1249532"/>
                  <a:pt x="323452" y="1256976"/>
                </a:cubicBezTo>
                <a:cubicBezTo>
                  <a:pt x="313430" y="1259073"/>
                  <a:pt x="310127" y="1256806"/>
                  <a:pt x="310254" y="1246798"/>
                </a:cubicBezTo>
                <a:cubicBezTo>
                  <a:pt x="310298" y="1243462"/>
                  <a:pt x="310340" y="1240127"/>
                  <a:pt x="309258" y="1237888"/>
                </a:cubicBezTo>
                <a:cubicBezTo>
                  <a:pt x="295121" y="1214353"/>
                  <a:pt x="280970" y="1191929"/>
                  <a:pt x="251061" y="1185988"/>
                </a:cubicBezTo>
                <a:cubicBezTo>
                  <a:pt x="244413" y="1184791"/>
                  <a:pt x="245565" y="1181469"/>
                  <a:pt x="247844" y="1177049"/>
                </a:cubicBezTo>
                <a:cubicBezTo>
                  <a:pt x="248982" y="1174839"/>
                  <a:pt x="251231" y="1172644"/>
                  <a:pt x="253480" y="1170448"/>
                </a:cubicBezTo>
                <a:cubicBezTo>
                  <a:pt x="257979" y="1166057"/>
                  <a:pt x="262462" y="1162778"/>
                  <a:pt x="258106" y="1156049"/>
                </a:cubicBezTo>
                <a:cubicBezTo>
                  <a:pt x="254860" y="1149335"/>
                  <a:pt x="249251" y="1153711"/>
                  <a:pt x="243686" y="1154753"/>
                </a:cubicBezTo>
                <a:cubicBezTo>
                  <a:pt x="232539" y="1157947"/>
                  <a:pt x="220282" y="1161128"/>
                  <a:pt x="211485" y="1154343"/>
                </a:cubicBezTo>
                <a:cubicBezTo>
                  <a:pt x="200480" y="1146417"/>
                  <a:pt x="194886" y="1149682"/>
                  <a:pt x="187000" y="1158479"/>
                </a:cubicBezTo>
                <a:cubicBezTo>
                  <a:pt x="184751" y="1160675"/>
                  <a:pt x="182502" y="1162870"/>
                  <a:pt x="179157" y="1163940"/>
                </a:cubicBezTo>
                <a:cubicBezTo>
                  <a:pt x="175784" y="1167234"/>
                  <a:pt x="172437" y="1168303"/>
                  <a:pt x="168053" y="1163799"/>
                </a:cubicBezTo>
                <a:cubicBezTo>
                  <a:pt x="164765" y="1160419"/>
                  <a:pt x="164821" y="1155972"/>
                  <a:pt x="168195" y="1152679"/>
                </a:cubicBezTo>
                <a:cubicBezTo>
                  <a:pt x="171583" y="1148273"/>
                  <a:pt x="172750" y="1143839"/>
                  <a:pt x="177233" y="1140560"/>
                </a:cubicBezTo>
                <a:cubicBezTo>
                  <a:pt x="179468" y="1139476"/>
                  <a:pt x="181704" y="1138392"/>
                  <a:pt x="180635" y="1135043"/>
                </a:cubicBezTo>
                <a:cubicBezTo>
                  <a:pt x="179553" y="1132804"/>
                  <a:pt x="176208" y="1133874"/>
                  <a:pt x="173988" y="1133846"/>
                </a:cubicBezTo>
                <a:cubicBezTo>
                  <a:pt x="170657" y="1133803"/>
                  <a:pt x="168436" y="1133775"/>
                  <a:pt x="166186" y="1135971"/>
                </a:cubicBezTo>
                <a:cubicBezTo>
                  <a:pt x="163938" y="1138166"/>
                  <a:pt x="161718" y="1138137"/>
                  <a:pt x="159524" y="1135885"/>
                </a:cubicBezTo>
                <a:cubicBezTo>
                  <a:pt x="147467" y="1123498"/>
                  <a:pt x="133103" y="1117755"/>
                  <a:pt x="116433" y="1118654"/>
                </a:cubicBezTo>
                <a:cubicBezTo>
                  <a:pt x="108646" y="1119667"/>
                  <a:pt x="100874" y="1119567"/>
                  <a:pt x="93115" y="1118357"/>
                </a:cubicBezTo>
                <a:cubicBezTo>
                  <a:pt x="88675" y="1118300"/>
                  <a:pt x="82012" y="1118215"/>
                  <a:pt x="79862" y="1112627"/>
                </a:cubicBezTo>
                <a:cubicBezTo>
                  <a:pt x="78809" y="1108165"/>
                  <a:pt x="84402" y="1104900"/>
                  <a:pt x="87777" y="1101606"/>
                </a:cubicBezTo>
                <a:cubicBezTo>
                  <a:pt x="90026" y="1099411"/>
                  <a:pt x="92260" y="1098327"/>
                  <a:pt x="94510" y="1096131"/>
                </a:cubicBezTo>
                <a:cubicBezTo>
                  <a:pt x="96758" y="1093935"/>
                  <a:pt x="102339" y="1091782"/>
                  <a:pt x="100175" y="1087306"/>
                </a:cubicBezTo>
                <a:cubicBezTo>
                  <a:pt x="99121" y="1082844"/>
                  <a:pt x="93569" y="1082774"/>
                  <a:pt x="89114" y="1083829"/>
                </a:cubicBezTo>
                <a:cubicBezTo>
                  <a:pt x="79120" y="1083701"/>
                  <a:pt x="71376" y="1081378"/>
                  <a:pt x="61440" y="1076803"/>
                </a:cubicBezTo>
                <a:cubicBezTo>
                  <a:pt x="39374" y="1065401"/>
                  <a:pt x="27089" y="1070804"/>
                  <a:pt x="17923" y="1092931"/>
                </a:cubicBezTo>
                <a:cubicBezTo>
                  <a:pt x="14478" y="1101784"/>
                  <a:pt x="8870" y="1106161"/>
                  <a:pt x="0" y="1104936"/>
                </a:cubicBezTo>
                <a:cubicBezTo>
                  <a:pt x="270" y="1083808"/>
                  <a:pt x="525" y="1063793"/>
                  <a:pt x="795" y="1042665"/>
                </a:cubicBezTo>
                <a:cubicBezTo>
                  <a:pt x="16354" y="1041752"/>
                  <a:pt x="19756" y="1036234"/>
                  <a:pt x="15442" y="1026170"/>
                </a:cubicBezTo>
                <a:cubicBezTo>
                  <a:pt x="14374" y="1022820"/>
                  <a:pt x="9961" y="1020539"/>
                  <a:pt x="12224" y="1017231"/>
                </a:cubicBezTo>
                <a:cubicBezTo>
                  <a:pt x="15598" y="1013937"/>
                  <a:pt x="20025" y="1015106"/>
                  <a:pt x="23341" y="1016262"/>
                </a:cubicBezTo>
                <a:cubicBezTo>
                  <a:pt x="26673" y="1016304"/>
                  <a:pt x="28879" y="1017444"/>
                  <a:pt x="31086" y="1018585"/>
                </a:cubicBezTo>
                <a:cubicBezTo>
                  <a:pt x="37720" y="1020893"/>
                  <a:pt x="41066" y="1019824"/>
                  <a:pt x="42275" y="1012054"/>
                </a:cubicBezTo>
                <a:cubicBezTo>
                  <a:pt x="43442" y="1007620"/>
                  <a:pt x="46859" y="1000991"/>
                  <a:pt x="52367" y="1004398"/>
                </a:cubicBezTo>
                <a:cubicBezTo>
                  <a:pt x="60097" y="1007832"/>
                  <a:pt x="67870" y="1007931"/>
                  <a:pt x="75629" y="1009142"/>
                </a:cubicBezTo>
                <a:cubicBezTo>
                  <a:pt x="82277" y="1010340"/>
                  <a:pt x="90021" y="1012663"/>
                  <a:pt x="97822" y="1010538"/>
                </a:cubicBezTo>
                <a:cubicBezTo>
                  <a:pt x="104512" y="1008398"/>
                  <a:pt x="112313" y="1006273"/>
                  <a:pt x="106903" y="995084"/>
                </a:cubicBezTo>
                <a:cubicBezTo>
                  <a:pt x="104725" y="991719"/>
                  <a:pt x="106974" y="989524"/>
                  <a:pt x="111429" y="988468"/>
                </a:cubicBezTo>
                <a:cubicBezTo>
                  <a:pt x="128085" y="988680"/>
                  <a:pt x="133580" y="993199"/>
                  <a:pt x="134478" y="1009893"/>
                </a:cubicBezTo>
                <a:cubicBezTo>
                  <a:pt x="134408" y="1015453"/>
                  <a:pt x="135460" y="1019915"/>
                  <a:pt x="139874" y="1022196"/>
                </a:cubicBezTo>
                <a:cubicBezTo>
                  <a:pt x="147603" y="1025630"/>
                  <a:pt x="155348" y="1027953"/>
                  <a:pt x="164259" y="1025842"/>
                </a:cubicBezTo>
                <a:cubicBezTo>
                  <a:pt x="166480" y="1025871"/>
                  <a:pt x="167647" y="1021437"/>
                  <a:pt x="166565" y="1019198"/>
                </a:cubicBezTo>
                <a:cubicBezTo>
                  <a:pt x="166607" y="1015863"/>
                  <a:pt x="166664" y="1011415"/>
                  <a:pt x="168913" y="1009220"/>
                </a:cubicBezTo>
                <a:cubicBezTo>
                  <a:pt x="172287" y="1005926"/>
                  <a:pt x="176827" y="998199"/>
                  <a:pt x="180073" y="1004913"/>
                </a:cubicBezTo>
                <a:cubicBezTo>
                  <a:pt x="188801" y="1017258"/>
                  <a:pt x="199904" y="1017399"/>
                  <a:pt x="212118" y="1017555"/>
                </a:cubicBezTo>
                <a:cubicBezTo>
                  <a:pt x="218766" y="1018753"/>
                  <a:pt x="225414" y="1019949"/>
                  <a:pt x="230895" y="1025580"/>
                </a:cubicBezTo>
                <a:cubicBezTo>
                  <a:pt x="251737" y="1045865"/>
                  <a:pt x="268407" y="1044965"/>
                  <a:pt x="284264" y="1020700"/>
                </a:cubicBezTo>
                <a:cubicBezTo>
                  <a:pt x="288790" y="1014084"/>
                  <a:pt x="294370" y="1011932"/>
                  <a:pt x="299837" y="1018674"/>
                </a:cubicBezTo>
                <a:cubicBezTo>
                  <a:pt x="312991" y="1032187"/>
                  <a:pt x="329590" y="1036848"/>
                  <a:pt x="347341" y="1038186"/>
                </a:cubicBezTo>
                <a:cubicBezTo>
                  <a:pt x="356210" y="1039411"/>
                  <a:pt x="365107" y="1038413"/>
                  <a:pt x="375086" y="1039652"/>
                </a:cubicBezTo>
                <a:cubicBezTo>
                  <a:pt x="391714" y="1042088"/>
                  <a:pt x="406148" y="1042273"/>
                  <a:pt x="413066" y="1022342"/>
                </a:cubicBezTo>
                <a:cubicBezTo>
                  <a:pt x="412966" y="1030126"/>
                  <a:pt x="411785" y="1035672"/>
                  <a:pt x="415031" y="1042385"/>
                </a:cubicBezTo>
                <a:cubicBezTo>
                  <a:pt x="418248" y="1051324"/>
                  <a:pt x="425978" y="1054759"/>
                  <a:pt x="433752" y="1054858"/>
                </a:cubicBezTo>
                <a:cubicBezTo>
                  <a:pt x="442648" y="1053859"/>
                  <a:pt x="437195" y="1046005"/>
                  <a:pt x="438363" y="1041570"/>
                </a:cubicBezTo>
                <a:cubicBezTo>
                  <a:pt x="439558" y="1034913"/>
                  <a:pt x="444056" y="1030522"/>
                  <a:pt x="450676" y="1033943"/>
                </a:cubicBezTo>
                <a:cubicBezTo>
                  <a:pt x="459502" y="1038504"/>
                  <a:pt x="467274" y="1038603"/>
                  <a:pt x="477282" y="1037619"/>
                </a:cubicBezTo>
                <a:cubicBezTo>
                  <a:pt x="489539" y="1034438"/>
                  <a:pt x="501753" y="1034594"/>
                  <a:pt x="512743" y="1043631"/>
                </a:cubicBezTo>
                <a:cubicBezTo>
                  <a:pt x="519334" y="1049276"/>
                  <a:pt x="526011" y="1048250"/>
                  <a:pt x="531634" y="1042760"/>
                </a:cubicBezTo>
                <a:cubicBezTo>
                  <a:pt x="535007" y="1039467"/>
                  <a:pt x="538381" y="1036173"/>
                  <a:pt x="540629" y="1033977"/>
                </a:cubicBezTo>
                <a:cubicBezTo>
                  <a:pt x="546238" y="1029600"/>
                  <a:pt x="549669" y="1021859"/>
                  <a:pt x="556302" y="1024168"/>
                </a:cubicBezTo>
                <a:cubicBezTo>
                  <a:pt x="562936" y="1026477"/>
                  <a:pt x="561727" y="1034246"/>
                  <a:pt x="561656" y="1039806"/>
                </a:cubicBezTo>
                <a:cubicBezTo>
                  <a:pt x="561585" y="1045366"/>
                  <a:pt x="566054" y="1043199"/>
                  <a:pt x="569372" y="1044353"/>
                </a:cubicBezTo>
                <a:cubicBezTo>
                  <a:pt x="572703" y="1044396"/>
                  <a:pt x="576034" y="1044439"/>
                  <a:pt x="574981" y="1039977"/>
                </a:cubicBezTo>
                <a:cubicBezTo>
                  <a:pt x="572915" y="1027717"/>
                  <a:pt x="579621" y="1024466"/>
                  <a:pt x="589628" y="1023480"/>
                </a:cubicBezTo>
                <a:cubicBezTo>
                  <a:pt x="599635" y="1022496"/>
                  <a:pt x="600802" y="1018062"/>
                  <a:pt x="594240" y="1010194"/>
                </a:cubicBezTo>
                <a:cubicBezTo>
                  <a:pt x="593157" y="1007955"/>
                  <a:pt x="589840" y="1006800"/>
                  <a:pt x="586523" y="1005646"/>
                </a:cubicBezTo>
                <a:cubicBezTo>
                  <a:pt x="557824" y="991935"/>
                  <a:pt x="526820" y="984867"/>
                  <a:pt x="494661" y="981120"/>
                </a:cubicBezTo>
                <a:cubicBezTo>
                  <a:pt x="469165" y="977458"/>
                  <a:pt x="445918" y="971601"/>
                  <a:pt x="425035" y="954653"/>
                </a:cubicBezTo>
                <a:cubicBezTo>
                  <a:pt x="412947" y="944490"/>
                  <a:pt x="404234" y="931032"/>
                  <a:pt x="396647" y="916478"/>
                </a:cubicBezTo>
                <a:cubicBezTo>
                  <a:pt x="388704" y="929723"/>
                  <a:pt x="383138" y="930764"/>
                  <a:pt x="372176" y="919503"/>
                </a:cubicBezTo>
                <a:cubicBezTo>
                  <a:pt x="368888" y="916124"/>
                  <a:pt x="366737" y="910536"/>
                  <a:pt x="367919" y="904990"/>
                </a:cubicBezTo>
                <a:cubicBezTo>
                  <a:pt x="369156" y="894996"/>
                  <a:pt x="361427" y="891561"/>
                  <a:pt x="353668" y="890350"/>
                </a:cubicBezTo>
                <a:cubicBezTo>
                  <a:pt x="345924" y="888028"/>
                  <a:pt x="342522" y="893545"/>
                  <a:pt x="339120" y="899063"/>
                </a:cubicBezTo>
                <a:cubicBezTo>
                  <a:pt x="336829" y="904594"/>
                  <a:pt x="336744" y="911266"/>
                  <a:pt x="329996" y="917852"/>
                </a:cubicBezTo>
                <a:cubicBezTo>
                  <a:pt x="333497" y="904551"/>
                  <a:pt x="326878" y="901130"/>
                  <a:pt x="318023" y="898794"/>
                </a:cubicBezTo>
                <a:cubicBezTo>
                  <a:pt x="310265" y="897582"/>
                  <a:pt x="301453" y="891909"/>
                  <a:pt x="302649" y="885251"/>
                </a:cubicBezTo>
                <a:cubicBezTo>
                  <a:pt x="305025" y="873048"/>
                  <a:pt x="306292" y="860830"/>
                  <a:pt x="314191" y="850922"/>
                </a:cubicBezTo>
                <a:cubicBezTo>
                  <a:pt x="318704" y="845418"/>
                  <a:pt x="323159" y="844363"/>
                  <a:pt x="330918" y="845574"/>
                </a:cubicBezTo>
                <a:cubicBezTo>
                  <a:pt x="336442" y="847868"/>
                  <a:pt x="338634" y="850121"/>
                  <a:pt x="337438" y="856779"/>
                </a:cubicBezTo>
                <a:cubicBezTo>
                  <a:pt x="337382" y="861227"/>
                  <a:pt x="340684" y="863494"/>
                  <a:pt x="344015" y="863536"/>
                </a:cubicBezTo>
                <a:cubicBezTo>
                  <a:pt x="357354" y="862594"/>
                  <a:pt x="365041" y="869364"/>
                  <a:pt x="372715" y="877248"/>
                </a:cubicBezTo>
                <a:cubicBezTo>
                  <a:pt x="380402" y="884018"/>
                  <a:pt x="389256" y="886355"/>
                  <a:pt x="397129" y="878671"/>
                </a:cubicBezTo>
                <a:cubicBezTo>
                  <a:pt x="402751" y="873182"/>
                  <a:pt x="404943" y="875434"/>
                  <a:pt x="403748" y="882092"/>
                </a:cubicBezTo>
                <a:cubicBezTo>
                  <a:pt x="403692" y="886540"/>
                  <a:pt x="405898" y="887679"/>
                  <a:pt x="410310" y="889960"/>
                </a:cubicBezTo>
                <a:cubicBezTo>
                  <a:pt x="429102" y="896872"/>
                  <a:pt x="449089" y="897128"/>
                  <a:pt x="468050" y="890697"/>
                </a:cubicBezTo>
                <a:cubicBezTo>
                  <a:pt x="478100" y="886376"/>
                  <a:pt x="488093" y="886504"/>
                  <a:pt x="498058" y="888854"/>
                </a:cubicBezTo>
                <a:cubicBezTo>
                  <a:pt x="506913" y="891191"/>
                  <a:pt x="514614" y="896851"/>
                  <a:pt x="521206" y="902496"/>
                </a:cubicBezTo>
                <a:cubicBezTo>
                  <a:pt x="524494" y="905874"/>
                  <a:pt x="526658" y="910350"/>
                  <a:pt x="532252" y="907085"/>
                </a:cubicBezTo>
                <a:cubicBezTo>
                  <a:pt x="537847" y="903820"/>
                  <a:pt x="537904" y="899372"/>
                  <a:pt x="536864" y="893798"/>
                </a:cubicBezTo>
                <a:cubicBezTo>
                  <a:pt x="535811" y="889336"/>
                  <a:pt x="533632" y="885972"/>
                  <a:pt x="534799" y="881538"/>
                </a:cubicBezTo>
                <a:cubicBezTo>
                  <a:pt x="534956" y="869307"/>
                  <a:pt x="529474" y="863676"/>
                  <a:pt x="518399" y="861310"/>
                </a:cubicBezTo>
                <a:cubicBezTo>
                  <a:pt x="498469" y="856608"/>
                  <a:pt x="480775" y="850821"/>
                  <a:pt x="461983" y="843909"/>
                </a:cubicBezTo>
                <a:cubicBezTo>
                  <a:pt x="450950" y="838207"/>
                  <a:pt x="449911" y="832633"/>
                  <a:pt x="457797" y="823837"/>
                </a:cubicBezTo>
                <a:cubicBezTo>
                  <a:pt x="458908" y="823851"/>
                  <a:pt x="458921" y="822738"/>
                  <a:pt x="458936" y="821627"/>
                </a:cubicBezTo>
                <a:cubicBezTo>
                  <a:pt x="461298" y="810535"/>
                  <a:pt x="469155" y="803962"/>
                  <a:pt x="476999" y="798501"/>
                </a:cubicBezTo>
                <a:cubicBezTo>
                  <a:pt x="482608" y="794125"/>
                  <a:pt x="484800" y="796377"/>
                  <a:pt x="485854" y="800839"/>
                </a:cubicBezTo>
                <a:cubicBezTo>
                  <a:pt x="487947" y="810875"/>
                  <a:pt x="482338" y="815252"/>
                  <a:pt x="473441" y="816250"/>
                </a:cubicBezTo>
                <a:cubicBezTo>
                  <a:pt x="475591" y="821838"/>
                  <a:pt x="478865" y="826329"/>
                  <a:pt x="484417" y="826400"/>
                </a:cubicBezTo>
                <a:cubicBezTo>
                  <a:pt x="487748" y="826443"/>
                  <a:pt x="488916" y="822009"/>
                  <a:pt x="490068" y="818688"/>
                </a:cubicBezTo>
                <a:cubicBezTo>
                  <a:pt x="494723" y="802064"/>
                  <a:pt x="499206" y="798785"/>
                  <a:pt x="515848" y="800108"/>
                </a:cubicBezTo>
                <a:cubicBezTo>
                  <a:pt x="531364" y="802531"/>
                  <a:pt x="548020" y="802743"/>
                  <a:pt x="563593" y="800718"/>
                </a:cubicBezTo>
                <a:cubicBezTo>
                  <a:pt x="584733" y="797651"/>
                  <a:pt x="589117" y="802155"/>
                  <a:pt x="585517" y="823241"/>
                </a:cubicBezTo>
                <a:cubicBezTo>
                  <a:pt x="585502" y="824352"/>
                  <a:pt x="585489" y="825465"/>
                  <a:pt x="585475" y="826576"/>
                </a:cubicBezTo>
                <a:cubicBezTo>
                  <a:pt x="584322" y="829898"/>
                  <a:pt x="580934" y="834304"/>
                  <a:pt x="586457" y="836598"/>
                </a:cubicBezTo>
                <a:cubicBezTo>
                  <a:pt x="591995" y="837781"/>
                  <a:pt x="597518" y="840076"/>
                  <a:pt x="600935" y="833447"/>
                </a:cubicBezTo>
                <a:cubicBezTo>
                  <a:pt x="603212" y="829027"/>
                  <a:pt x="605476" y="825719"/>
                  <a:pt x="606643" y="821285"/>
                </a:cubicBezTo>
                <a:cubicBezTo>
                  <a:pt x="611169" y="814670"/>
                  <a:pt x="615624" y="813615"/>
                  <a:pt x="622230" y="818148"/>
                </a:cubicBezTo>
                <a:cubicBezTo>
                  <a:pt x="628850" y="821568"/>
                  <a:pt x="627669" y="827114"/>
                  <a:pt x="623170" y="831505"/>
                </a:cubicBezTo>
                <a:cubicBezTo>
                  <a:pt x="622031" y="833715"/>
                  <a:pt x="620907" y="834813"/>
                  <a:pt x="619768" y="837023"/>
                </a:cubicBezTo>
                <a:cubicBezTo>
                  <a:pt x="617520" y="839218"/>
                  <a:pt x="617476" y="842555"/>
                  <a:pt x="619669" y="844806"/>
                </a:cubicBezTo>
                <a:cubicBezTo>
                  <a:pt x="622971" y="847073"/>
                  <a:pt x="624124" y="843751"/>
                  <a:pt x="626359" y="842667"/>
                </a:cubicBezTo>
                <a:cubicBezTo>
                  <a:pt x="630844" y="839388"/>
                  <a:pt x="634231" y="834983"/>
                  <a:pt x="636523" y="829452"/>
                </a:cubicBezTo>
                <a:cubicBezTo>
                  <a:pt x="644480" y="815095"/>
                  <a:pt x="651171" y="812956"/>
                  <a:pt x="665505" y="820924"/>
                </a:cubicBezTo>
                <a:cubicBezTo>
                  <a:pt x="672126" y="824345"/>
                  <a:pt x="678731" y="828878"/>
                  <a:pt x="685350" y="832298"/>
                </a:cubicBezTo>
                <a:cubicBezTo>
                  <a:pt x="689764" y="834580"/>
                  <a:pt x="695302" y="835761"/>
                  <a:pt x="699814" y="830258"/>
                </a:cubicBezTo>
                <a:cubicBezTo>
                  <a:pt x="705450" y="823657"/>
                  <a:pt x="708881" y="815916"/>
                  <a:pt x="719970" y="817170"/>
                </a:cubicBezTo>
                <a:cubicBezTo>
                  <a:pt x="726618" y="818366"/>
                  <a:pt x="731089" y="816199"/>
                  <a:pt x="736584" y="820718"/>
                </a:cubicBezTo>
                <a:cubicBezTo>
                  <a:pt x="764044" y="844423"/>
                  <a:pt x="795063" y="850379"/>
                  <a:pt x="829570" y="844147"/>
                </a:cubicBezTo>
                <a:cubicBezTo>
                  <a:pt x="835136" y="843106"/>
                  <a:pt x="839563" y="844274"/>
                  <a:pt x="843962" y="847666"/>
                </a:cubicBezTo>
                <a:cubicBezTo>
                  <a:pt x="853828" y="857802"/>
                  <a:pt x="866028" y="859069"/>
                  <a:pt x="879380" y="857015"/>
                </a:cubicBezTo>
                <a:cubicBezTo>
                  <a:pt x="898314" y="852808"/>
                  <a:pt x="915040" y="847460"/>
                  <a:pt x="931809" y="838777"/>
                </a:cubicBezTo>
                <a:cubicBezTo>
                  <a:pt x="939638" y="834428"/>
                  <a:pt x="947467" y="830079"/>
                  <a:pt x="956336" y="831304"/>
                </a:cubicBezTo>
                <a:cubicBezTo>
                  <a:pt x="985120" y="838345"/>
                  <a:pt x="1016210" y="838740"/>
                  <a:pt x="1042675" y="853536"/>
                </a:cubicBezTo>
                <a:cubicBezTo>
                  <a:pt x="1048184" y="856943"/>
                  <a:pt x="1052640" y="855887"/>
                  <a:pt x="1058248" y="851511"/>
                </a:cubicBezTo>
                <a:cubicBezTo>
                  <a:pt x="1060497" y="849315"/>
                  <a:pt x="1062746" y="847119"/>
                  <a:pt x="1064981" y="846035"/>
                </a:cubicBezTo>
                <a:cubicBezTo>
                  <a:pt x="1070547" y="844994"/>
                  <a:pt x="1069465" y="842756"/>
                  <a:pt x="1068397" y="839406"/>
                </a:cubicBezTo>
                <a:cubicBezTo>
                  <a:pt x="1066262" y="832705"/>
                  <a:pt x="1061863" y="829313"/>
                  <a:pt x="1055200" y="829229"/>
                </a:cubicBezTo>
                <a:cubicBezTo>
                  <a:pt x="1047428" y="829129"/>
                  <a:pt x="1044182" y="822415"/>
                  <a:pt x="1045378" y="815757"/>
                </a:cubicBezTo>
                <a:cubicBezTo>
                  <a:pt x="1046559" y="810211"/>
                  <a:pt x="1053193" y="812521"/>
                  <a:pt x="1057620" y="813689"/>
                </a:cubicBezTo>
                <a:cubicBezTo>
                  <a:pt x="1069806" y="816069"/>
                  <a:pt x="1073010" y="826119"/>
                  <a:pt x="1076227" y="835058"/>
                </a:cubicBezTo>
                <a:cubicBezTo>
                  <a:pt x="1091375" y="866390"/>
                  <a:pt x="1117896" y="876738"/>
                  <a:pt x="1149185" y="861567"/>
                </a:cubicBezTo>
                <a:cubicBezTo>
                  <a:pt x="1157000" y="858330"/>
                  <a:pt x="1164800" y="856205"/>
                  <a:pt x="1172559" y="857416"/>
                </a:cubicBezTo>
                <a:cubicBezTo>
                  <a:pt x="1178111" y="857487"/>
                  <a:pt x="1180318" y="858628"/>
                  <a:pt x="1180246" y="864187"/>
                </a:cubicBezTo>
                <a:cubicBezTo>
                  <a:pt x="1181230" y="874210"/>
                  <a:pt x="1184518" y="877587"/>
                  <a:pt x="1194553" y="874379"/>
                </a:cubicBezTo>
                <a:cubicBezTo>
                  <a:pt x="1213501" y="869060"/>
                  <a:pt x="1231268" y="869287"/>
                  <a:pt x="1250142" y="869527"/>
                </a:cubicBezTo>
                <a:cubicBezTo>
                  <a:pt x="1280109" y="871022"/>
                  <a:pt x="1307953" y="864704"/>
                  <a:pt x="1331553" y="842761"/>
                </a:cubicBezTo>
                <a:cubicBezTo>
                  <a:pt x="1331553" y="842761"/>
                  <a:pt x="1332650" y="843887"/>
                  <a:pt x="1332636" y="844999"/>
                </a:cubicBezTo>
                <a:cubicBezTo>
                  <a:pt x="1331483" y="848321"/>
                  <a:pt x="1329220" y="851628"/>
                  <a:pt x="1328052" y="856063"/>
                </a:cubicBezTo>
                <a:cubicBezTo>
                  <a:pt x="1325703" y="866041"/>
                  <a:pt x="1327868" y="870518"/>
                  <a:pt x="1337833" y="872869"/>
                </a:cubicBezTo>
                <a:cubicBezTo>
                  <a:pt x="1350019" y="875249"/>
                  <a:pt x="1353378" y="873068"/>
                  <a:pt x="1354645" y="860850"/>
                </a:cubicBezTo>
                <a:cubicBezTo>
                  <a:pt x="1354687" y="857514"/>
                  <a:pt x="1352551" y="850814"/>
                  <a:pt x="1359213" y="850899"/>
                </a:cubicBezTo>
                <a:cubicBezTo>
                  <a:pt x="1369221" y="849915"/>
                  <a:pt x="1375770" y="858895"/>
                  <a:pt x="1371215" y="867734"/>
                </a:cubicBezTo>
                <a:cubicBezTo>
                  <a:pt x="1367813" y="873251"/>
                  <a:pt x="1368881" y="876601"/>
                  <a:pt x="1375514" y="878910"/>
                </a:cubicBezTo>
                <a:cubicBezTo>
                  <a:pt x="1389878" y="884654"/>
                  <a:pt x="1404228" y="891511"/>
                  <a:pt x="1417439" y="900576"/>
                </a:cubicBezTo>
                <a:cubicBezTo>
                  <a:pt x="1428458" y="907389"/>
                  <a:pt x="1440658" y="908657"/>
                  <a:pt x="1452971" y="901030"/>
                </a:cubicBezTo>
                <a:cubicBezTo>
                  <a:pt x="1456345" y="897736"/>
                  <a:pt x="1460800" y="896681"/>
                  <a:pt x="1466351" y="896751"/>
                </a:cubicBezTo>
                <a:cubicBezTo>
                  <a:pt x="1475220" y="897976"/>
                  <a:pt x="1484089" y="899202"/>
                  <a:pt x="1492958" y="900427"/>
                </a:cubicBezTo>
                <a:cubicBezTo>
                  <a:pt x="1499620" y="900512"/>
                  <a:pt x="1505130" y="903919"/>
                  <a:pt x="1507251" y="911731"/>
                </a:cubicBezTo>
                <a:cubicBezTo>
                  <a:pt x="1508262" y="919528"/>
                  <a:pt x="1512689" y="920696"/>
                  <a:pt x="1519379" y="918558"/>
                </a:cubicBezTo>
                <a:cubicBezTo>
                  <a:pt x="1524946" y="917516"/>
                  <a:pt x="1531622" y="916490"/>
                  <a:pt x="1537187" y="915449"/>
                </a:cubicBezTo>
                <a:cubicBezTo>
                  <a:pt x="1550554" y="912283"/>
                  <a:pt x="1558427" y="904598"/>
                  <a:pt x="1560817" y="891282"/>
                </a:cubicBezTo>
                <a:cubicBezTo>
                  <a:pt x="1561984" y="886848"/>
                  <a:pt x="1562042" y="882401"/>
                  <a:pt x="1563208" y="877967"/>
                </a:cubicBezTo>
                <a:cubicBezTo>
                  <a:pt x="1566114" y="911369"/>
                  <a:pt x="1590472" y="917240"/>
                  <a:pt x="1615953" y="922013"/>
                </a:cubicBezTo>
                <a:cubicBezTo>
                  <a:pt x="1623697" y="924336"/>
                  <a:pt x="1629292" y="921071"/>
                  <a:pt x="1634900" y="916694"/>
                </a:cubicBezTo>
                <a:cubicBezTo>
                  <a:pt x="1640509" y="912317"/>
                  <a:pt x="1642800" y="906786"/>
                  <a:pt x="1640665" y="900085"/>
                </a:cubicBezTo>
                <a:cubicBezTo>
                  <a:pt x="1638515" y="894497"/>
                  <a:pt x="1632921" y="897762"/>
                  <a:pt x="1628479" y="897706"/>
                </a:cubicBezTo>
                <a:cubicBezTo>
                  <a:pt x="1625147" y="897663"/>
                  <a:pt x="1619582" y="898704"/>
                  <a:pt x="1618542" y="893130"/>
                </a:cubicBezTo>
                <a:cubicBezTo>
                  <a:pt x="1617488" y="888668"/>
                  <a:pt x="1619780" y="883137"/>
                  <a:pt x="1624250" y="880970"/>
                </a:cubicBezTo>
                <a:cubicBezTo>
                  <a:pt x="1628734" y="877689"/>
                  <a:pt x="1634286" y="877761"/>
                  <a:pt x="1638728" y="877818"/>
                </a:cubicBezTo>
                <a:cubicBezTo>
                  <a:pt x="1644279" y="877889"/>
                  <a:pt x="1649831" y="877960"/>
                  <a:pt x="1653219" y="873554"/>
                </a:cubicBezTo>
                <a:cubicBezTo>
                  <a:pt x="1647766" y="865700"/>
                  <a:pt x="1638926" y="862250"/>
                  <a:pt x="1631153" y="862151"/>
                </a:cubicBezTo>
                <a:cubicBezTo>
                  <a:pt x="1607864" y="859630"/>
                  <a:pt x="1586866" y="851577"/>
                  <a:pt x="1565869" y="843524"/>
                </a:cubicBezTo>
                <a:cubicBezTo>
                  <a:pt x="1551505" y="837780"/>
                  <a:pt x="1537070" y="837596"/>
                  <a:pt x="1522522" y="846308"/>
                </a:cubicBezTo>
                <a:cubicBezTo>
                  <a:pt x="1518038" y="849587"/>
                  <a:pt x="1513611" y="848419"/>
                  <a:pt x="1509226" y="843914"/>
                </a:cubicBezTo>
                <a:cubicBezTo>
                  <a:pt x="1501567" y="834919"/>
                  <a:pt x="1491645" y="829232"/>
                  <a:pt x="1481721" y="823544"/>
                </a:cubicBezTo>
                <a:cubicBezTo>
                  <a:pt x="1476199" y="821249"/>
                  <a:pt x="1470647" y="821179"/>
                  <a:pt x="1465052" y="824444"/>
                </a:cubicBezTo>
                <a:cubicBezTo>
                  <a:pt x="1453864" y="830974"/>
                  <a:pt x="1441621" y="833043"/>
                  <a:pt x="1429449" y="829551"/>
                </a:cubicBezTo>
                <a:cubicBezTo>
                  <a:pt x="1418388" y="826074"/>
                  <a:pt x="1407328" y="822596"/>
                  <a:pt x="1397377" y="819133"/>
                </a:cubicBezTo>
                <a:cubicBezTo>
                  <a:pt x="1389647" y="815698"/>
                  <a:pt x="1385191" y="816753"/>
                  <a:pt x="1383967" y="825635"/>
                </a:cubicBezTo>
                <a:cubicBezTo>
                  <a:pt x="1382787" y="831180"/>
                  <a:pt x="1380523" y="834488"/>
                  <a:pt x="1374971" y="834418"/>
                </a:cubicBezTo>
                <a:cubicBezTo>
                  <a:pt x="1362743" y="835374"/>
                  <a:pt x="1359483" y="829771"/>
                  <a:pt x="1362956" y="818694"/>
                </a:cubicBezTo>
                <a:cubicBezTo>
                  <a:pt x="1367595" y="803183"/>
                  <a:pt x="1364307" y="799805"/>
                  <a:pt x="1348763" y="799606"/>
                </a:cubicBezTo>
                <a:cubicBezTo>
                  <a:pt x="1338769" y="799479"/>
                  <a:pt x="1328762" y="800464"/>
                  <a:pt x="1319864" y="801462"/>
                </a:cubicBezTo>
                <a:cubicBezTo>
                  <a:pt x="1305429" y="801279"/>
                  <a:pt x="1292077" y="803332"/>
                  <a:pt x="1278823" y="797603"/>
                </a:cubicBezTo>
                <a:cubicBezTo>
                  <a:pt x="1271079" y="795279"/>
                  <a:pt x="1265570" y="791873"/>
                  <a:pt x="1267932" y="780782"/>
                </a:cubicBezTo>
                <a:cubicBezTo>
                  <a:pt x="1270253" y="773026"/>
                  <a:pt x="1265896" y="766298"/>
                  <a:pt x="1257013" y="766184"/>
                </a:cubicBezTo>
                <a:cubicBezTo>
                  <a:pt x="1229268" y="764719"/>
                  <a:pt x="1204967" y="754399"/>
                  <a:pt x="1180682" y="742967"/>
                </a:cubicBezTo>
                <a:cubicBezTo>
                  <a:pt x="1161905" y="734944"/>
                  <a:pt x="1150814" y="733690"/>
                  <a:pt x="1138360" y="752438"/>
                </a:cubicBezTo>
                <a:cubicBezTo>
                  <a:pt x="1137250" y="752424"/>
                  <a:pt x="1136140" y="752410"/>
                  <a:pt x="1136140" y="752410"/>
                </a:cubicBezTo>
                <a:cubicBezTo>
                  <a:pt x="1131740" y="749017"/>
                  <a:pt x="1137420" y="739080"/>
                  <a:pt x="1130758" y="738995"/>
                </a:cubicBezTo>
                <a:cubicBezTo>
                  <a:pt x="1125205" y="738924"/>
                  <a:pt x="1120679" y="745540"/>
                  <a:pt x="1117277" y="751057"/>
                </a:cubicBezTo>
                <a:cubicBezTo>
                  <a:pt x="1116153" y="752155"/>
                  <a:pt x="1115014" y="754364"/>
                  <a:pt x="1113889" y="755462"/>
                </a:cubicBezTo>
                <a:cubicBezTo>
                  <a:pt x="1109348" y="763189"/>
                  <a:pt x="1105918" y="770930"/>
                  <a:pt x="1103599" y="778687"/>
                </a:cubicBezTo>
                <a:cubicBezTo>
                  <a:pt x="1101307" y="784218"/>
                  <a:pt x="1096851" y="785273"/>
                  <a:pt x="1091328" y="782979"/>
                </a:cubicBezTo>
                <a:cubicBezTo>
                  <a:pt x="1088025" y="780712"/>
                  <a:pt x="1083626" y="777319"/>
                  <a:pt x="1085904" y="772900"/>
                </a:cubicBezTo>
                <a:cubicBezTo>
                  <a:pt x="1096081" y="758572"/>
                  <a:pt x="1090700" y="745157"/>
                  <a:pt x="1086428" y="731757"/>
                </a:cubicBezTo>
                <a:cubicBezTo>
                  <a:pt x="1084307" y="723944"/>
                  <a:pt x="1082128" y="720581"/>
                  <a:pt x="1075381" y="727168"/>
                </a:cubicBezTo>
                <a:cubicBezTo>
                  <a:pt x="1064165" y="735922"/>
                  <a:pt x="1050826" y="736864"/>
                  <a:pt x="1038583" y="738932"/>
                </a:cubicBezTo>
                <a:cubicBezTo>
                  <a:pt x="1034128" y="739987"/>
                  <a:pt x="1030796" y="739945"/>
                  <a:pt x="1029729" y="736595"/>
                </a:cubicBezTo>
                <a:cubicBezTo>
                  <a:pt x="1023237" y="723166"/>
                  <a:pt x="1011051" y="720786"/>
                  <a:pt x="998865" y="718408"/>
                </a:cubicBezTo>
                <a:cubicBezTo>
                  <a:pt x="987805" y="714930"/>
                  <a:pt x="976729" y="712564"/>
                  <a:pt x="971305" y="702485"/>
                </a:cubicBezTo>
                <a:cubicBezTo>
                  <a:pt x="969155" y="696897"/>
                  <a:pt x="966934" y="696869"/>
                  <a:pt x="961368" y="697910"/>
                </a:cubicBezTo>
                <a:cubicBezTo>
                  <a:pt x="941311" y="703215"/>
                  <a:pt x="922435" y="702974"/>
                  <a:pt x="905935" y="690530"/>
                </a:cubicBezTo>
                <a:cubicBezTo>
                  <a:pt x="899330" y="685998"/>
                  <a:pt x="894888" y="685941"/>
                  <a:pt x="888184" y="689192"/>
                </a:cubicBezTo>
                <a:cubicBezTo>
                  <a:pt x="873664" y="695680"/>
                  <a:pt x="859229" y="695496"/>
                  <a:pt x="844922" y="685304"/>
                </a:cubicBezTo>
                <a:cubicBezTo>
                  <a:pt x="841634" y="681925"/>
                  <a:pt x="838316" y="680771"/>
                  <a:pt x="833846" y="682938"/>
                </a:cubicBezTo>
                <a:cubicBezTo>
                  <a:pt x="814885" y="689370"/>
                  <a:pt x="782827" y="677839"/>
                  <a:pt x="773045" y="661032"/>
                </a:cubicBezTo>
                <a:cubicBezTo>
                  <a:pt x="764049" y="669815"/>
                  <a:pt x="752932" y="670786"/>
                  <a:pt x="742981" y="667322"/>
                </a:cubicBezTo>
                <a:cubicBezTo>
                  <a:pt x="728617" y="661578"/>
                  <a:pt x="713086" y="660268"/>
                  <a:pt x="697556" y="658958"/>
                </a:cubicBezTo>
                <a:cubicBezTo>
                  <a:pt x="676486" y="656465"/>
                  <a:pt x="664358" y="649638"/>
                  <a:pt x="659104" y="626215"/>
                </a:cubicBezTo>
                <a:cubicBezTo>
                  <a:pt x="659132" y="623991"/>
                  <a:pt x="658036" y="622865"/>
                  <a:pt x="658064" y="620641"/>
                </a:cubicBezTo>
                <a:cubicBezTo>
                  <a:pt x="655943" y="612828"/>
                  <a:pt x="651516" y="611660"/>
                  <a:pt x="645893" y="617149"/>
                </a:cubicBezTo>
                <a:cubicBezTo>
                  <a:pt x="641395" y="621541"/>
                  <a:pt x="636896" y="625931"/>
                  <a:pt x="631288" y="630309"/>
                </a:cubicBezTo>
                <a:cubicBezTo>
                  <a:pt x="611088" y="646734"/>
                  <a:pt x="588952" y="640890"/>
                  <a:pt x="577036" y="617384"/>
                </a:cubicBezTo>
                <a:cubicBezTo>
                  <a:pt x="572722" y="607319"/>
                  <a:pt x="566173" y="598339"/>
                  <a:pt x="556265" y="591539"/>
                </a:cubicBezTo>
                <a:cubicBezTo>
                  <a:pt x="547467" y="584754"/>
                  <a:pt x="538670" y="577969"/>
                  <a:pt x="533246" y="567891"/>
                </a:cubicBezTo>
                <a:cubicBezTo>
                  <a:pt x="526442" y="578925"/>
                  <a:pt x="532933" y="592354"/>
                  <a:pt x="526130" y="603388"/>
                </a:cubicBezTo>
                <a:cubicBezTo>
                  <a:pt x="516321" y="588806"/>
                  <a:pt x="516321" y="588806"/>
                  <a:pt x="500676" y="596391"/>
                </a:cubicBezTo>
                <a:cubicBezTo>
                  <a:pt x="493986" y="598530"/>
                  <a:pt x="489530" y="599585"/>
                  <a:pt x="482911" y="596165"/>
                </a:cubicBezTo>
                <a:cubicBezTo>
                  <a:pt x="465244" y="588154"/>
                  <a:pt x="447550" y="582368"/>
                  <a:pt x="429854" y="576581"/>
                </a:cubicBezTo>
                <a:cubicBezTo>
                  <a:pt x="375673" y="558096"/>
                  <a:pt x="320297" y="546269"/>
                  <a:pt x="267269" y="524463"/>
                </a:cubicBezTo>
                <a:cubicBezTo>
                  <a:pt x="262841" y="523293"/>
                  <a:pt x="256179" y="523208"/>
                  <a:pt x="256250" y="517648"/>
                </a:cubicBezTo>
                <a:cubicBezTo>
                  <a:pt x="255210" y="512075"/>
                  <a:pt x="260791" y="509921"/>
                  <a:pt x="264164" y="506627"/>
                </a:cubicBezTo>
                <a:cubicBezTo>
                  <a:pt x="267523" y="504446"/>
                  <a:pt x="271994" y="502279"/>
                  <a:pt x="269829" y="497803"/>
                </a:cubicBezTo>
                <a:cubicBezTo>
                  <a:pt x="268790" y="492229"/>
                  <a:pt x="264376" y="489948"/>
                  <a:pt x="259950" y="488779"/>
                </a:cubicBezTo>
                <a:cubicBezTo>
                  <a:pt x="256618" y="488737"/>
                  <a:pt x="253288" y="488695"/>
                  <a:pt x="249956" y="488652"/>
                </a:cubicBezTo>
                <a:cubicBezTo>
                  <a:pt x="234425" y="487342"/>
                  <a:pt x="225656" y="478333"/>
                  <a:pt x="225854" y="462765"/>
                </a:cubicBezTo>
                <a:cubicBezTo>
                  <a:pt x="225925" y="457205"/>
                  <a:pt x="225996" y="451646"/>
                  <a:pt x="228288" y="446114"/>
                </a:cubicBezTo>
                <a:cubicBezTo>
                  <a:pt x="229484" y="439456"/>
                  <a:pt x="225084" y="436064"/>
                  <a:pt x="218394" y="438202"/>
                </a:cubicBezTo>
                <a:cubicBezTo>
                  <a:pt x="206137" y="441383"/>
                  <a:pt x="200472" y="450208"/>
                  <a:pt x="201384" y="465790"/>
                </a:cubicBezTo>
                <a:cubicBezTo>
                  <a:pt x="193725" y="456796"/>
                  <a:pt x="188272" y="448940"/>
                  <a:pt x="185055" y="440002"/>
                </a:cubicBezTo>
                <a:cubicBezTo>
                  <a:pt x="181837" y="431064"/>
                  <a:pt x="185423" y="411090"/>
                  <a:pt x="193281" y="404518"/>
                </a:cubicBezTo>
                <a:cubicBezTo>
                  <a:pt x="203373" y="396862"/>
                  <a:pt x="213296" y="402549"/>
                  <a:pt x="221012" y="407096"/>
                </a:cubicBezTo>
                <a:cubicBezTo>
                  <a:pt x="232030" y="413910"/>
                  <a:pt x="244188" y="418512"/>
                  <a:pt x="257512" y="418683"/>
                </a:cubicBezTo>
                <a:cubicBezTo>
                  <a:pt x="265284" y="418782"/>
                  <a:pt x="274167" y="418895"/>
                  <a:pt x="283050" y="419008"/>
                </a:cubicBezTo>
                <a:cubicBezTo>
                  <a:pt x="319692" y="419475"/>
                  <a:pt x="355153" y="425489"/>
                  <a:pt x="383682" y="452544"/>
                </a:cubicBezTo>
                <a:cubicBezTo>
                  <a:pt x="394658" y="462693"/>
                  <a:pt x="401363" y="459442"/>
                  <a:pt x="407085" y="446170"/>
                </a:cubicBezTo>
                <a:cubicBezTo>
                  <a:pt x="408224" y="443960"/>
                  <a:pt x="406045" y="440596"/>
                  <a:pt x="409391" y="439526"/>
                </a:cubicBezTo>
                <a:cubicBezTo>
                  <a:pt x="412722" y="439568"/>
                  <a:pt x="414913" y="441820"/>
                  <a:pt x="415996" y="444059"/>
                </a:cubicBezTo>
                <a:cubicBezTo>
                  <a:pt x="417078" y="446297"/>
                  <a:pt x="418160" y="448534"/>
                  <a:pt x="419257" y="449661"/>
                </a:cubicBezTo>
                <a:cubicBezTo>
                  <a:pt x="422516" y="455263"/>
                  <a:pt x="426901" y="459767"/>
                  <a:pt x="432524" y="454279"/>
                </a:cubicBezTo>
                <a:cubicBezTo>
                  <a:pt x="439257" y="448803"/>
                  <a:pt x="430388" y="447578"/>
                  <a:pt x="428210" y="444214"/>
                </a:cubicBezTo>
                <a:cubicBezTo>
                  <a:pt x="428224" y="443102"/>
                  <a:pt x="427114" y="443088"/>
                  <a:pt x="427129" y="441976"/>
                </a:cubicBezTo>
                <a:cubicBezTo>
                  <a:pt x="424936" y="439724"/>
                  <a:pt x="423868" y="436374"/>
                  <a:pt x="426117" y="434178"/>
                </a:cubicBezTo>
                <a:cubicBezTo>
                  <a:pt x="428380" y="430871"/>
                  <a:pt x="430601" y="430899"/>
                  <a:pt x="433904" y="433165"/>
                </a:cubicBezTo>
                <a:cubicBezTo>
                  <a:pt x="447143" y="440007"/>
                  <a:pt x="459413" y="435715"/>
                  <a:pt x="468452" y="423596"/>
                </a:cubicBezTo>
                <a:cubicBezTo>
                  <a:pt x="470702" y="421401"/>
                  <a:pt x="475171" y="419233"/>
                  <a:pt x="475214" y="415897"/>
                </a:cubicBezTo>
                <a:cubicBezTo>
                  <a:pt x="475369" y="403666"/>
                  <a:pt x="463312" y="391278"/>
                  <a:pt x="452180" y="393361"/>
                </a:cubicBezTo>
                <a:cubicBezTo>
                  <a:pt x="429916" y="397525"/>
                  <a:pt x="408862" y="393921"/>
                  <a:pt x="387892" y="383644"/>
                </a:cubicBezTo>
                <a:cubicBezTo>
                  <a:pt x="380148" y="381320"/>
                  <a:pt x="372404" y="378998"/>
                  <a:pt x="365670" y="384473"/>
                </a:cubicBezTo>
                <a:cubicBezTo>
                  <a:pt x="360077" y="387738"/>
                  <a:pt x="357870" y="386598"/>
                  <a:pt x="356845" y="379912"/>
                </a:cubicBezTo>
                <a:cubicBezTo>
                  <a:pt x="355848" y="371002"/>
                  <a:pt x="350366" y="365371"/>
                  <a:pt x="341512" y="363034"/>
                </a:cubicBezTo>
                <a:cubicBezTo>
                  <a:pt x="332671" y="359584"/>
                  <a:pt x="322721" y="356122"/>
                  <a:pt x="312770" y="352658"/>
                </a:cubicBezTo>
                <a:cubicBezTo>
                  <a:pt x="303916" y="350321"/>
                  <a:pt x="300670" y="343607"/>
                  <a:pt x="301893" y="334725"/>
                </a:cubicBezTo>
                <a:cubicBezTo>
                  <a:pt x="301907" y="333613"/>
                  <a:pt x="301936" y="331389"/>
                  <a:pt x="303075" y="329180"/>
                </a:cubicBezTo>
                <a:cubicBezTo>
                  <a:pt x="303145" y="323619"/>
                  <a:pt x="299871" y="319129"/>
                  <a:pt x="294319" y="319058"/>
                </a:cubicBezTo>
                <a:cubicBezTo>
                  <a:pt x="289892" y="317889"/>
                  <a:pt x="289822" y="323449"/>
                  <a:pt x="289765" y="327897"/>
                </a:cubicBezTo>
                <a:cubicBezTo>
                  <a:pt x="288597" y="332331"/>
                  <a:pt x="288541" y="336778"/>
                  <a:pt x="281864" y="337805"/>
                </a:cubicBezTo>
                <a:cubicBezTo>
                  <a:pt x="271872" y="337679"/>
                  <a:pt x="263130" y="326446"/>
                  <a:pt x="265478" y="316466"/>
                </a:cubicBezTo>
                <a:cubicBezTo>
                  <a:pt x="265520" y="313130"/>
                  <a:pt x="267770" y="310935"/>
                  <a:pt x="265591" y="307570"/>
                </a:cubicBezTo>
                <a:cubicBezTo>
                  <a:pt x="262261" y="307528"/>
                  <a:pt x="262218" y="310864"/>
                  <a:pt x="259983" y="311948"/>
                </a:cubicBezTo>
                <a:cubicBezTo>
                  <a:pt x="254346" y="318548"/>
                  <a:pt x="249905" y="318492"/>
                  <a:pt x="245563" y="310651"/>
                </a:cubicBezTo>
                <a:cubicBezTo>
                  <a:pt x="240166" y="298349"/>
                  <a:pt x="231398" y="289340"/>
                  <a:pt x="222614" y="281443"/>
                </a:cubicBezTo>
                <a:cubicBezTo>
                  <a:pt x="212748" y="271308"/>
                  <a:pt x="204006" y="260075"/>
                  <a:pt x="203095" y="244493"/>
                </a:cubicBezTo>
                <a:cubicBezTo>
                  <a:pt x="202056" y="238918"/>
                  <a:pt x="199919" y="232218"/>
                  <a:pt x="194396" y="229923"/>
                </a:cubicBezTo>
                <a:cubicBezTo>
                  <a:pt x="172331" y="218521"/>
                  <a:pt x="166009" y="191749"/>
                  <a:pt x="145083" y="178135"/>
                </a:cubicBezTo>
                <a:cubicBezTo>
                  <a:pt x="139587" y="173617"/>
                  <a:pt x="140769" y="168072"/>
                  <a:pt x="143060" y="162540"/>
                </a:cubicBezTo>
                <a:cubicBezTo>
                  <a:pt x="146462" y="157022"/>
                  <a:pt x="151971" y="160429"/>
                  <a:pt x="155259" y="163807"/>
                </a:cubicBezTo>
                <a:cubicBezTo>
                  <a:pt x="161851" y="169453"/>
                  <a:pt x="168527" y="168425"/>
                  <a:pt x="175246" y="164063"/>
                </a:cubicBezTo>
                <a:cubicBezTo>
                  <a:pt x="183090" y="158602"/>
                  <a:pt x="192001" y="156491"/>
                  <a:pt x="201994" y="156618"/>
                </a:cubicBezTo>
                <a:cubicBezTo>
                  <a:pt x="218635" y="157942"/>
                  <a:pt x="227362" y="170288"/>
                  <a:pt x="222722" y="185799"/>
                </a:cubicBezTo>
                <a:cubicBezTo>
                  <a:pt x="221570" y="189121"/>
                  <a:pt x="220403" y="193554"/>
                  <a:pt x="220360" y="196890"/>
                </a:cubicBezTo>
                <a:cubicBezTo>
                  <a:pt x="220346" y="198002"/>
                  <a:pt x="219220" y="199100"/>
                  <a:pt x="219220" y="199100"/>
                </a:cubicBezTo>
                <a:cubicBezTo>
                  <a:pt x="220331" y="199114"/>
                  <a:pt x="220331" y="199114"/>
                  <a:pt x="221456" y="198016"/>
                </a:cubicBezTo>
                <a:cubicBezTo>
                  <a:pt x="225898" y="198073"/>
                  <a:pt x="229229" y="198116"/>
                  <a:pt x="233656" y="199285"/>
                </a:cubicBezTo>
                <a:cubicBezTo>
                  <a:pt x="254682" y="205112"/>
                  <a:pt x="261386" y="201862"/>
                  <a:pt x="268318" y="180819"/>
                </a:cubicBezTo>
                <a:cubicBezTo>
                  <a:pt x="270666" y="170840"/>
                  <a:pt x="277357" y="168701"/>
                  <a:pt x="287322" y="171052"/>
                </a:cubicBezTo>
                <a:cubicBezTo>
                  <a:pt x="295080" y="172263"/>
                  <a:pt x="299465" y="176768"/>
                  <a:pt x="303807" y="184609"/>
                </a:cubicBezTo>
                <a:cubicBezTo>
                  <a:pt x="315738" y="207004"/>
                  <a:pt x="334430" y="221700"/>
                  <a:pt x="359897" y="227585"/>
                </a:cubicBezTo>
                <a:cubicBezTo>
                  <a:pt x="380909" y="234526"/>
                  <a:pt x="380909" y="234526"/>
                  <a:pt x="376751" y="212230"/>
                </a:cubicBezTo>
                <a:cubicBezTo>
                  <a:pt x="374686" y="199970"/>
                  <a:pt x="376978" y="194439"/>
                  <a:pt x="387027" y="190118"/>
                </a:cubicBezTo>
                <a:cubicBezTo>
                  <a:pt x="390146" y="206840"/>
                  <a:pt x="393435" y="210218"/>
                  <a:pt x="410076" y="211543"/>
                </a:cubicBezTo>
                <a:cubicBezTo>
                  <a:pt x="421180" y="211684"/>
                  <a:pt x="433436" y="208504"/>
                  <a:pt x="441067" y="219723"/>
                </a:cubicBezTo>
                <a:cubicBezTo>
                  <a:pt x="441053" y="220835"/>
                  <a:pt x="442163" y="220849"/>
                  <a:pt x="443274" y="220863"/>
                </a:cubicBezTo>
                <a:cubicBezTo>
                  <a:pt x="456655" y="216585"/>
                  <a:pt x="463445" y="206663"/>
                  <a:pt x="464739" y="192220"/>
                </a:cubicBezTo>
                <a:cubicBezTo>
                  <a:pt x="464838" y="184437"/>
                  <a:pt x="464938" y="176652"/>
                  <a:pt x="473863" y="173430"/>
                </a:cubicBezTo>
                <a:cubicBezTo>
                  <a:pt x="474987" y="172333"/>
                  <a:pt x="478347" y="170151"/>
                  <a:pt x="478305" y="173487"/>
                </a:cubicBezTo>
                <a:cubicBezTo>
                  <a:pt x="479301" y="182398"/>
                  <a:pt x="487060" y="183608"/>
                  <a:pt x="493679" y="187029"/>
                </a:cubicBezTo>
                <a:cubicBezTo>
                  <a:pt x="501409" y="190464"/>
                  <a:pt x="505780" y="196081"/>
                  <a:pt x="504556" y="204962"/>
                </a:cubicBezTo>
                <a:cubicBezTo>
                  <a:pt x="503319" y="214956"/>
                  <a:pt x="507660" y="222796"/>
                  <a:pt x="516487" y="227357"/>
                </a:cubicBezTo>
                <a:cubicBezTo>
                  <a:pt x="524188" y="233016"/>
                  <a:pt x="532003" y="229779"/>
                  <a:pt x="539846" y="224319"/>
                </a:cubicBezTo>
                <a:cubicBezTo>
                  <a:pt x="546594" y="217732"/>
                  <a:pt x="548758" y="222207"/>
                  <a:pt x="548673" y="228879"/>
                </a:cubicBezTo>
                <a:cubicBezTo>
                  <a:pt x="548546" y="238887"/>
                  <a:pt x="554055" y="242295"/>
                  <a:pt x="562966" y="240184"/>
                </a:cubicBezTo>
                <a:cubicBezTo>
                  <a:pt x="565187" y="240212"/>
                  <a:pt x="567408" y="240241"/>
                  <a:pt x="569643" y="239156"/>
                </a:cubicBezTo>
                <a:cubicBezTo>
                  <a:pt x="579663" y="237060"/>
                  <a:pt x="587423" y="238271"/>
                  <a:pt x="591722" y="249447"/>
                </a:cubicBezTo>
                <a:cubicBezTo>
                  <a:pt x="597146" y="259526"/>
                  <a:pt x="607069" y="265214"/>
                  <a:pt x="617048" y="266453"/>
                </a:cubicBezTo>
                <a:cubicBezTo>
                  <a:pt x="624792" y="268775"/>
                  <a:pt x="633675" y="268889"/>
                  <a:pt x="631610" y="256629"/>
                </a:cubicBezTo>
                <a:cubicBezTo>
                  <a:pt x="631653" y="253293"/>
                  <a:pt x="632819" y="248859"/>
                  <a:pt x="633973" y="245538"/>
                </a:cubicBezTo>
                <a:cubicBezTo>
                  <a:pt x="634072" y="237753"/>
                  <a:pt x="637502" y="230012"/>
                  <a:pt x="633146" y="223284"/>
                </a:cubicBezTo>
                <a:cubicBezTo>
                  <a:pt x="621102" y="209784"/>
                  <a:pt x="622411" y="194231"/>
                  <a:pt x="622624" y="177551"/>
                </a:cubicBezTo>
                <a:cubicBezTo>
                  <a:pt x="630339" y="182098"/>
                  <a:pt x="638054" y="186645"/>
                  <a:pt x="646938" y="186759"/>
                </a:cubicBezTo>
                <a:cubicBezTo>
                  <a:pt x="658056" y="185788"/>
                  <a:pt x="668006" y="189252"/>
                  <a:pt x="676804" y="196037"/>
                </a:cubicBezTo>
                <a:cubicBezTo>
                  <a:pt x="684507" y="201696"/>
                  <a:pt x="693332" y="206257"/>
                  <a:pt x="702159" y="210818"/>
                </a:cubicBezTo>
                <a:cubicBezTo>
                  <a:pt x="727512" y="225599"/>
                  <a:pt x="755116" y="238185"/>
                  <a:pt x="778178" y="258497"/>
                </a:cubicBezTo>
                <a:cubicBezTo>
                  <a:pt x="783673" y="263016"/>
                  <a:pt x="787033" y="260835"/>
                  <a:pt x="789324" y="255303"/>
                </a:cubicBezTo>
                <a:cubicBezTo>
                  <a:pt x="790463" y="253093"/>
                  <a:pt x="791630" y="248659"/>
                  <a:pt x="796057" y="249829"/>
                </a:cubicBezTo>
                <a:cubicBezTo>
                  <a:pt x="799374" y="250983"/>
                  <a:pt x="799318" y="255431"/>
                  <a:pt x="799288" y="257655"/>
                </a:cubicBezTo>
                <a:cubicBezTo>
                  <a:pt x="800328" y="263228"/>
                  <a:pt x="801382" y="267691"/>
                  <a:pt x="805810" y="268859"/>
                </a:cubicBezTo>
                <a:cubicBezTo>
                  <a:pt x="811347" y="270042"/>
                  <a:pt x="815732" y="274546"/>
                  <a:pt x="821270" y="275729"/>
                </a:cubicBezTo>
                <a:cubicBezTo>
                  <a:pt x="829014" y="278052"/>
                  <a:pt x="830067" y="282514"/>
                  <a:pt x="826652" y="289143"/>
                </a:cubicBezTo>
                <a:cubicBezTo>
                  <a:pt x="818751" y="299053"/>
                  <a:pt x="827605" y="301390"/>
                  <a:pt x="834212" y="305923"/>
                </a:cubicBezTo>
                <a:cubicBezTo>
                  <a:pt x="843023" y="311596"/>
                  <a:pt x="843137" y="302700"/>
                  <a:pt x="845413" y="298280"/>
                </a:cubicBezTo>
                <a:cubicBezTo>
                  <a:pt x="846553" y="296070"/>
                  <a:pt x="846581" y="293846"/>
                  <a:pt x="849912" y="293889"/>
                </a:cubicBezTo>
                <a:cubicBezTo>
                  <a:pt x="852062" y="299477"/>
                  <a:pt x="855322" y="305079"/>
                  <a:pt x="856348" y="311766"/>
                </a:cubicBezTo>
                <a:cubicBezTo>
                  <a:pt x="858512" y="316241"/>
                  <a:pt x="861800" y="319620"/>
                  <a:pt x="866242" y="319677"/>
                </a:cubicBezTo>
                <a:cubicBezTo>
                  <a:pt x="871793" y="319747"/>
                  <a:pt x="871864" y="314187"/>
                  <a:pt x="873017" y="310866"/>
                </a:cubicBezTo>
                <a:cubicBezTo>
                  <a:pt x="882184" y="288739"/>
                  <a:pt x="895578" y="283349"/>
                  <a:pt x="917672" y="292528"/>
                </a:cubicBezTo>
                <a:cubicBezTo>
                  <a:pt x="922085" y="294809"/>
                  <a:pt x="926512" y="295978"/>
                  <a:pt x="929802" y="299356"/>
                </a:cubicBezTo>
                <a:cubicBezTo>
                  <a:pt x="948550" y="309604"/>
                  <a:pt x="965163" y="313153"/>
                  <a:pt x="980949" y="294448"/>
                </a:cubicBezTo>
                <a:cubicBezTo>
                  <a:pt x="980949" y="294448"/>
                  <a:pt x="982060" y="294461"/>
                  <a:pt x="982073" y="293350"/>
                </a:cubicBezTo>
                <a:cubicBezTo>
                  <a:pt x="987654" y="291197"/>
                  <a:pt x="992109" y="290141"/>
                  <a:pt x="997619" y="293547"/>
                </a:cubicBezTo>
                <a:cubicBezTo>
                  <a:pt x="999825" y="294688"/>
                  <a:pt x="1002017" y="296940"/>
                  <a:pt x="1000864" y="300262"/>
                </a:cubicBezTo>
                <a:cubicBezTo>
                  <a:pt x="999684" y="305808"/>
                  <a:pt x="994118" y="306849"/>
                  <a:pt x="989662" y="307905"/>
                </a:cubicBezTo>
                <a:cubicBezTo>
                  <a:pt x="986331" y="307862"/>
                  <a:pt x="981875" y="308918"/>
                  <a:pt x="981833" y="312253"/>
                </a:cubicBezTo>
                <a:cubicBezTo>
                  <a:pt x="980666" y="316687"/>
                  <a:pt x="986232" y="315645"/>
                  <a:pt x="988424" y="317898"/>
                </a:cubicBezTo>
                <a:cubicBezTo>
                  <a:pt x="993947" y="320192"/>
                  <a:pt x="999486" y="321376"/>
                  <a:pt x="1005008" y="323669"/>
                </a:cubicBezTo>
                <a:cubicBezTo>
                  <a:pt x="1012753" y="325993"/>
                  <a:pt x="1019373" y="329414"/>
                  <a:pt x="1023728" y="336142"/>
                </a:cubicBezTo>
                <a:cubicBezTo>
                  <a:pt x="1027004" y="340632"/>
                  <a:pt x="1030334" y="340676"/>
                  <a:pt x="1035914" y="338522"/>
                </a:cubicBezTo>
                <a:cubicBezTo>
                  <a:pt x="1051530" y="333160"/>
                  <a:pt x="1061481" y="336624"/>
                  <a:pt x="1071304" y="350094"/>
                </a:cubicBezTo>
                <a:cubicBezTo>
                  <a:pt x="1076771" y="356837"/>
                  <a:pt x="1080003" y="364664"/>
                  <a:pt x="1084345" y="372504"/>
                </a:cubicBezTo>
                <a:cubicBezTo>
                  <a:pt x="1089783" y="381471"/>
                  <a:pt x="1097485" y="387130"/>
                  <a:pt x="1107436" y="390593"/>
                </a:cubicBezTo>
                <a:cubicBezTo>
                  <a:pt x="1118497" y="394071"/>
                  <a:pt x="1124078" y="391917"/>
                  <a:pt x="1129785" y="379757"/>
                </a:cubicBezTo>
                <a:cubicBezTo>
                  <a:pt x="1135507" y="366484"/>
                  <a:pt x="1143294" y="365470"/>
                  <a:pt x="1155408" y="373410"/>
                </a:cubicBezTo>
                <a:cubicBezTo>
                  <a:pt x="1159821" y="375691"/>
                  <a:pt x="1162014" y="377944"/>
                  <a:pt x="1167580" y="376902"/>
                </a:cubicBezTo>
                <a:cubicBezTo>
                  <a:pt x="1180961" y="372624"/>
                  <a:pt x="1180961" y="372624"/>
                  <a:pt x="1180776" y="387080"/>
                </a:cubicBezTo>
                <a:cubicBezTo>
                  <a:pt x="1179638" y="389289"/>
                  <a:pt x="1179624" y="390401"/>
                  <a:pt x="1180706" y="392639"/>
                </a:cubicBezTo>
                <a:cubicBezTo>
                  <a:pt x="1180592" y="401535"/>
                  <a:pt x="1184992" y="404928"/>
                  <a:pt x="1193917" y="401705"/>
                </a:cubicBezTo>
                <a:cubicBezTo>
                  <a:pt x="1200607" y="399565"/>
                  <a:pt x="1207326" y="395203"/>
                  <a:pt x="1214002" y="394176"/>
                </a:cubicBezTo>
                <a:cubicBezTo>
                  <a:pt x="1242986" y="385649"/>
                  <a:pt x="1272752" y="402710"/>
                  <a:pt x="1279074" y="429483"/>
                </a:cubicBezTo>
                <a:cubicBezTo>
                  <a:pt x="1281167" y="439518"/>
                  <a:pt x="1276612" y="448357"/>
                  <a:pt x="1276485" y="458365"/>
                </a:cubicBezTo>
                <a:cubicBezTo>
                  <a:pt x="1275190" y="472806"/>
                  <a:pt x="1280658" y="479549"/>
                  <a:pt x="1293925" y="484167"/>
                </a:cubicBezTo>
                <a:cubicBezTo>
                  <a:pt x="1300559" y="486476"/>
                  <a:pt x="1307207" y="487673"/>
                  <a:pt x="1313840" y="489982"/>
                </a:cubicBezTo>
                <a:cubicBezTo>
                  <a:pt x="1327108" y="494599"/>
                  <a:pt x="1334909" y="492475"/>
                  <a:pt x="1340631" y="479202"/>
                </a:cubicBezTo>
                <a:cubicBezTo>
                  <a:pt x="1345172" y="471475"/>
                  <a:pt x="1348488" y="472629"/>
                  <a:pt x="1353970" y="478260"/>
                </a:cubicBezTo>
                <a:cubicBezTo>
                  <a:pt x="1366042" y="489535"/>
                  <a:pt x="1374953" y="487425"/>
                  <a:pt x="1381813" y="471942"/>
                </a:cubicBezTo>
                <a:cubicBezTo>
                  <a:pt x="1382981" y="467508"/>
                  <a:pt x="1383038" y="463060"/>
                  <a:pt x="1378624" y="460779"/>
                </a:cubicBezTo>
                <a:cubicBezTo>
                  <a:pt x="1373100" y="458485"/>
                  <a:pt x="1371934" y="462918"/>
                  <a:pt x="1370767" y="467353"/>
                </a:cubicBezTo>
                <a:cubicBezTo>
                  <a:pt x="1370724" y="470688"/>
                  <a:pt x="1368461" y="473996"/>
                  <a:pt x="1364034" y="472828"/>
                </a:cubicBezTo>
                <a:cubicBezTo>
                  <a:pt x="1359592" y="472771"/>
                  <a:pt x="1356304" y="469393"/>
                  <a:pt x="1357471" y="464958"/>
                </a:cubicBezTo>
                <a:cubicBezTo>
                  <a:pt x="1358737" y="452742"/>
                  <a:pt x="1357783" y="440495"/>
                  <a:pt x="1359063" y="427166"/>
                </a:cubicBezTo>
                <a:cubicBezTo>
                  <a:pt x="1362352" y="430544"/>
                  <a:pt x="1363448" y="431671"/>
                  <a:pt x="1364529" y="433909"/>
                </a:cubicBezTo>
                <a:cubicBezTo>
                  <a:pt x="1371107" y="440666"/>
                  <a:pt x="1379990" y="440778"/>
                  <a:pt x="1387734" y="443101"/>
                </a:cubicBezTo>
                <a:cubicBezTo>
                  <a:pt x="1392162" y="444270"/>
                  <a:pt x="1393357" y="437612"/>
                  <a:pt x="1396716" y="435431"/>
                </a:cubicBezTo>
                <a:cubicBezTo>
                  <a:pt x="1402310" y="432166"/>
                  <a:pt x="1407891" y="430012"/>
                  <a:pt x="1415634" y="432336"/>
                </a:cubicBezTo>
                <a:cubicBezTo>
                  <a:pt x="1422282" y="433532"/>
                  <a:pt x="1430055" y="433631"/>
                  <a:pt x="1437800" y="435955"/>
                </a:cubicBezTo>
                <a:cubicBezTo>
                  <a:pt x="1434568" y="428128"/>
                  <a:pt x="1424631" y="423552"/>
                  <a:pt x="1431379" y="416966"/>
                </a:cubicBezTo>
                <a:cubicBezTo>
                  <a:pt x="1435891" y="411463"/>
                  <a:pt x="1441570" y="401526"/>
                  <a:pt x="1451436" y="411661"/>
                </a:cubicBezTo>
                <a:cubicBezTo>
                  <a:pt x="1451436" y="411661"/>
                  <a:pt x="1453671" y="410577"/>
                  <a:pt x="1453685" y="409466"/>
                </a:cubicBezTo>
                <a:cubicBezTo>
                  <a:pt x="1454866" y="403920"/>
                  <a:pt x="1457158" y="398388"/>
                  <a:pt x="1449399" y="397177"/>
                </a:cubicBezTo>
                <a:cubicBezTo>
                  <a:pt x="1440531" y="395951"/>
                  <a:pt x="1432815" y="391405"/>
                  <a:pt x="1426209" y="386871"/>
                </a:cubicBezTo>
                <a:cubicBezTo>
                  <a:pt x="1417383" y="382311"/>
                  <a:pt x="1409596" y="383324"/>
                  <a:pt x="1405056" y="391052"/>
                </a:cubicBezTo>
                <a:cubicBezTo>
                  <a:pt x="1399405" y="398764"/>
                  <a:pt x="1396102" y="396498"/>
                  <a:pt x="1391717" y="391993"/>
                </a:cubicBezTo>
                <a:cubicBezTo>
                  <a:pt x="1382947" y="382984"/>
                  <a:pt x="1376413" y="372891"/>
                  <a:pt x="1366519" y="364980"/>
                </a:cubicBezTo>
                <a:cubicBezTo>
                  <a:pt x="1361024" y="360462"/>
                  <a:pt x="1356596" y="359293"/>
                  <a:pt x="1349892" y="362544"/>
                </a:cubicBezTo>
                <a:cubicBezTo>
                  <a:pt x="1344297" y="365809"/>
                  <a:pt x="1339800" y="370200"/>
                  <a:pt x="1333166" y="367892"/>
                </a:cubicBezTo>
                <a:cubicBezTo>
                  <a:pt x="1326518" y="366694"/>
                  <a:pt x="1325493" y="360009"/>
                  <a:pt x="1322218" y="355518"/>
                </a:cubicBezTo>
                <a:cubicBezTo>
                  <a:pt x="1312054" y="368735"/>
                  <a:pt x="1312054" y="368735"/>
                  <a:pt x="1298858" y="358557"/>
                </a:cubicBezTo>
                <a:cubicBezTo>
                  <a:pt x="1293348" y="355150"/>
                  <a:pt x="1287853" y="350631"/>
                  <a:pt x="1280025" y="354980"/>
                </a:cubicBezTo>
                <a:cubicBezTo>
                  <a:pt x="1263284" y="361439"/>
                  <a:pt x="1259967" y="360286"/>
                  <a:pt x="1251283" y="344604"/>
                </a:cubicBezTo>
                <a:cubicBezTo>
                  <a:pt x="1246926" y="337875"/>
                  <a:pt x="1242570" y="331146"/>
                  <a:pt x="1237103" y="324405"/>
                </a:cubicBezTo>
                <a:cubicBezTo>
                  <a:pt x="1225101" y="307570"/>
                  <a:pt x="1219550" y="307498"/>
                  <a:pt x="1206027" y="322897"/>
                </a:cubicBezTo>
                <a:cubicBezTo>
                  <a:pt x="1202653" y="326190"/>
                  <a:pt x="1200376" y="330609"/>
                  <a:pt x="1195878" y="335000"/>
                </a:cubicBezTo>
                <a:cubicBezTo>
                  <a:pt x="1193770" y="326076"/>
                  <a:pt x="1191635" y="319377"/>
                  <a:pt x="1189528" y="310452"/>
                </a:cubicBezTo>
                <a:cubicBezTo>
                  <a:pt x="1187278" y="312649"/>
                  <a:pt x="1187264" y="313760"/>
                  <a:pt x="1186139" y="314858"/>
                </a:cubicBezTo>
                <a:cubicBezTo>
                  <a:pt x="1175890" y="334746"/>
                  <a:pt x="1164788" y="334605"/>
                  <a:pt x="1152800" y="316657"/>
                </a:cubicBezTo>
                <a:cubicBezTo>
                  <a:pt x="1150622" y="313293"/>
                  <a:pt x="1148445" y="309928"/>
                  <a:pt x="1146280" y="305452"/>
                </a:cubicBezTo>
                <a:cubicBezTo>
                  <a:pt x="1145198" y="303214"/>
                  <a:pt x="1144116" y="300976"/>
                  <a:pt x="1146379" y="297669"/>
                </a:cubicBezTo>
                <a:cubicBezTo>
                  <a:pt x="1155362" y="289998"/>
                  <a:pt x="1148769" y="284353"/>
                  <a:pt x="1143289" y="278723"/>
                </a:cubicBezTo>
                <a:cubicBezTo>
                  <a:pt x="1126804" y="265166"/>
                  <a:pt x="1106888" y="259352"/>
                  <a:pt x="1086973" y="253537"/>
                </a:cubicBezTo>
                <a:cubicBezTo>
                  <a:pt x="1054871" y="245343"/>
                  <a:pt x="1021631" y="239358"/>
                  <a:pt x="994141" y="217877"/>
                </a:cubicBezTo>
                <a:cubicBezTo>
                  <a:pt x="985343" y="211092"/>
                  <a:pt x="975379" y="208741"/>
                  <a:pt x="964261" y="209710"/>
                </a:cubicBezTo>
                <a:cubicBezTo>
                  <a:pt x="955364" y="210710"/>
                  <a:pt x="947634" y="207275"/>
                  <a:pt x="942153" y="201644"/>
                </a:cubicBezTo>
                <a:cubicBezTo>
                  <a:pt x="931162" y="192607"/>
                  <a:pt x="919020" y="186891"/>
                  <a:pt x="904627" y="183371"/>
                </a:cubicBezTo>
                <a:cubicBezTo>
                  <a:pt x="891345" y="179865"/>
                  <a:pt x="876911" y="179681"/>
                  <a:pt x="864810" y="170630"/>
                </a:cubicBezTo>
                <a:cubicBezTo>
                  <a:pt x="853792" y="163817"/>
                  <a:pt x="842730" y="160339"/>
                  <a:pt x="830375" y="171303"/>
                </a:cubicBezTo>
                <a:cubicBezTo>
                  <a:pt x="829506" y="152385"/>
                  <a:pt x="817306" y="151117"/>
                  <a:pt x="803996" y="149836"/>
                </a:cubicBezTo>
                <a:cubicBezTo>
                  <a:pt x="794001" y="149708"/>
                  <a:pt x="784023" y="148469"/>
                  <a:pt x="776350" y="140586"/>
                </a:cubicBezTo>
                <a:cubicBezTo>
                  <a:pt x="765402" y="128213"/>
                  <a:pt x="752148" y="122483"/>
                  <a:pt x="737785" y="116739"/>
                </a:cubicBezTo>
                <a:cubicBezTo>
                  <a:pt x="712360" y="107517"/>
                  <a:pt x="685796" y="100506"/>
                  <a:pt x="662663" y="85753"/>
                </a:cubicBezTo>
                <a:cubicBezTo>
                  <a:pt x="643928" y="74392"/>
                  <a:pt x="624041" y="66354"/>
                  <a:pt x="601862" y="63846"/>
                </a:cubicBezTo>
                <a:cubicBezTo>
                  <a:pt x="595200" y="63762"/>
                  <a:pt x="590801" y="60370"/>
                  <a:pt x="588666" y="53670"/>
                </a:cubicBezTo>
                <a:cubicBezTo>
                  <a:pt x="580052" y="32428"/>
                  <a:pt x="578941" y="32414"/>
                  <a:pt x="555609" y="33229"/>
                </a:cubicBezTo>
                <a:cubicBezTo>
                  <a:pt x="553388" y="33201"/>
                  <a:pt x="551168" y="33172"/>
                  <a:pt x="547837" y="33130"/>
                </a:cubicBezTo>
                <a:cubicBezTo>
                  <a:pt x="551253" y="26500"/>
                  <a:pt x="554669" y="19871"/>
                  <a:pt x="558072" y="14354"/>
                </a:cubicBezTo>
                <a:cubicBezTo>
                  <a:pt x="560363" y="8822"/>
                  <a:pt x="563744" y="4972"/>
                  <a:pt x="567938" y="2663"/>
                </a:cubicBezTo>
                <a:cubicBezTo>
                  <a:pt x="572131" y="353"/>
                  <a:pt x="577139" y="-417"/>
                  <a:pt x="582684" y="20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6F9C6-9F39-4EA4-AEAF-D4A086306362}"/>
              </a:ext>
            </a:extLst>
          </p:cNvPr>
          <p:cNvSpPr txBox="1"/>
          <p:nvPr/>
        </p:nvSpPr>
        <p:spPr>
          <a:xfrm>
            <a:off x="8180047" y="1674674"/>
            <a:ext cx="2938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23B41-89B6-85CB-ABB8-AD16D5B49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164" y="5076862"/>
            <a:ext cx="2244104" cy="15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49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535245B2-4708-04E6-DD1B-E9ECA72E6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227" y="3418205"/>
            <a:ext cx="726535" cy="137700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48B9264-8382-EB50-A0C9-CE47876C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934" y="3399627"/>
            <a:ext cx="726535" cy="137700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D0E4AEC-BF9B-A321-1D53-79AA619A1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005" y="3399808"/>
            <a:ext cx="600568" cy="139187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7B6CFED-D977-E4A1-E3A1-E1E218F9E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850" y="3399627"/>
            <a:ext cx="600568" cy="139187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9947AAB-E2BA-0812-888F-79B0EE7EF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709" y="2818519"/>
            <a:ext cx="677833" cy="19860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D0F45B0-0F0D-CBA0-7E5E-19091B511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22" y="2790578"/>
            <a:ext cx="677833" cy="1986052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EDCF033-DE81-4B6F-A85D-57F2FB315F14}"/>
              </a:ext>
            </a:extLst>
          </p:cNvPr>
          <p:cNvCxnSpPr/>
          <p:nvPr/>
        </p:nvCxnSpPr>
        <p:spPr>
          <a:xfrm>
            <a:off x="0" y="4830212"/>
            <a:ext cx="12192000" cy="0"/>
          </a:xfrm>
          <a:prstGeom prst="line">
            <a:avLst/>
          </a:prstGeom>
          <a:ln w="63500">
            <a:solidFill>
              <a:srgbClr val="DE0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24">
            <a:extLst>
              <a:ext uri="{FF2B5EF4-FFF2-40B4-BE49-F238E27FC236}">
                <a16:creationId xmlns:a16="http://schemas.microsoft.com/office/drawing/2014/main" id="{343F0359-09CA-441E-9AE0-3D5ED2CD8D02}"/>
              </a:ext>
            </a:extLst>
          </p:cNvPr>
          <p:cNvGrpSpPr/>
          <p:nvPr/>
        </p:nvGrpSpPr>
        <p:grpSpPr>
          <a:xfrm>
            <a:off x="2219325" y="4981311"/>
            <a:ext cx="7753352" cy="1373836"/>
            <a:chOff x="596176" y="3935954"/>
            <a:chExt cx="2967129" cy="1373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3BDB84-4F72-41D3-B191-960101D6EE4A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I hope and I believe that this Template will your Time, Money and Reputation. Easy to change colors, photos and Text.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EE0C03-FC89-43E7-B5BE-E96B6B6DA9B5}"/>
                </a:ext>
              </a:extLst>
            </p:cNvPr>
            <p:cNvSpPr txBox="1"/>
            <p:nvPr/>
          </p:nvSpPr>
          <p:spPr>
            <a:xfrm>
              <a:off x="596176" y="3935954"/>
              <a:ext cx="2967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 Here</a:t>
              </a:r>
              <a:endParaRPr lang="ko-KR" altLang="en-US" sz="20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54">
            <a:extLst>
              <a:ext uri="{FF2B5EF4-FFF2-40B4-BE49-F238E27FC236}">
                <a16:creationId xmlns:a16="http://schemas.microsoft.com/office/drawing/2014/main" id="{4B8A7F94-91EC-4984-B75C-506A3E42FA56}"/>
              </a:ext>
            </a:extLst>
          </p:cNvPr>
          <p:cNvSpPr/>
          <p:nvPr/>
        </p:nvSpPr>
        <p:spPr>
          <a:xfrm rot="18900000">
            <a:off x="1919635" y="1691691"/>
            <a:ext cx="447436" cy="447436"/>
          </a:xfrm>
          <a:prstGeom prst="ellipse">
            <a:avLst/>
          </a:prstGeom>
          <a:solidFill>
            <a:srgbClr val="DE000A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34BE7-36A3-43F9-BD64-0C74FC651123}"/>
              </a:ext>
            </a:extLst>
          </p:cNvPr>
          <p:cNvSpPr txBox="1"/>
          <p:nvPr/>
        </p:nvSpPr>
        <p:spPr>
          <a:xfrm>
            <a:off x="1898751" y="177691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D0FF46F3-F4F0-4FFA-8138-22BF03F6B5F2}"/>
              </a:ext>
            </a:extLst>
          </p:cNvPr>
          <p:cNvGrpSpPr/>
          <p:nvPr/>
        </p:nvGrpSpPr>
        <p:grpSpPr>
          <a:xfrm>
            <a:off x="2531801" y="1483752"/>
            <a:ext cx="1960553" cy="863315"/>
            <a:chOff x="3233963" y="1954419"/>
            <a:chExt cx="1400520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EF4E94-C89D-4E3F-8C54-8D313B97740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277F17-A92C-4A0B-BB64-0DD9420CC24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59">
            <a:extLst>
              <a:ext uri="{FF2B5EF4-FFF2-40B4-BE49-F238E27FC236}">
                <a16:creationId xmlns:a16="http://schemas.microsoft.com/office/drawing/2014/main" id="{A6C59533-EFA0-490D-ADA0-621F93C031CF}"/>
              </a:ext>
            </a:extLst>
          </p:cNvPr>
          <p:cNvSpPr/>
          <p:nvPr/>
        </p:nvSpPr>
        <p:spPr>
          <a:xfrm rot="18900000">
            <a:off x="8380234" y="2291875"/>
            <a:ext cx="447436" cy="4474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51488-16B3-451C-A6BF-324BDC96D9D0}"/>
              </a:ext>
            </a:extLst>
          </p:cNvPr>
          <p:cNvSpPr txBox="1"/>
          <p:nvPr/>
        </p:nvSpPr>
        <p:spPr>
          <a:xfrm>
            <a:off x="8359350" y="23770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61">
            <a:extLst>
              <a:ext uri="{FF2B5EF4-FFF2-40B4-BE49-F238E27FC236}">
                <a16:creationId xmlns:a16="http://schemas.microsoft.com/office/drawing/2014/main" id="{D0AAA07A-DFFA-4D64-8B02-A5ADFC55806D}"/>
              </a:ext>
            </a:extLst>
          </p:cNvPr>
          <p:cNvGrpSpPr/>
          <p:nvPr/>
        </p:nvGrpSpPr>
        <p:grpSpPr>
          <a:xfrm>
            <a:off x="8992400" y="2083936"/>
            <a:ext cx="1960553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E7BD6-4007-4220-843F-A8E40A7BF82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4F665B-3D87-44F2-931E-72833D2323E3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64">
            <a:extLst>
              <a:ext uri="{FF2B5EF4-FFF2-40B4-BE49-F238E27FC236}">
                <a16:creationId xmlns:a16="http://schemas.microsoft.com/office/drawing/2014/main" id="{63314126-08B0-4D40-B7D2-417E7A4613CB}"/>
              </a:ext>
            </a:extLst>
          </p:cNvPr>
          <p:cNvSpPr/>
          <p:nvPr/>
        </p:nvSpPr>
        <p:spPr>
          <a:xfrm rot="18900000">
            <a:off x="5149935" y="2307411"/>
            <a:ext cx="447436" cy="447436"/>
          </a:xfrm>
          <a:prstGeom prst="ellipse">
            <a:avLst/>
          </a:prstGeom>
          <a:solidFill>
            <a:srgbClr val="BF000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381CFE-A91D-4E24-9747-950C871A0AD9}"/>
              </a:ext>
            </a:extLst>
          </p:cNvPr>
          <p:cNvSpPr txBox="1"/>
          <p:nvPr/>
        </p:nvSpPr>
        <p:spPr>
          <a:xfrm>
            <a:off x="5129051" y="239263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67D6DA50-11F0-43E0-AE89-C30DD61B5C9B}"/>
              </a:ext>
            </a:extLst>
          </p:cNvPr>
          <p:cNvGrpSpPr/>
          <p:nvPr/>
        </p:nvGrpSpPr>
        <p:grpSpPr>
          <a:xfrm>
            <a:off x="5762101" y="2099472"/>
            <a:ext cx="1960553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32D567-5216-455E-AE51-277963D063BF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302B06-49CD-4CA5-AE93-4A547DE8ADA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D384AD65-086B-C010-4417-BAE83CD9FB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138" y="2450835"/>
            <a:ext cx="808726" cy="23695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3233CB-CFAF-B940-5163-6E17F1E5F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127" y="3103926"/>
            <a:ext cx="744861" cy="17262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DCC02C-01A1-27AC-1EC7-D7515B1C97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589" y="3189661"/>
            <a:ext cx="899220" cy="1704293"/>
          </a:xfrm>
          <a:prstGeom prst="rect">
            <a:avLst/>
          </a:prstGeom>
        </p:spPr>
      </p:pic>
      <p:grpSp>
        <p:nvGrpSpPr>
          <p:cNvPr id="34" name="Grupo 77">
            <a:extLst>
              <a:ext uri="{FF2B5EF4-FFF2-40B4-BE49-F238E27FC236}">
                <a16:creationId xmlns:a16="http://schemas.microsoft.com/office/drawing/2014/main" id="{6B4E9674-3092-39CF-EFFD-EDAE1ABC47C0}"/>
              </a:ext>
            </a:extLst>
          </p:cNvPr>
          <p:cNvGrpSpPr/>
          <p:nvPr/>
        </p:nvGrpSpPr>
        <p:grpSpPr>
          <a:xfrm flipV="1">
            <a:off x="-35017" y="6198682"/>
            <a:ext cx="12227017" cy="673832"/>
            <a:chOff x="-17693" y="-28401"/>
            <a:chExt cx="12227017" cy="935192"/>
          </a:xfrm>
        </p:grpSpPr>
        <p:sp>
          <p:nvSpPr>
            <p:cNvPr id="35" name="Forma libre: forma 78">
              <a:extLst>
                <a:ext uri="{FF2B5EF4-FFF2-40B4-BE49-F238E27FC236}">
                  <a16:creationId xmlns:a16="http://schemas.microsoft.com/office/drawing/2014/main" id="{F6C14623-56C2-E9A3-4CE9-6F63DEDC7C43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36" name="Forma libre: forma 79">
              <a:extLst>
                <a:ext uri="{FF2B5EF4-FFF2-40B4-BE49-F238E27FC236}">
                  <a16:creationId xmlns:a16="http://schemas.microsoft.com/office/drawing/2014/main" id="{43271A7E-ECAB-C5BF-4968-C26BEE11BA84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37" name="Forma libre: forma 80">
              <a:extLst>
                <a:ext uri="{FF2B5EF4-FFF2-40B4-BE49-F238E27FC236}">
                  <a16:creationId xmlns:a16="http://schemas.microsoft.com/office/drawing/2014/main" id="{A63C68DE-1826-88E8-E186-48090F5B968C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44" name="Grupo 77">
            <a:extLst>
              <a:ext uri="{FF2B5EF4-FFF2-40B4-BE49-F238E27FC236}">
                <a16:creationId xmlns:a16="http://schemas.microsoft.com/office/drawing/2014/main" id="{8A0FD07D-CA3C-5205-1F94-6A64DA2AC900}"/>
              </a:ext>
            </a:extLst>
          </p:cNvPr>
          <p:cNvGrpSpPr/>
          <p:nvPr/>
        </p:nvGrpSpPr>
        <p:grpSpPr>
          <a:xfrm flipV="1">
            <a:off x="-35017" y="6168647"/>
            <a:ext cx="12227017" cy="673832"/>
            <a:chOff x="-17693" y="-28401"/>
            <a:chExt cx="12227017" cy="935192"/>
          </a:xfrm>
        </p:grpSpPr>
        <p:sp>
          <p:nvSpPr>
            <p:cNvPr id="45" name="Forma libre: forma 78">
              <a:extLst>
                <a:ext uri="{FF2B5EF4-FFF2-40B4-BE49-F238E27FC236}">
                  <a16:creationId xmlns:a16="http://schemas.microsoft.com/office/drawing/2014/main" id="{FA0EA332-DB1B-1956-CC98-D125842EB3DD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46" name="Forma libre: forma 79">
              <a:extLst>
                <a:ext uri="{FF2B5EF4-FFF2-40B4-BE49-F238E27FC236}">
                  <a16:creationId xmlns:a16="http://schemas.microsoft.com/office/drawing/2014/main" id="{C4C2DD2F-1F80-2E81-845F-5D9595241C2D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Forma libre: forma 80">
              <a:extLst>
                <a:ext uri="{FF2B5EF4-FFF2-40B4-BE49-F238E27FC236}">
                  <a16:creationId xmlns:a16="http://schemas.microsoft.com/office/drawing/2014/main" id="{61D2ECDD-F59C-9D65-D21D-30415E1953F4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B389D8DD-0BE4-5AA9-1833-B7D43671ED99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A5EC38F6-B615-E521-E67C-696338EDD3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CA429BC-914C-4138-EB55-63981DE44DB4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B9B8AE0D-7E9C-9EB1-8956-94660F50F251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058;p82">
            <a:extLst>
              <a:ext uri="{FF2B5EF4-FFF2-40B4-BE49-F238E27FC236}">
                <a16:creationId xmlns:a16="http://schemas.microsoft.com/office/drawing/2014/main" id="{10BB0656-0DCC-EB6A-4CBE-E1BF627F63ED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675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-2" y="1812264"/>
            <a:ext cx="7454539" cy="0"/>
          </a:xfrm>
          <a:prstGeom prst="straightConnector1">
            <a:avLst/>
          </a:prstGeom>
          <a:ln w="38100">
            <a:solidFill>
              <a:srgbClr val="DE000A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/>
          <p:cNvSpPr txBox="1"/>
          <p:nvPr/>
        </p:nvSpPr>
        <p:spPr>
          <a:xfrm>
            <a:off x="2718725" y="570794"/>
            <a:ext cx="3096344" cy="11988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>
                <a:solidFill>
                  <a:srgbClr val="DE000A"/>
                </a:solidFill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sz="3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1746" y="830119"/>
            <a:ext cx="1996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297" y="4597442"/>
            <a:ext cx="234056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A48AC954-18F4-56E1-0309-0266CDE7337C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661763F1-FBF5-C9A4-11D7-6359D8562D3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AB3954-BA26-7F13-AADA-205397D1A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9" y="56989"/>
            <a:ext cx="2244104" cy="15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61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 txBox="1"/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rgbClr val="DE000A"/>
                </a:solidFill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sz="3600" b="1">
                <a:solidFill>
                  <a:srgbClr val="F5679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66EF27EA-1645-4449-899A-4A183BE3B2EB}"/>
              </a:ext>
            </a:extLst>
          </p:cNvPr>
          <p:cNvCxnSpPr/>
          <p:nvPr/>
        </p:nvCxnSpPr>
        <p:spPr>
          <a:xfrm flipH="1">
            <a:off x="7445829" y="2906744"/>
            <a:ext cx="4746171" cy="0"/>
          </a:xfrm>
          <a:prstGeom prst="straightConnector1">
            <a:avLst/>
          </a:prstGeom>
          <a:ln w="38100">
            <a:solidFill>
              <a:srgbClr val="DE000A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3AE1617-37B2-9F84-9DFE-2B040A4FA2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A5AFD7-0C5F-4E4A-2F9B-6EBE2E4D5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948" y="5084609"/>
            <a:ext cx="2244104" cy="15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165BB27-541B-115D-CA20-6C1AADBDF052}"/>
              </a:ext>
            </a:extLst>
          </p:cNvPr>
          <p:cNvGrpSpPr/>
          <p:nvPr/>
        </p:nvGrpSpPr>
        <p:grpSpPr>
          <a:xfrm>
            <a:off x="4972398" y="1315436"/>
            <a:ext cx="6795402" cy="3988010"/>
            <a:chOff x="2687161" y="3731096"/>
            <a:chExt cx="5158677" cy="3027467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5482A36A-2E5E-2DC4-B26D-D0A8B263D61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9C7F2175-681F-33E3-A9A7-90BB3C6B970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0EC3702C-F6E1-F703-9F13-F3ECFD9E7D9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1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DE2B4445-9F63-B9D6-8A5B-F4573386805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2B72727F-75DD-09D5-82D1-B8B77138DA2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C563A67-ECD8-1A50-5FAA-A2E124D3528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58A4DA26-39CB-1312-B595-6C57F49EE5F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2AAE63A-976D-7E89-8480-B16EF81381A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EBF1779E-42C2-5BBF-C24C-96F3C8F83E5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B6B86363-41D4-8D14-15B0-A6898ECDF765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921B2C5A-BCB2-E978-E79D-0C25FFAE99F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C6EC8991-4CAF-0E02-075C-49F80064A6D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CAAB1B0-D04D-A3AF-6CB9-C2A7AD997B9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1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57D436AC-9B27-A367-114A-972374F3611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1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42E22BE8-98CB-5AE0-DD72-8C2197271462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6652BF05-85DF-1AEB-66DF-2021C846540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5B7191E1-1748-0992-EA81-59BC5FCB389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BBB4CAE6-00AE-B704-FAED-96549E4CE40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8904E025-2F81-DFBA-6E25-8EFE201E252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1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2CE19F8F-C55A-1222-9BEC-0FB89556345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8532DEDB-939A-DA26-01D3-9432F3265FF4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3841C11B-AA45-8FA4-117C-51B510405CA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1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6783219C-2097-C9BC-C1FE-B43C6D4717B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AB8F1932-5592-E794-B60D-653130FBA4C9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BC87DE90-A4E0-8953-555F-7F0B5EB337F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67C895CC-54D8-82E5-FAB0-EA4BD660EB6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91E562B4-CAC7-98CB-982D-10DE2649D9C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E4203893-C95B-557E-4E23-89BB32D156A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184DE306-DC44-EF56-2B2A-34FA6F19FA3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C3CABC8B-BADA-8C28-93B7-A385A1546C3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D86607C4-14B3-BB1E-0FD0-D1433543E30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E728FE97-F96B-569C-DD74-AB80132183A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6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FDDED8A3-0919-6332-FF67-942B140F55F7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02CD2CE8-ACB7-F7FA-2FAC-2FFC705CF9B8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FD73D9B6-06A7-DED1-9926-32EF93AC72C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2B9DB01F-ABF7-8B99-5684-97AE8F45167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1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7D1C859E-6D97-D5B8-90C1-BEE2D23C8ED1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3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AF3B01B1-B30B-8C7C-D213-1BCC9393F43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1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A9086A31-2227-FE8B-3DDD-03D227F107E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C6F145B1-D79F-1A9A-5E90-9159D48C183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FA13D217-6A1A-C118-BC4F-B5BAD0CDD53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1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B45561BF-7CC3-3A5B-D1B8-55711B37657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1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B40A180A-C206-C4FF-4244-E7A607102C4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A467A278-150E-0FCC-DD27-B34DB8EEBA1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171B8F61-71FE-C8CD-1EA4-E480639DCA0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1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770CCE8C-B5FC-C32C-0457-6B79264F5A5C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3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17E360A9-D7D9-1DDC-2B34-695C51AF044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1142E681-404E-A11F-23BD-209F3F05FAB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0037E7BF-93F4-C0AE-4D9F-CD5A6D5F173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67701652-F1E3-721F-599C-C8149D80708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3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28872CB5-F439-8C20-E3BD-A913AA0331E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132D5FC8-BF4A-8E69-1974-4D5416B5834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1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1342422B-5D60-1BC5-E6CD-C1AC1E22F1B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4CEDA1C4-A3DC-2127-B6C2-A1094755C6F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1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0F51AE7A-16E5-4FF6-7575-FF3914FBCC3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A370DA6C-FAED-BFCA-6B52-A0EFBF66A14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CC870854-A643-7FC1-27B2-763999343C68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0D8D5941-10A3-3914-EB88-B31F41D079D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1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710E7883-108D-7315-2FEE-461038B1DA8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FAAF9D2A-F0BD-4527-4CDC-6AD7C3CBA9D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C2F4D62B-61EA-3C5F-9D19-A8C1FA84AA0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CD4487C8-22B7-322A-BE66-41D96E41DF6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E07491CD-9389-5F5E-5872-CC6F5B2E8F9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1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B0960487-4E48-E9B8-7B40-D9BB628B3E0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76807E00-78AD-EC0A-BE9E-D0B80AF7EAB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F05D0167-227B-6037-9594-4E45A16E65B4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698F3B04-7B9A-E5C2-2B36-BC896976E8A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E943C59B-8145-3DEB-A110-3AD8D844772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8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7ECFA987-C4D1-C357-FB3D-082AE764B6B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71897E18-F97E-AA9E-978B-24E297223EB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27F57133-A7E3-54A7-9BD8-B183C0C963A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1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6A95EBD0-BC6D-339F-3D9E-6DA6C1F33FFE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46730484-D524-BDB7-D918-5B988F825D60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8EDCE147-A759-2DDE-C33D-ACB5125055D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277153EC-296F-005C-7CC0-0F04314C8D4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F8402E19-4A4A-2EA3-A343-A423472F424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5F784AA2-4FBB-AAD2-BB9C-8AFF33207EF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29BC7290-57E3-2B20-EE07-C960B4C73E7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1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02F747FC-CF35-9C64-1905-78556FF1F9B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7988D721-2AC1-EDA2-2E35-DB8FB4E058E3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3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95E1FA41-4D3A-D25E-E939-F824E03DD2F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3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E6E43D96-0060-1E89-C243-53889E8277A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FCBF23B2-6CBB-AED0-D82D-257068C83D7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3C21C6DF-84A2-EDA3-6F65-9277A609849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22D3F1B9-ADA8-D70D-B568-FA798C1069E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6B408C90-B5B5-7686-4B0F-17643951D02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1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3FC8E937-A30F-A8FD-3E03-CC08E86313A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549930D6-D4F9-9E7A-BE26-8E7F6740968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DCE9E44A-C286-0A95-6D05-827ABBCF5B8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2009E742-F2CB-2201-ECBA-2DC8B8B1166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C43621D1-F5F4-498D-9928-A4F48C3864A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3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2F33909B-2D06-C1FB-CEB8-4634ECD7785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71D65F75-BCC6-3F3A-B00D-57A372D69D6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9C8905E9-23F9-4A7D-6DC3-6528A2B98A7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E1E918D0-C1F8-EDE2-9B09-54FEAC13A9C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1AEBE5D6-7359-6AAE-2D77-843AAC08C749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5FA7E585-4773-6205-E06B-41B6AFA3F82F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1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CE5E30A3-93D2-00C7-6AD6-4F2A2B5B5BC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ADD44F33-7D25-DAB6-BE8D-C6E10B69A13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1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BE5572AD-2DF9-888B-2A72-D66749E311A8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8EB5834C-BCC9-30B0-E5B3-A2468F2355E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DD2C1A7C-E30C-4193-938E-23BA9B4DA6E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9E74F989-0BC3-F797-C632-3CBFFF26EE0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0E50AC15-AD10-D544-FF0B-8833ECC0BDA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7BCB7A88-F6D9-EA44-90BD-9D2CAF63B10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CD7088E0-912E-E07E-0847-40899671613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D267E3A4-2A16-B9EE-6002-36AB2639E25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1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DF11C6FF-8083-A0F2-F157-BA161374A84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59C5B489-6C68-601A-3C96-069D53C504A2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4D2B73B3-A2CB-1F87-3A81-F08BAE8886DE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F70F93FB-9B9B-A793-115D-72F964DB3DF9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3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0E1F7064-5FFE-F473-4461-30A12324606D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8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5" name="차트 4">
            <a:extLst>
              <a:ext uri="{FF2B5EF4-FFF2-40B4-BE49-F238E27FC236}">
                <a16:creationId xmlns:a16="http://schemas.microsoft.com/office/drawing/2014/main" id="{15163C93-B315-03B9-417A-36752DAC2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879866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6" name="차트 301">
            <a:extLst>
              <a:ext uri="{FF2B5EF4-FFF2-40B4-BE49-F238E27FC236}">
                <a16:creationId xmlns:a16="http://schemas.microsoft.com/office/drawing/2014/main" id="{636CEC1D-6C1A-FA19-F339-D4456EA44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037763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7" name="TextBox 117">
            <a:extLst>
              <a:ext uri="{FF2B5EF4-FFF2-40B4-BE49-F238E27FC236}">
                <a16:creationId xmlns:a16="http://schemas.microsoft.com/office/drawing/2014/main" id="{603ABCE6-058F-84CE-0DC8-C7F137CC9AA7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DE000A"/>
                </a:solidFill>
                <a:cs typeface="Arial" panose="020B0604020202020204" pitchFamily="34" charset="0"/>
              </a:rPr>
              <a:t>70%</a:t>
            </a:r>
            <a:endParaRPr lang="ko-KR" altLang="en-US" sz="4400" b="1">
              <a:solidFill>
                <a:srgbClr val="DE000A"/>
              </a:solidFill>
              <a:cs typeface="Arial" panose="020B0604020202020204" pitchFamily="34" charset="0"/>
            </a:endParaRPr>
          </a:p>
        </p:txBody>
      </p:sp>
      <p:sp>
        <p:nvSpPr>
          <p:cNvPr id="118" name="TextBox 118">
            <a:extLst>
              <a:ext uri="{FF2B5EF4-FFF2-40B4-BE49-F238E27FC236}">
                <a16:creationId xmlns:a16="http://schemas.microsoft.com/office/drawing/2014/main" id="{79D87C90-C5B9-289D-9DBE-9D95F682C9CC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Text  Here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9" name="TextBox 119">
            <a:extLst>
              <a:ext uri="{FF2B5EF4-FFF2-40B4-BE49-F238E27FC236}">
                <a16:creationId xmlns:a16="http://schemas.microsoft.com/office/drawing/2014/main" id="{42A8A7DE-DC26-0479-DE53-3EDB1EE575B4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0" name="TextBox 120">
            <a:extLst>
              <a:ext uri="{FF2B5EF4-FFF2-40B4-BE49-F238E27FC236}">
                <a16:creationId xmlns:a16="http://schemas.microsoft.com/office/drawing/2014/main" id="{7AE8FBCA-CFDF-CFF6-B583-9A9FCFE30286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1" name="TextBox 121">
            <a:extLst>
              <a:ext uri="{FF2B5EF4-FFF2-40B4-BE49-F238E27FC236}">
                <a16:creationId xmlns:a16="http://schemas.microsoft.com/office/drawing/2014/main" id="{E5EC4735-447B-6C10-008A-041AC3FFD001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 A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2" name="TextBox 122">
            <a:extLst>
              <a:ext uri="{FF2B5EF4-FFF2-40B4-BE49-F238E27FC236}">
                <a16:creationId xmlns:a16="http://schemas.microsoft.com/office/drawing/2014/main" id="{193F57F4-D2FF-8588-063F-43871BAAA749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Option B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3" name="TextBox 123">
            <a:extLst>
              <a:ext uri="{FF2B5EF4-FFF2-40B4-BE49-F238E27FC236}">
                <a16:creationId xmlns:a16="http://schemas.microsoft.com/office/drawing/2014/main" id="{FA21D0F5-D27A-CA4D-2D13-F99E77F9C588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40%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4" name="TextBox 124">
            <a:extLst>
              <a:ext uri="{FF2B5EF4-FFF2-40B4-BE49-F238E27FC236}">
                <a16:creationId xmlns:a16="http://schemas.microsoft.com/office/drawing/2014/main" id="{6CAB1314-0ECC-2D42-204B-C86B9DD08CC1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70%</a:t>
            </a:r>
            <a:endParaRPr lang="ko-KR" altLang="en-US" sz="2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25" name="Group 125">
            <a:extLst>
              <a:ext uri="{FF2B5EF4-FFF2-40B4-BE49-F238E27FC236}">
                <a16:creationId xmlns:a16="http://schemas.microsoft.com/office/drawing/2014/main" id="{3A18323D-24C0-3047-D38B-61B05DA7383E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126" name="Group 126">
              <a:extLst>
                <a:ext uri="{FF2B5EF4-FFF2-40B4-BE49-F238E27FC236}">
                  <a16:creationId xmlns:a16="http://schemas.microsoft.com/office/drawing/2014/main" id="{5D3E4A79-1400-2572-3A7F-D6F69849C3EF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130" name="Rectangle 130">
                <a:extLst>
                  <a:ext uri="{FF2B5EF4-FFF2-40B4-BE49-F238E27FC236}">
                    <a16:creationId xmlns:a16="http://schemas.microsoft.com/office/drawing/2014/main" id="{3ACCD5CD-F37F-1DF2-ECB9-752A5C7C0CF9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rgbClr val="DE0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1" name="TextBox 131">
                <a:extLst>
                  <a:ext uri="{FF2B5EF4-FFF2-40B4-BE49-F238E27FC236}">
                    <a16:creationId xmlns:a16="http://schemas.microsoft.com/office/drawing/2014/main" id="{27A2D0D8-E1CC-62C2-B881-68515D7B0D84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 _ Type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Group 127">
              <a:extLst>
                <a:ext uri="{FF2B5EF4-FFF2-40B4-BE49-F238E27FC236}">
                  <a16:creationId xmlns:a16="http://schemas.microsoft.com/office/drawing/2014/main" id="{A4FB7AB6-0328-AD21-E04F-9A3868129061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128" name="Rectangle 128">
                <a:extLst>
                  <a:ext uri="{FF2B5EF4-FFF2-40B4-BE49-F238E27FC236}">
                    <a16:creationId xmlns:a16="http://schemas.microsoft.com/office/drawing/2014/main" id="{63FC50C2-33F4-DF68-EF86-6F34F6D8ED91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9" name="TextBox 129">
                <a:extLst>
                  <a:ext uri="{FF2B5EF4-FFF2-40B4-BE49-F238E27FC236}">
                    <a16:creationId xmlns:a16="http://schemas.microsoft.com/office/drawing/2014/main" id="{76485437-3F1E-E0AD-D536-E1187D5DDB12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 _ Type 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2" name="Rectangle 132">
            <a:extLst>
              <a:ext uri="{FF2B5EF4-FFF2-40B4-BE49-F238E27FC236}">
                <a16:creationId xmlns:a16="http://schemas.microsoft.com/office/drawing/2014/main" id="{D3FBCF18-D08F-6F0F-BF09-14A7232CA6D2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133" name="Rectangle 133">
            <a:extLst>
              <a:ext uri="{FF2B5EF4-FFF2-40B4-BE49-F238E27FC236}">
                <a16:creationId xmlns:a16="http://schemas.microsoft.com/office/drawing/2014/main" id="{FCE44D9D-B407-1030-826B-0895EFA248D2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designed..  </a:t>
            </a:r>
          </a:p>
        </p:txBody>
      </p:sp>
      <p:sp>
        <p:nvSpPr>
          <p:cNvPr id="134" name="Teardrop 134">
            <a:extLst>
              <a:ext uri="{FF2B5EF4-FFF2-40B4-BE49-F238E27FC236}">
                <a16:creationId xmlns:a16="http://schemas.microsoft.com/office/drawing/2014/main" id="{B6BA4C01-579E-8DD3-6E96-0F41A9563822}"/>
              </a:ext>
            </a:extLst>
          </p:cNvPr>
          <p:cNvSpPr/>
          <p:nvPr/>
        </p:nvSpPr>
        <p:spPr>
          <a:xfrm rot="8100000">
            <a:off x="6279096" y="2552203"/>
            <a:ext cx="432048" cy="432048"/>
          </a:xfrm>
          <a:prstGeom prst="teardrop">
            <a:avLst>
              <a:gd name="adj" fmla="val 149054"/>
            </a:avLst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5" name="Teardrop 135">
            <a:extLst>
              <a:ext uri="{FF2B5EF4-FFF2-40B4-BE49-F238E27FC236}">
                <a16:creationId xmlns:a16="http://schemas.microsoft.com/office/drawing/2014/main" id="{290DC5D9-CD92-E0FA-EDBB-B4F97BC01B09}"/>
              </a:ext>
            </a:extLst>
          </p:cNvPr>
          <p:cNvSpPr/>
          <p:nvPr/>
        </p:nvSpPr>
        <p:spPr>
          <a:xfrm rot="8100000">
            <a:off x="9813972" y="2865392"/>
            <a:ext cx="432048" cy="432048"/>
          </a:xfrm>
          <a:prstGeom prst="teardrop">
            <a:avLst>
              <a:gd name="adj" fmla="val 14905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TextBox 136">
            <a:extLst>
              <a:ext uri="{FF2B5EF4-FFF2-40B4-BE49-F238E27FC236}">
                <a16:creationId xmlns:a16="http://schemas.microsoft.com/office/drawing/2014/main" id="{5BF4154B-B1EA-0693-BD21-4D1F54D97FF9}"/>
              </a:ext>
            </a:extLst>
          </p:cNvPr>
          <p:cNvSpPr txBox="1"/>
          <p:nvPr/>
        </p:nvSpPr>
        <p:spPr>
          <a:xfrm>
            <a:off x="6332165" y="261297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7" name="TextBox 137">
            <a:extLst>
              <a:ext uri="{FF2B5EF4-FFF2-40B4-BE49-F238E27FC236}">
                <a16:creationId xmlns:a16="http://schemas.microsoft.com/office/drawing/2014/main" id="{4D038B84-6162-4001-F0FF-B1D8FA780319}"/>
              </a:ext>
            </a:extLst>
          </p:cNvPr>
          <p:cNvSpPr txBox="1"/>
          <p:nvPr/>
        </p:nvSpPr>
        <p:spPr>
          <a:xfrm>
            <a:off x="9874720" y="291213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  <a:endParaRPr lang="ko-KR" alt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43" name="Grupo 77">
            <a:extLst>
              <a:ext uri="{FF2B5EF4-FFF2-40B4-BE49-F238E27FC236}">
                <a16:creationId xmlns:a16="http://schemas.microsoft.com/office/drawing/2014/main" id="{38140467-F1BF-CFAF-3A58-15BC87D980EC}"/>
              </a:ext>
            </a:extLst>
          </p:cNvPr>
          <p:cNvGrpSpPr/>
          <p:nvPr/>
        </p:nvGrpSpPr>
        <p:grpSpPr>
          <a:xfrm flipV="1">
            <a:off x="-13064" y="6177928"/>
            <a:ext cx="12227017" cy="673832"/>
            <a:chOff x="-17693" y="-28401"/>
            <a:chExt cx="12227017" cy="935192"/>
          </a:xfrm>
        </p:grpSpPr>
        <p:sp>
          <p:nvSpPr>
            <p:cNvPr id="144" name="Forma libre: forma 78">
              <a:extLst>
                <a:ext uri="{FF2B5EF4-FFF2-40B4-BE49-F238E27FC236}">
                  <a16:creationId xmlns:a16="http://schemas.microsoft.com/office/drawing/2014/main" id="{48DBE2A0-F9C6-DED4-ADA0-F6D7D5946ED9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45" name="Forma libre: forma 79">
              <a:extLst>
                <a:ext uri="{FF2B5EF4-FFF2-40B4-BE49-F238E27FC236}">
                  <a16:creationId xmlns:a16="http://schemas.microsoft.com/office/drawing/2014/main" id="{52127CDF-F090-B24D-0069-D0EDC0CA0232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46" name="Forma libre: forma 80">
              <a:extLst>
                <a:ext uri="{FF2B5EF4-FFF2-40B4-BE49-F238E27FC236}">
                  <a16:creationId xmlns:a16="http://schemas.microsoft.com/office/drawing/2014/main" id="{B04CACB1-7341-AFDC-BB29-CE25FB0595F8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149" name="Text Placeholder 1">
            <a:extLst>
              <a:ext uri="{FF2B5EF4-FFF2-40B4-BE49-F238E27FC236}">
                <a16:creationId xmlns:a16="http://schemas.microsoft.com/office/drawing/2014/main" id="{0AE5716E-F4CC-2C85-74B2-4D016702D8C7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Maps Style</a:t>
            </a:r>
          </a:p>
        </p:txBody>
      </p:sp>
      <p:pic>
        <p:nvPicPr>
          <p:cNvPr id="150" name="Imagen 149">
            <a:extLst>
              <a:ext uri="{FF2B5EF4-FFF2-40B4-BE49-F238E27FC236}">
                <a16:creationId xmlns:a16="http://schemas.microsoft.com/office/drawing/2014/main" id="{BAC9D175-10F6-7DA6-E3ED-F04120228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151" name="Conector recto 150">
            <a:extLst>
              <a:ext uri="{FF2B5EF4-FFF2-40B4-BE49-F238E27FC236}">
                <a16:creationId xmlns:a16="http://schemas.microsoft.com/office/drawing/2014/main" id="{43AEFAD4-A9F2-7264-4079-EFE8916AED71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1326F431-A924-6ED9-9AC4-39997A12C4D6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Google Shape;1058;p82">
            <a:extLst>
              <a:ext uri="{FF2B5EF4-FFF2-40B4-BE49-F238E27FC236}">
                <a16:creationId xmlns:a16="http://schemas.microsoft.com/office/drawing/2014/main" id="{3E8DF016-050E-9777-38B8-51BE8B81D75D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3700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23392" y="1576252"/>
            <a:ext cx="2268415" cy="5281748"/>
            <a:chOff x="1926754" y="2420888"/>
            <a:chExt cx="1656184" cy="4437112"/>
          </a:xfrm>
        </p:grpSpPr>
        <p:sp>
          <p:nvSpPr>
            <p:cNvPr id="9" name="Rectangle 8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solidFill>
              <a:srgbClr val="DE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solidFill>
              <a:srgbClr val="DE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0212" y="1576252"/>
            <a:ext cx="2268415" cy="5281748"/>
            <a:chOff x="1926754" y="2420888"/>
            <a:chExt cx="1656184" cy="4437112"/>
          </a:xfrm>
        </p:grpSpPr>
        <p:sp>
          <p:nvSpPr>
            <p:cNvPr id="15" name="Rectangle 14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38288" y="3602133"/>
            <a:ext cx="1238623" cy="2215991"/>
            <a:chOff x="2725123" y="4283314"/>
            <a:chExt cx="1292073" cy="2215991"/>
          </a:xfrm>
        </p:grpSpPr>
        <p:sp>
          <p:nvSpPr>
            <p:cNvPr id="21" name="TextBox 20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15108" y="3602133"/>
            <a:ext cx="1238623" cy="2215991"/>
            <a:chOff x="2725123" y="4283314"/>
            <a:chExt cx="1292073" cy="2215991"/>
          </a:xfrm>
        </p:grpSpPr>
        <p:sp>
          <p:nvSpPr>
            <p:cNvPr id="24" name="TextBox 23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      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0236B3C8-C566-4C79-98F7-46CD05AE2822}"/>
              </a:ext>
            </a:extLst>
          </p:cNvPr>
          <p:cNvSpPr/>
          <p:nvPr/>
        </p:nvSpPr>
        <p:spPr>
          <a:xfrm>
            <a:off x="3425731" y="294901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5F029492-9F71-49BF-A1D0-ECBAF5B06062}"/>
              </a:ext>
            </a:extLst>
          </p:cNvPr>
          <p:cNvSpPr/>
          <p:nvPr/>
        </p:nvSpPr>
        <p:spPr>
          <a:xfrm>
            <a:off x="8318351" y="292579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4759D88-A85C-7861-FE60-0FC626980528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9" name="Marcador de posición de imagen 28">
            <a:extLst>
              <a:ext uri="{FF2B5EF4-FFF2-40B4-BE49-F238E27FC236}">
                <a16:creationId xmlns:a16="http://schemas.microsoft.com/office/drawing/2014/main" id="{B00729BC-7DF8-F369-709B-B7B74292D88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5D08ECA6-600B-9684-C909-AF20DAE4F44D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7F9E6AC1-C7EE-920B-6617-72616AC69D0E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/>
              <a:t>Images and Content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69F4012C-FE7B-E6B4-92C5-5FED1D1D7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D32B386-E336-E115-1FB9-5DA8013C8F1C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6B1A51EB-83DB-1753-0703-CCA162EE7D3D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058;p82">
            <a:extLst>
              <a:ext uri="{FF2B5EF4-FFF2-40B4-BE49-F238E27FC236}">
                <a16:creationId xmlns:a16="http://schemas.microsoft.com/office/drawing/2014/main" id="{F6FE5A37-5B05-DD31-5CF0-D1E8B43D354E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7077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/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FE060644-40D8-4193-A486-E58506CD2F36}"/>
              </a:ext>
            </a:extLst>
          </p:cNvPr>
          <p:cNvCxnSpPr/>
          <p:nvPr/>
        </p:nvCxnSpPr>
        <p:spPr>
          <a:xfrm flipH="1">
            <a:off x="7445829" y="3777605"/>
            <a:ext cx="4746171" cy="0"/>
          </a:xfrm>
          <a:prstGeom prst="straightConnector1">
            <a:avLst/>
          </a:prstGeom>
          <a:ln w="38100">
            <a:solidFill>
              <a:srgbClr val="DE000A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/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Portfolio </a:t>
            </a:r>
            <a:r>
              <a:rPr lang="en-US" altLang="ko-KR" sz="3600" b="1">
                <a:solidFill>
                  <a:srgbClr val="DE000A"/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17A3D14C-8FA0-8BF1-F972-9CFBB1D67B6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085598-E4E0-4D8D-0C22-302B4FBBF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914" y="116414"/>
            <a:ext cx="2244104" cy="15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10">
            <a:extLst>
              <a:ext uri="{FF2B5EF4-FFF2-40B4-BE49-F238E27FC236}">
                <a16:creationId xmlns:a16="http://schemas.microsoft.com/office/drawing/2014/main" id="{6098AEE5-C627-4A5A-A916-A6FC7589A3E4}"/>
              </a:ext>
            </a:extLst>
          </p:cNvPr>
          <p:cNvCxnSpPr/>
          <p:nvPr/>
        </p:nvCxnSpPr>
        <p:spPr>
          <a:xfrm>
            <a:off x="905614" y="593987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6">
            <a:extLst>
              <a:ext uri="{FF2B5EF4-FFF2-40B4-BE49-F238E27FC236}">
                <a16:creationId xmlns:a16="http://schemas.microsoft.com/office/drawing/2014/main" id="{C618A9E2-518A-4469-A97A-ACEF9FEB4AF6}"/>
              </a:ext>
            </a:extLst>
          </p:cNvPr>
          <p:cNvCxnSpPr/>
          <p:nvPr/>
        </p:nvCxnSpPr>
        <p:spPr>
          <a:xfrm>
            <a:off x="2536697" y="523896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8">
            <a:extLst>
              <a:ext uri="{FF2B5EF4-FFF2-40B4-BE49-F238E27FC236}">
                <a16:creationId xmlns:a16="http://schemas.microsoft.com/office/drawing/2014/main" id="{AB9AD4CF-DCA7-447B-BF8C-7615F1AE212D}"/>
              </a:ext>
            </a:extLst>
          </p:cNvPr>
          <p:cNvCxnSpPr/>
          <p:nvPr/>
        </p:nvCxnSpPr>
        <p:spPr>
          <a:xfrm>
            <a:off x="4147848" y="4537858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>
            <a:extLst>
              <a:ext uri="{FF2B5EF4-FFF2-40B4-BE49-F238E27FC236}">
                <a16:creationId xmlns:a16="http://schemas.microsoft.com/office/drawing/2014/main" id="{97A05DA8-9FF1-45C9-AC9A-4A9A4DD94B65}"/>
              </a:ext>
            </a:extLst>
          </p:cNvPr>
          <p:cNvCxnSpPr/>
          <p:nvPr/>
        </p:nvCxnSpPr>
        <p:spPr>
          <a:xfrm>
            <a:off x="5773876" y="3836850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2">
            <a:extLst>
              <a:ext uri="{FF2B5EF4-FFF2-40B4-BE49-F238E27FC236}">
                <a16:creationId xmlns:a16="http://schemas.microsoft.com/office/drawing/2014/main" id="{08B02342-13F2-4C8C-9D68-E61C4FEDC4FD}"/>
              </a:ext>
            </a:extLst>
          </p:cNvPr>
          <p:cNvCxnSpPr/>
          <p:nvPr/>
        </p:nvCxnSpPr>
        <p:spPr>
          <a:xfrm>
            <a:off x="7394334" y="313625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3">
            <a:extLst>
              <a:ext uri="{FF2B5EF4-FFF2-40B4-BE49-F238E27FC236}">
                <a16:creationId xmlns:a16="http://schemas.microsoft.com/office/drawing/2014/main" id="{48937ABE-BA92-453F-94EA-645410A84F6E}"/>
              </a:ext>
            </a:extLst>
          </p:cNvPr>
          <p:cNvCxnSpPr/>
          <p:nvPr/>
        </p:nvCxnSpPr>
        <p:spPr>
          <a:xfrm flipH="1">
            <a:off x="2521820" y="5241498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>
            <a:extLst>
              <a:ext uri="{FF2B5EF4-FFF2-40B4-BE49-F238E27FC236}">
                <a16:creationId xmlns:a16="http://schemas.microsoft.com/office/drawing/2014/main" id="{D9472E71-AB83-44E2-B0C1-DF9FBE70D84F}"/>
              </a:ext>
            </a:extLst>
          </p:cNvPr>
          <p:cNvCxnSpPr/>
          <p:nvPr/>
        </p:nvCxnSpPr>
        <p:spPr>
          <a:xfrm flipH="1">
            <a:off x="4147848" y="4540490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9">
            <a:extLst>
              <a:ext uri="{FF2B5EF4-FFF2-40B4-BE49-F238E27FC236}">
                <a16:creationId xmlns:a16="http://schemas.microsoft.com/office/drawing/2014/main" id="{B5F4AA4B-1E6C-4F60-9F41-DBF225A8A21A}"/>
              </a:ext>
            </a:extLst>
          </p:cNvPr>
          <p:cNvCxnSpPr/>
          <p:nvPr/>
        </p:nvCxnSpPr>
        <p:spPr>
          <a:xfrm flipH="1">
            <a:off x="5773876" y="3839482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21">
            <a:extLst>
              <a:ext uri="{FF2B5EF4-FFF2-40B4-BE49-F238E27FC236}">
                <a16:creationId xmlns:a16="http://schemas.microsoft.com/office/drawing/2014/main" id="{C8ED031D-2F66-48A9-BF9A-F5ABD694B71C}"/>
              </a:ext>
            </a:extLst>
          </p:cNvPr>
          <p:cNvCxnSpPr/>
          <p:nvPr/>
        </p:nvCxnSpPr>
        <p:spPr>
          <a:xfrm flipH="1">
            <a:off x="7399904" y="3138474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23">
            <a:extLst>
              <a:ext uri="{FF2B5EF4-FFF2-40B4-BE49-F238E27FC236}">
                <a16:creationId xmlns:a16="http://schemas.microsoft.com/office/drawing/2014/main" id="{5E2DB79E-4552-49F5-9520-0B3E00D075CC}"/>
              </a:ext>
            </a:extLst>
          </p:cNvPr>
          <p:cNvGrpSpPr/>
          <p:nvPr/>
        </p:nvGrpSpPr>
        <p:grpSpPr>
          <a:xfrm>
            <a:off x="1254596" y="4846816"/>
            <a:ext cx="908420" cy="908420"/>
            <a:chOff x="1359324" y="4352166"/>
            <a:chExt cx="908420" cy="908420"/>
          </a:xfrm>
        </p:grpSpPr>
        <p:sp>
          <p:nvSpPr>
            <p:cNvPr id="85" name="Oval 24">
              <a:extLst>
                <a:ext uri="{FF2B5EF4-FFF2-40B4-BE49-F238E27FC236}">
                  <a16:creationId xmlns:a16="http://schemas.microsoft.com/office/drawing/2014/main" id="{CAF2E205-1D91-4059-A35E-EA8D181A0955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25">
              <a:extLst>
                <a:ext uri="{FF2B5EF4-FFF2-40B4-BE49-F238E27FC236}">
                  <a16:creationId xmlns:a16="http://schemas.microsoft.com/office/drawing/2014/main" id="{894A01A8-B334-43E5-A297-E3D3C7770C6D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27">
            <a:extLst>
              <a:ext uri="{FF2B5EF4-FFF2-40B4-BE49-F238E27FC236}">
                <a16:creationId xmlns:a16="http://schemas.microsoft.com/office/drawing/2014/main" id="{46E39140-7E53-49C9-8BA3-1D9B27494AE7}"/>
              </a:ext>
            </a:extLst>
          </p:cNvPr>
          <p:cNvGrpSpPr/>
          <p:nvPr/>
        </p:nvGrpSpPr>
        <p:grpSpPr>
          <a:xfrm>
            <a:off x="2880624" y="4158120"/>
            <a:ext cx="908420" cy="908420"/>
            <a:chOff x="1359324" y="4352166"/>
            <a:chExt cx="908420" cy="908420"/>
          </a:xfrm>
        </p:grpSpPr>
        <p:sp>
          <p:nvSpPr>
            <p:cNvPr id="88" name="Oval 28">
              <a:extLst>
                <a:ext uri="{FF2B5EF4-FFF2-40B4-BE49-F238E27FC236}">
                  <a16:creationId xmlns:a16="http://schemas.microsoft.com/office/drawing/2014/main" id="{661B53D9-F2E1-4126-9847-0FF0E1710B58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rgbClr val="DE000A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29">
              <a:extLst>
                <a:ext uri="{FF2B5EF4-FFF2-40B4-BE49-F238E27FC236}">
                  <a16:creationId xmlns:a16="http://schemas.microsoft.com/office/drawing/2014/main" id="{80F39768-45B3-4E03-995F-CA7A00BEB9F8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30">
            <a:extLst>
              <a:ext uri="{FF2B5EF4-FFF2-40B4-BE49-F238E27FC236}">
                <a16:creationId xmlns:a16="http://schemas.microsoft.com/office/drawing/2014/main" id="{6FFAC0F6-8B7C-412D-A247-E4D4F167B3E9}"/>
              </a:ext>
            </a:extLst>
          </p:cNvPr>
          <p:cNvGrpSpPr/>
          <p:nvPr/>
        </p:nvGrpSpPr>
        <p:grpSpPr>
          <a:xfrm>
            <a:off x="4506652" y="3469424"/>
            <a:ext cx="908420" cy="908420"/>
            <a:chOff x="1359324" y="4352166"/>
            <a:chExt cx="908420" cy="908420"/>
          </a:xfrm>
        </p:grpSpPr>
        <p:sp>
          <p:nvSpPr>
            <p:cNvPr id="91" name="Oval 31">
              <a:extLst>
                <a:ext uri="{FF2B5EF4-FFF2-40B4-BE49-F238E27FC236}">
                  <a16:creationId xmlns:a16="http://schemas.microsoft.com/office/drawing/2014/main" id="{0610379C-AC2B-4F63-BBD9-8A556B85152E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E33C791E-6B65-470F-BED6-8DEA32D6DBDE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id="{E42055AC-D21C-4506-ADD1-C69926C74CA0}"/>
              </a:ext>
            </a:extLst>
          </p:cNvPr>
          <p:cNvGrpSpPr/>
          <p:nvPr/>
        </p:nvGrpSpPr>
        <p:grpSpPr>
          <a:xfrm>
            <a:off x="6132680" y="2814648"/>
            <a:ext cx="908420" cy="908420"/>
            <a:chOff x="1359324" y="4352166"/>
            <a:chExt cx="908420" cy="908420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DB55057C-67E9-4EC5-9ACD-CCD44C8806BA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rgbClr val="DE000A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id="{D799A184-6D12-4B86-853F-9028B450DFE2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EA61FEB-A8FF-48FA-A9BB-9ECD8898A25E}"/>
              </a:ext>
            </a:extLst>
          </p:cNvPr>
          <p:cNvGrpSpPr/>
          <p:nvPr/>
        </p:nvGrpSpPr>
        <p:grpSpPr>
          <a:xfrm>
            <a:off x="7758709" y="2125952"/>
            <a:ext cx="908420" cy="908420"/>
            <a:chOff x="1359324" y="4352166"/>
            <a:chExt cx="908420" cy="908420"/>
          </a:xfrm>
        </p:grpSpPr>
        <p:sp>
          <p:nvSpPr>
            <p:cNvPr id="97" name="Oval 37">
              <a:extLst>
                <a:ext uri="{FF2B5EF4-FFF2-40B4-BE49-F238E27FC236}">
                  <a16:creationId xmlns:a16="http://schemas.microsoft.com/office/drawing/2014/main" id="{B9A3A068-B435-4E75-97A8-079220198DA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8">
              <a:extLst>
                <a:ext uri="{FF2B5EF4-FFF2-40B4-BE49-F238E27FC236}">
                  <a16:creationId xmlns:a16="http://schemas.microsoft.com/office/drawing/2014/main" id="{2E1E440B-AFCB-4DF0-958C-2F19D80DF08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39">
            <a:extLst>
              <a:ext uri="{FF2B5EF4-FFF2-40B4-BE49-F238E27FC236}">
                <a16:creationId xmlns:a16="http://schemas.microsoft.com/office/drawing/2014/main" id="{34CD769F-978C-4DAF-B154-4439C17F042E}"/>
              </a:ext>
            </a:extLst>
          </p:cNvPr>
          <p:cNvGrpSpPr/>
          <p:nvPr/>
        </p:nvGrpSpPr>
        <p:grpSpPr>
          <a:xfrm>
            <a:off x="2743181" y="5322472"/>
            <a:ext cx="2795977" cy="726732"/>
            <a:chOff x="994277" y="3861048"/>
            <a:chExt cx="2699146" cy="72673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BF122F8-58B6-479E-9C45-9B1BE5E202D7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49B1383-FEB6-49E3-B4EA-37F3B54302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2" name="Group 42">
            <a:extLst>
              <a:ext uri="{FF2B5EF4-FFF2-40B4-BE49-F238E27FC236}">
                <a16:creationId xmlns:a16="http://schemas.microsoft.com/office/drawing/2014/main" id="{D8AD3605-F63E-4EB5-8195-7F23F5E74F37}"/>
              </a:ext>
            </a:extLst>
          </p:cNvPr>
          <p:cNvGrpSpPr/>
          <p:nvPr/>
        </p:nvGrpSpPr>
        <p:grpSpPr>
          <a:xfrm>
            <a:off x="7625505" y="3214693"/>
            <a:ext cx="2799258" cy="726732"/>
            <a:chOff x="994277" y="3861048"/>
            <a:chExt cx="2699146" cy="726732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3F1CDB-F5F8-4450-B68E-23F9CA704D7A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81FF512-9A57-4E6B-85A3-E16CE3223490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id="{B266F992-EAF2-47D6-8B6D-6731FA902834}"/>
              </a:ext>
            </a:extLst>
          </p:cNvPr>
          <p:cNvGrpSpPr/>
          <p:nvPr/>
        </p:nvGrpSpPr>
        <p:grpSpPr>
          <a:xfrm>
            <a:off x="5999158" y="3917286"/>
            <a:ext cx="2795977" cy="726732"/>
            <a:chOff x="994277" y="3861048"/>
            <a:chExt cx="2699146" cy="7267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0D9058A-A21A-4F0F-801F-47F4CA4B04C1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585A657-A403-47F1-BEBD-850CD10CFADF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8" name="Group 49">
            <a:extLst>
              <a:ext uri="{FF2B5EF4-FFF2-40B4-BE49-F238E27FC236}">
                <a16:creationId xmlns:a16="http://schemas.microsoft.com/office/drawing/2014/main" id="{44DFA744-F5DB-4CD9-96F2-BC2A392BB97D}"/>
              </a:ext>
            </a:extLst>
          </p:cNvPr>
          <p:cNvGrpSpPr/>
          <p:nvPr/>
        </p:nvGrpSpPr>
        <p:grpSpPr>
          <a:xfrm>
            <a:off x="4369529" y="4619879"/>
            <a:ext cx="2799258" cy="726732"/>
            <a:chOff x="994277" y="3861048"/>
            <a:chExt cx="2699146" cy="72673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38991D1-6C9B-4899-A9FF-9D2CDB58D3C9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0C341F9-0FA9-42D0-BF27-2FDB1F2135C1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1" name="Group 52">
            <a:extLst>
              <a:ext uri="{FF2B5EF4-FFF2-40B4-BE49-F238E27FC236}">
                <a16:creationId xmlns:a16="http://schemas.microsoft.com/office/drawing/2014/main" id="{A898DC18-6E56-4C29-AB6B-9C310E0D1353}"/>
              </a:ext>
            </a:extLst>
          </p:cNvPr>
          <p:cNvGrpSpPr/>
          <p:nvPr/>
        </p:nvGrpSpPr>
        <p:grpSpPr>
          <a:xfrm>
            <a:off x="9209772" y="2125952"/>
            <a:ext cx="2255397" cy="911398"/>
            <a:chOff x="994277" y="3861048"/>
            <a:chExt cx="2699146" cy="91139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A3C9AEE-2509-4379-A4CA-710AD75E2593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4DAFD67-6873-4D9D-B8A8-FB866B6A5D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6B16F35F-592C-46F7-87AF-6906F4412347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rgbClr val="DE000A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078CC1A-8824-422D-A9EA-A4D2A2D197F3}"/>
              </a:ext>
            </a:extLst>
          </p:cNvPr>
          <p:cNvSpPr txBox="1"/>
          <p:nvPr/>
        </p:nvSpPr>
        <p:spPr>
          <a:xfrm>
            <a:off x="935697" y="2275231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Oval 7">
            <a:extLst>
              <a:ext uri="{FF2B5EF4-FFF2-40B4-BE49-F238E27FC236}">
                <a16:creationId xmlns:a16="http://schemas.microsoft.com/office/drawing/2014/main" id="{9E3FF327-E56B-4062-AB67-96400F672382}"/>
              </a:ext>
            </a:extLst>
          </p:cNvPr>
          <p:cNvSpPr/>
          <p:nvPr/>
        </p:nvSpPr>
        <p:spPr>
          <a:xfrm>
            <a:off x="1528167" y="514183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7" name="Round Same Side Corner Rectangle 11">
            <a:extLst>
              <a:ext uri="{FF2B5EF4-FFF2-40B4-BE49-F238E27FC236}">
                <a16:creationId xmlns:a16="http://schemas.microsoft.com/office/drawing/2014/main" id="{DB4F3CD0-BEC2-4659-957F-633CEB54FAAE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30979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8" name="Rounded Rectangle 27">
            <a:extLst>
              <a:ext uri="{FF2B5EF4-FFF2-40B4-BE49-F238E27FC236}">
                <a16:creationId xmlns:a16="http://schemas.microsoft.com/office/drawing/2014/main" id="{15C040C5-4EBB-466F-8923-4E0C4F59EAB8}"/>
              </a:ext>
            </a:extLst>
          </p:cNvPr>
          <p:cNvSpPr/>
          <p:nvPr/>
        </p:nvSpPr>
        <p:spPr>
          <a:xfrm>
            <a:off x="8049181" y="243372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9FA606C0-9C63-482D-95BD-D80905C50BC8}"/>
              </a:ext>
            </a:extLst>
          </p:cNvPr>
          <p:cNvSpPr/>
          <p:nvPr/>
        </p:nvSpPr>
        <p:spPr>
          <a:xfrm>
            <a:off x="3139250" y="44989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0" name="Oval 21">
            <a:extLst>
              <a:ext uri="{FF2B5EF4-FFF2-40B4-BE49-F238E27FC236}">
                <a16:creationId xmlns:a16="http://schemas.microsoft.com/office/drawing/2014/main" id="{00F651A2-E71F-4FCB-9017-449AA8237C21}"/>
              </a:ext>
            </a:extLst>
          </p:cNvPr>
          <p:cNvSpPr>
            <a:spLocks noChangeAspect="1"/>
          </p:cNvSpPr>
          <p:nvPr/>
        </p:nvSpPr>
        <p:spPr>
          <a:xfrm>
            <a:off x="4783052" y="37488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Grupo 77">
            <a:extLst>
              <a:ext uri="{FF2B5EF4-FFF2-40B4-BE49-F238E27FC236}">
                <a16:creationId xmlns:a16="http://schemas.microsoft.com/office/drawing/2014/main" id="{5CD8F3BD-FC9D-7867-4BDA-0E572E356E77}"/>
              </a:ext>
            </a:extLst>
          </p:cNvPr>
          <p:cNvGrpSpPr/>
          <p:nvPr/>
        </p:nvGrpSpPr>
        <p:grpSpPr>
          <a:xfrm flipV="1">
            <a:off x="-17509" y="6180802"/>
            <a:ext cx="12227017" cy="673832"/>
            <a:chOff x="-17693" y="-28401"/>
            <a:chExt cx="12227017" cy="935192"/>
          </a:xfrm>
        </p:grpSpPr>
        <p:sp>
          <p:nvSpPr>
            <p:cNvPr id="5" name="Forma libre: forma 78">
              <a:extLst>
                <a:ext uri="{FF2B5EF4-FFF2-40B4-BE49-F238E27FC236}">
                  <a16:creationId xmlns:a16="http://schemas.microsoft.com/office/drawing/2014/main" id="{2ACEA2B3-0F68-67AD-91CE-47095BB620ED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6" name="Forma libre: forma 79">
              <a:extLst>
                <a:ext uri="{FF2B5EF4-FFF2-40B4-BE49-F238E27FC236}">
                  <a16:creationId xmlns:a16="http://schemas.microsoft.com/office/drawing/2014/main" id="{0A8F8829-37D6-5BB2-360F-2D33639282A5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7" name="Forma libre: forma 80">
              <a:extLst>
                <a:ext uri="{FF2B5EF4-FFF2-40B4-BE49-F238E27FC236}">
                  <a16:creationId xmlns:a16="http://schemas.microsoft.com/office/drawing/2014/main" id="{67D47F18-62AA-528E-B590-44F421CD8A05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424B0865-B165-F4D9-8511-B67BEBE95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372" y="3917219"/>
            <a:ext cx="2929338" cy="2929338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55A4C98-C65A-70A9-787F-EE8FAF137197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5F31FDF-0E76-D3DE-98DA-F9CB4B47F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9321B02-1702-82D4-4C2E-F96F88B6719A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A3741F0-D7D8-8D65-AEF4-712E11F728CC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058;p82">
            <a:extLst>
              <a:ext uri="{FF2B5EF4-FFF2-40B4-BE49-F238E27FC236}">
                <a16:creationId xmlns:a16="http://schemas.microsoft.com/office/drawing/2014/main" id="{E8C65B2D-E17C-DA78-559C-2E70C2EA9799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5209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2359665" cy="6858000"/>
          </a:xfrm>
          <a:prstGeom prst="rect">
            <a:avLst/>
          </a:prstGeom>
          <a:gradFill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97427" y="1601368"/>
            <a:ext cx="5721809" cy="800219"/>
            <a:chOff x="4745820" y="1482096"/>
            <a:chExt cx="5721809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BF0003"/>
                  </a:gs>
                  <a:gs pos="48000">
                    <a:srgbClr val="DE000A"/>
                  </a:gs>
                  <a:gs pos="100000">
                    <a:srgbClr val="DE000A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01</a:t>
                </a:r>
                <a:endParaRPr lang="ko-KR" altLang="en-US" sz="36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397427" y="2785476"/>
            <a:ext cx="5721809" cy="800219"/>
            <a:chOff x="4745820" y="1482096"/>
            <a:chExt cx="5721809" cy="800219"/>
          </a:xfrm>
        </p:grpSpPr>
        <p:grpSp>
          <p:nvGrpSpPr>
            <p:cNvPr id="37" name="Group 36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BF0003"/>
                  </a:gs>
                  <a:gs pos="48000">
                    <a:srgbClr val="DE000A"/>
                  </a:gs>
                  <a:gs pos="100000">
                    <a:srgbClr val="DE000A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02</a:t>
                </a:r>
                <a:endParaRPr lang="ko-KR" altLang="en-US" sz="36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397427" y="3969584"/>
            <a:ext cx="5721809" cy="800219"/>
            <a:chOff x="4745820" y="1482096"/>
            <a:chExt cx="5721809" cy="800219"/>
          </a:xfrm>
        </p:grpSpPr>
        <p:grpSp>
          <p:nvGrpSpPr>
            <p:cNvPr id="44" name="Group 43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BF0003"/>
                  </a:gs>
                  <a:gs pos="48000">
                    <a:srgbClr val="DE000A"/>
                  </a:gs>
                  <a:gs pos="100000">
                    <a:srgbClr val="DE000A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03</a:t>
                </a:r>
                <a:endParaRPr lang="ko-KR" altLang="en-US" sz="36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397427" y="5153692"/>
            <a:ext cx="5721809" cy="800219"/>
            <a:chOff x="4745820" y="1482096"/>
            <a:chExt cx="5721809" cy="800219"/>
          </a:xfrm>
        </p:grpSpPr>
        <p:grpSp>
          <p:nvGrpSpPr>
            <p:cNvPr id="51" name="Group 50"/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gradFill>
                <a:gsLst>
                  <a:gs pos="0">
                    <a:srgbClr val="BF0003"/>
                  </a:gs>
                  <a:gs pos="48000">
                    <a:srgbClr val="DE000A"/>
                  </a:gs>
                  <a:gs pos="100000">
                    <a:srgbClr val="DE000A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04</a:t>
                </a:r>
                <a:endParaRPr lang="ko-KR" altLang="en-US" sz="36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9D6BE05-C32A-E870-619C-20C18EC6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51" y="390112"/>
            <a:ext cx="3285491" cy="6130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2520" y="336445"/>
            <a:ext cx="70540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Agenda Style</a:t>
            </a:r>
            <a:endParaRPr lang="ko-KR" altLang="en-US" sz="54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upo 77">
            <a:extLst>
              <a:ext uri="{FF2B5EF4-FFF2-40B4-BE49-F238E27FC236}">
                <a16:creationId xmlns:a16="http://schemas.microsoft.com/office/drawing/2014/main" id="{C5399C79-F240-764D-C959-1E7E50AD95F7}"/>
              </a:ext>
            </a:extLst>
          </p:cNvPr>
          <p:cNvGrpSpPr/>
          <p:nvPr/>
        </p:nvGrpSpPr>
        <p:grpSpPr>
          <a:xfrm flipV="1">
            <a:off x="-35017" y="6198682"/>
            <a:ext cx="12227017" cy="673832"/>
            <a:chOff x="-17693" y="-28401"/>
            <a:chExt cx="12227017" cy="935192"/>
          </a:xfrm>
        </p:grpSpPr>
        <p:sp>
          <p:nvSpPr>
            <p:cNvPr id="18" name="Forma libre: forma 78">
              <a:extLst>
                <a:ext uri="{FF2B5EF4-FFF2-40B4-BE49-F238E27FC236}">
                  <a16:creationId xmlns:a16="http://schemas.microsoft.com/office/drawing/2014/main" id="{3B788802-B5B0-111D-A022-81FA12E06C24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9" name="Forma libre: forma 79">
              <a:extLst>
                <a:ext uri="{FF2B5EF4-FFF2-40B4-BE49-F238E27FC236}">
                  <a16:creationId xmlns:a16="http://schemas.microsoft.com/office/drawing/2014/main" id="{574A0E06-A3D9-BEC2-3624-E708BCCCF68F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1" name="Forma libre: forma 80">
              <a:extLst>
                <a:ext uri="{FF2B5EF4-FFF2-40B4-BE49-F238E27FC236}">
                  <a16:creationId xmlns:a16="http://schemas.microsoft.com/office/drawing/2014/main" id="{D7DB3D95-6CF0-BC7A-D057-4E146781EE4D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98B9EC6B-DBF7-2B7C-81E1-5B9351B04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578" y="57345"/>
            <a:ext cx="2244104" cy="15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BCE09D-103E-4A41-951F-7F1C3BA25305}"/>
              </a:ext>
            </a:extLst>
          </p:cNvPr>
          <p:cNvSpPr txBox="1"/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>
                <a:solidFill>
                  <a:schemeClr val="accent4"/>
                </a:solidFill>
              </a:rPr>
              <a:t>Graphic</a:t>
            </a:r>
            <a:r>
              <a:rPr lang="en-US" altLang="ko-KR" sz="4800"/>
              <a:t> </a:t>
            </a:r>
            <a:r>
              <a:rPr lang="en-US" altLang="ko-KR" sz="4800">
                <a:solidFill>
                  <a:srgbClr val="DE000A"/>
                </a:solidFill>
              </a:rPr>
              <a:t>Style</a:t>
            </a:r>
            <a:endParaRPr lang="ko-KR" altLang="en-US" sz="4800">
              <a:solidFill>
                <a:srgbClr val="DE000A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C3837A-296A-45B8-BA82-FEAD97025189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7C3F4FD-5F9E-40D9-8288-3F129B0F59D8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68585-65B2-4593-86C7-391D25BD5C74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E40F2-F32C-4665-8778-A30F6B9C9F02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rgbClr val="DE000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1E6B325B-6BAE-4D9A-8DB9-B7100AA0595D}"/>
              </a:ext>
            </a:extLst>
          </p:cNvPr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noFill/>
          <a:ln w="50800">
            <a:solidFill>
              <a:srgbClr val="DE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5E36F917-ED4F-4C31-9D7D-EE751A22FB32}"/>
              </a:ext>
            </a:extLst>
          </p:cNvPr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noFill/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17D2D6-FD03-41C7-8F47-42FF896EAABB}"/>
              </a:ext>
            </a:extLst>
          </p:cNvPr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F9CD9-575F-4A1D-A9C6-47CD6824CB12}"/>
              </a:ext>
            </a:extLst>
          </p:cNvPr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70D5CE-298E-4B74-8DA3-C231F241702E}"/>
              </a:ext>
            </a:extLst>
          </p:cNvPr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rgbClr val="DE000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475C90-61F2-9130-A8C1-8D3605121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800" y="366340"/>
            <a:ext cx="3649689" cy="5580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21">
            <a:extLst>
              <a:ext uri="{FF2B5EF4-FFF2-40B4-BE49-F238E27FC236}">
                <a16:creationId xmlns:a16="http://schemas.microsoft.com/office/drawing/2014/main" id="{EC57D58F-78F2-0125-7824-7D8A51B0D46F}"/>
              </a:ext>
            </a:extLst>
          </p:cNvPr>
          <p:cNvSpPr>
            <a:spLocks noChangeAspect="1"/>
          </p:cNvSpPr>
          <p:nvPr/>
        </p:nvSpPr>
        <p:spPr>
          <a:xfrm>
            <a:off x="1653524" y="1582805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DEAA506C-5BD3-7317-B95A-62642C17F289}"/>
              </a:ext>
            </a:extLst>
          </p:cNvPr>
          <p:cNvSpPr>
            <a:spLocks noChangeAspect="1"/>
          </p:cNvSpPr>
          <p:nvPr/>
        </p:nvSpPr>
        <p:spPr>
          <a:xfrm>
            <a:off x="10166594" y="168790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9295283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14869B51-1379-458C-84AB-1B4D8404742C}"/>
              </a:ext>
            </a:extLst>
          </p:cNvPr>
          <p:cNvGrpSpPr/>
          <p:nvPr/>
        </p:nvGrpSpPr>
        <p:grpSpPr>
          <a:xfrm>
            <a:off x="1346041" y="4942983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83434F00-21DD-4D4C-AB23-D246DA4310F6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  <a:gd name="connsiteX32" fmla="*/ 744888 w 1489775"/>
                <a:gd name="connsiteY32" fmla="*/ 0 h 3923699"/>
                <a:gd name="connsiteX33" fmla="*/ 744888 w 1489775"/>
                <a:gd name="connsiteY33" fmla="*/ 0 h 3923699"/>
                <a:gd name="connsiteX34" fmla="*/ 744888 w 1489775"/>
                <a:gd name="connsiteY34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55BA26BC-77D2-4664-83ED-B1F60C7CCE62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  <a:gd name="connsiteX32" fmla="*/ 744888 w 1489775"/>
                <a:gd name="connsiteY32" fmla="*/ 0 h 3923699"/>
                <a:gd name="connsiteX33" fmla="*/ 744888 w 1489775"/>
                <a:gd name="connsiteY33" fmla="*/ 0 h 3923699"/>
                <a:gd name="connsiteX34" fmla="*/ 744888 w 1489775"/>
                <a:gd name="connsiteY34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318F0854-38B3-4844-A4B5-6415DEAB524F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  <a:gd name="connsiteX32" fmla="*/ 744888 w 1489775"/>
                <a:gd name="connsiteY32" fmla="*/ 0 h 3923699"/>
                <a:gd name="connsiteX33" fmla="*/ 744888 w 1489775"/>
                <a:gd name="connsiteY33" fmla="*/ 0 h 3923699"/>
                <a:gd name="connsiteX34" fmla="*/ 744888 w 1489775"/>
                <a:gd name="connsiteY34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34B039D4-383E-4AEC-965B-F695E953B6E5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  <a:gd name="connsiteX32" fmla="*/ 744888 w 1489775"/>
                <a:gd name="connsiteY32" fmla="*/ 0 h 3923699"/>
                <a:gd name="connsiteX33" fmla="*/ 744888 w 1489775"/>
                <a:gd name="connsiteY33" fmla="*/ 0 h 3923699"/>
                <a:gd name="connsiteX34" fmla="*/ 744888 w 1489775"/>
                <a:gd name="connsiteY34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04AA691A-1A57-4D78-8698-3DEC9214727D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  <a:gd name="connsiteX32" fmla="*/ 744888 w 1489775"/>
                <a:gd name="connsiteY32" fmla="*/ 0 h 3923699"/>
                <a:gd name="connsiteX33" fmla="*/ 744888 w 1489775"/>
                <a:gd name="connsiteY33" fmla="*/ 0 h 3923699"/>
                <a:gd name="connsiteX34" fmla="*/ 744888 w 1489775"/>
                <a:gd name="connsiteY34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54565354-5FC0-4731-8DFF-D654ABF08005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  <a:gd name="connsiteX32" fmla="*/ 744888 w 1489775"/>
                <a:gd name="connsiteY32" fmla="*/ 0 h 3923699"/>
                <a:gd name="connsiteX33" fmla="*/ 744888 w 1489775"/>
                <a:gd name="connsiteY33" fmla="*/ 0 h 3923699"/>
                <a:gd name="connsiteX34" fmla="*/ 744888 w 1489775"/>
                <a:gd name="connsiteY34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308D8CB-7681-4380-8DEA-59AD09A42F13}"/>
              </a:ext>
            </a:extLst>
          </p:cNvPr>
          <p:cNvGrpSpPr/>
          <p:nvPr/>
        </p:nvGrpSpPr>
        <p:grpSpPr>
          <a:xfrm>
            <a:off x="1296059" y="3705729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54" name="Round Same Side Corner Rectangle 20">
              <a:extLst>
                <a:ext uri="{FF2B5EF4-FFF2-40B4-BE49-F238E27FC236}">
                  <a16:creationId xmlns:a16="http://schemas.microsoft.com/office/drawing/2014/main" id="{7CAB3CDE-050E-4300-B3D0-D4800B330A0B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32" fmla="*/ 925623 w 1856332"/>
                <a:gd name="connsiteY32" fmla="*/ 3959924 h 3959924"/>
                <a:gd name="connsiteX33" fmla="*/ 925623 w 1856332"/>
                <a:gd name="connsiteY33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E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5" name="Round Same Side Corner Rectangle 20">
              <a:extLst>
                <a:ext uri="{FF2B5EF4-FFF2-40B4-BE49-F238E27FC236}">
                  <a16:creationId xmlns:a16="http://schemas.microsoft.com/office/drawing/2014/main" id="{BA6F8A2C-C319-494F-B3AA-85BADA29A9C4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32" fmla="*/ 925623 w 1856332"/>
                <a:gd name="connsiteY32" fmla="*/ 3959924 h 3959924"/>
                <a:gd name="connsiteX33" fmla="*/ 925623 w 1856332"/>
                <a:gd name="connsiteY33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E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id="{96B145C9-87C1-4D39-96D5-98774A7A80E7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32" fmla="*/ 925623 w 1856332"/>
                <a:gd name="connsiteY32" fmla="*/ 3959924 h 3959924"/>
                <a:gd name="connsiteX33" fmla="*/ 925623 w 1856332"/>
                <a:gd name="connsiteY33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E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7" name="Round Same Side Corner Rectangle 20">
              <a:extLst>
                <a:ext uri="{FF2B5EF4-FFF2-40B4-BE49-F238E27FC236}">
                  <a16:creationId xmlns:a16="http://schemas.microsoft.com/office/drawing/2014/main" id="{EE2C3D00-5BEE-43F2-A898-3166EFE419FB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32" fmla="*/ 925623 w 1856332"/>
                <a:gd name="connsiteY32" fmla="*/ 3959924 h 3959924"/>
                <a:gd name="connsiteX33" fmla="*/ 925623 w 1856332"/>
                <a:gd name="connsiteY33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DE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8" name="Round Same Side Corner Rectangle 20">
              <a:extLst>
                <a:ext uri="{FF2B5EF4-FFF2-40B4-BE49-F238E27FC236}">
                  <a16:creationId xmlns:a16="http://schemas.microsoft.com/office/drawing/2014/main" id="{50139A6A-3713-4F1D-87DA-8280C2EA99FA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32" fmla="*/ 925623 w 1856332"/>
                <a:gd name="connsiteY32" fmla="*/ 3959924 h 3959924"/>
                <a:gd name="connsiteX33" fmla="*/ 925623 w 1856332"/>
                <a:gd name="connsiteY33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9" name="Round Same Side Corner Rectangle 20">
              <a:extLst>
                <a:ext uri="{FF2B5EF4-FFF2-40B4-BE49-F238E27FC236}">
                  <a16:creationId xmlns:a16="http://schemas.microsoft.com/office/drawing/2014/main" id="{2F51355A-EA94-4C9B-9712-25236A2BC6F7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32" fmla="*/ 925623 w 1856332"/>
                <a:gd name="connsiteY32" fmla="*/ 3959924 h 3959924"/>
                <a:gd name="connsiteX33" fmla="*/ 925623 w 1856332"/>
                <a:gd name="connsiteY33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60" name="Isosceles Triangle 13">
            <a:extLst>
              <a:ext uri="{FF2B5EF4-FFF2-40B4-BE49-F238E27FC236}">
                <a16:creationId xmlns:a16="http://schemas.microsoft.com/office/drawing/2014/main" id="{8145673C-3EE3-4123-85D3-25B7AAACC8EA}"/>
              </a:ext>
            </a:extLst>
          </p:cNvPr>
          <p:cNvSpPr/>
          <p:nvPr/>
        </p:nvSpPr>
        <p:spPr>
          <a:xfrm rot="10800000">
            <a:off x="922715" y="1828034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1" name="Chart 14">
            <a:extLst>
              <a:ext uri="{FF2B5EF4-FFF2-40B4-BE49-F238E27FC236}">
                <a16:creationId xmlns:a16="http://schemas.microsoft.com/office/drawing/2014/main" id="{5B90448C-75F4-4B0B-9073-86470DD14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531435"/>
              </p:ext>
            </p:extLst>
          </p:nvPr>
        </p:nvGraphicFramePr>
        <p:xfrm>
          <a:off x="5879976" y="1938599"/>
          <a:ext cx="550606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Rounded Rectangle 15">
            <a:extLst>
              <a:ext uri="{FF2B5EF4-FFF2-40B4-BE49-F238E27FC236}">
                <a16:creationId xmlns:a16="http://schemas.microsoft.com/office/drawing/2014/main" id="{84B042AC-F535-4A8F-82AF-19938B993888}"/>
              </a:ext>
            </a:extLst>
          </p:cNvPr>
          <p:cNvSpPr/>
          <p:nvPr/>
        </p:nvSpPr>
        <p:spPr>
          <a:xfrm>
            <a:off x="6788479" y="5802121"/>
            <a:ext cx="288032" cy="2880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Rounded Rectangle 16">
            <a:extLst>
              <a:ext uri="{FF2B5EF4-FFF2-40B4-BE49-F238E27FC236}">
                <a16:creationId xmlns:a16="http://schemas.microsoft.com/office/drawing/2014/main" id="{811C4ED9-3197-4092-A315-C90E35594C71}"/>
              </a:ext>
            </a:extLst>
          </p:cNvPr>
          <p:cNvSpPr/>
          <p:nvPr/>
        </p:nvSpPr>
        <p:spPr>
          <a:xfrm>
            <a:off x="9375207" y="5810505"/>
            <a:ext cx="288032" cy="288032"/>
          </a:xfrm>
          <a:prstGeom prst="roundRect">
            <a:avLst/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7CCF6F-E7D6-4009-8BF2-BD4662A8281E}"/>
              </a:ext>
            </a:extLst>
          </p:cNvPr>
          <p:cNvSpPr txBox="1"/>
          <p:nvPr/>
        </p:nvSpPr>
        <p:spPr>
          <a:xfrm>
            <a:off x="7114385" y="5805865"/>
            <a:ext cx="11862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rgbClr val="262626"/>
                </a:solidFill>
              </a:rPr>
              <a:t>CONTENTS</a:t>
            </a:r>
            <a:endParaRPr lang="ko-KR" altLang="en-US" sz="1200" b="1">
              <a:solidFill>
                <a:srgbClr val="262626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F6E9C27-FB42-4301-8BDA-0BBCC231082C}"/>
              </a:ext>
            </a:extLst>
          </p:cNvPr>
          <p:cNvSpPr txBox="1"/>
          <p:nvPr/>
        </p:nvSpPr>
        <p:spPr>
          <a:xfrm>
            <a:off x="9706673" y="5802122"/>
            <a:ext cx="11862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rgbClr val="DE000A"/>
                </a:solidFill>
              </a:rPr>
              <a:t>CONTENTS</a:t>
            </a:r>
            <a:endParaRPr lang="ko-KR" altLang="en-US" sz="1200" b="1">
              <a:solidFill>
                <a:srgbClr val="DE000A"/>
              </a:solidFill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7BF9B5D7-954B-4AC7-AA11-3B7D393D5F86}"/>
              </a:ext>
            </a:extLst>
          </p:cNvPr>
          <p:cNvGrpSpPr/>
          <p:nvPr/>
        </p:nvGrpSpPr>
        <p:grpSpPr>
          <a:xfrm>
            <a:off x="1136136" y="1953000"/>
            <a:ext cx="4066996" cy="1162993"/>
            <a:chOff x="962204" y="1926873"/>
            <a:chExt cx="3443321" cy="116299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856347D-EE78-4CD3-B9A7-316B6F79FE02}"/>
                </a:ext>
              </a:extLst>
            </p:cNvPr>
            <p:cNvSpPr txBox="1"/>
            <p:nvPr/>
          </p:nvSpPr>
          <p:spPr>
            <a:xfrm>
              <a:off x="962204" y="1926873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</a:rPr>
                <a:t>Contents Here</a:t>
              </a:r>
              <a:endParaRPr lang="ko-KR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22A514A-92F2-45BF-85FE-02C12B37158F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o 77">
            <a:extLst>
              <a:ext uri="{FF2B5EF4-FFF2-40B4-BE49-F238E27FC236}">
                <a16:creationId xmlns:a16="http://schemas.microsoft.com/office/drawing/2014/main" id="{75F8C235-24E4-DDC6-3D95-6F411DBAE7EC}"/>
              </a:ext>
            </a:extLst>
          </p:cNvPr>
          <p:cNvGrpSpPr/>
          <p:nvPr/>
        </p:nvGrpSpPr>
        <p:grpSpPr>
          <a:xfrm flipV="1">
            <a:off x="-13064" y="6177928"/>
            <a:ext cx="12227017" cy="673832"/>
            <a:chOff x="-17693" y="-28401"/>
            <a:chExt cx="12227017" cy="935192"/>
          </a:xfrm>
        </p:grpSpPr>
        <p:sp>
          <p:nvSpPr>
            <p:cNvPr id="5" name="Forma libre: forma 78">
              <a:extLst>
                <a:ext uri="{FF2B5EF4-FFF2-40B4-BE49-F238E27FC236}">
                  <a16:creationId xmlns:a16="http://schemas.microsoft.com/office/drawing/2014/main" id="{4F5A54BA-83D3-4DAC-1071-B637EA2AF5C9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6" name="Forma libre: forma 79">
              <a:extLst>
                <a:ext uri="{FF2B5EF4-FFF2-40B4-BE49-F238E27FC236}">
                  <a16:creationId xmlns:a16="http://schemas.microsoft.com/office/drawing/2014/main" id="{93506FFE-42FC-2027-3FCA-EB499A475FEB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7" name="Forma libre: forma 80">
              <a:extLst>
                <a:ext uri="{FF2B5EF4-FFF2-40B4-BE49-F238E27FC236}">
                  <a16:creationId xmlns:a16="http://schemas.microsoft.com/office/drawing/2014/main" id="{545239C4-4ABF-E896-595E-F47D53D98EE0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2C627B8-9B8C-2BCF-B92E-EA6842E05217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Charts Style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204B213-CDE0-F176-C8FF-9FD701C2E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55A6A96-7D03-0235-1FB8-BA32D8475D03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227EE04-DD3B-008C-ECFF-41330863ADE1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058;p82">
            <a:extLst>
              <a:ext uri="{FF2B5EF4-FFF2-40B4-BE49-F238E27FC236}">
                <a16:creationId xmlns:a16="http://schemas.microsoft.com/office/drawing/2014/main" id="{A56D9579-56B1-2AC3-3083-58145B15754F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620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662" y="3076913"/>
            <a:ext cx="3214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80A5B4C-D686-4E80-A5BA-08C11CB04975}"/>
              </a:ext>
            </a:extLst>
          </p:cNvPr>
          <p:cNvSpPr/>
          <p:nvPr/>
        </p:nvSpPr>
        <p:spPr>
          <a:xfrm>
            <a:off x="904255" y="880801"/>
            <a:ext cx="228308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rgbClr val="DE000A"/>
                </a:solidFill>
                <a:latin typeface="+mj-lt"/>
                <a:cs typeface="Arial" panose="020B0604020202020204" pitchFamily="34" charset="0"/>
              </a:rPr>
              <a:t>Images</a:t>
            </a:r>
            <a:r>
              <a:rPr lang="en-US" altLang="ko-KR" sz="36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&amp; Contents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0EEF0809-B87C-DDEE-BE4C-5F00E57C8B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F5B4B466-DD52-91D3-CC28-9D93EC62303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1CBDAAC4-75F7-2FB1-706D-2D55C64D357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101BFAC-2494-CF36-831B-E5078B2B3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619" y="87349"/>
            <a:ext cx="2244104" cy="1586651"/>
          </a:xfrm>
          <a:prstGeom prst="rect">
            <a:avLst/>
          </a:prstGeom>
        </p:spPr>
      </p:pic>
      <p:grpSp>
        <p:nvGrpSpPr>
          <p:cNvPr id="18" name="Grupo 77">
            <a:extLst>
              <a:ext uri="{FF2B5EF4-FFF2-40B4-BE49-F238E27FC236}">
                <a16:creationId xmlns:a16="http://schemas.microsoft.com/office/drawing/2014/main" id="{94AEC745-5F20-68A5-4903-5180D0753FE5}"/>
              </a:ext>
            </a:extLst>
          </p:cNvPr>
          <p:cNvGrpSpPr/>
          <p:nvPr/>
        </p:nvGrpSpPr>
        <p:grpSpPr>
          <a:xfrm flipV="1">
            <a:off x="-28830" y="6193694"/>
            <a:ext cx="12227017" cy="673832"/>
            <a:chOff x="-17693" y="-28401"/>
            <a:chExt cx="12227017" cy="935192"/>
          </a:xfrm>
        </p:grpSpPr>
        <p:sp>
          <p:nvSpPr>
            <p:cNvPr id="19" name="Forma libre: forma 78">
              <a:extLst>
                <a:ext uri="{FF2B5EF4-FFF2-40B4-BE49-F238E27FC236}">
                  <a16:creationId xmlns:a16="http://schemas.microsoft.com/office/drawing/2014/main" id="{487081BC-E8C3-A95F-A4C1-F4E0CFEBF460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0" name="Forma libre: forma 79">
              <a:extLst>
                <a:ext uri="{FF2B5EF4-FFF2-40B4-BE49-F238E27FC236}">
                  <a16:creationId xmlns:a16="http://schemas.microsoft.com/office/drawing/2014/main" id="{BE61B3EB-0B7E-A0B3-7332-8F3987B5EF71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1" name="Forma libre: forma 80">
              <a:extLst>
                <a:ext uri="{FF2B5EF4-FFF2-40B4-BE49-F238E27FC236}">
                  <a16:creationId xmlns:a16="http://schemas.microsoft.com/office/drawing/2014/main" id="{44AE171B-4083-7ECE-B57F-C16F2DB9C10E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6228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390EF2C-44F6-4B54-B228-50CE64CBE70A}"/>
              </a:ext>
            </a:extLst>
          </p:cNvPr>
          <p:cNvGrpSpPr/>
          <p:nvPr/>
        </p:nvGrpSpPr>
        <p:grpSpPr>
          <a:xfrm>
            <a:off x="956809" y="1819305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B1E4EF0-4279-4AA9-8FDF-F34305E72604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04679A5-C346-4CEE-B33A-E5E906670A3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rgbClr val="DE0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41D7035-6F5A-45FF-BD9A-2B705ECC3131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rgbClr val="DE0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C5C81F9C-040D-4F32-A654-B229011DCD37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Block Arc 34">
            <a:extLst>
              <a:ext uri="{FF2B5EF4-FFF2-40B4-BE49-F238E27FC236}">
                <a16:creationId xmlns:a16="http://schemas.microsoft.com/office/drawing/2014/main" id="{2B45A51F-1505-4A9C-BE1D-9AE41CDBCB7C}"/>
              </a:ext>
            </a:extLst>
          </p:cNvPr>
          <p:cNvSpPr/>
          <p:nvPr/>
        </p:nvSpPr>
        <p:spPr>
          <a:xfrm>
            <a:off x="4239238" y="2086487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370366B1-C5D6-4817-9816-19F5EA54FD14}"/>
              </a:ext>
            </a:extLst>
          </p:cNvPr>
          <p:cNvSpPr/>
          <p:nvPr/>
        </p:nvSpPr>
        <p:spPr>
          <a:xfrm rot="16200000">
            <a:off x="4239238" y="208648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C1746EB-027D-4B98-81CB-C782A8D2FD76}"/>
              </a:ext>
            </a:extLst>
          </p:cNvPr>
          <p:cNvSpPr/>
          <p:nvPr/>
        </p:nvSpPr>
        <p:spPr>
          <a:xfrm>
            <a:off x="4812546" y="2642764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5051ACE9-38A1-4D2B-9034-E2D9483D1868}"/>
              </a:ext>
            </a:extLst>
          </p:cNvPr>
          <p:cNvGrpSpPr/>
          <p:nvPr/>
        </p:nvGrpSpPr>
        <p:grpSpPr>
          <a:xfrm>
            <a:off x="1386250" y="2167410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820E79-4103-40D8-87B1-D1F02FE9251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84B901-428F-4586-8153-3A90E9E0F5C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CADD4C5D-2A2B-4032-B417-4B7756E651FE}"/>
              </a:ext>
            </a:extLst>
          </p:cNvPr>
          <p:cNvGrpSpPr/>
          <p:nvPr/>
        </p:nvGrpSpPr>
        <p:grpSpPr>
          <a:xfrm>
            <a:off x="1386250" y="4275538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0C072D-5A94-406A-88B7-85C38BB12C2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37FAC-50A5-478B-9B09-7BE2B64D5EF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88CF3F08-F420-4988-942C-18722526DC1A}"/>
              </a:ext>
            </a:extLst>
          </p:cNvPr>
          <p:cNvGrpSpPr/>
          <p:nvPr/>
        </p:nvGrpSpPr>
        <p:grpSpPr>
          <a:xfrm>
            <a:off x="7854123" y="2167410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B828C2-C67D-4931-8600-4499BC59CC9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28A9F3-4CD8-49FB-A3CA-E1E1F24A7E4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4F3CF93C-C643-4589-8EB3-48468F3AD261}"/>
              </a:ext>
            </a:extLst>
          </p:cNvPr>
          <p:cNvGrpSpPr/>
          <p:nvPr/>
        </p:nvGrpSpPr>
        <p:grpSpPr>
          <a:xfrm>
            <a:off x="7858316" y="4275538"/>
            <a:ext cx="2936722" cy="1470776"/>
            <a:chOff x="270023" y="1638319"/>
            <a:chExt cx="2605242" cy="14854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6EFDD1-64D7-4EFA-9A0D-11C997D623B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087AA3-C305-4D25-997F-C148FCF74BC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o 77">
            <a:extLst>
              <a:ext uri="{FF2B5EF4-FFF2-40B4-BE49-F238E27FC236}">
                <a16:creationId xmlns:a16="http://schemas.microsoft.com/office/drawing/2014/main" id="{F1E56755-D5EC-4AA0-41E0-E326664D0028}"/>
              </a:ext>
            </a:extLst>
          </p:cNvPr>
          <p:cNvGrpSpPr/>
          <p:nvPr/>
        </p:nvGrpSpPr>
        <p:grpSpPr>
          <a:xfrm flipV="1">
            <a:off x="-13064" y="6177928"/>
            <a:ext cx="12227017" cy="673832"/>
            <a:chOff x="-17693" y="-28401"/>
            <a:chExt cx="12227017" cy="935192"/>
          </a:xfrm>
        </p:grpSpPr>
        <p:sp>
          <p:nvSpPr>
            <p:cNvPr id="33" name="Forma libre: forma 78">
              <a:extLst>
                <a:ext uri="{FF2B5EF4-FFF2-40B4-BE49-F238E27FC236}">
                  <a16:creationId xmlns:a16="http://schemas.microsoft.com/office/drawing/2014/main" id="{2B366586-44DA-F55B-DC3D-5D1F920B8FC7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34" name="Forma libre: forma 79">
              <a:extLst>
                <a:ext uri="{FF2B5EF4-FFF2-40B4-BE49-F238E27FC236}">
                  <a16:creationId xmlns:a16="http://schemas.microsoft.com/office/drawing/2014/main" id="{ACA5C9AF-4E49-27D0-5ECD-C9F255FC48C9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35" name="Forma libre: forma 80">
              <a:extLst>
                <a:ext uri="{FF2B5EF4-FFF2-40B4-BE49-F238E27FC236}">
                  <a16:creationId xmlns:a16="http://schemas.microsoft.com/office/drawing/2014/main" id="{C4367FDB-A46A-729C-2B57-691D41409BEC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1BA67B3A-B951-E3E7-7FDA-413C8F4E5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722" y="2531601"/>
            <a:ext cx="975974" cy="27768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626F60F-9611-40D7-B6BC-284C1C9EAC75}"/>
              </a:ext>
            </a:extLst>
          </p:cNvPr>
          <p:cNvSpPr txBox="1"/>
          <p:nvPr/>
        </p:nvSpPr>
        <p:spPr>
          <a:xfrm>
            <a:off x="4812545" y="4200105"/>
            <a:ext cx="2540038" cy="646331"/>
          </a:xfrm>
          <a:prstGeom prst="rect">
            <a:avLst/>
          </a:prstGeom>
          <a:solidFill>
            <a:schemeClr val="tx1">
              <a:lumMod val="95000"/>
              <a:lumOff val="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SWOT</a:t>
            </a:r>
            <a:endParaRPr lang="ko-KR" altLang="en-US" sz="3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Block Arc 33">
            <a:extLst>
              <a:ext uri="{FF2B5EF4-FFF2-40B4-BE49-F238E27FC236}">
                <a16:creationId xmlns:a16="http://schemas.microsoft.com/office/drawing/2014/main" id="{0622E248-F636-486B-8CB7-552ED855BF90}"/>
              </a:ext>
            </a:extLst>
          </p:cNvPr>
          <p:cNvSpPr/>
          <p:nvPr/>
        </p:nvSpPr>
        <p:spPr>
          <a:xfrm rot="5400000">
            <a:off x="4239238" y="2104072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CCEB8ACC-350F-49CA-BF37-FB6996245054}"/>
              </a:ext>
            </a:extLst>
          </p:cNvPr>
          <p:cNvSpPr/>
          <p:nvPr/>
        </p:nvSpPr>
        <p:spPr>
          <a:xfrm rot="10800000">
            <a:off x="4239238" y="2104071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A249158F-FCAD-4E6C-BCB0-36C7C7E42605}"/>
              </a:ext>
            </a:extLst>
          </p:cNvPr>
          <p:cNvGrpSpPr/>
          <p:nvPr/>
        </p:nvGrpSpPr>
        <p:grpSpPr>
          <a:xfrm>
            <a:off x="4491710" y="2335497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000230-7AF4-4B18-8988-730B0FD6654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WEAKNESS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C20FD0-F6ED-4B76-93D6-23CEDB8D1C15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STRENGTHS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7D8A12-56F1-456A-9C37-A800E4D9FFE9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OPPORTUNITIES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DC9744-F4D9-4AFC-B30D-183115A09DF9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>
                  <a:solidFill>
                    <a:schemeClr val="bg1"/>
                  </a:solidFill>
                  <a:cs typeface="Arial" panose="020B0604020202020204" pitchFamily="34" charset="0"/>
                </a:rPr>
                <a:t>THREATS</a:t>
              </a:r>
              <a:endParaRPr lang="ko-KR" altLang="en-US" sz="1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1F5E5E67-8DF4-BAD5-A6C3-005D603DC20D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Swot Style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4576647A-0447-587B-F8AB-9F287CC1A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4C1F33A8-BBC3-1DB2-0B77-B6BCE6A4C6A9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B27217A8-84F2-4DF9-C53C-DF91CE84846B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Google Shape;1058;p82">
            <a:extLst>
              <a:ext uri="{FF2B5EF4-FFF2-40B4-BE49-F238E27FC236}">
                <a16:creationId xmlns:a16="http://schemas.microsoft.com/office/drawing/2014/main" id="{70C36F66-7479-A1BC-88B3-98475F292C17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5077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77">
            <a:extLst>
              <a:ext uri="{FF2B5EF4-FFF2-40B4-BE49-F238E27FC236}">
                <a16:creationId xmlns:a16="http://schemas.microsoft.com/office/drawing/2014/main" id="{AFD7D0F4-89D6-C215-9B60-7D63FFE2D1E9}"/>
              </a:ext>
            </a:extLst>
          </p:cNvPr>
          <p:cNvGrpSpPr/>
          <p:nvPr/>
        </p:nvGrpSpPr>
        <p:grpSpPr>
          <a:xfrm flipV="1">
            <a:off x="-13064" y="6177928"/>
            <a:ext cx="12227017" cy="673832"/>
            <a:chOff x="-17693" y="-28401"/>
            <a:chExt cx="12227017" cy="935192"/>
          </a:xfrm>
        </p:grpSpPr>
        <p:sp>
          <p:nvSpPr>
            <p:cNvPr id="23" name="Forma libre: forma 78">
              <a:extLst>
                <a:ext uri="{FF2B5EF4-FFF2-40B4-BE49-F238E27FC236}">
                  <a16:creationId xmlns:a16="http://schemas.microsoft.com/office/drawing/2014/main" id="{84001010-A5C5-2192-726A-713E68F928F4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4" name="Forma libre: forma 79">
              <a:extLst>
                <a:ext uri="{FF2B5EF4-FFF2-40B4-BE49-F238E27FC236}">
                  <a16:creationId xmlns:a16="http://schemas.microsoft.com/office/drawing/2014/main" id="{1428D48F-3F66-9778-7C0C-E42180B74468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5" name="Forma libre: forma 80">
              <a:extLst>
                <a:ext uri="{FF2B5EF4-FFF2-40B4-BE49-F238E27FC236}">
                  <a16:creationId xmlns:a16="http://schemas.microsoft.com/office/drawing/2014/main" id="{E0AEC2DD-0279-1A7F-4880-7911FCB69A8B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06D1B4E0-BE1C-165B-4ADB-7B1652C01B2D}"/>
              </a:ext>
            </a:extLst>
          </p:cNvPr>
          <p:cNvSpPr/>
          <p:nvPr/>
        </p:nvSpPr>
        <p:spPr>
          <a:xfrm>
            <a:off x="6296599" y="0"/>
            <a:ext cx="5895401" cy="6858000"/>
          </a:xfrm>
          <a:custGeom>
            <a:avLst/>
            <a:gdLst>
              <a:gd name="connsiteX0" fmla="*/ 921053 w 6302479"/>
              <a:gd name="connsiteY0" fmla="*/ 0 h 6017343"/>
              <a:gd name="connsiteX1" fmla="*/ 6302479 w 6302479"/>
              <a:gd name="connsiteY1" fmla="*/ 0 h 6017343"/>
              <a:gd name="connsiteX2" fmla="*/ 6302479 w 6302479"/>
              <a:gd name="connsiteY2" fmla="*/ 4811473 h 6017343"/>
              <a:gd name="connsiteX3" fmla="*/ 6168383 w 6302479"/>
              <a:gd name="connsiteY3" fmla="*/ 4959016 h 6017343"/>
              <a:gd name="connsiteX4" fmla="*/ 3613355 w 6302479"/>
              <a:gd name="connsiteY4" fmla="*/ 6017343 h 6017343"/>
              <a:gd name="connsiteX5" fmla="*/ 0 w 6302479"/>
              <a:gd name="connsiteY5" fmla="*/ 2403988 h 6017343"/>
              <a:gd name="connsiteX6" fmla="*/ 825115 w 6302479"/>
              <a:gd name="connsiteY6" fmla="*/ 105559 h 601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2479" h="6017343">
                <a:moveTo>
                  <a:pt x="921053" y="0"/>
                </a:moveTo>
                <a:lnTo>
                  <a:pt x="6302479" y="0"/>
                </a:lnTo>
                <a:lnTo>
                  <a:pt x="6302479" y="4811473"/>
                </a:lnTo>
                <a:lnTo>
                  <a:pt x="6168383" y="4959016"/>
                </a:lnTo>
                <a:cubicBezTo>
                  <a:pt x="5514494" y="5612905"/>
                  <a:pt x="4611156" y="6017343"/>
                  <a:pt x="3613355" y="6017343"/>
                </a:cubicBezTo>
                <a:cubicBezTo>
                  <a:pt x="1617754" y="6017343"/>
                  <a:pt x="0" y="4399589"/>
                  <a:pt x="0" y="2403988"/>
                </a:cubicBezTo>
                <a:cubicBezTo>
                  <a:pt x="0" y="1530913"/>
                  <a:pt x="309649" y="730160"/>
                  <a:pt x="825115" y="105559"/>
                </a:cubicBez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4" name="Google Shape;6323;p79">
            <a:extLst>
              <a:ext uri="{FF2B5EF4-FFF2-40B4-BE49-F238E27FC236}">
                <a16:creationId xmlns:a16="http://schemas.microsoft.com/office/drawing/2014/main" id="{C17CAAC9-FB96-9F23-0BFD-F6F09F617FAE}"/>
              </a:ext>
            </a:extLst>
          </p:cNvPr>
          <p:cNvSpPr txBox="1"/>
          <p:nvPr/>
        </p:nvSpPr>
        <p:spPr>
          <a:xfrm>
            <a:off x="592597" y="942787"/>
            <a:ext cx="6054032" cy="95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800" b="1">
                <a:solidFill>
                  <a:srgbClr val="DE000A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THANKS!</a:t>
            </a:r>
          </a:p>
        </p:txBody>
      </p:sp>
      <p:sp>
        <p:nvSpPr>
          <p:cNvPr id="5" name="Google Shape;6324;p79">
            <a:extLst>
              <a:ext uri="{FF2B5EF4-FFF2-40B4-BE49-F238E27FC236}">
                <a16:creationId xmlns:a16="http://schemas.microsoft.com/office/drawing/2014/main" id="{E80FFC92-AFF8-907F-D75A-FA4772D9F0C7}"/>
              </a:ext>
            </a:extLst>
          </p:cNvPr>
          <p:cNvSpPr txBox="1"/>
          <p:nvPr/>
        </p:nvSpPr>
        <p:spPr>
          <a:xfrm>
            <a:off x="233373" y="1913022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Does anyone have any questions?</a:t>
            </a:r>
          </a:p>
        </p:txBody>
      </p:sp>
      <p:sp>
        <p:nvSpPr>
          <p:cNvPr id="6" name="Google Shape;6325;p79">
            <a:extLst>
              <a:ext uri="{FF2B5EF4-FFF2-40B4-BE49-F238E27FC236}">
                <a16:creationId xmlns:a16="http://schemas.microsoft.com/office/drawing/2014/main" id="{E243FD1F-B835-10AD-4AE9-4FCCB57ED3AB}"/>
              </a:ext>
            </a:extLst>
          </p:cNvPr>
          <p:cNvSpPr txBox="1"/>
          <p:nvPr/>
        </p:nvSpPr>
        <p:spPr>
          <a:xfrm>
            <a:off x="1040555" y="2669217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EEDD885-AF0A-52F5-FC60-67DE2E0524CA}"/>
              </a:ext>
            </a:extLst>
          </p:cNvPr>
          <p:cNvGrpSpPr/>
          <p:nvPr/>
        </p:nvGrpSpPr>
        <p:grpSpPr>
          <a:xfrm>
            <a:off x="1950698" y="5243969"/>
            <a:ext cx="2468122" cy="355392"/>
            <a:chOff x="359484" y="5996664"/>
            <a:chExt cx="4327937" cy="623192"/>
          </a:xfrm>
          <a:solidFill>
            <a:schemeClr val="tx1">
              <a:lumMod val="85000"/>
              <a:lumOff val="15000"/>
            </a:scheme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DA6768AE-4FAC-AD56-064F-3A45EB33F25C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5FC9778E-C712-B3C7-47DD-40DC56F8B92A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ED3A2E9E-F00F-C049-124A-0FCF66FF0A7D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CA9A3015-F009-7E59-4948-692E6CA4C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82E9950E-72AF-0C82-E8D3-780288BA3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77E75A6A-F3CA-2D1B-F1F4-87C2DB8E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557" y="2908897"/>
            <a:ext cx="3689209" cy="26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911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EC0A964F-8BEB-D99A-F18A-E50ECD81F13C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DE000A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 dirty="0">
                <a:solidFill>
                  <a:srgbClr val="DE000A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 smtClean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plantillapowerpoint.org</a:t>
            </a:r>
            <a:endParaRPr lang="es-PE" sz="2133" dirty="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127B2F6-3B57-5D60-1693-45D69747B234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4" name="Google Shape;272;p42">
              <a:extLst>
                <a:ext uri="{FF2B5EF4-FFF2-40B4-BE49-F238E27FC236}">
                  <a16:creationId xmlns:a16="http://schemas.microsoft.com/office/drawing/2014/main" id="{8377CB7C-37F2-268C-FCF0-E5061C25727D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DE000A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DE000A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DE000A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5" name="Google Shape;273;p42">
              <a:extLst>
                <a:ext uri="{FF2B5EF4-FFF2-40B4-BE49-F238E27FC236}">
                  <a16:creationId xmlns:a16="http://schemas.microsoft.com/office/drawing/2014/main" id="{D7E73C30-68DC-CC58-6DD3-D8C5200E81FF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</p:txBody>
        </p:sp>
      </p:grp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DBD98C26-BE12-8FC0-7AC8-3964D6D1CD26}"/>
              </a:ext>
            </a:extLst>
          </p:cNvPr>
          <p:cNvSpPr txBox="1"/>
          <p:nvPr/>
        </p:nvSpPr>
        <p:spPr>
          <a:xfrm>
            <a:off x="1169899" y="466496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DE000A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DE000A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FDF31678-6910-7B48-F38E-9ACA2DCDAED1}"/>
              </a:ext>
            </a:extLst>
          </p:cNvPr>
          <p:cNvSpPr txBox="1"/>
          <p:nvPr/>
        </p:nvSpPr>
        <p:spPr>
          <a:xfrm>
            <a:off x="1169899" y="507646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Roboto</a:t>
            </a:r>
          </a:p>
        </p:txBody>
      </p:sp>
      <p:sp>
        <p:nvSpPr>
          <p:cNvPr id="8" name="Google Shape;263;p42">
            <a:extLst>
              <a:ext uri="{FF2B5EF4-FFF2-40B4-BE49-F238E27FC236}">
                <a16:creationId xmlns:a16="http://schemas.microsoft.com/office/drawing/2014/main" id="{DBD77466-8989-F479-D13D-C1C7590D6C8C}"/>
              </a:ext>
            </a:extLst>
          </p:cNvPr>
          <p:cNvSpPr txBox="1"/>
          <p:nvPr/>
        </p:nvSpPr>
        <p:spPr>
          <a:xfrm>
            <a:off x="588045" y="132498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chemeClr val="tx1">
                    <a:lumMod val="85000"/>
                    <a:lumOff val="15000"/>
                  </a:schemeClr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5B2D048-DDBD-165F-4FAC-9E68F6C71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181" y="1453496"/>
            <a:ext cx="7466293" cy="4535773"/>
          </a:xfrm>
          <a:prstGeom prst="rect">
            <a:avLst/>
          </a:prstGeom>
        </p:spPr>
      </p:pic>
      <p:grpSp>
        <p:nvGrpSpPr>
          <p:cNvPr id="18" name="Grupo 77">
            <a:extLst>
              <a:ext uri="{FF2B5EF4-FFF2-40B4-BE49-F238E27FC236}">
                <a16:creationId xmlns:a16="http://schemas.microsoft.com/office/drawing/2014/main" id="{5F0D4160-8B2D-3CA0-1B0D-13B4F368C4C4}"/>
              </a:ext>
            </a:extLst>
          </p:cNvPr>
          <p:cNvGrpSpPr/>
          <p:nvPr/>
        </p:nvGrpSpPr>
        <p:grpSpPr>
          <a:xfrm flipV="1">
            <a:off x="-13064" y="6177928"/>
            <a:ext cx="12227017" cy="673832"/>
            <a:chOff x="-17693" y="-28401"/>
            <a:chExt cx="12227017" cy="935192"/>
          </a:xfrm>
        </p:grpSpPr>
        <p:sp>
          <p:nvSpPr>
            <p:cNvPr id="19" name="Forma libre: forma 78">
              <a:extLst>
                <a:ext uri="{FF2B5EF4-FFF2-40B4-BE49-F238E27FC236}">
                  <a16:creationId xmlns:a16="http://schemas.microsoft.com/office/drawing/2014/main" id="{7F172AE2-FA7B-D5BF-C203-822333516ADE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0" name="Forma libre: forma 79">
              <a:extLst>
                <a:ext uri="{FF2B5EF4-FFF2-40B4-BE49-F238E27FC236}">
                  <a16:creationId xmlns:a16="http://schemas.microsoft.com/office/drawing/2014/main" id="{FAC594F8-E474-DC10-7AF6-16E94CEE9DA0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1" name="Forma libre: forma 80">
              <a:extLst>
                <a:ext uri="{FF2B5EF4-FFF2-40B4-BE49-F238E27FC236}">
                  <a16:creationId xmlns:a16="http://schemas.microsoft.com/office/drawing/2014/main" id="{CB2D297E-2A1C-AAF2-DB55-90350550FE3B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CD18C6FF-D3E2-8420-6966-7EEEA5521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C21C4E7-286E-A6AB-BBE0-F915340D1228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97301B1-E3CF-8381-E4A6-31414C7AED51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058;p82">
            <a:extLst>
              <a:ext uri="{FF2B5EF4-FFF2-40B4-BE49-F238E27FC236}">
                <a16:creationId xmlns:a16="http://schemas.microsoft.com/office/drawing/2014/main" id="{81E1EB4F-67B4-03BA-8F45-3C3BE240DD1A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8862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그룹 103">
            <a:extLst>
              <a:ext uri="{FF2B5EF4-FFF2-40B4-BE49-F238E27FC236}">
                <a16:creationId xmlns:a16="http://schemas.microsoft.com/office/drawing/2014/main" id="{CB7F933B-05EC-8305-2CC5-3AEAF9DF7E12}"/>
              </a:ext>
            </a:extLst>
          </p:cNvPr>
          <p:cNvGrpSpPr/>
          <p:nvPr/>
        </p:nvGrpSpPr>
        <p:grpSpPr>
          <a:xfrm flipH="1">
            <a:off x="7587315" y="394851"/>
            <a:ext cx="3675206" cy="2671762"/>
            <a:chOff x="6241407" y="5172403"/>
            <a:chExt cx="2961582" cy="2152979"/>
          </a:xfrm>
        </p:grpSpPr>
        <p:grpSp>
          <p:nvGrpSpPr>
            <p:cNvPr id="77" name="Group 15">
              <a:extLst>
                <a:ext uri="{FF2B5EF4-FFF2-40B4-BE49-F238E27FC236}">
                  <a16:creationId xmlns:a16="http://schemas.microsoft.com/office/drawing/2014/main" id="{2B03544E-3932-4AC0-ABB9-858413551304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D00D694D-F774-60BD-0DEC-B46E8A2A43DE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id="{9CC88A1C-08D6-7AEF-1C29-E98978BF46EA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8" name="Rectangle 42">
              <a:extLst>
                <a:ext uri="{FF2B5EF4-FFF2-40B4-BE49-F238E27FC236}">
                  <a16:creationId xmlns:a16="http://schemas.microsoft.com/office/drawing/2014/main" id="{B346416A-A814-C8E9-DCD8-83D378E96004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rgbClr val="DE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81" name="Imagen 80">
            <a:extLst>
              <a:ext uri="{FF2B5EF4-FFF2-40B4-BE49-F238E27FC236}">
                <a16:creationId xmlns:a16="http://schemas.microsoft.com/office/drawing/2014/main" id="{58F23BAA-9A65-1403-8D21-F6BB56ABC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40" y="1002364"/>
            <a:ext cx="3882892" cy="5835736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DE7AF75D-0CCA-4A58-70B1-1DA53989F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611" y="-74020"/>
            <a:ext cx="2721950" cy="4162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B9D1310F-BBAB-AD3F-54E9-2730B9DFB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42" y="3685623"/>
            <a:ext cx="2929338" cy="2929338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CFC1F486-3246-C8A8-2DB2-169E1BA397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69" y="3075914"/>
            <a:ext cx="5656132" cy="3436100"/>
          </a:xfrm>
          <a:prstGeom prst="rect">
            <a:avLst/>
          </a:prstGeom>
        </p:spPr>
      </p:pic>
      <p:sp>
        <p:nvSpPr>
          <p:cNvPr id="85" name="Google Shape;2968;p70">
            <a:extLst>
              <a:ext uri="{FF2B5EF4-FFF2-40B4-BE49-F238E27FC236}">
                <a16:creationId xmlns:a16="http://schemas.microsoft.com/office/drawing/2014/main" id="{02DFD4F4-AE4A-7F6C-4E91-13A24547B5A1}"/>
              </a:ext>
            </a:extLst>
          </p:cNvPr>
          <p:cNvSpPr txBox="1"/>
          <p:nvPr/>
        </p:nvSpPr>
        <p:spPr>
          <a:xfrm>
            <a:off x="222097" y="237837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667">
                <a:solidFill>
                  <a:srgbClr val="DE000A"/>
                </a:solidFill>
                <a:latin typeface="Source Sans Pro" panose="020B0503030403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3387027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EFE4CC-061B-0173-7A68-6304BE639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881" y="3935921"/>
            <a:ext cx="2589277" cy="25892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AC0F88-D009-0531-382C-10B8C2C71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083" y="3887121"/>
            <a:ext cx="1573389" cy="25892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9204EB-D8AB-91B8-E4C9-09C627A7D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683" y="3935922"/>
            <a:ext cx="1397652" cy="25892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1B043DF-3E04-CFFC-147D-9F4D2270B319}"/>
              </a:ext>
            </a:extLst>
          </p:cNvPr>
          <p:cNvGrpSpPr>
            <a:grpSpLocks noChangeAspect="1"/>
          </p:cNvGrpSpPr>
          <p:nvPr/>
        </p:nvGrpSpPr>
        <p:grpSpPr>
          <a:xfrm>
            <a:off x="3325194" y="811740"/>
            <a:ext cx="1251083" cy="3981387"/>
            <a:chOff x="4083" y="-380"/>
            <a:chExt cx="1360" cy="432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ABBD813-FF32-02EE-6ECE-275355378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3" y="-380"/>
              <a:ext cx="1360" cy="4328"/>
            </a:xfrm>
            <a:custGeom>
              <a:avLst/>
              <a:gdLst>
                <a:gd name="T0" fmla="*/ 64 w 878"/>
                <a:gd name="T1" fmla="*/ 2792 h 2801"/>
                <a:gd name="T2" fmla="*/ 202 w 878"/>
                <a:gd name="T3" fmla="*/ 611 h 2801"/>
                <a:gd name="T4" fmla="*/ 242 w 878"/>
                <a:gd name="T5" fmla="*/ 238 h 2801"/>
                <a:gd name="T6" fmla="*/ 626 w 878"/>
                <a:gd name="T7" fmla="*/ 88 h 2801"/>
                <a:gd name="T8" fmla="*/ 572 w 878"/>
                <a:gd name="T9" fmla="*/ 77 h 2801"/>
                <a:gd name="T10" fmla="*/ 602 w 878"/>
                <a:gd name="T11" fmla="*/ 265 h 2801"/>
                <a:gd name="T12" fmla="*/ 855 w 878"/>
                <a:gd name="T13" fmla="*/ 1527 h 2801"/>
                <a:gd name="T14" fmla="*/ 356 w 878"/>
                <a:gd name="T15" fmla="*/ 862 h 2801"/>
                <a:gd name="T16" fmla="*/ 572 w 878"/>
                <a:gd name="T17" fmla="*/ 559 h 2801"/>
                <a:gd name="T18" fmla="*/ 290 w 878"/>
                <a:gd name="T19" fmla="*/ 288 h 2801"/>
                <a:gd name="T20" fmla="*/ 213 w 878"/>
                <a:gd name="T21" fmla="*/ 1087 h 2801"/>
                <a:gd name="T22" fmla="*/ 285 w 878"/>
                <a:gd name="T23" fmla="*/ 797 h 2801"/>
                <a:gd name="T24" fmla="*/ 642 w 878"/>
                <a:gd name="T25" fmla="*/ 2399 h 2801"/>
                <a:gd name="T26" fmla="*/ 164 w 878"/>
                <a:gd name="T27" fmla="*/ 2706 h 2801"/>
                <a:gd name="T28" fmla="*/ 181 w 878"/>
                <a:gd name="T29" fmla="*/ 2749 h 2801"/>
                <a:gd name="T30" fmla="*/ 168 w 878"/>
                <a:gd name="T31" fmla="*/ 2255 h 2801"/>
                <a:gd name="T32" fmla="*/ 214 w 878"/>
                <a:gd name="T33" fmla="*/ 2352 h 2801"/>
                <a:gd name="T34" fmla="*/ 103 w 878"/>
                <a:gd name="T35" fmla="*/ 2427 h 2801"/>
                <a:gd name="T36" fmla="*/ 407 w 878"/>
                <a:gd name="T37" fmla="*/ 1652 h 2801"/>
                <a:gd name="T38" fmla="*/ 384 w 878"/>
                <a:gd name="T39" fmla="*/ 1681 h 2801"/>
                <a:gd name="T40" fmla="*/ 253 w 878"/>
                <a:gd name="T41" fmla="*/ 2263 h 2801"/>
                <a:gd name="T42" fmla="*/ 231 w 878"/>
                <a:gd name="T43" fmla="*/ 1603 h 2801"/>
                <a:gd name="T44" fmla="*/ 685 w 878"/>
                <a:gd name="T45" fmla="*/ 2313 h 2801"/>
                <a:gd name="T46" fmla="*/ 764 w 878"/>
                <a:gd name="T47" fmla="*/ 2626 h 2801"/>
                <a:gd name="T48" fmla="*/ 691 w 878"/>
                <a:gd name="T49" fmla="*/ 1260 h 2801"/>
                <a:gd name="T50" fmla="*/ 630 w 878"/>
                <a:gd name="T51" fmla="*/ 1316 h 2801"/>
                <a:gd name="T52" fmla="*/ 747 w 878"/>
                <a:gd name="T53" fmla="*/ 1349 h 2801"/>
                <a:gd name="T54" fmla="*/ 689 w 878"/>
                <a:gd name="T55" fmla="*/ 1278 h 2801"/>
                <a:gd name="T56" fmla="*/ 730 w 878"/>
                <a:gd name="T57" fmla="*/ 1078 h 2801"/>
                <a:gd name="T58" fmla="*/ 565 w 878"/>
                <a:gd name="T59" fmla="*/ 688 h 2801"/>
                <a:gd name="T60" fmla="*/ 311 w 878"/>
                <a:gd name="T61" fmla="*/ 2265 h 2801"/>
                <a:gd name="T62" fmla="*/ 250 w 878"/>
                <a:gd name="T63" fmla="*/ 2605 h 2801"/>
                <a:gd name="T64" fmla="*/ 188 w 878"/>
                <a:gd name="T65" fmla="*/ 1993 h 2801"/>
                <a:gd name="T66" fmla="*/ 159 w 878"/>
                <a:gd name="T67" fmla="*/ 1622 h 2801"/>
                <a:gd name="T68" fmla="*/ 129 w 878"/>
                <a:gd name="T69" fmla="*/ 1305 h 2801"/>
                <a:gd name="T70" fmla="*/ 367 w 878"/>
                <a:gd name="T71" fmla="*/ 1317 h 2801"/>
                <a:gd name="T72" fmla="*/ 308 w 878"/>
                <a:gd name="T73" fmla="*/ 1221 h 2801"/>
                <a:gd name="T74" fmla="*/ 606 w 878"/>
                <a:gd name="T75" fmla="*/ 1184 h 2801"/>
                <a:gd name="T76" fmla="*/ 545 w 878"/>
                <a:gd name="T77" fmla="*/ 1272 h 2801"/>
                <a:gd name="T78" fmla="*/ 220 w 878"/>
                <a:gd name="T79" fmla="*/ 1173 h 2801"/>
                <a:gd name="T80" fmla="*/ 185 w 878"/>
                <a:gd name="T81" fmla="*/ 864 h 2801"/>
                <a:gd name="T82" fmla="*/ 588 w 878"/>
                <a:gd name="T83" fmla="*/ 1064 h 2801"/>
                <a:gd name="T84" fmla="*/ 145 w 878"/>
                <a:gd name="T85" fmla="*/ 2649 h 2801"/>
                <a:gd name="T86" fmla="*/ 801 w 878"/>
                <a:gd name="T87" fmla="*/ 1638 h 2801"/>
                <a:gd name="T88" fmla="*/ 404 w 878"/>
                <a:gd name="T89" fmla="*/ 1085 h 2801"/>
                <a:gd name="T90" fmla="*/ 277 w 878"/>
                <a:gd name="T91" fmla="*/ 1459 h 2801"/>
                <a:gd name="T92" fmla="*/ 721 w 878"/>
                <a:gd name="T93" fmla="*/ 1522 h 2801"/>
                <a:gd name="T94" fmla="*/ 346 w 878"/>
                <a:gd name="T95" fmla="*/ 1458 h 2801"/>
                <a:gd name="T96" fmla="*/ 767 w 878"/>
                <a:gd name="T97" fmla="*/ 1517 h 2801"/>
                <a:gd name="T98" fmla="*/ 564 w 878"/>
                <a:gd name="T99" fmla="*/ 2652 h 2801"/>
                <a:gd name="T100" fmla="*/ 167 w 878"/>
                <a:gd name="T101" fmla="*/ 1469 h 2801"/>
                <a:gd name="T102" fmla="*/ 202 w 878"/>
                <a:gd name="T103" fmla="*/ 1524 h 2801"/>
                <a:gd name="T104" fmla="*/ 130 w 878"/>
                <a:gd name="T105" fmla="*/ 1527 h 2801"/>
                <a:gd name="T106" fmla="*/ 573 w 878"/>
                <a:gd name="T107" fmla="*/ 1462 h 2801"/>
                <a:gd name="T108" fmla="*/ 483 w 878"/>
                <a:gd name="T109" fmla="*/ 1459 h 2801"/>
                <a:gd name="T110" fmla="*/ 593 w 878"/>
                <a:gd name="T111" fmla="*/ 1512 h 2801"/>
                <a:gd name="T112" fmla="*/ 55 w 878"/>
                <a:gd name="T113" fmla="*/ 1478 h 2801"/>
                <a:gd name="T114" fmla="*/ 665 w 878"/>
                <a:gd name="T115" fmla="*/ 1521 h 2801"/>
                <a:gd name="T116" fmla="*/ 515 w 878"/>
                <a:gd name="T117" fmla="*/ 1461 h 2801"/>
                <a:gd name="T118" fmla="*/ 131 w 878"/>
                <a:gd name="T119" fmla="*/ 2744 h 2801"/>
                <a:gd name="T120" fmla="*/ 395 w 878"/>
                <a:gd name="T121" fmla="*/ 1493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8" h="2801">
                  <a:moveTo>
                    <a:pt x="834" y="1601"/>
                  </a:moveTo>
                  <a:cubicBezTo>
                    <a:pt x="850" y="1612"/>
                    <a:pt x="851" y="1632"/>
                    <a:pt x="849" y="1651"/>
                  </a:cubicBezTo>
                  <a:cubicBezTo>
                    <a:pt x="846" y="1696"/>
                    <a:pt x="842" y="1740"/>
                    <a:pt x="838" y="1785"/>
                  </a:cubicBezTo>
                  <a:cubicBezTo>
                    <a:pt x="833" y="1831"/>
                    <a:pt x="829" y="1878"/>
                    <a:pt x="824" y="1924"/>
                  </a:cubicBezTo>
                  <a:cubicBezTo>
                    <a:pt x="819" y="1977"/>
                    <a:pt x="813" y="2029"/>
                    <a:pt x="809" y="2081"/>
                  </a:cubicBezTo>
                  <a:cubicBezTo>
                    <a:pt x="801" y="2178"/>
                    <a:pt x="803" y="2275"/>
                    <a:pt x="824" y="2371"/>
                  </a:cubicBezTo>
                  <a:cubicBezTo>
                    <a:pt x="844" y="2463"/>
                    <a:pt x="859" y="2555"/>
                    <a:pt x="873" y="2648"/>
                  </a:cubicBezTo>
                  <a:cubicBezTo>
                    <a:pt x="878" y="2679"/>
                    <a:pt x="876" y="2712"/>
                    <a:pt x="872" y="2743"/>
                  </a:cubicBezTo>
                  <a:cubicBezTo>
                    <a:pt x="867" y="2779"/>
                    <a:pt x="842" y="2797"/>
                    <a:pt x="807" y="2798"/>
                  </a:cubicBezTo>
                  <a:cubicBezTo>
                    <a:pt x="724" y="2799"/>
                    <a:pt x="641" y="2800"/>
                    <a:pt x="558" y="2801"/>
                  </a:cubicBezTo>
                  <a:cubicBezTo>
                    <a:pt x="493" y="2801"/>
                    <a:pt x="428" y="2801"/>
                    <a:pt x="363" y="2801"/>
                  </a:cubicBezTo>
                  <a:cubicBezTo>
                    <a:pt x="334" y="2801"/>
                    <a:pt x="305" y="2799"/>
                    <a:pt x="277" y="2799"/>
                  </a:cubicBezTo>
                  <a:cubicBezTo>
                    <a:pt x="221" y="2799"/>
                    <a:pt x="164" y="2799"/>
                    <a:pt x="108" y="2798"/>
                  </a:cubicBezTo>
                  <a:cubicBezTo>
                    <a:pt x="93" y="2798"/>
                    <a:pt x="77" y="2798"/>
                    <a:pt x="64" y="2792"/>
                  </a:cubicBezTo>
                  <a:cubicBezTo>
                    <a:pt x="35" y="2782"/>
                    <a:pt x="25" y="2758"/>
                    <a:pt x="21" y="2730"/>
                  </a:cubicBezTo>
                  <a:cubicBezTo>
                    <a:pt x="13" y="2680"/>
                    <a:pt x="20" y="2631"/>
                    <a:pt x="28" y="2582"/>
                  </a:cubicBezTo>
                  <a:cubicBezTo>
                    <a:pt x="44" y="2477"/>
                    <a:pt x="60" y="2372"/>
                    <a:pt x="74" y="2266"/>
                  </a:cubicBezTo>
                  <a:cubicBezTo>
                    <a:pt x="83" y="2199"/>
                    <a:pt x="74" y="2132"/>
                    <a:pt x="63" y="2066"/>
                  </a:cubicBezTo>
                  <a:cubicBezTo>
                    <a:pt x="50" y="1977"/>
                    <a:pt x="38" y="1888"/>
                    <a:pt x="27" y="1799"/>
                  </a:cubicBezTo>
                  <a:cubicBezTo>
                    <a:pt x="21" y="1749"/>
                    <a:pt x="19" y="1697"/>
                    <a:pt x="16" y="1647"/>
                  </a:cubicBezTo>
                  <a:cubicBezTo>
                    <a:pt x="15" y="1633"/>
                    <a:pt x="17" y="1619"/>
                    <a:pt x="31" y="1611"/>
                  </a:cubicBezTo>
                  <a:cubicBezTo>
                    <a:pt x="34" y="1609"/>
                    <a:pt x="35" y="1603"/>
                    <a:pt x="34" y="1600"/>
                  </a:cubicBezTo>
                  <a:cubicBezTo>
                    <a:pt x="2" y="1512"/>
                    <a:pt x="0" y="1421"/>
                    <a:pt x="4" y="1330"/>
                  </a:cubicBezTo>
                  <a:cubicBezTo>
                    <a:pt x="8" y="1263"/>
                    <a:pt x="18" y="1196"/>
                    <a:pt x="48" y="1135"/>
                  </a:cubicBezTo>
                  <a:cubicBezTo>
                    <a:pt x="50" y="1132"/>
                    <a:pt x="51" y="1126"/>
                    <a:pt x="49" y="1125"/>
                  </a:cubicBezTo>
                  <a:cubicBezTo>
                    <a:pt x="30" y="1105"/>
                    <a:pt x="33" y="1081"/>
                    <a:pt x="41" y="1059"/>
                  </a:cubicBezTo>
                  <a:cubicBezTo>
                    <a:pt x="56" y="1012"/>
                    <a:pt x="74" y="966"/>
                    <a:pt x="91" y="921"/>
                  </a:cubicBezTo>
                  <a:cubicBezTo>
                    <a:pt x="131" y="818"/>
                    <a:pt x="173" y="717"/>
                    <a:pt x="202" y="611"/>
                  </a:cubicBezTo>
                  <a:cubicBezTo>
                    <a:pt x="222" y="537"/>
                    <a:pt x="239" y="461"/>
                    <a:pt x="243" y="384"/>
                  </a:cubicBezTo>
                  <a:cubicBezTo>
                    <a:pt x="245" y="351"/>
                    <a:pt x="249" y="319"/>
                    <a:pt x="250" y="287"/>
                  </a:cubicBezTo>
                  <a:cubicBezTo>
                    <a:pt x="250" y="271"/>
                    <a:pt x="256" y="263"/>
                    <a:pt x="270" y="261"/>
                  </a:cubicBezTo>
                  <a:cubicBezTo>
                    <a:pt x="305" y="256"/>
                    <a:pt x="339" y="250"/>
                    <a:pt x="374" y="249"/>
                  </a:cubicBezTo>
                  <a:cubicBezTo>
                    <a:pt x="439" y="247"/>
                    <a:pt x="504" y="249"/>
                    <a:pt x="569" y="250"/>
                  </a:cubicBezTo>
                  <a:cubicBezTo>
                    <a:pt x="592" y="250"/>
                    <a:pt x="601" y="245"/>
                    <a:pt x="607" y="222"/>
                  </a:cubicBezTo>
                  <a:cubicBezTo>
                    <a:pt x="613" y="201"/>
                    <a:pt x="611" y="180"/>
                    <a:pt x="603" y="159"/>
                  </a:cubicBezTo>
                  <a:cubicBezTo>
                    <a:pt x="597" y="143"/>
                    <a:pt x="591" y="127"/>
                    <a:pt x="584" y="111"/>
                  </a:cubicBezTo>
                  <a:cubicBezTo>
                    <a:pt x="583" y="108"/>
                    <a:pt x="578" y="106"/>
                    <a:pt x="575" y="105"/>
                  </a:cubicBezTo>
                  <a:cubicBezTo>
                    <a:pt x="519" y="95"/>
                    <a:pt x="463" y="93"/>
                    <a:pt x="407" y="95"/>
                  </a:cubicBezTo>
                  <a:cubicBezTo>
                    <a:pt x="371" y="97"/>
                    <a:pt x="335" y="101"/>
                    <a:pt x="299" y="102"/>
                  </a:cubicBezTo>
                  <a:cubicBezTo>
                    <a:pt x="286" y="103"/>
                    <a:pt x="280" y="108"/>
                    <a:pt x="275" y="120"/>
                  </a:cubicBezTo>
                  <a:cubicBezTo>
                    <a:pt x="260" y="154"/>
                    <a:pt x="254" y="189"/>
                    <a:pt x="259" y="226"/>
                  </a:cubicBezTo>
                  <a:cubicBezTo>
                    <a:pt x="261" y="241"/>
                    <a:pt x="250" y="235"/>
                    <a:pt x="242" y="238"/>
                  </a:cubicBezTo>
                  <a:cubicBezTo>
                    <a:pt x="245" y="242"/>
                    <a:pt x="247" y="246"/>
                    <a:pt x="249" y="251"/>
                  </a:cubicBezTo>
                  <a:cubicBezTo>
                    <a:pt x="250" y="254"/>
                    <a:pt x="252" y="259"/>
                    <a:pt x="250" y="260"/>
                  </a:cubicBezTo>
                  <a:cubicBezTo>
                    <a:pt x="248" y="262"/>
                    <a:pt x="242" y="264"/>
                    <a:pt x="240" y="263"/>
                  </a:cubicBezTo>
                  <a:cubicBezTo>
                    <a:pt x="233" y="258"/>
                    <a:pt x="225" y="253"/>
                    <a:pt x="220" y="246"/>
                  </a:cubicBezTo>
                  <a:cubicBezTo>
                    <a:pt x="210" y="231"/>
                    <a:pt x="208" y="213"/>
                    <a:pt x="211" y="195"/>
                  </a:cubicBezTo>
                  <a:cubicBezTo>
                    <a:pt x="215" y="170"/>
                    <a:pt x="224" y="147"/>
                    <a:pt x="240" y="128"/>
                  </a:cubicBezTo>
                  <a:cubicBezTo>
                    <a:pt x="243" y="125"/>
                    <a:pt x="245" y="121"/>
                    <a:pt x="248" y="117"/>
                  </a:cubicBezTo>
                  <a:cubicBezTo>
                    <a:pt x="255" y="106"/>
                    <a:pt x="253" y="97"/>
                    <a:pt x="242" y="91"/>
                  </a:cubicBezTo>
                  <a:cubicBezTo>
                    <a:pt x="229" y="84"/>
                    <a:pt x="219" y="75"/>
                    <a:pt x="221" y="58"/>
                  </a:cubicBezTo>
                  <a:cubicBezTo>
                    <a:pt x="224" y="42"/>
                    <a:pt x="236" y="32"/>
                    <a:pt x="251" y="28"/>
                  </a:cubicBezTo>
                  <a:cubicBezTo>
                    <a:pt x="277" y="22"/>
                    <a:pt x="303" y="16"/>
                    <a:pt x="330" y="12"/>
                  </a:cubicBezTo>
                  <a:cubicBezTo>
                    <a:pt x="412" y="0"/>
                    <a:pt x="493" y="4"/>
                    <a:pt x="575" y="18"/>
                  </a:cubicBezTo>
                  <a:cubicBezTo>
                    <a:pt x="590" y="20"/>
                    <a:pt x="606" y="27"/>
                    <a:pt x="619" y="35"/>
                  </a:cubicBezTo>
                  <a:cubicBezTo>
                    <a:pt x="638" y="47"/>
                    <a:pt x="640" y="73"/>
                    <a:pt x="626" y="88"/>
                  </a:cubicBezTo>
                  <a:cubicBezTo>
                    <a:pt x="623" y="91"/>
                    <a:pt x="617" y="91"/>
                    <a:pt x="613" y="93"/>
                  </a:cubicBezTo>
                  <a:cubicBezTo>
                    <a:pt x="614" y="89"/>
                    <a:pt x="615" y="84"/>
                    <a:pt x="617" y="81"/>
                  </a:cubicBezTo>
                  <a:cubicBezTo>
                    <a:pt x="628" y="67"/>
                    <a:pt x="629" y="64"/>
                    <a:pt x="623" y="49"/>
                  </a:cubicBezTo>
                  <a:cubicBezTo>
                    <a:pt x="622" y="56"/>
                    <a:pt x="621" y="60"/>
                    <a:pt x="620" y="65"/>
                  </a:cubicBezTo>
                  <a:cubicBezTo>
                    <a:pt x="615" y="66"/>
                    <a:pt x="609" y="68"/>
                    <a:pt x="598" y="70"/>
                  </a:cubicBezTo>
                  <a:cubicBezTo>
                    <a:pt x="602" y="57"/>
                    <a:pt x="604" y="47"/>
                    <a:pt x="608" y="35"/>
                  </a:cubicBezTo>
                  <a:cubicBezTo>
                    <a:pt x="603" y="34"/>
                    <a:pt x="597" y="32"/>
                    <a:pt x="591" y="32"/>
                  </a:cubicBezTo>
                  <a:cubicBezTo>
                    <a:pt x="576" y="32"/>
                    <a:pt x="560" y="36"/>
                    <a:pt x="545" y="34"/>
                  </a:cubicBezTo>
                  <a:cubicBezTo>
                    <a:pt x="461" y="24"/>
                    <a:pt x="378" y="24"/>
                    <a:pt x="295" y="40"/>
                  </a:cubicBezTo>
                  <a:cubicBezTo>
                    <a:pt x="288" y="41"/>
                    <a:pt x="280" y="44"/>
                    <a:pt x="274" y="47"/>
                  </a:cubicBezTo>
                  <a:cubicBezTo>
                    <a:pt x="263" y="53"/>
                    <a:pt x="263" y="65"/>
                    <a:pt x="273" y="70"/>
                  </a:cubicBezTo>
                  <a:cubicBezTo>
                    <a:pt x="280" y="74"/>
                    <a:pt x="289" y="75"/>
                    <a:pt x="298" y="75"/>
                  </a:cubicBezTo>
                  <a:cubicBezTo>
                    <a:pt x="355" y="72"/>
                    <a:pt x="413" y="67"/>
                    <a:pt x="470" y="67"/>
                  </a:cubicBezTo>
                  <a:cubicBezTo>
                    <a:pt x="504" y="66"/>
                    <a:pt x="538" y="73"/>
                    <a:pt x="572" y="77"/>
                  </a:cubicBezTo>
                  <a:cubicBezTo>
                    <a:pt x="576" y="77"/>
                    <a:pt x="580" y="79"/>
                    <a:pt x="583" y="82"/>
                  </a:cubicBezTo>
                  <a:cubicBezTo>
                    <a:pt x="532" y="81"/>
                    <a:pt x="481" y="77"/>
                    <a:pt x="430" y="77"/>
                  </a:cubicBezTo>
                  <a:cubicBezTo>
                    <a:pt x="380" y="77"/>
                    <a:pt x="330" y="79"/>
                    <a:pt x="281" y="90"/>
                  </a:cubicBezTo>
                  <a:cubicBezTo>
                    <a:pt x="282" y="92"/>
                    <a:pt x="282" y="94"/>
                    <a:pt x="282" y="96"/>
                  </a:cubicBezTo>
                  <a:cubicBezTo>
                    <a:pt x="287" y="96"/>
                    <a:pt x="291" y="98"/>
                    <a:pt x="296" y="97"/>
                  </a:cubicBezTo>
                  <a:cubicBezTo>
                    <a:pt x="373" y="86"/>
                    <a:pt x="451" y="86"/>
                    <a:pt x="528" y="92"/>
                  </a:cubicBezTo>
                  <a:cubicBezTo>
                    <a:pt x="545" y="93"/>
                    <a:pt x="562" y="95"/>
                    <a:pt x="579" y="98"/>
                  </a:cubicBezTo>
                  <a:cubicBezTo>
                    <a:pt x="589" y="99"/>
                    <a:pt x="594" y="104"/>
                    <a:pt x="596" y="114"/>
                  </a:cubicBezTo>
                  <a:cubicBezTo>
                    <a:pt x="597" y="123"/>
                    <a:pt x="601" y="130"/>
                    <a:pt x="604" y="138"/>
                  </a:cubicBezTo>
                  <a:cubicBezTo>
                    <a:pt x="605" y="138"/>
                    <a:pt x="606" y="137"/>
                    <a:pt x="608" y="137"/>
                  </a:cubicBezTo>
                  <a:cubicBezTo>
                    <a:pt x="608" y="133"/>
                    <a:pt x="608" y="128"/>
                    <a:pt x="608" y="123"/>
                  </a:cubicBezTo>
                  <a:cubicBezTo>
                    <a:pt x="610" y="123"/>
                    <a:pt x="613" y="123"/>
                    <a:pt x="614" y="124"/>
                  </a:cubicBezTo>
                  <a:cubicBezTo>
                    <a:pt x="635" y="153"/>
                    <a:pt x="651" y="216"/>
                    <a:pt x="624" y="255"/>
                  </a:cubicBezTo>
                  <a:cubicBezTo>
                    <a:pt x="618" y="264"/>
                    <a:pt x="612" y="266"/>
                    <a:pt x="602" y="265"/>
                  </a:cubicBezTo>
                  <a:cubicBezTo>
                    <a:pt x="507" y="253"/>
                    <a:pt x="412" y="254"/>
                    <a:pt x="316" y="265"/>
                  </a:cubicBezTo>
                  <a:cubicBezTo>
                    <a:pt x="306" y="266"/>
                    <a:pt x="296" y="268"/>
                    <a:pt x="287" y="270"/>
                  </a:cubicBezTo>
                  <a:cubicBezTo>
                    <a:pt x="286" y="270"/>
                    <a:pt x="285" y="271"/>
                    <a:pt x="282" y="274"/>
                  </a:cubicBezTo>
                  <a:cubicBezTo>
                    <a:pt x="299" y="274"/>
                    <a:pt x="315" y="276"/>
                    <a:pt x="330" y="274"/>
                  </a:cubicBezTo>
                  <a:cubicBezTo>
                    <a:pt x="413" y="264"/>
                    <a:pt x="496" y="265"/>
                    <a:pt x="579" y="272"/>
                  </a:cubicBezTo>
                  <a:cubicBezTo>
                    <a:pt x="608" y="275"/>
                    <a:pt x="608" y="275"/>
                    <a:pt x="609" y="304"/>
                  </a:cubicBezTo>
                  <a:cubicBezTo>
                    <a:pt x="613" y="376"/>
                    <a:pt x="622" y="448"/>
                    <a:pt x="640" y="518"/>
                  </a:cubicBezTo>
                  <a:cubicBezTo>
                    <a:pt x="657" y="583"/>
                    <a:pt x="669" y="649"/>
                    <a:pt x="689" y="713"/>
                  </a:cubicBezTo>
                  <a:cubicBezTo>
                    <a:pt x="724" y="822"/>
                    <a:pt x="763" y="931"/>
                    <a:pt x="810" y="1035"/>
                  </a:cubicBezTo>
                  <a:cubicBezTo>
                    <a:pt x="819" y="1055"/>
                    <a:pt x="824" y="1077"/>
                    <a:pt x="829" y="1098"/>
                  </a:cubicBezTo>
                  <a:cubicBezTo>
                    <a:pt x="831" y="1102"/>
                    <a:pt x="830" y="1110"/>
                    <a:pt x="827" y="1113"/>
                  </a:cubicBezTo>
                  <a:cubicBezTo>
                    <a:pt x="818" y="1122"/>
                    <a:pt x="822" y="1130"/>
                    <a:pt x="827" y="1139"/>
                  </a:cubicBezTo>
                  <a:cubicBezTo>
                    <a:pt x="850" y="1189"/>
                    <a:pt x="858" y="1243"/>
                    <a:pt x="863" y="1297"/>
                  </a:cubicBezTo>
                  <a:cubicBezTo>
                    <a:pt x="870" y="1374"/>
                    <a:pt x="865" y="1451"/>
                    <a:pt x="855" y="1527"/>
                  </a:cubicBezTo>
                  <a:cubicBezTo>
                    <a:pt x="851" y="1552"/>
                    <a:pt x="841" y="1575"/>
                    <a:pt x="834" y="1601"/>
                  </a:cubicBezTo>
                  <a:close/>
                  <a:moveTo>
                    <a:pt x="282" y="1068"/>
                  </a:moveTo>
                  <a:cubicBezTo>
                    <a:pt x="280" y="1052"/>
                    <a:pt x="277" y="1037"/>
                    <a:pt x="275" y="1021"/>
                  </a:cubicBezTo>
                  <a:cubicBezTo>
                    <a:pt x="274" y="1021"/>
                    <a:pt x="273" y="1021"/>
                    <a:pt x="272" y="1021"/>
                  </a:cubicBezTo>
                  <a:cubicBezTo>
                    <a:pt x="268" y="1037"/>
                    <a:pt x="263" y="1053"/>
                    <a:pt x="259" y="1069"/>
                  </a:cubicBezTo>
                  <a:cubicBezTo>
                    <a:pt x="258" y="1068"/>
                    <a:pt x="257" y="1068"/>
                    <a:pt x="256" y="1067"/>
                  </a:cubicBezTo>
                  <a:cubicBezTo>
                    <a:pt x="252" y="1037"/>
                    <a:pt x="288" y="799"/>
                    <a:pt x="298" y="784"/>
                  </a:cubicBezTo>
                  <a:cubicBezTo>
                    <a:pt x="315" y="813"/>
                    <a:pt x="315" y="900"/>
                    <a:pt x="301" y="917"/>
                  </a:cubicBezTo>
                  <a:cubicBezTo>
                    <a:pt x="303" y="928"/>
                    <a:pt x="306" y="937"/>
                    <a:pt x="305" y="946"/>
                  </a:cubicBezTo>
                  <a:cubicBezTo>
                    <a:pt x="304" y="964"/>
                    <a:pt x="301" y="983"/>
                    <a:pt x="299" y="1001"/>
                  </a:cubicBezTo>
                  <a:cubicBezTo>
                    <a:pt x="296" y="1021"/>
                    <a:pt x="294" y="1042"/>
                    <a:pt x="292" y="1062"/>
                  </a:cubicBezTo>
                  <a:cubicBezTo>
                    <a:pt x="315" y="1061"/>
                    <a:pt x="336" y="1060"/>
                    <a:pt x="358" y="1059"/>
                  </a:cubicBezTo>
                  <a:cubicBezTo>
                    <a:pt x="358" y="1053"/>
                    <a:pt x="356" y="1047"/>
                    <a:pt x="356" y="1042"/>
                  </a:cubicBezTo>
                  <a:cubicBezTo>
                    <a:pt x="356" y="982"/>
                    <a:pt x="357" y="922"/>
                    <a:pt x="356" y="862"/>
                  </a:cubicBezTo>
                  <a:cubicBezTo>
                    <a:pt x="356" y="822"/>
                    <a:pt x="355" y="783"/>
                    <a:pt x="354" y="743"/>
                  </a:cubicBezTo>
                  <a:cubicBezTo>
                    <a:pt x="352" y="692"/>
                    <a:pt x="348" y="640"/>
                    <a:pt x="347" y="588"/>
                  </a:cubicBezTo>
                  <a:cubicBezTo>
                    <a:pt x="347" y="543"/>
                    <a:pt x="349" y="498"/>
                    <a:pt x="350" y="454"/>
                  </a:cubicBezTo>
                  <a:cubicBezTo>
                    <a:pt x="351" y="432"/>
                    <a:pt x="351" y="410"/>
                    <a:pt x="353" y="388"/>
                  </a:cubicBezTo>
                  <a:cubicBezTo>
                    <a:pt x="354" y="384"/>
                    <a:pt x="361" y="380"/>
                    <a:pt x="365" y="376"/>
                  </a:cubicBezTo>
                  <a:cubicBezTo>
                    <a:pt x="366" y="380"/>
                    <a:pt x="370" y="384"/>
                    <a:pt x="370" y="388"/>
                  </a:cubicBezTo>
                  <a:cubicBezTo>
                    <a:pt x="369" y="433"/>
                    <a:pt x="368" y="477"/>
                    <a:pt x="367" y="522"/>
                  </a:cubicBezTo>
                  <a:cubicBezTo>
                    <a:pt x="366" y="567"/>
                    <a:pt x="366" y="612"/>
                    <a:pt x="365" y="657"/>
                  </a:cubicBezTo>
                  <a:cubicBezTo>
                    <a:pt x="365" y="668"/>
                    <a:pt x="368" y="670"/>
                    <a:pt x="379" y="669"/>
                  </a:cubicBezTo>
                  <a:cubicBezTo>
                    <a:pt x="436" y="667"/>
                    <a:pt x="492" y="666"/>
                    <a:pt x="548" y="666"/>
                  </a:cubicBezTo>
                  <a:cubicBezTo>
                    <a:pt x="566" y="666"/>
                    <a:pt x="585" y="669"/>
                    <a:pt x="604" y="670"/>
                  </a:cubicBezTo>
                  <a:cubicBezTo>
                    <a:pt x="593" y="615"/>
                    <a:pt x="583" y="561"/>
                    <a:pt x="573" y="506"/>
                  </a:cubicBezTo>
                  <a:cubicBezTo>
                    <a:pt x="570" y="510"/>
                    <a:pt x="569" y="514"/>
                    <a:pt x="569" y="518"/>
                  </a:cubicBezTo>
                  <a:cubicBezTo>
                    <a:pt x="570" y="532"/>
                    <a:pt x="571" y="546"/>
                    <a:pt x="572" y="559"/>
                  </a:cubicBezTo>
                  <a:cubicBezTo>
                    <a:pt x="572" y="568"/>
                    <a:pt x="571" y="577"/>
                    <a:pt x="569" y="586"/>
                  </a:cubicBezTo>
                  <a:cubicBezTo>
                    <a:pt x="569" y="589"/>
                    <a:pt x="564" y="592"/>
                    <a:pt x="563" y="592"/>
                  </a:cubicBezTo>
                  <a:cubicBezTo>
                    <a:pt x="560" y="591"/>
                    <a:pt x="557" y="588"/>
                    <a:pt x="556" y="585"/>
                  </a:cubicBezTo>
                  <a:cubicBezTo>
                    <a:pt x="554" y="577"/>
                    <a:pt x="553" y="569"/>
                    <a:pt x="553" y="561"/>
                  </a:cubicBezTo>
                  <a:cubicBezTo>
                    <a:pt x="551" y="492"/>
                    <a:pt x="549" y="423"/>
                    <a:pt x="548" y="354"/>
                  </a:cubicBezTo>
                  <a:cubicBezTo>
                    <a:pt x="547" y="340"/>
                    <a:pt x="548" y="326"/>
                    <a:pt x="549" y="312"/>
                  </a:cubicBezTo>
                  <a:cubicBezTo>
                    <a:pt x="549" y="309"/>
                    <a:pt x="553" y="305"/>
                    <a:pt x="556" y="304"/>
                  </a:cubicBezTo>
                  <a:cubicBezTo>
                    <a:pt x="558" y="303"/>
                    <a:pt x="564" y="306"/>
                    <a:pt x="564" y="309"/>
                  </a:cubicBezTo>
                  <a:cubicBezTo>
                    <a:pt x="567" y="318"/>
                    <a:pt x="568" y="327"/>
                    <a:pt x="569" y="336"/>
                  </a:cubicBezTo>
                  <a:cubicBezTo>
                    <a:pt x="578" y="446"/>
                    <a:pt x="599" y="554"/>
                    <a:pt x="621" y="662"/>
                  </a:cubicBezTo>
                  <a:cubicBezTo>
                    <a:pt x="622" y="666"/>
                    <a:pt x="625" y="672"/>
                    <a:pt x="627" y="672"/>
                  </a:cubicBezTo>
                  <a:cubicBezTo>
                    <a:pt x="637" y="675"/>
                    <a:pt x="647" y="675"/>
                    <a:pt x="657" y="677"/>
                  </a:cubicBezTo>
                  <a:cubicBezTo>
                    <a:pt x="619" y="548"/>
                    <a:pt x="597" y="418"/>
                    <a:pt x="588" y="284"/>
                  </a:cubicBezTo>
                  <a:cubicBezTo>
                    <a:pt x="490" y="271"/>
                    <a:pt x="390" y="277"/>
                    <a:pt x="290" y="288"/>
                  </a:cubicBezTo>
                  <a:cubicBezTo>
                    <a:pt x="283" y="420"/>
                    <a:pt x="256" y="546"/>
                    <a:pt x="229" y="673"/>
                  </a:cubicBezTo>
                  <a:cubicBezTo>
                    <a:pt x="236" y="673"/>
                    <a:pt x="242" y="672"/>
                    <a:pt x="248" y="673"/>
                  </a:cubicBezTo>
                  <a:cubicBezTo>
                    <a:pt x="261" y="675"/>
                    <a:pt x="267" y="669"/>
                    <a:pt x="270" y="657"/>
                  </a:cubicBezTo>
                  <a:cubicBezTo>
                    <a:pt x="278" y="616"/>
                    <a:pt x="288" y="575"/>
                    <a:pt x="295" y="534"/>
                  </a:cubicBezTo>
                  <a:cubicBezTo>
                    <a:pt x="300" y="508"/>
                    <a:pt x="302" y="480"/>
                    <a:pt x="305" y="454"/>
                  </a:cubicBezTo>
                  <a:cubicBezTo>
                    <a:pt x="306" y="453"/>
                    <a:pt x="308" y="452"/>
                    <a:pt x="309" y="452"/>
                  </a:cubicBezTo>
                  <a:cubicBezTo>
                    <a:pt x="311" y="456"/>
                    <a:pt x="315" y="460"/>
                    <a:pt x="314" y="464"/>
                  </a:cubicBezTo>
                  <a:cubicBezTo>
                    <a:pt x="313" y="481"/>
                    <a:pt x="311" y="499"/>
                    <a:pt x="309" y="516"/>
                  </a:cubicBezTo>
                  <a:cubicBezTo>
                    <a:pt x="300" y="586"/>
                    <a:pt x="285" y="653"/>
                    <a:pt x="263" y="719"/>
                  </a:cubicBezTo>
                  <a:cubicBezTo>
                    <a:pt x="238" y="789"/>
                    <a:pt x="215" y="859"/>
                    <a:pt x="194" y="930"/>
                  </a:cubicBezTo>
                  <a:cubicBezTo>
                    <a:pt x="182" y="971"/>
                    <a:pt x="177" y="1014"/>
                    <a:pt x="169" y="1056"/>
                  </a:cubicBezTo>
                  <a:cubicBezTo>
                    <a:pt x="168" y="1060"/>
                    <a:pt x="170" y="1069"/>
                    <a:pt x="173" y="1069"/>
                  </a:cubicBezTo>
                  <a:cubicBezTo>
                    <a:pt x="187" y="1073"/>
                    <a:pt x="200" y="1096"/>
                    <a:pt x="218" y="1073"/>
                  </a:cubicBezTo>
                  <a:cubicBezTo>
                    <a:pt x="217" y="1079"/>
                    <a:pt x="215" y="1083"/>
                    <a:pt x="213" y="1087"/>
                  </a:cubicBezTo>
                  <a:cubicBezTo>
                    <a:pt x="205" y="1100"/>
                    <a:pt x="192" y="1102"/>
                    <a:pt x="179" y="1103"/>
                  </a:cubicBezTo>
                  <a:cubicBezTo>
                    <a:pt x="170" y="1104"/>
                    <a:pt x="160" y="1106"/>
                    <a:pt x="164" y="1120"/>
                  </a:cubicBezTo>
                  <a:cubicBezTo>
                    <a:pt x="187" y="1123"/>
                    <a:pt x="210" y="1126"/>
                    <a:pt x="233" y="1129"/>
                  </a:cubicBezTo>
                  <a:cubicBezTo>
                    <a:pt x="233" y="1128"/>
                    <a:pt x="234" y="1127"/>
                    <a:pt x="234" y="1126"/>
                  </a:cubicBezTo>
                  <a:cubicBezTo>
                    <a:pt x="229" y="1122"/>
                    <a:pt x="225" y="1118"/>
                    <a:pt x="217" y="1111"/>
                  </a:cubicBezTo>
                  <a:cubicBezTo>
                    <a:pt x="229" y="1108"/>
                    <a:pt x="237" y="1106"/>
                    <a:pt x="245" y="1104"/>
                  </a:cubicBezTo>
                  <a:cubicBezTo>
                    <a:pt x="248" y="1093"/>
                    <a:pt x="248" y="1093"/>
                    <a:pt x="236" y="1090"/>
                  </a:cubicBezTo>
                  <a:cubicBezTo>
                    <a:pt x="232" y="1089"/>
                    <a:pt x="225" y="1087"/>
                    <a:pt x="225" y="1084"/>
                  </a:cubicBezTo>
                  <a:cubicBezTo>
                    <a:pt x="220" y="1065"/>
                    <a:pt x="210" y="1048"/>
                    <a:pt x="214" y="1026"/>
                  </a:cubicBezTo>
                  <a:cubicBezTo>
                    <a:pt x="222" y="982"/>
                    <a:pt x="226" y="937"/>
                    <a:pt x="237" y="893"/>
                  </a:cubicBezTo>
                  <a:cubicBezTo>
                    <a:pt x="247" y="848"/>
                    <a:pt x="262" y="805"/>
                    <a:pt x="276" y="762"/>
                  </a:cubicBezTo>
                  <a:cubicBezTo>
                    <a:pt x="278" y="756"/>
                    <a:pt x="283" y="751"/>
                    <a:pt x="287" y="746"/>
                  </a:cubicBezTo>
                  <a:cubicBezTo>
                    <a:pt x="289" y="747"/>
                    <a:pt x="290" y="748"/>
                    <a:pt x="292" y="749"/>
                  </a:cubicBezTo>
                  <a:cubicBezTo>
                    <a:pt x="289" y="765"/>
                    <a:pt x="288" y="781"/>
                    <a:pt x="285" y="797"/>
                  </a:cubicBezTo>
                  <a:cubicBezTo>
                    <a:pt x="268" y="869"/>
                    <a:pt x="250" y="941"/>
                    <a:pt x="234" y="1014"/>
                  </a:cubicBezTo>
                  <a:cubicBezTo>
                    <a:pt x="230" y="1031"/>
                    <a:pt x="230" y="1049"/>
                    <a:pt x="230" y="1066"/>
                  </a:cubicBezTo>
                  <a:cubicBezTo>
                    <a:pt x="230" y="1070"/>
                    <a:pt x="238" y="1077"/>
                    <a:pt x="242" y="1077"/>
                  </a:cubicBezTo>
                  <a:cubicBezTo>
                    <a:pt x="256" y="1075"/>
                    <a:pt x="269" y="1071"/>
                    <a:pt x="282" y="1068"/>
                  </a:cubicBezTo>
                  <a:close/>
                  <a:moveTo>
                    <a:pt x="626" y="1615"/>
                  </a:moveTo>
                  <a:cubicBezTo>
                    <a:pt x="626" y="1625"/>
                    <a:pt x="626" y="1633"/>
                    <a:pt x="626" y="1642"/>
                  </a:cubicBezTo>
                  <a:cubicBezTo>
                    <a:pt x="621" y="1709"/>
                    <a:pt x="617" y="1776"/>
                    <a:pt x="612" y="1843"/>
                  </a:cubicBezTo>
                  <a:cubicBezTo>
                    <a:pt x="606" y="1923"/>
                    <a:pt x="598" y="2003"/>
                    <a:pt x="593" y="2083"/>
                  </a:cubicBezTo>
                  <a:cubicBezTo>
                    <a:pt x="589" y="2147"/>
                    <a:pt x="584" y="2212"/>
                    <a:pt x="587" y="2275"/>
                  </a:cubicBezTo>
                  <a:cubicBezTo>
                    <a:pt x="590" y="2334"/>
                    <a:pt x="604" y="2392"/>
                    <a:pt x="614" y="2450"/>
                  </a:cubicBezTo>
                  <a:cubicBezTo>
                    <a:pt x="626" y="2518"/>
                    <a:pt x="644" y="2584"/>
                    <a:pt x="643" y="2654"/>
                  </a:cubicBezTo>
                  <a:cubicBezTo>
                    <a:pt x="655" y="2654"/>
                    <a:pt x="667" y="2654"/>
                    <a:pt x="680" y="2654"/>
                  </a:cubicBezTo>
                  <a:cubicBezTo>
                    <a:pt x="677" y="2618"/>
                    <a:pt x="676" y="2583"/>
                    <a:pt x="671" y="2548"/>
                  </a:cubicBezTo>
                  <a:cubicBezTo>
                    <a:pt x="663" y="2498"/>
                    <a:pt x="654" y="2448"/>
                    <a:pt x="642" y="2399"/>
                  </a:cubicBezTo>
                  <a:cubicBezTo>
                    <a:pt x="617" y="2291"/>
                    <a:pt x="612" y="2182"/>
                    <a:pt x="626" y="2071"/>
                  </a:cubicBezTo>
                  <a:cubicBezTo>
                    <a:pt x="634" y="2010"/>
                    <a:pt x="638" y="1948"/>
                    <a:pt x="644" y="1886"/>
                  </a:cubicBezTo>
                  <a:cubicBezTo>
                    <a:pt x="650" y="1819"/>
                    <a:pt x="655" y="1752"/>
                    <a:pt x="660" y="1685"/>
                  </a:cubicBezTo>
                  <a:cubicBezTo>
                    <a:pt x="661" y="1665"/>
                    <a:pt x="660" y="1645"/>
                    <a:pt x="658" y="1625"/>
                  </a:cubicBezTo>
                  <a:cubicBezTo>
                    <a:pt x="656" y="1611"/>
                    <a:pt x="646" y="1604"/>
                    <a:pt x="632" y="1604"/>
                  </a:cubicBezTo>
                  <a:cubicBezTo>
                    <a:pt x="579" y="1603"/>
                    <a:pt x="527" y="1602"/>
                    <a:pt x="474" y="1601"/>
                  </a:cubicBezTo>
                  <a:cubicBezTo>
                    <a:pt x="467" y="1601"/>
                    <a:pt x="460" y="1604"/>
                    <a:pt x="453" y="1606"/>
                  </a:cubicBezTo>
                  <a:cubicBezTo>
                    <a:pt x="510" y="1630"/>
                    <a:pt x="568" y="1627"/>
                    <a:pt x="626" y="1615"/>
                  </a:cubicBezTo>
                  <a:close/>
                  <a:moveTo>
                    <a:pt x="152" y="2685"/>
                  </a:moveTo>
                  <a:cubicBezTo>
                    <a:pt x="152" y="2687"/>
                    <a:pt x="152" y="2689"/>
                    <a:pt x="152" y="2691"/>
                  </a:cubicBezTo>
                  <a:cubicBezTo>
                    <a:pt x="177" y="2691"/>
                    <a:pt x="201" y="2690"/>
                    <a:pt x="226" y="2691"/>
                  </a:cubicBezTo>
                  <a:cubicBezTo>
                    <a:pt x="230" y="2691"/>
                    <a:pt x="234" y="2696"/>
                    <a:pt x="238" y="2699"/>
                  </a:cubicBezTo>
                  <a:cubicBezTo>
                    <a:pt x="234" y="2701"/>
                    <a:pt x="230" y="2706"/>
                    <a:pt x="226" y="2706"/>
                  </a:cubicBezTo>
                  <a:cubicBezTo>
                    <a:pt x="205" y="2707"/>
                    <a:pt x="185" y="2706"/>
                    <a:pt x="164" y="2706"/>
                  </a:cubicBezTo>
                  <a:cubicBezTo>
                    <a:pt x="153" y="2706"/>
                    <a:pt x="142" y="2706"/>
                    <a:pt x="130" y="2706"/>
                  </a:cubicBezTo>
                  <a:cubicBezTo>
                    <a:pt x="131" y="2709"/>
                    <a:pt x="133" y="2710"/>
                    <a:pt x="134" y="2710"/>
                  </a:cubicBezTo>
                  <a:cubicBezTo>
                    <a:pt x="159" y="2711"/>
                    <a:pt x="185" y="2711"/>
                    <a:pt x="210" y="2711"/>
                  </a:cubicBezTo>
                  <a:cubicBezTo>
                    <a:pt x="217" y="2711"/>
                    <a:pt x="224" y="2711"/>
                    <a:pt x="231" y="2712"/>
                  </a:cubicBezTo>
                  <a:cubicBezTo>
                    <a:pt x="234" y="2713"/>
                    <a:pt x="236" y="2718"/>
                    <a:pt x="239" y="2721"/>
                  </a:cubicBezTo>
                  <a:cubicBezTo>
                    <a:pt x="238" y="2722"/>
                    <a:pt x="237" y="2724"/>
                    <a:pt x="236" y="2725"/>
                  </a:cubicBezTo>
                  <a:cubicBezTo>
                    <a:pt x="201" y="2725"/>
                    <a:pt x="166" y="2725"/>
                    <a:pt x="130" y="2725"/>
                  </a:cubicBezTo>
                  <a:cubicBezTo>
                    <a:pt x="135" y="2728"/>
                    <a:pt x="140" y="2729"/>
                    <a:pt x="144" y="2729"/>
                  </a:cubicBezTo>
                  <a:cubicBezTo>
                    <a:pt x="173" y="2729"/>
                    <a:pt x="201" y="2729"/>
                    <a:pt x="229" y="2729"/>
                  </a:cubicBezTo>
                  <a:cubicBezTo>
                    <a:pt x="232" y="2729"/>
                    <a:pt x="235" y="2734"/>
                    <a:pt x="238" y="2736"/>
                  </a:cubicBezTo>
                  <a:cubicBezTo>
                    <a:pt x="235" y="2738"/>
                    <a:pt x="232" y="2740"/>
                    <a:pt x="228" y="2741"/>
                  </a:cubicBezTo>
                  <a:cubicBezTo>
                    <a:pt x="225" y="2742"/>
                    <a:pt x="221" y="2741"/>
                    <a:pt x="217" y="2741"/>
                  </a:cubicBezTo>
                  <a:cubicBezTo>
                    <a:pt x="205" y="2742"/>
                    <a:pt x="193" y="2743"/>
                    <a:pt x="181" y="2744"/>
                  </a:cubicBezTo>
                  <a:cubicBezTo>
                    <a:pt x="181" y="2746"/>
                    <a:pt x="181" y="2747"/>
                    <a:pt x="181" y="2749"/>
                  </a:cubicBezTo>
                  <a:cubicBezTo>
                    <a:pt x="384" y="2749"/>
                    <a:pt x="586" y="2749"/>
                    <a:pt x="788" y="2749"/>
                  </a:cubicBezTo>
                  <a:cubicBezTo>
                    <a:pt x="785" y="2717"/>
                    <a:pt x="813" y="2737"/>
                    <a:pt x="824" y="2727"/>
                  </a:cubicBezTo>
                  <a:cubicBezTo>
                    <a:pt x="815" y="2727"/>
                    <a:pt x="807" y="2727"/>
                    <a:pt x="799" y="2727"/>
                  </a:cubicBezTo>
                  <a:cubicBezTo>
                    <a:pt x="791" y="2727"/>
                    <a:pt x="782" y="2726"/>
                    <a:pt x="789" y="2712"/>
                  </a:cubicBezTo>
                  <a:cubicBezTo>
                    <a:pt x="802" y="2712"/>
                    <a:pt x="816" y="2712"/>
                    <a:pt x="830" y="2712"/>
                  </a:cubicBezTo>
                  <a:cubicBezTo>
                    <a:pt x="830" y="2710"/>
                    <a:pt x="830" y="2708"/>
                    <a:pt x="830" y="2706"/>
                  </a:cubicBezTo>
                  <a:cubicBezTo>
                    <a:pt x="820" y="2706"/>
                    <a:pt x="811" y="2706"/>
                    <a:pt x="802" y="2706"/>
                  </a:cubicBezTo>
                  <a:cubicBezTo>
                    <a:pt x="784" y="2707"/>
                    <a:pt x="781" y="2704"/>
                    <a:pt x="788" y="2685"/>
                  </a:cubicBezTo>
                  <a:cubicBezTo>
                    <a:pt x="575" y="2685"/>
                    <a:pt x="363" y="2685"/>
                    <a:pt x="152" y="2685"/>
                  </a:cubicBezTo>
                  <a:close/>
                  <a:moveTo>
                    <a:pt x="113" y="2648"/>
                  </a:moveTo>
                  <a:cubicBezTo>
                    <a:pt x="114" y="2648"/>
                    <a:pt x="116" y="2648"/>
                    <a:pt x="117" y="2648"/>
                  </a:cubicBezTo>
                  <a:cubicBezTo>
                    <a:pt x="118" y="2630"/>
                    <a:pt x="120" y="2612"/>
                    <a:pt x="121" y="2594"/>
                  </a:cubicBezTo>
                  <a:cubicBezTo>
                    <a:pt x="125" y="2485"/>
                    <a:pt x="138" y="2378"/>
                    <a:pt x="168" y="2273"/>
                  </a:cubicBezTo>
                  <a:cubicBezTo>
                    <a:pt x="170" y="2268"/>
                    <a:pt x="170" y="2261"/>
                    <a:pt x="168" y="2255"/>
                  </a:cubicBezTo>
                  <a:cubicBezTo>
                    <a:pt x="134" y="2164"/>
                    <a:pt x="109" y="2070"/>
                    <a:pt x="97" y="1973"/>
                  </a:cubicBezTo>
                  <a:cubicBezTo>
                    <a:pt x="96" y="1969"/>
                    <a:pt x="97" y="1965"/>
                    <a:pt x="97" y="1961"/>
                  </a:cubicBezTo>
                  <a:cubicBezTo>
                    <a:pt x="99" y="1961"/>
                    <a:pt x="100" y="1961"/>
                    <a:pt x="101" y="1961"/>
                  </a:cubicBezTo>
                  <a:cubicBezTo>
                    <a:pt x="103" y="1966"/>
                    <a:pt x="105" y="1971"/>
                    <a:pt x="107" y="1976"/>
                  </a:cubicBezTo>
                  <a:cubicBezTo>
                    <a:pt x="117" y="2020"/>
                    <a:pt x="126" y="2065"/>
                    <a:pt x="138" y="2108"/>
                  </a:cubicBezTo>
                  <a:cubicBezTo>
                    <a:pt x="152" y="2158"/>
                    <a:pt x="171" y="2207"/>
                    <a:pt x="205" y="2248"/>
                  </a:cubicBezTo>
                  <a:cubicBezTo>
                    <a:pt x="211" y="2256"/>
                    <a:pt x="213" y="2264"/>
                    <a:pt x="211" y="2274"/>
                  </a:cubicBezTo>
                  <a:cubicBezTo>
                    <a:pt x="203" y="2334"/>
                    <a:pt x="194" y="2394"/>
                    <a:pt x="186" y="2454"/>
                  </a:cubicBezTo>
                  <a:cubicBezTo>
                    <a:pt x="183" y="2484"/>
                    <a:pt x="182" y="2514"/>
                    <a:pt x="180" y="2543"/>
                  </a:cubicBezTo>
                  <a:cubicBezTo>
                    <a:pt x="177" y="2571"/>
                    <a:pt x="174" y="2598"/>
                    <a:pt x="172" y="2625"/>
                  </a:cubicBezTo>
                  <a:cubicBezTo>
                    <a:pt x="171" y="2634"/>
                    <a:pt x="172" y="2642"/>
                    <a:pt x="172" y="2650"/>
                  </a:cubicBezTo>
                  <a:cubicBezTo>
                    <a:pt x="173" y="2650"/>
                    <a:pt x="174" y="2651"/>
                    <a:pt x="176" y="2651"/>
                  </a:cubicBezTo>
                  <a:cubicBezTo>
                    <a:pt x="177" y="2647"/>
                    <a:pt x="177" y="2643"/>
                    <a:pt x="178" y="2640"/>
                  </a:cubicBezTo>
                  <a:cubicBezTo>
                    <a:pt x="190" y="2544"/>
                    <a:pt x="202" y="2448"/>
                    <a:pt x="214" y="2352"/>
                  </a:cubicBezTo>
                  <a:cubicBezTo>
                    <a:pt x="220" y="2304"/>
                    <a:pt x="226" y="2256"/>
                    <a:pt x="233" y="2209"/>
                  </a:cubicBezTo>
                  <a:cubicBezTo>
                    <a:pt x="234" y="2198"/>
                    <a:pt x="230" y="2192"/>
                    <a:pt x="220" y="2190"/>
                  </a:cubicBezTo>
                  <a:cubicBezTo>
                    <a:pt x="218" y="2199"/>
                    <a:pt x="217" y="2206"/>
                    <a:pt x="216" y="2214"/>
                  </a:cubicBezTo>
                  <a:cubicBezTo>
                    <a:pt x="215" y="2214"/>
                    <a:pt x="213" y="2214"/>
                    <a:pt x="212" y="2214"/>
                  </a:cubicBezTo>
                  <a:cubicBezTo>
                    <a:pt x="209" y="2211"/>
                    <a:pt x="207" y="2208"/>
                    <a:pt x="205" y="2205"/>
                  </a:cubicBezTo>
                  <a:cubicBezTo>
                    <a:pt x="183" y="2170"/>
                    <a:pt x="171" y="2131"/>
                    <a:pt x="160" y="2091"/>
                  </a:cubicBezTo>
                  <a:cubicBezTo>
                    <a:pt x="127" y="1974"/>
                    <a:pt x="103" y="1855"/>
                    <a:pt x="95" y="1733"/>
                  </a:cubicBezTo>
                  <a:cubicBezTo>
                    <a:pt x="93" y="1703"/>
                    <a:pt x="95" y="1672"/>
                    <a:pt x="95" y="1643"/>
                  </a:cubicBezTo>
                  <a:cubicBezTo>
                    <a:pt x="82" y="1640"/>
                    <a:pt x="74" y="1638"/>
                    <a:pt x="63" y="1635"/>
                  </a:cubicBezTo>
                  <a:cubicBezTo>
                    <a:pt x="62" y="1644"/>
                    <a:pt x="60" y="1652"/>
                    <a:pt x="61" y="1660"/>
                  </a:cubicBezTo>
                  <a:cubicBezTo>
                    <a:pt x="67" y="1741"/>
                    <a:pt x="73" y="1822"/>
                    <a:pt x="82" y="1903"/>
                  </a:cubicBezTo>
                  <a:cubicBezTo>
                    <a:pt x="89" y="1970"/>
                    <a:pt x="100" y="2037"/>
                    <a:pt x="110" y="2104"/>
                  </a:cubicBezTo>
                  <a:cubicBezTo>
                    <a:pt x="119" y="2166"/>
                    <a:pt x="126" y="2229"/>
                    <a:pt x="120" y="2292"/>
                  </a:cubicBezTo>
                  <a:cubicBezTo>
                    <a:pt x="116" y="2337"/>
                    <a:pt x="109" y="2382"/>
                    <a:pt x="103" y="2427"/>
                  </a:cubicBezTo>
                  <a:cubicBezTo>
                    <a:pt x="96" y="2486"/>
                    <a:pt x="89" y="2545"/>
                    <a:pt x="82" y="2604"/>
                  </a:cubicBezTo>
                  <a:cubicBezTo>
                    <a:pt x="80" y="2619"/>
                    <a:pt x="79" y="2634"/>
                    <a:pt x="77" y="2649"/>
                  </a:cubicBezTo>
                  <a:cubicBezTo>
                    <a:pt x="79" y="2650"/>
                    <a:pt x="81" y="2651"/>
                    <a:pt x="83" y="2652"/>
                  </a:cubicBezTo>
                  <a:cubicBezTo>
                    <a:pt x="85" y="2648"/>
                    <a:pt x="89" y="2644"/>
                    <a:pt x="89" y="2640"/>
                  </a:cubicBezTo>
                  <a:cubicBezTo>
                    <a:pt x="95" y="2591"/>
                    <a:pt x="101" y="2541"/>
                    <a:pt x="107" y="2492"/>
                  </a:cubicBezTo>
                  <a:cubicBezTo>
                    <a:pt x="116" y="2421"/>
                    <a:pt x="126" y="2350"/>
                    <a:pt x="135" y="2280"/>
                  </a:cubicBezTo>
                  <a:cubicBezTo>
                    <a:pt x="136" y="2273"/>
                    <a:pt x="137" y="2265"/>
                    <a:pt x="146" y="2269"/>
                  </a:cubicBezTo>
                  <a:cubicBezTo>
                    <a:pt x="150" y="2271"/>
                    <a:pt x="155" y="2278"/>
                    <a:pt x="155" y="2283"/>
                  </a:cubicBezTo>
                  <a:cubicBezTo>
                    <a:pt x="155" y="2292"/>
                    <a:pt x="151" y="2300"/>
                    <a:pt x="149" y="2308"/>
                  </a:cubicBezTo>
                  <a:cubicBezTo>
                    <a:pt x="124" y="2415"/>
                    <a:pt x="117" y="2523"/>
                    <a:pt x="113" y="2632"/>
                  </a:cubicBezTo>
                  <a:cubicBezTo>
                    <a:pt x="113" y="2637"/>
                    <a:pt x="113" y="2642"/>
                    <a:pt x="113" y="2648"/>
                  </a:cubicBezTo>
                  <a:close/>
                  <a:moveTo>
                    <a:pt x="400" y="1635"/>
                  </a:moveTo>
                  <a:cubicBezTo>
                    <a:pt x="402" y="1636"/>
                    <a:pt x="405" y="1636"/>
                    <a:pt x="407" y="1636"/>
                  </a:cubicBezTo>
                  <a:cubicBezTo>
                    <a:pt x="407" y="1642"/>
                    <a:pt x="407" y="1647"/>
                    <a:pt x="407" y="1652"/>
                  </a:cubicBezTo>
                  <a:cubicBezTo>
                    <a:pt x="407" y="1735"/>
                    <a:pt x="408" y="1819"/>
                    <a:pt x="408" y="1902"/>
                  </a:cubicBezTo>
                  <a:cubicBezTo>
                    <a:pt x="410" y="2037"/>
                    <a:pt x="411" y="2171"/>
                    <a:pt x="412" y="2305"/>
                  </a:cubicBezTo>
                  <a:cubicBezTo>
                    <a:pt x="413" y="2370"/>
                    <a:pt x="414" y="2434"/>
                    <a:pt x="416" y="2499"/>
                  </a:cubicBezTo>
                  <a:cubicBezTo>
                    <a:pt x="417" y="2547"/>
                    <a:pt x="419" y="2595"/>
                    <a:pt x="421" y="2643"/>
                  </a:cubicBezTo>
                  <a:cubicBezTo>
                    <a:pt x="421" y="2646"/>
                    <a:pt x="424" y="2650"/>
                    <a:pt x="426" y="2653"/>
                  </a:cubicBezTo>
                  <a:cubicBezTo>
                    <a:pt x="427" y="2649"/>
                    <a:pt x="430" y="2646"/>
                    <a:pt x="430" y="2642"/>
                  </a:cubicBezTo>
                  <a:cubicBezTo>
                    <a:pt x="428" y="2531"/>
                    <a:pt x="425" y="2420"/>
                    <a:pt x="424" y="2308"/>
                  </a:cubicBezTo>
                  <a:cubicBezTo>
                    <a:pt x="424" y="2215"/>
                    <a:pt x="426" y="2122"/>
                    <a:pt x="427" y="2029"/>
                  </a:cubicBezTo>
                  <a:cubicBezTo>
                    <a:pt x="427" y="1948"/>
                    <a:pt x="426" y="1867"/>
                    <a:pt x="427" y="1786"/>
                  </a:cubicBezTo>
                  <a:cubicBezTo>
                    <a:pt x="427" y="1742"/>
                    <a:pt x="429" y="1698"/>
                    <a:pt x="429" y="1654"/>
                  </a:cubicBezTo>
                  <a:cubicBezTo>
                    <a:pt x="430" y="1641"/>
                    <a:pt x="427" y="1629"/>
                    <a:pt x="419" y="1620"/>
                  </a:cubicBezTo>
                  <a:cubicBezTo>
                    <a:pt x="406" y="1626"/>
                    <a:pt x="394" y="1632"/>
                    <a:pt x="383" y="1638"/>
                  </a:cubicBezTo>
                  <a:cubicBezTo>
                    <a:pt x="384" y="1645"/>
                    <a:pt x="385" y="1652"/>
                    <a:pt x="386" y="1658"/>
                  </a:cubicBezTo>
                  <a:cubicBezTo>
                    <a:pt x="386" y="1666"/>
                    <a:pt x="384" y="1673"/>
                    <a:pt x="384" y="1681"/>
                  </a:cubicBezTo>
                  <a:cubicBezTo>
                    <a:pt x="384" y="1752"/>
                    <a:pt x="384" y="1823"/>
                    <a:pt x="384" y="1894"/>
                  </a:cubicBezTo>
                  <a:cubicBezTo>
                    <a:pt x="384" y="1994"/>
                    <a:pt x="383" y="2094"/>
                    <a:pt x="384" y="2194"/>
                  </a:cubicBezTo>
                  <a:cubicBezTo>
                    <a:pt x="385" y="2324"/>
                    <a:pt x="387" y="2454"/>
                    <a:pt x="389" y="2584"/>
                  </a:cubicBezTo>
                  <a:cubicBezTo>
                    <a:pt x="390" y="2605"/>
                    <a:pt x="390" y="2625"/>
                    <a:pt x="391" y="2646"/>
                  </a:cubicBezTo>
                  <a:cubicBezTo>
                    <a:pt x="391" y="2649"/>
                    <a:pt x="395" y="2651"/>
                    <a:pt x="398" y="2654"/>
                  </a:cubicBezTo>
                  <a:cubicBezTo>
                    <a:pt x="400" y="2651"/>
                    <a:pt x="403" y="2648"/>
                    <a:pt x="403" y="2646"/>
                  </a:cubicBezTo>
                  <a:cubicBezTo>
                    <a:pt x="404" y="2639"/>
                    <a:pt x="402" y="2632"/>
                    <a:pt x="402" y="2626"/>
                  </a:cubicBezTo>
                  <a:cubicBezTo>
                    <a:pt x="401" y="2512"/>
                    <a:pt x="399" y="2398"/>
                    <a:pt x="398" y="2285"/>
                  </a:cubicBezTo>
                  <a:cubicBezTo>
                    <a:pt x="398" y="2186"/>
                    <a:pt x="398" y="2086"/>
                    <a:pt x="398" y="1987"/>
                  </a:cubicBezTo>
                  <a:cubicBezTo>
                    <a:pt x="398" y="1875"/>
                    <a:pt x="397" y="1763"/>
                    <a:pt x="397" y="1651"/>
                  </a:cubicBezTo>
                  <a:cubicBezTo>
                    <a:pt x="397" y="1645"/>
                    <a:pt x="399" y="1640"/>
                    <a:pt x="400" y="1635"/>
                  </a:cubicBezTo>
                  <a:close/>
                  <a:moveTo>
                    <a:pt x="214" y="1609"/>
                  </a:moveTo>
                  <a:cubicBezTo>
                    <a:pt x="230" y="1834"/>
                    <a:pt x="252" y="2052"/>
                    <a:pt x="248" y="2273"/>
                  </a:cubicBezTo>
                  <a:cubicBezTo>
                    <a:pt x="251" y="2270"/>
                    <a:pt x="253" y="2267"/>
                    <a:pt x="253" y="2263"/>
                  </a:cubicBezTo>
                  <a:cubicBezTo>
                    <a:pt x="253" y="2199"/>
                    <a:pt x="253" y="2135"/>
                    <a:pt x="254" y="2070"/>
                  </a:cubicBezTo>
                  <a:cubicBezTo>
                    <a:pt x="254" y="2065"/>
                    <a:pt x="255" y="2059"/>
                    <a:pt x="257" y="2051"/>
                  </a:cubicBezTo>
                  <a:cubicBezTo>
                    <a:pt x="261" y="2055"/>
                    <a:pt x="263" y="2056"/>
                    <a:pt x="263" y="2057"/>
                  </a:cubicBezTo>
                  <a:cubicBezTo>
                    <a:pt x="280" y="2118"/>
                    <a:pt x="278" y="2179"/>
                    <a:pt x="276" y="2241"/>
                  </a:cubicBezTo>
                  <a:cubicBezTo>
                    <a:pt x="278" y="2237"/>
                    <a:pt x="281" y="2233"/>
                    <a:pt x="281" y="2228"/>
                  </a:cubicBezTo>
                  <a:cubicBezTo>
                    <a:pt x="284" y="2191"/>
                    <a:pt x="290" y="2154"/>
                    <a:pt x="289" y="2117"/>
                  </a:cubicBezTo>
                  <a:cubicBezTo>
                    <a:pt x="283" y="1975"/>
                    <a:pt x="275" y="1834"/>
                    <a:pt x="268" y="1692"/>
                  </a:cubicBezTo>
                  <a:cubicBezTo>
                    <a:pt x="267" y="1678"/>
                    <a:pt x="266" y="1665"/>
                    <a:pt x="268" y="1652"/>
                  </a:cubicBezTo>
                  <a:cubicBezTo>
                    <a:pt x="269" y="1644"/>
                    <a:pt x="268" y="1641"/>
                    <a:pt x="262" y="1636"/>
                  </a:cubicBezTo>
                  <a:cubicBezTo>
                    <a:pt x="257" y="1632"/>
                    <a:pt x="253" y="1625"/>
                    <a:pt x="249" y="1619"/>
                  </a:cubicBezTo>
                  <a:cubicBezTo>
                    <a:pt x="250" y="1617"/>
                    <a:pt x="251" y="1616"/>
                    <a:pt x="252" y="1615"/>
                  </a:cubicBezTo>
                  <a:cubicBezTo>
                    <a:pt x="305" y="1636"/>
                    <a:pt x="357" y="1626"/>
                    <a:pt x="408" y="1607"/>
                  </a:cubicBezTo>
                  <a:cubicBezTo>
                    <a:pt x="401" y="1604"/>
                    <a:pt x="394" y="1601"/>
                    <a:pt x="387" y="1601"/>
                  </a:cubicBezTo>
                  <a:cubicBezTo>
                    <a:pt x="335" y="1602"/>
                    <a:pt x="283" y="1602"/>
                    <a:pt x="231" y="1603"/>
                  </a:cubicBezTo>
                  <a:cubicBezTo>
                    <a:pt x="224" y="1603"/>
                    <a:pt x="217" y="1608"/>
                    <a:pt x="214" y="1609"/>
                  </a:cubicBezTo>
                  <a:close/>
                  <a:moveTo>
                    <a:pt x="705" y="2304"/>
                  </a:moveTo>
                  <a:cubicBezTo>
                    <a:pt x="705" y="2289"/>
                    <a:pt x="705" y="2276"/>
                    <a:pt x="705" y="2263"/>
                  </a:cubicBezTo>
                  <a:cubicBezTo>
                    <a:pt x="704" y="2218"/>
                    <a:pt x="716" y="2175"/>
                    <a:pt x="724" y="2131"/>
                  </a:cubicBezTo>
                  <a:cubicBezTo>
                    <a:pt x="737" y="2055"/>
                    <a:pt x="747" y="1979"/>
                    <a:pt x="758" y="1903"/>
                  </a:cubicBezTo>
                  <a:cubicBezTo>
                    <a:pt x="767" y="1840"/>
                    <a:pt x="774" y="1776"/>
                    <a:pt x="782" y="1713"/>
                  </a:cubicBezTo>
                  <a:cubicBezTo>
                    <a:pt x="782" y="1707"/>
                    <a:pt x="781" y="1700"/>
                    <a:pt x="781" y="1693"/>
                  </a:cubicBezTo>
                  <a:cubicBezTo>
                    <a:pt x="779" y="1693"/>
                    <a:pt x="777" y="1693"/>
                    <a:pt x="775" y="1693"/>
                  </a:cubicBezTo>
                  <a:cubicBezTo>
                    <a:pt x="774" y="1697"/>
                    <a:pt x="773" y="1700"/>
                    <a:pt x="772" y="1704"/>
                  </a:cubicBezTo>
                  <a:cubicBezTo>
                    <a:pt x="767" y="1747"/>
                    <a:pt x="764" y="1790"/>
                    <a:pt x="758" y="1832"/>
                  </a:cubicBezTo>
                  <a:cubicBezTo>
                    <a:pt x="746" y="1913"/>
                    <a:pt x="733" y="1994"/>
                    <a:pt x="720" y="2075"/>
                  </a:cubicBezTo>
                  <a:cubicBezTo>
                    <a:pt x="713" y="2123"/>
                    <a:pt x="704" y="2171"/>
                    <a:pt x="698" y="2219"/>
                  </a:cubicBezTo>
                  <a:cubicBezTo>
                    <a:pt x="695" y="2246"/>
                    <a:pt x="698" y="2273"/>
                    <a:pt x="698" y="2300"/>
                  </a:cubicBezTo>
                  <a:cubicBezTo>
                    <a:pt x="698" y="2309"/>
                    <a:pt x="695" y="2318"/>
                    <a:pt x="685" y="2313"/>
                  </a:cubicBezTo>
                  <a:cubicBezTo>
                    <a:pt x="673" y="2306"/>
                    <a:pt x="668" y="2315"/>
                    <a:pt x="662" y="2318"/>
                  </a:cubicBezTo>
                  <a:cubicBezTo>
                    <a:pt x="667" y="2340"/>
                    <a:pt x="672" y="2361"/>
                    <a:pt x="677" y="2383"/>
                  </a:cubicBezTo>
                  <a:cubicBezTo>
                    <a:pt x="695" y="2473"/>
                    <a:pt x="728" y="2560"/>
                    <a:pt x="724" y="2654"/>
                  </a:cubicBezTo>
                  <a:cubicBezTo>
                    <a:pt x="728" y="2654"/>
                    <a:pt x="733" y="2654"/>
                    <a:pt x="738" y="2654"/>
                  </a:cubicBezTo>
                  <a:cubicBezTo>
                    <a:pt x="738" y="2649"/>
                    <a:pt x="739" y="2644"/>
                    <a:pt x="738" y="2640"/>
                  </a:cubicBezTo>
                  <a:cubicBezTo>
                    <a:pt x="731" y="2586"/>
                    <a:pt x="725" y="2532"/>
                    <a:pt x="717" y="2478"/>
                  </a:cubicBezTo>
                  <a:cubicBezTo>
                    <a:pt x="710" y="2437"/>
                    <a:pt x="700" y="2397"/>
                    <a:pt x="692" y="2356"/>
                  </a:cubicBezTo>
                  <a:cubicBezTo>
                    <a:pt x="691" y="2353"/>
                    <a:pt x="694" y="2349"/>
                    <a:pt x="695" y="2346"/>
                  </a:cubicBezTo>
                  <a:cubicBezTo>
                    <a:pt x="699" y="2347"/>
                    <a:pt x="704" y="2348"/>
                    <a:pt x="707" y="2350"/>
                  </a:cubicBezTo>
                  <a:cubicBezTo>
                    <a:pt x="709" y="2352"/>
                    <a:pt x="710" y="2356"/>
                    <a:pt x="711" y="2359"/>
                  </a:cubicBezTo>
                  <a:cubicBezTo>
                    <a:pt x="722" y="2411"/>
                    <a:pt x="734" y="2462"/>
                    <a:pt x="743" y="2514"/>
                  </a:cubicBezTo>
                  <a:cubicBezTo>
                    <a:pt x="750" y="2557"/>
                    <a:pt x="753" y="2600"/>
                    <a:pt x="758" y="2642"/>
                  </a:cubicBezTo>
                  <a:cubicBezTo>
                    <a:pt x="759" y="2650"/>
                    <a:pt x="759" y="2658"/>
                    <a:pt x="768" y="2655"/>
                  </a:cubicBezTo>
                  <a:cubicBezTo>
                    <a:pt x="767" y="2645"/>
                    <a:pt x="765" y="2636"/>
                    <a:pt x="764" y="2626"/>
                  </a:cubicBezTo>
                  <a:cubicBezTo>
                    <a:pt x="760" y="2586"/>
                    <a:pt x="756" y="2545"/>
                    <a:pt x="750" y="2504"/>
                  </a:cubicBezTo>
                  <a:cubicBezTo>
                    <a:pt x="742" y="2455"/>
                    <a:pt x="732" y="2405"/>
                    <a:pt x="723" y="2355"/>
                  </a:cubicBezTo>
                  <a:cubicBezTo>
                    <a:pt x="722" y="2352"/>
                    <a:pt x="724" y="2347"/>
                    <a:pt x="725" y="2343"/>
                  </a:cubicBezTo>
                  <a:cubicBezTo>
                    <a:pt x="729" y="2346"/>
                    <a:pt x="734" y="2348"/>
                    <a:pt x="738" y="2352"/>
                  </a:cubicBezTo>
                  <a:cubicBezTo>
                    <a:pt x="740" y="2354"/>
                    <a:pt x="741" y="2359"/>
                    <a:pt x="742" y="2362"/>
                  </a:cubicBezTo>
                  <a:cubicBezTo>
                    <a:pt x="769" y="2452"/>
                    <a:pt x="786" y="2544"/>
                    <a:pt x="791" y="2637"/>
                  </a:cubicBezTo>
                  <a:cubicBezTo>
                    <a:pt x="792" y="2656"/>
                    <a:pt x="794" y="2658"/>
                    <a:pt x="815" y="2653"/>
                  </a:cubicBezTo>
                  <a:cubicBezTo>
                    <a:pt x="805" y="2550"/>
                    <a:pt x="786" y="2448"/>
                    <a:pt x="770" y="2341"/>
                  </a:cubicBezTo>
                  <a:cubicBezTo>
                    <a:pt x="763" y="2349"/>
                    <a:pt x="759" y="2353"/>
                    <a:pt x="753" y="2359"/>
                  </a:cubicBezTo>
                  <a:cubicBezTo>
                    <a:pt x="735" y="2327"/>
                    <a:pt x="737" y="2293"/>
                    <a:pt x="735" y="2260"/>
                  </a:cubicBezTo>
                  <a:cubicBezTo>
                    <a:pt x="719" y="2271"/>
                    <a:pt x="741" y="2302"/>
                    <a:pt x="705" y="2304"/>
                  </a:cubicBezTo>
                  <a:close/>
                  <a:moveTo>
                    <a:pt x="689" y="1278"/>
                  </a:moveTo>
                  <a:cubicBezTo>
                    <a:pt x="687" y="1276"/>
                    <a:pt x="686" y="1275"/>
                    <a:pt x="685" y="1274"/>
                  </a:cubicBezTo>
                  <a:cubicBezTo>
                    <a:pt x="687" y="1269"/>
                    <a:pt x="688" y="1264"/>
                    <a:pt x="691" y="1260"/>
                  </a:cubicBezTo>
                  <a:cubicBezTo>
                    <a:pt x="711" y="1234"/>
                    <a:pt x="731" y="1208"/>
                    <a:pt x="751" y="1182"/>
                  </a:cubicBezTo>
                  <a:cubicBezTo>
                    <a:pt x="758" y="1174"/>
                    <a:pt x="765" y="1166"/>
                    <a:pt x="779" y="1178"/>
                  </a:cubicBezTo>
                  <a:cubicBezTo>
                    <a:pt x="776" y="1162"/>
                    <a:pt x="766" y="1160"/>
                    <a:pt x="758" y="1164"/>
                  </a:cubicBezTo>
                  <a:cubicBezTo>
                    <a:pt x="746" y="1169"/>
                    <a:pt x="736" y="1176"/>
                    <a:pt x="726" y="1183"/>
                  </a:cubicBezTo>
                  <a:cubicBezTo>
                    <a:pt x="690" y="1211"/>
                    <a:pt x="666" y="1250"/>
                    <a:pt x="644" y="1289"/>
                  </a:cubicBezTo>
                  <a:cubicBezTo>
                    <a:pt x="641" y="1294"/>
                    <a:pt x="637" y="1299"/>
                    <a:pt x="634" y="1303"/>
                  </a:cubicBezTo>
                  <a:cubicBezTo>
                    <a:pt x="631" y="1299"/>
                    <a:pt x="631" y="1297"/>
                    <a:pt x="632" y="1295"/>
                  </a:cubicBezTo>
                  <a:cubicBezTo>
                    <a:pt x="638" y="1282"/>
                    <a:pt x="638" y="1267"/>
                    <a:pt x="626" y="1260"/>
                  </a:cubicBezTo>
                  <a:cubicBezTo>
                    <a:pt x="619" y="1256"/>
                    <a:pt x="605" y="1260"/>
                    <a:pt x="596" y="1265"/>
                  </a:cubicBezTo>
                  <a:cubicBezTo>
                    <a:pt x="562" y="1284"/>
                    <a:pt x="546" y="1318"/>
                    <a:pt x="535" y="1353"/>
                  </a:cubicBezTo>
                  <a:cubicBezTo>
                    <a:pt x="530" y="1370"/>
                    <a:pt x="541" y="1381"/>
                    <a:pt x="559" y="1379"/>
                  </a:cubicBezTo>
                  <a:cubicBezTo>
                    <a:pt x="580" y="1376"/>
                    <a:pt x="595" y="1363"/>
                    <a:pt x="606" y="1347"/>
                  </a:cubicBezTo>
                  <a:cubicBezTo>
                    <a:pt x="613" y="1336"/>
                    <a:pt x="619" y="1325"/>
                    <a:pt x="626" y="1314"/>
                  </a:cubicBezTo>
                  <a:cubicBezTo>
                    <a:pt x="627" y="1315"/>
                    <a:pt x="629" y="1315"/>
                    <a:pt x="630" y="1316"/>
                  </a:cubicBezTo>
                  <a:cubicBezTo>
                    <a:pt x="629" y="1320"/>
                    <a:pt x="629" y="1324"/>
                    <a:pt x="628" y="1328"/>
                  </a:cubicBezTo>
                  <a:cubicBezTo>
                    <a:pt x="626" y="1338"/>
                    <a:pt x="621" y="1349"/>
                    <a:pt x="621" y="1359"/>
                  </a:cubicBezTo>
                  <a:cubicBezTo>
                    <a:pt x="620" y="1366"/>
                    <a:pt x="624" y="1376"/>
                    <a:pt x="629" y="1379"/>
                  </a:cubicBezTo>
                  <a:cubicBezTo>
                    <a:pt x="633" y="1381"/>
                    <a:pt x="642" y="1377"/>
                    <a:pt x="649" y="1374"/>
                  </a:cubicBezTo>
                  <a:cubicBezTo>
                    <a:pt x="654" y="1372"/>
                    <a:pt x="658" y="1368"/>
                    <a:pt x="660" y="1366"/>
                  </a:cubicBezTo>
                  <a:cubicBezTo>
                    <a:pt x="669" y="1372"/>
                    <a:pt x="677" y="1380"/>
                    <a:pt x="684" y="1380"/>
                  </a:cubicBezTo>
                  <a:cubicBezTo>
                    <a:pt x="692" y="1380"/>
                    <a:pt x="701" y="1373"/>
                    <a:pt x="709" y="1370"/>
                  </a:cubicBezTo>
                  <a:cubicBezTo>
                    <a:pt x="709" y="1371"/>
                    <a:pt x="709" y="1372"/>
                    <a:pt x="708" y="1374"/>
                  </a:cubicBezTo>
                  <a:cubicBezTo>
                    <a:pt x="716" y="1376"/>
                    <a:pt x="726" y="1382"/>
                    <a:pt x="731" y="1379"/>
                  </a:cubicBezTo>
                  <a:cubicBezTo>
                    <a:pt x="748" y="1368"/>
                    <a:pt x="763" y="1354"/>
                    <a:pt x="778" y="1341"/>
                  </a:cubicBezTo>
                  <a:cubicBezTo>
                    <a:pt x="781" y="1339"/>
                    <a:pt x="780" y="1332"/>
                    <a:pt x="781" y="1327"/>
                  </a:cubicBezTo>
                  <a:cubicBezTo>
                    <a:pt x="780" y="1326"/>
                    <a:pt x="778" y="1324"/>
                    <a:pt x="776" y="1323"/>
                  </a:cubicBezTo>
                  <a:cubicBezTo>
                    <a:pt x="769" y="1333"/>
                    <a:pt x="761" y="1343"/>
                    <a:pt x="754" y="1354"/>
                  </a:cubicBezTo>
                  <a:cubicBezTo>
                    <a:pt x="752" y="1352"/>
                    <a:pt x="749" y="1350"/>
                    <a:pt x="747" y="1349"/>
                  </a:cubicBezTo>
                  <a:cubicBezTo>
                    <a:pt x="762" y="1322"/>
                    <a:pt x="776" y="1295"/>
                    <a:pt x="791" y="1267"/>
                  </a:cubicBezTo>
                  <a:cubicBezTo>
                    <a:pt x="775" y="1266"/>
                    <a:pt x="760" y="1262"/>
                    <a:pt x="747" y="1264"/>
                  </a:cubicBezTo>
                  <a:cubicBezTo>
                    <a:pt x="736" y="1266"/>
                    <a:pt x="723" y="1273"/>
                    <a:pt x="716" y="1282"/>
                  </a:cubicBezTo>
                  <a:cubicBezTo>
                    <a:pt x="700" y="1301"/>
                    <a:pt x="687" y="1322"/>
                    <a:pt x="673" y="1342"/>
                  </a:cubicBezTo>
                  <a:cubicBezTo>
                    <a:pt x="670" y="1347"/>
                    <a:pt x="666" y="1351"/>
                    <a:pt x="660" y="1358"/>
                  </a:cubicBezTo>
                  <a:cubicBezTo>
                    <a:pt x="659" y="1350"/>
                    <a:pt x="657" y="1347"/>
                    <a:pt x="658" y="1343"/>
                  </a:cubicBezTo>
                  <a:cubicBezTo>
                    <a:pt x="659" y="1321"/>
                    <a:pt x="665" y="1303"/>
                    <a:pt x="685" y="1289"/>
                  </a:cubicBezTo>
                  <a:cubicBezTo>
                    <a:pt x="708" y="1272"/>
                    <a:pt x="730" y="1252"/>
                    <a:pt x="750" y="1231"/>
                  </a:cubicBezTo>
                  <a:cubicBezTo>
                    <a:pt x="760" y="1220"/>
                    <a:pt x="769" y="1209"/>
                    <a:pt x="782" y="1200"/>
                  </a:cubicBezTo>
                  <a:cubicBezTo>
                    <a:pt x="790" y="1195"/>
                    <a:pt x="795" y="1186"/>
                    <a:pt x="802" y="1179"/>
                  </a:cubicBezTo>
                  <a:cubicBezTo>
                    <a:pt x="785" y="1182"/>
                    <a:pt x="771" y="1189"/>
                    <a:pt x="757" y="1192"/>
                  </a:cubicBezTo>
                  <a:cubicBezTo>
                    <a:pt x="742" y="1195"/>
                    <a:pt x="736" y="1204"/>
                    <a:pt x="730" y="1216"/>
                  </a:cubicBezTo>
                  <a:cubicBezTo>
                    <a:pt x="736" y="1217"/>
                    <a:pt x="741" y="1218"/>
                    <a:pt x="751" y="1219"/>
                  </a:cubicBezTo>
                  <a:cubicBezTo>
                    <a:pt x="728" y="1240"/>
                    <a:pt x="708" y="1259"/>
                    <a:pt x="689" y="1278"/>
                  </a:cubicBezTo>
                  <a:close/>
                  <a:moveTo>
                    <a:pt x="601" y="742"/>
                  </a:moveTo>
                  <a:cubicBezTo>
                    <a:pt x="603" y="742"/>
                    <a:pt x="606" y="742"/>
                    <a:pt x="608" y="742"/>
                  </a:cubicBezTo>
                  <a:cubicBezTo>
                    <a:pt x="610" y="747"/>
                    <a:pt x="613" y="753"/>
                    <a:pt x="614" y="759"/>
                  </a:cubicBezTo>
                  <a:cubicBezTo>
                    <a:pt x="641" y="862"/>
                    <a:pt x="667" y="966"/>
                    <a:pt x="693" y="1069"/>
                  </a:cubicBezTo>
                  <a:cubicBezTo>
                    <a:pt x="694" y="1072"/>
                    <a:pt x="699" y="1075"/>
                    <a:pt x="703" y="1078"/>
                  </a:cubicBezTo>
                  <a:cubicBezTo>
                    <a:pt x="704" y="1077"/>
                    <a:pt x="705" y="1076"/>
                    <a:pt x="706" y="1074"/>
                  </a:cubicBezTo>
                  <a:cubicBezTo>
                    <a:pt x="705" y="1069"/>
                    <a:pt x="704" y="1063"/>
                    <a:pt x="702" y="1058"/>
                  </a:cubicBezTo>
                  <a:cubicBezTo>
                    <a:pt x="676" y="959"/>
                    <a:pt x="650" y="861"/>
                    <a:pt x="624" y="762"/>
                  </a:cubicBezTo>
                  <a:cubicBezTo>
                    <a:pt x="623" y="756"/>
                    <a:pt x="623" y="749"/>
                    <a:pt x="622" y="742"/>
                  </a:cubicBezTo>
                  <a:cubicBezTo>
                    <a:pt x="624" y="742"/>
                    <a:pt x="625" y="741"/>
                    <a:pt x="627" y="741"/>
                  </a:cubicBezTo>
                  <a:cubicBezTo>
                    <a:pt x="629" y="745"/>
                    <a:pt x="633" y="749"/>
                    <a:pt x="634" y="754"/>
                  </a:cubicBezTo>
                  <a:cubicBezTo>
                    <a:pt x="647" y="795"/>
                    <a:pt x="661" y="835"/>
                    <a:pt x="672" y="877"/>
                  </a:cubicBezTo>
                  <a:cubicBezTo>
                    <a:pt x="690" y="938"/>
                    <a:pt x="706" y="1001"/>
                    <a:pt x="724" y="1063"/>
                  </a:cubicBezTo>
                  <a:cubicBezTo>
                    <a:pt x="725" y="1068"/>
                    <a:pt x="728" y="1073"/>
                    <a:pt x="730" y="1078"/>
                  </a:cubicBezTo>
                  <a:cubicBezTo>
                    <a:pt x="732" y="1077"/>
                    <a:pt x="734" y="1076"/>
                    <a:pt x="736" y="1075"/>
                  </a:cubicBezTo>
                  <a:cubicBezTo>
                    <a:pt x="734" y="1069"/>
                    <a:pt x="733" y="1062"/>
                    <a:pt x="731" y="1055"/>
                  </a:cubicBezTo>
                  <a:cubicBezTo>
                    <a:pt x="699" y="947"/>
                    <a:pt x="666" y="839"/>
                    <a:pt x="634" y="731"/>
                  </a:cubicBezTo>
                  <a:cubicBezTo>
                    <a:pt x="632" y="723"/>
                    <a:pt x="630" y="714"/>
                    <a:pt x="629" y="706"/>
                  </a:cubicBezTo>
                  <a:cubicBezTo>
                    <a:pt x="630" y="706"/>
                    <a:pt x="632" y="705"/>
                    <a:pt x="634" y="705"/>
                  </a:cubicBezTo>
                  <a:cubicBezTo>
                    <a:pt x="636" y="709"/>
                    <a:pt x="639" y="714"/>
                    <a:pt x="640" y="719"/>
                  </a:cubicBezTo>
                  <a:cubicBezTo>
                    <a:pt x="649" y="743"/>
                    <a:pt x="658" y="768"/>
                    <a:pt x="665" y="792"/>
                  </a:cubicBezTo>
                  <a:cubicBezTo>
                    <a:pt x="692" y="882"/>
                    <a:pt x="720" y="971"/>
                    <a:pt x="746" y="1062"/>
                  </a:cubicBezTo>
                  <a:cubicBezTo>
                    <a:pt x="750" y="1077"/>
                    <a:pt x="757" y="1082"/>
                    <a:pt x="773" y="1082"/>
                  </a:cubicBezTo>
                  <a:cubicBezTo>
                    <a:pt x="771" y="1075"/>
                    <a:pt x="770" y="1069"/>
                    <a:pt x="768" y="1063"/>
                  </a:cubicBezTo>
                  <a:cubicBezTo>
                    <a:pt x="744" y="991"/>
                    <a:pt x="721" y="919"/>
                    <a:pt x="697" y="846"/>
                  </a:cubicBezTo>
                  <a:cubicBezTo>
                    <a:pt x="681" y="800"/>
                    <a:pt x="665" y="754"/>
                    <a:pt x="649" y="707"/>
                  </a:cubicBezTo>
                  <a:cubicBezTo>
                    <a:pt x="647" y="703"/>
                    <a:pt x="643" y="697"/>
                    <a:pt x="640" y="696"/>
                  </a:cubicBezTo>
                  <a:cubicBezTo>
                    <a:pt x="614" y="693"/>
                    <a:pt x="588" y="690"/>
                    <a:pt x="565" y="688"/>
                  </a:cubicBezTo>
                  <a:cubicBezTo>
                    <a:pt x="608" y="820"/>
                    <a:pt x="636" y="956"/>
                    <a:pt x="662" y="1094"/>
                  </a:cubicBezTo>
                  <a:cubicBezTo>
                    <a:pt x="667" y="1087"/>
                    <a:pt x="682" y="1086"/>
                    <a:pt x="678" y="1071"/>
                  </a:cubicBezTo>
                  <a:cubicBezTo>
                    <a:pt x="666" y="1026"/>
                    <a:pt x="653" y="982"/>
                    <a:pt x="643" y="937"/>
                  </a:cubicBezTo>
                  <a:cubicBezTo>
                    <a:pt x="628" y="878"/>
                    <a:pt x="615" y="818"/>
                    <a:pt x="601" y="759"/>
                  </a:cubicBezTo>
                  <a:cubicBezTo>
                    <a:pt x="600" y="753"/>
                    <a:pt x="601" y="748"/>
                    <a:pt x="601" y="742"/>
                  </a:cubicBezTo>
                  <a:close/>
                  <a:moveTo>
                    <a:pt x="261" y="2653"/>
                  </a:moveTo>
                  <a:cubicBezTo>
                    <a:pt x="277" y="2653"/>
                    <a:pt x="293" y="2653"/>
                    <a:pt x="309" y="2653"/>
                  </a:cubicBezTo>
                  <a:cubicBezTo>
                    <a:pt x="326" y="2654"/>
                    <a:pt x="332" y="2649"/>
                    <a:pt x="326" y="2634"/>
                  </a:cubicBezTo>
                  <a:cubicBezTo>
                    <a:pt x="319" y="2618"/>
                    <a:pt x="324" y="2604"/>
                    <a:pt x="325" y="2589"/>
                  </a:cubicBezTo>
                  <a:cubicBezTo>
                    <a:pt x="326" y="2568"/>
                    <a:pt x="328" y="2547"/>
                    <a:pt x="330" y="2526"/>
                  </a:cubicBezTo>
                  <a:cubicBezTo>
                    <a:pt x="334" y="2459"/>
                    <a:pt x="330" y="2393"/>
                    <a:pt x="324" y="2327"/>
                  </a:cubicBezTo>
                  <a:cubicBezTo>
                    <a:pt x="323" y="2317"/>
                    <a:pt x="321" y="2306"/>
                    <a:pt x="320" y="2296"/>
                  </a:cubicBezTo>
                  <a:cubicBezTo>
                    <a:pt x="318" y="2286"/>
                    <a:pt x="317" y="2275"/>
                    <a:pt x="315" y="2265"/>
                  </a:cubicBezTo>
                  <a:cubicBezTo>
                    <a:pt x="314" y="2265"/>
                    <a:pt x="312" y="2265"/>
                    <a:pt x="311" y="2265"/>
                  </a:cubicBezTo>
                  <a:cubicBezTo>
                    <a:pt x="286" y="2345"/>
                    <a:pt x="273" y="2426"/>
                    <a:pt x="260" y="2508"/>
                  </a:cubicBezTo>
                  <a:cubicBezTo>
                    <a:pt x="283" y="2512"/>
                    <a:pt x="283" y="2512"/>
                    <a:pt x="279" y="2525"/>
                  </a:cubicBezTo>
                  <a:cubicBezTo>
                    <a:pt x="271" y="2527"/>
                    <a:pt x="264" y="2528"/>
                    <a:pt x="254" y="2531"/>
                  </a:cubicBezTo>
                  <a:cubicBezTo>
                    <a:pt x="265" y="2537"/>
                    <a:pt x="279" y="2540"/>
                    <a:pt x="279" y="2545"/>
                  </a:cubicBezTo>
                  <a:cubicBezTo>
                    <a:pt x="280" y="2563"/>
                    <a:pt x="261" y="2549"/>
                    <a:pt x="252" y="2561"/>
                  </a:cubicBezTo>
                  <a:cubicBezTo>
                    <a:pt x="259" y="2562"/>
                    <a:pt x="264" y="2562"/>
                    <a:pt x="269" y="2564"/>
                  </a:cubicBezTo>
                  <a:cubicBezTo>
                    <a:pt x="272" y="2566"/>
                    <a:pt x="275" y="2569"/>
                    <a:pt x="278" y="2572"/>
                  </a:cubicBezTo>
                  <a:cubicBezTo>
                    <a:pt x="275" y="2575"/>
                    <a:pt x="273" y="2579"/>
                    <a:pt x="269" y="2580"/>
                  </a:cubicBezTo>
                  <a:cubicBezTo>
                    <a:pt x="264" y="2582"/>
                    <a:pt x="258" y="2581"/>
                    <a:pt x="253" y="2581"/>
                  </a:cubicBezTo>
                  <a:cubicBezTo>
                    <a:pt x="253" y="2582"/>
                    <a:pt x="253" y="2584"/>
                    <a:pt x="252" y="2586"/>
                  </a:cubicBezTo>
                  <a:cubicBezTo>
                    <a:pt x="257" y="2587"/>
                    <a:pt x="261" y="2587"/>
                    <a:pt x="265" y="2589"/>
                  </a:cubicBezTo>
                  <a:cubicBezTo>
                    <a:pt x="269" y="2591"/>
                    <a:pt x="276" y="2593"/>
                    <a:pt x="277" y="2597"/>
                  </a:cubicBezTo>
                  <a:cubicBezTo>
                    <a:pt x="278" y="2606"/>
                    <a:pt x="269" y="2604"/>
                    <a:pt x="263" y="2604"/>
                  </a:cubicBezTo>
                  <a:cubicBezTo>
                    <a:pt x="260" y="2604"/>
                    <a:pt x="256" y="2604"/>
                    <a:pt x="250" y="2605"/>
                  </a:cubicBezTo>
                  <a:cubicBezTo>
                    <a:pt x="259" y="2616"/>
                    <a:pt x="278" y="2600"/>
                    <a:pt x="277" y="2620"/>
                  </a:cubicBezTo>
                  <a:cubicBezTo>
                    <a:pt x="276" y="2636"/>
                    <a:pt x="260" y="2623"/>
                    <a:pt x="255" y="2629"/>
                  </a:cubicBezTo>
                  <a:cubicBezTo>
                    <a:pt x="262" y="2633"/>
                    <a:pt x="270" y="2637"/>
                    <a:pt x="278" y="2641"/>
                  </a:cubicBezTo>
                  <a:cubicBezTo>
                    <a:pt x="272" y="2645"/>
                    <a:pt x="267" y="2649"/>
                    <a:pt x="261" y="2653"/>
                  </a:cubicBezTo>
                  <a:close/>
                  <a:moveTo>
                    <a:pt x="159" y="1622"/>
                  </a:moveTo>
                  <a:cubicBezTo>
                    <a:pt x="160" y="1623"/>
                    <a:pt x="160" y="1624"/>
                    <a:pt x="161" y="1624"/>
                  </a:cubicBezTo>
                  <a:cubicBezTo>
                    <a:pt x="157" y="1627"/>
                    <a:pt x="153" y="1632"/>
                    <a:pt x="149" y="1633"/>
                  </a:cubicBezTo>
                  <a:cubicBezTo>
                    <a:pt x="136" y="1636"/>
                    <a:pt x="134" y="1644"/>
                    <a:pt x="135" y="1656"/>
                  </a:cubicBezTo>
                  <a:cubicBezTo>
                    <a:pt x="138" y="1691"/>
                    <a:pt x="139" y="1727"/>
                    <a:pt x="143" y="1762"/>
                  </a:cubicBezTo>
                  <a:cubicBezTo>
                    <a:pt x="160" y="1891"/>
                    <a:pt x="182" y="2019"/>
                    <a:pt x="216" y="2144"/>
                  </a:cubicBezTo>
                  <a:cubicBezTo>
                    <a:pt x="220" y="2158"/>
                    <a:pt x="225" y="2171"/>
                    <a:pt x="229" y="2185"/>
                  </a:cubicBezTo>
                  <a:cubicBezTo>
                    <a:pt x="231" y="2185"/>
                    <a:pt x="233" y="2184"/>
                    <a:pt x="234" y="2184"/>
                  </a:cubicBezTo>
                  <a:cubicBezTo>
                    <a:pt x="232" y="2166"/>
                    <a:pt x="230" y="2148"/>
                    <a:pt x="226" y="2130"/>
                  </a:cubicBezTo>
                  <a:cubicBezTo>
                    <a:pt x="213" y="2084"/>
                    <a:pt x="195" y="2040"/>
                    <a:pt x="188" y="1993"/>
                  </a:cubicBezTo>
                  <a:cubicBezTo>
                    <a:pt x="173" y="1906"/>
                    <a:pt x="164" y="1818"/>
                    <a:pt x="153" y="1731"/>
                  </a:cubicBezTo>
                  <a:cubicBezTo>
                    <a:pt x="150" y="1706"/>
                    <a:pt x="149" y="1681"/>
                    <a:pt x="147" y="1655"/>
                  </a:cubicBezTo>
                  <a:cubicBezTo>
                    <a:pt x="147" y="1650"/>
                    <a:pt x="149" y="1645"/>
                    <a:pt x="150" y="1640"/>
                  </a:cubicBezTo>
                  <a:cubicBezTo>
                    <a:pt x="152" y="1640"/>
                    <a:pt x="154" y="1641"/>
                    <a:pt x="156" y="1641"/>
                  </a:cubicBezTo>
                  <a:cubicBezTo>
                    <a:pt x="170" y="1790"/>
                    <a:pt x="182" y="1939"/>
                    <a:pt x="223" y="2084"/>
                  </a:cubicBezTo>
                  <a:cubicBezTo>
                    <a:pt x="224" y="2079"/>
                    <a:pt x="223" y="2074"/>
                    <a:pt x="223" y="2069"/>
                  </a:cubicBezTo>
                  <a:cubicBezTo>
                    <a:pt x="215" y="1978"/>
                    <a:pt x="206" y="1888"/>
                    <a:pt x="198" y="1797"/>
                  </a:cubicBezTo>
                  <a:cubicBezTo>
                    <a:pt x="194" y="1747"/>
                    <a:pt x="192" y="1697"/>
                    <a:pt x="189" y="1647"/>
                  </a:cubicBezTo>
                  <a:cubicBezTo>
                    <a:pt x="188" y="1628"/>
                    <a:pt x="173" y="1607"/>
                    <a:pt x="156" y="1607"/>
                  </a:cubicBezTo>
                  <a:cubicBezTo>
                    <a:pt x="126" y="1607"/>
                    <a:pt x="96" y="1610"/>
                    <a:pt x="66" y="1612"/>
                  </a:cubicBezTo>
                  <a:cubicBezTo>
                    <a:pt x="66" y="1613"/>
                    <a:pt x="65" y="1615"/>
                    <a:pt x="65" y="1617"/>
                  </a:cubicBezTo>
                  <a:cubicBezTo>
                    <a:pt x="68" y="1619"/>
                    <a:pt x="71" y="1623"/>
                    <a:pt x="75" y="1624"/>
                  </a:cubicBezTo>
                  <a:cubicBezTo>
                    <a:pt x="89" y="1626"/>
                    <a:pt x="104" y="1628"/>
                    <a:pt x="118" y="1627"/>
                  </a:cubicBezTo>
                  <a:cubicBezTo>
                    <a:pt x="132" y="1627"/>
                    <a:pt x="146" y="1624"/>
                    <a:pt x="159" y="1622"/>
                  </a:cubicBezTo>
                  <a:close/>
                  <a:moveTo>
                    <a:pt x="308" y="1221"/>
                  </a:moveTo>
                  <a:cubicBezTo>
                    <a:pt x="308" y="1222"/>
                    <a:pt x="309" y="1224"/>
                    <a:pt x="309" y="1225"/>
                  </a:cubicBezTo>
                  <a:cubicBezTo>
                    <a:pt x="306" y="1228"/>
                    <a:pt x="301" y="1230"/>
                    <a:pt x="299" y="1234"/>
                  </a:cubicBezTo>
                  <a:cubicBezTo>
                    <a:pt x="297" y="1236"/>
                    <a:pt x="297" y="1240"/>
                    <a:pt x="298" y="1243"/>
                  </a:cubicBezTo>
                  <a:cubicBezTo>
                    <a:pt x="299" y="1245"/>
                    <a:pt x="306" y="1245"/>
                    <a:pt x="306" y="1245"/>
                  </a:cubicBezTo>
                  <a:cubicBezTo>
                    <a:pt x="310" y="1236"/>
                    <a:pt x="314" y="1228"/>
                    <a:pt x="318" y="1219"/>
                  </a:cubicBezTo>
                  <a:cubicBezTo>
                    <a:pt x="311" y="1216"/>
                    <a:pt x="303" y="1211"/>
                    <a:pt x="296" y="1211"/>
                  </a:cubicBezTo>
                  <a:cubicBezTo>
                    <a:pt x="288" y="1212"/>
                    <a:pt x="279" y="1216"/>
                    <a:pt x="272" y="1222"/>
                  </a:cubicBezTo>
                  <a:cubicBezTo>
                    <a:pt x="259" y="1232"/>
                    <a:pt x="248" y="1244"/>
                    <a:pt x="236" y="1254"/>
                  </a:cubicBezTo>
                  <a:cubicBezTo>
                    <a:pt x="233" y="1257"/>
                    <a:pt x="229" y="1259"/>
                    <a:pt x="222" y="1263"/>
                  </a:cubicBezTo>
                  <a:cubicBezTo>
                    <a:pt x="225" y="1254"/>
                    <a:pt x="227" y="1248"/>
                    <a:pt x="227" y="1244"/>
                  </a:cubicBezTo>
                  <a:cubicBezTo>
                    <a:pt x="226" y="1234"/>
                    <a:pt x="226" y="1223"/>
                    <a:pt x="220" y="1216"/>
                  </a:cubicBezTo>
                  <a:cubicBezTo>
                    <a:pt x="217" y="1213"/>
                    <a:pt x="203" y="1216"/>
                    <a:pt x="196" y="1220"/>
                  </a:cubicBezTo>
                  <a:cubicBezTo>
                    <a:pt x="163" y="1240"/>
                    <a:pt x="142" y="1269"/>
                    <a:pt x="129" y="1305"/>
                  </a:cubicBezTo>
                  <a:cubicBezTo>
                    <a:pt x="125" y="1316"/>
                    <a:pt x="126" y="1327"/>
                    <a:pt x="136" y="1331"/>
                  </a:cubicBezTo>
                  <a:cubicBezTo>
                    <a:pt x="144" y="1335"/>
                    <a:pt x="158" y="1335"/>
                    <a:pt x="163" y="1330"/>
                  </a:cubicBezTo>
                  <a:cubicBezTo>
                    <a:pt x="181" y="1314"/>
                    <a:pt x="196" y="1295"/>
                    <a:pt x="212" y="1277"/>
                  </a:cubicBezTo>
                  <a:cubicBezTo>
                    <a:pt x="215" y="1273"/>
                    <a:pt x="219" y="1270"/>
                    <a:pt x="222" y="1266"/>
                  </a:cubicBezTo>
                  <a:cubicBezTo>
                    <a:pt x="223" y="1267"/>
                    <a:pt x="225" y="1268"/>
                    <a:pt x="226" y="1269"/>
                  </a:cubicBezTo>
                  <a:cubicBezTo>
                    <a:pt x="223" y="1275"/>
                    <a:pt x="221" y="1280"/>
                    <a:pt x="218" y="1286"/>
                  </a:cubicBezTo>
                  <a:cubicBezTo>
                    <a:pt x="216" y="1292"/>
                    <a:pt x="213" y="1298"/>
                    <a:pt x="211" y="1305"/>
                  </a:cubicBezTo>
                  <a:cubicBezTo>
                    <a:pt x="206" y="1325"/>
                    <a:pt x="218" y="1339"/>
                    <a:pt x="238" y="1334"/>
                  </a:cubicBezTo>
                  <a:cubicBezTo>
                    <a:pt x="248" y="1332"/>
                    <a:pt x="257" y="1325"/>
                    <a:pt x="266" y="1319"/>
                  </a:cubicBezTo>
                  <a:cubicBezTo>
                    <a:pt x="271" y="1317"/>
                    <a:pt x="274" y="1313"/>
                    <a:pt x="280" y="1308"/>
                  </a:cubicBezTo>
                  <a:cubicBezTo>
                    <a:pt x="281" y="1314"/>
                    <a:pt x="281" y="1316"/>
                    <a:pt x="282" y="1319"/>
                  </a:cubicBezTo>
                  <a:cubicBezTo>
                    <a:pt x="286" y="1337"/>
                    <a:pt x="292" y="1339"/>
                    <a:pt x="306" y="1328"/>
                  </a:cubicBezTo>
                  <a:cubicBezTo>
                    <a:pt x="312" y="1323"/>
                    <a:pt x="318" y="1318"/>
                    <a:pt x="323" y="1314"/>
                  </a:cubicBezTo>
                  <a:cubicBezTo>
                    <a:pt x="341" y="1335"/>
                    <a:pt x="348" y="1336"/>
                    <a:pt x="367" y="1317"/>
                  </a:cubicBezTo>
                  <a:cubicBezTo>
                    <a:pt x="377" y="1308"/>
                    <a:pt x="386" y="1297"/>
                    <a:pt x="396" y="1286"/>
                  </a:cubicBezTo>
                  <a:cubicBezTo>
                    <a:pt x="399" y="1282"/>
                    <a:pt x="402" y="1277"/>
                    <a:pt x="405" y="1273"/>
                  </a:cubicBezTo>
                  <a:cubicBezTo>
                    <a:pt x="404" y="1272"/>
                    <a:pt x="402" y="1271"/>
                    <a:pt x="401" y="1271"/>
                  </a:cubicBezTo>
                  <a:cubicBezTo>
                    <a:pt x="391" y="1281"/>
                    <a:pt x="381" y="1291"/>
                    <a:pt x="371" y="1301"/>
                  </a:cubicBezTo>
                  <a:cubicBezTo>
                    <a:pt x="369" y="1299"/>
                    <a:pt x="367" y="1298"/>
                    <a:pt x="366" y="1297"/>
                  </a:cubicBezTo>
                  <a:cubicBezTo>
                    <a:pt x="375" y="1266"/>
                    <a:pt x="399" y="1243"/>
                    <a:pt x="416" y="1210"/>
                  </a:cubicBezTo>
                  <a:cubicBezTo>
                    <a:pt x="403" y="1213"/>
                    <a:pt x="395" y="1214"/>
                    <a:pt x="385" y="1216"/>
                  </a:cubicBezTo>
                  <a:cubicBezTo>
                    <a:pt x="373" y="1207"/>
                    <a:pt x="358" y="1208"/>
                    <a:pt x="343" y="1222"/>
                  </a:cubicBezTo>
                  <a:cubicBezTo>
                    <a:pt x="328" y="1236"/>
                    <a:pt x="315" y="1253"/>
                    <a:pt x="301" y="1268"/>
                  </a:cubicBezTo>
                  <a:cubicBezTo>
                    <a:pt x="290" y="1280"/>
                    <a:pt x="279" y="1293"/>
                    <a:pt x="268" y="1304"/>
                  </a:cubicBezTo>
                  <a:cubicBezTo>
                    <a:pt x="264" y="1307"/>
                    <a:pt x="256" y="1307"/>
                    <a:pt x="250" y="1309"/>
                  </a:cubicBezTo>
                  <a:cubicBezTo>
                    <a:pt x="249" y="1303"/>
                    <a:pt x="245" y="1296"/>
                    <a:pt x="246" y="1291"/>
                  </a:cubicBezTo>
                  <a:cubicBezTo>
                    <a:pt x="252" y="1261"/>
                    <a:pt x="271" y="1240"/>
                    <a:pt x="296" y="1224"/>
                  </a:cubicBezTo>
                  <a:cubicBezTo>
                    <a:pt x="299" y="1222"/>
                    <a:pt x="304" y="1222"/>
                    <a:pt x="308" y="1221"/>
                  </a:cubicBezTo>
                  <a:close/>
                  <a:moveTo>
                    <a:pt x="545" y="1272"/>
                  </a:moveTo>
                  <a:cubicBezTo>
                    <a:pt x="544" y="1281"/>
                    <a:pt x="544" y="1289"/>
                    <a:pt x="541" y="1295"/>
                  </a:cubicBezTo>
                  <a:cubicBezTo>
                    <a:pt x="531" y="1312"/>
                    <a:pt x="522" y="1330"/>
                    <a:pt x="508" y="1345"/>
                  </a:cubicBezTo>
                  <a:cubicBezTo>
                    <a:pt x="501" y="1353"/>
                    <a:pt x="488" y="1358"/>
                    <a:pt x="476" y="1359"/>
                  </a:cubicBezTo>
                  <a:cubicBezTo>
                    <a:pt x="459" y="1362"/>
                    <a:pt x="447" y="1350"/>
                    <a:pt x="452" y="1334"/>
                  </a:cubicBezTo>
                  <a:cubicBezTo>
                    <a:pt x="460" y="1310"/>
                    <a:pt x="470" y="1287"/>
                    <a:pt x="482" y="1265"/>
                  </a:cubicBezTo>
                  <a:cubicBezTo>
                    <a:pt x="503" y="1227"/>
                    <a:pt x="532" y="1196"/>
                    <a:pt x="569" y="1174"/>
                  </a:cubicBezTo>
                  <a:cubicBezTo>
                    <a:pt x="574" y="1171"/>
                    <a:pt x="579" y="1170"/>
                    <a:pt x="584" y="1169"/>
                  </a:cubicBezTo>
                  <a:cubicBezTo>
                    <a:pt x="584" y="1170"/>
                    <a:pt x="585" y="1171"/>
                    <a:pt x="585" y="1172"/>
                  </a:cubicBezTo>
                  <a:cubicBezTo>
                    <a:pt x="581" y="1175"/>
                    <a:pt x="577" y="1178"/>
                    <a:pt x="572" y="1181"/>
                  </a:cubicBezTo>
                  <a:cubicBezTo>
                    <a:pt x="558" y="1191"/>
                    <a:pt x="545" y="1203"/>
                    <a:pt x="543" y="1220"/>
                  </a:cubicBezTo>
                  <a:cubicBezTo>
                    <a:pt x="542" y="1228"/>
                    <a:pt x="545" y="1239"/>
                    <a:pt x="551" y="1244"/>
                  </a:cubicBezTo>
                  <a:cubicBezTo>
                    <a:pt x="554" y="1247"/>
                    <a:pt x="567" y="1245"/>
                    <a:pt x="572" y="1241"/>
                  </a:cubicBezTo>
                  <a:cubicBezTo>
                    <a:pt x="592" y="1227"/>
                    <a:pt x="606" y="1209"/>
                    <a:pt x="606" y="1184"/>
                  </a:cubicBezTo>
                  <a:cubicBezTo>
                    <a:pt x="607" y="1171"/>
                    <a:pt x="614" y="1169"/>
                    <a:pt x="623" y="1172"/>
                  </a:cubicBezTo>
                  <a:cubicBezTo>
                    <a:pt x="640" y="1178"/>
                    <a:pt x="657" y="1185"/>
                    <a:pt x="674" y="1193"/>
                  </a:cubicBezTo>
                  <a:cubicBezTo>
                    <a:pt x="694" y="1202"/>
                    <a:pt x="694" y="1203"/>
                    <a:pt x="708" y="1183"/>
                  </a:cubicBezTo>
                  <a:cubicBezTo>
                    <a:pt x="675" y="1167"/>
                    <a:pt x="643" y="1152"/>
                    <a:pt x="606" y="1163"/>
                  </a:cubicBezTo>
                  <a:cubicBezTo>
                    <a:pt x="603" y="1164"/>
                    <a:pt x="599" y="1165"/>
                    <a:pt x="596" y="1164"/>
                  </a:cubicBezTo>
                  <a:cubicBezTo>
                    <a:pt x="573" y="1150"/>
                    <a:pt x="552" y="1159"/>
                    <a:pt x="532" y="1171"/>
                  </a:cubicBezTo>
                  <a:cubicBezTo>
                    <a:pt x="495" y="1194"/>
                    <a:pt x="465" y="1225"/>
                    <a:pt x="440" y="1260"/>
                  </a:cubicBezTo>
                  <a:cubicBezTo>
                    <a:pt x="423" y="1281"/>
                    <a:pt x="412" y="1306"/>
                    <a:pt x="410" y="1333"/>
                  </a:cubicBezTo>
                  <a:cubicBezTo>
                    <a:pt x="408" y="1364"/>
                    <a:pt x="422" y="1383"/>
                    <a:pt x="448" y="1383"/>
                  </a:cubicBezTo>
                  <a:cubicBezTo>
                    <a:pt x="496" y="1382"/>
                    <a:pt x="550" y="1330"/>
                    <a:pt x="553" y="1282"/>
                  </a:cubicBezTo>
                  <a:cubicBezTo>
                    <a:pt x="554" y="1265"/>
                    <a:pt x="541" y="1255"/>
                    <a:pt x="525" y="1260"/>
                  </a:cubicBezTo>
                  <a:cubicBezTo>
                    <a:pt x="501" y="1268"/>
                    <a:pt x="474" y="1306"/>
                    <a:pt x="473" y="1335"/>
                  </a:cubicBezTo>
                  <a:cubicBezTo>
                    <a:pt x="488" y="1319"/>
                    <a:pt x="509" y="1315"/>
                    <a:pt x="517" y="1294"/>
                  </a:cubicBezTo>
                  <a:cubicBezTo>
                    <a:pt x="521" y="1283"/>
                    <a:pt x="527" y="1273"/>
                    <a:pt x="545" y="1272"/>
                  </a:cubicBezTo>
                  <a:close/>
                  <a:moveTo>
                    <a:pt x="433" y="694"/>
                  </a:moveTo>
                  <a:cubicBezTo>
                    <a:pt x="432" y="702"/>
                    <a:pt x="432" y="707"/>
                    <a:pt x="431" y="713"/>
                  </a:cubicBezTo>
                  <a:cubicBezTo>
                    <a:pt x="431" y="724"/>
                    <a:pt x="432" y="735"/>
                    <a:pt x="432" y="746"/>
                  </a:cubicBezTo>
                  <a:cubicBezTo>
                    <a:pt x="430" y="846"/>
                    <a:pt x="428" y="945"/>
                    <a:pt x="426" y="1045"/>
                  </a:cubicBezTo>
                  <a:cubicBezTo>
                    <a:pt x="426" y="1063"/>
                    <a:pt x="429" y="1077"/>
                    <a:pt x="445" y="1084"/>
                  </a:cubicBezTo>
                  <a:cubicBezTo>
                    <a:pt x="457" y="1079"/>
                    <a:pt x="469" y="1073"/>
                    <a:pt x="481" y="1068"/>
                  </a:cubicBezTo>
                  <a:cubicBezTo>
                    <a:pt x="484" y="960"/>
                    <a:pt x="453" y="713"/>
                    <a:pt x="433" y="694"/>
                  </a:cubicBezTo>
                  <a:close/>
                  <a:moveTo>
                    <a:pt x="367" y="1371"/>
                  </a:moveTo>
                  <a:cubicBezTo>
                    <a:pt x="352" y="1354"/>
                    <a:pt x="332" y="1347"/>
                    <a:pt x="312" y="1346"/>
                  </a:cubicBezTo>
                  <a:cubicBezTo>
                    <a:pt x="274" y="1344"/>
                    <a:pt x="239" y="1354"/>
                    <a:pt x="205" y="1367"/>
                  </a:cubicBezTo>
                  <a:cubicBezTo>
                    <a:pt x="180" y="1376"/>
                    <a:pt x="154" y="1382"/>
                    <a:pt x="128" y="1379"/>
                  </a:cubicBezTo>
                  <a:cubicBezTo>
                    <a:pt x="104" y="1377"/>
                    <a:pt x="95" y="1366"/>
                    <a:pt x="92" y="1342"/>
                  </a:cubicBezTo>
                  <a:cubicBezTo>
                    <a:pt x="84" y="1273"/>
                    <a:pt x="155" y="1194"/>
                    <a:pt x="206" y="1173"/>
                  </a:cubicBezTo>
                  <a:cubicBezTo>
                    <a:pt x="210" y="1171"/>
                    <a:pt x="216" y="1173"/>
                    <a:pt x="220" y="1173"/>
                  </a:cubicBezTo>
                  <a:cubicBezTo>
                    <a:pt x="216" y="1180"/>
                    <a:pt x="209" y="1183"/>
                    <a:pt x="205" y="1187"/>
                  </a:cubicBezTo>
                  <a:cubicBezTo>
                    <a:pt x="203" y="1191"/>
                    <a:pt x="204" y="1197"/>
                    <a:pt x="204" y="1205"/>
                  </a:cubicBezTo>
                  <a:cubicBezTo>
                    <a:pt x="224" y="1195"/>
                    <a:pt x="231" y="1182"/>
                    <a:pt x="227" y="1172"/>
                  </a:cubicBezTo>
                  <a:cubicBezTo>
                    <a:pt x="223" y="1162"/>
                    <a:pt x="211" y="1159"/>
                    <a:pt x="194" y="1165"/>
                  </a:cubicBezTo>
                  <a:cubicBezTo>
                    <a:pt x="177" y="1172"/>
                    <a:pt x="160" y="1181"/>
                    <a:pt x="145" y="1191"/>
                  </a:cubicBezTo>
                  <a:cubicBezTo>
                    <a:pt x="100" y="1221"/>
                    <a:pt x="66" y="1259"/>
                    <a:pt x="56" y="1315"/>
                  </a:cubicBezTo>
                  <a:cubicBezTo>
                    <a:pt x="52" y="1337"/>
                    <a:pt x="56" y="1358"/>
                    <a:pt x="66" y="1378"/>
                  </a:cubicBezTo>
                  <a:cubicBezTo>
                    <a:pt x="74" y="1393"/>
                    <a:pt x="86" y="1402"/>
                    <a:pt x="102" y="1400"/>
                  </a:cubicBezTo>
                  <a:cubicBezTo>
                    <a:pt x="122" y="1398"/>
                    <a:pt x="142" y="1395"/>
                    <a:pt x="161" y="1389"/>
                  </a:cubicBezTo>
                  <a:cubicBezTo>
                    <a:pt x="195" y="1378"/>
                    <a:pt x="227" y="1363"/>
                    <a:pt x="263" y="1365"/>
                  </a:cubicBezTo>
                  <a:cubicBezTo>
                    <a:pt x="298" y="1368"/>
                    <a:pt x="333" y="1369"/>
                    <a:pt x="367" y="1371"/>
                  </a:cubicBezTo>
                  <a:close/>
                  <a:moveTo>
                    <a:pt x="141" y="1071"/>
                  </a:moveTo>
                  <a:cubicBezTo>
                    <a:pt x="141" y="1054"/>
                    <a:pt x="138" y="1039"/>
                    <a:pt x="141" y="1025"/>
                  </a:cubicBezTo>
                  <a:cubicBezTo>
                    <a:pt x="155" y="971"/>
                    <a:pt x="170" y="918"/>
                    <a:pt x="185" y="864"/>
                  </a:cubicBezTo>
                  <a:cubicBezTo>
                    <a:pt x="191" y="845"/>
                    <a:pt x="198" y="827"/>
                    <a:pt x="204" y="808"/>
                  </a:cubicBezTo>
                  <a:cubicBezTo>
                    <a:pt x="203" y="807"/>
                    <a:pt x="202" y="806"/>
                    <a:pt x="201" y="805"/>
                  </a:cubicBezTo>
                  <a:cubicBezTo>
                    <a:pt x="193" y="814"/>
                    <a:pt x="179" y="811"/>
                    <a:pt x="174" y="826"/>
                  </a:cubicBezTo>
                  <a:cubicBezTo>
                    <a:pt x="170" y="837"/>
                    <a:pt x="165" y="849"/>
                    <a:pt x="161" y="860"/>
                  </a:cubicBezTo>
                  <a:cubicBezTo>
                    <a:pt x="145" y="906"/>
                    <a:pt x="128" y="951"/>
                    <a:pt x="114" y="997"/>
                  </a:cubicBezTo>
                  <a:cubicBezTo>
                    <a:pt x="108" y="1017"/>
                    <a:pt x="106" y="1039"/>
                    <a:pt x="103" y="1060"/>
                  </a:cubicBezTo>
                  <a:cubicBezTo>
                    <a:pt x="101" y="1074"/>
                    <a:pt x="105" y="1077"/>
                    <a:pt x="119" y="1074"/>
                  </a:cubicBezTo>
                  <a:cubicBezTo>
                    <a:pt x="127" y="1073"/>
                    <a:pt x="136" y="1072"/>
                    <a:pt x="141" y="1071"/>
                  </a:cubicBezTo>
                  <a:close/>
                  <a:moveTo>
                    <a:pt x="759" y="1635"/>
                  </a:moveTo>
                  <a:cubicBezTo>
                    <a:pt x="744" y="1632"/>
                    <a:pt x="739" y="1638"/>
                    <a:pt x="739" y="1651"/>
                  </a:cubicBezTo>
                  <a:cubicBezTo>
                    <a:pt x="732" y="1736"/>
                    <a:pt x="725" y="1821"/>
                    <a:pt x="719" y="1906"/>
                  </a:cubicBezTo>
                  <a:cubicBezTo>
                    <a:pt x="718" y="1929"/>
                    <a:pt x="719" y="1952"/>
                    <a:pt x="719" y="1976"/>
                  </a:cubicBezTo>
                  <a:cubicBezTo>
                    <a:pt x="740" y="1863"/>
                    <a:pt x="751" y="1750"/>
                    <a:pt x="759" y="1635"/>
                  </a:cubicBezTo>
                  <a:close/>
                  <a:moveTo>
                    <a:pt x="588" y="1064"/>
                  </a:moveTo>
                  <a:cubicBezTo>
                    <a:pt x="590" y="1063"/>
                    <a:pt x="592" y="1063"/>
                    <a:pt x="594" y="1062"/>
                  </a:cubicBezTo>
                  <a:cubicBezTo>
                    <a:pt x="594" y="1056"/>
                    <a:pt x="593" y="1050"/>
                    <a:pt x="592" y="1044"/>
                  </a:cubicBezTo>
                  <a:cubicBezTo>
                    <a:pt x="575" y="930"/>
                    <a:pt x="557" y="817"/>
                    <a:pt x="539" y="703"/>
                  </a:cubicBezTo>
                  <a:cubicBezTo>
                    <a:pt x="538" y="697"/>
                    <a:pt x="533" y="686"/>
                    <a:pt x="532" y="686"/>
                  </a:cubicBezTo>
                  <a:cubicBezTo>
                    <a:pt x="520" y="689"/>
                    <a:pt x="529" y="698"/>
                    <a:pt x="530" y="704"/>
                  </a:cubicBezTo>
                  <a:cubicBezTo>
                    <a:pt x="544" y="809"/>
                    <a:pt x="560" y="915"/>
                    <a:pt x="575" y="1020"/>
                  </a:cubicBezTo>
                  <a:cubicBezTo>
                    <a:pt x="578" y="1035"/>
                    <a:pt x="584" y="1049"/>
                    <a:pt x="588" y="1064"/>
                  </a:cubicBezTo>
                  <a:close/>
                  <a:moveTo>
                    <a:pt x="183" y="2292"/>
                  </a:moveTo>
                  <a:cubicBezTo>
                    <a:pt x="181" y="2292"/>
                    <a:pt x="180" y="2292"/>
                    <a:pt x="178" y="2292"/>
                  </a:cubicBezTo>
                  <a:cubicBezTo>
                    <a:pt x="174" y="2308"/>
                    <a:pt x="169" y="2324"/>
                    <a:pt x="166" y="2340"/>
                  </a:cubicBezTo>
                  <a:cubicBezTo>
                    <a:pt x="157" y="2408"/>
                    <a:pt x="147" y="2476"/>
                    <a:pt x="139" y="2545"/>
                  </a:cubicBezTo>
                  <a:cubicBezTo>
                    <a:pt x="135" y="2577"/>
                    <a:pt x="136" y="2610"/>
                    <a:pt x="135" y="2642"/>
                  </a:cubicBezTo>
                  <a:cubicBezTo>
                    <a:pt x="135" y="2645"/>
                    <a:pt x="136" y="2649"/>
                    <a:pt x="138" y="2651"/>
                  </a:cubicBezTo>
                  <a:cubicBezTo>
                    <a:pt x="138" y="2652"/>
                    <a:pt x="144" y="2650"/>
                    <a:pt x="145" y="2649"/>
                  </a:cubicBezTo>
                  <a:cubicBezTo>
                    <a:pt x="146" y="2646"/>
                    <a:pt x="146" y="2643"/>
                    <a:pt x="147" y="2639"/>
                  </a:cubicBezTo>
                  <a:cubicBezTo>
                    <a:pt x="152" y="2527"/>
                    <a:pt x="160" y="2415"/>
                    <a:pt x="183" y="2305"/>
                  </a:cubicBezTo>
                  <a:cubicBezTo>
                    <a:pt x="184" y="2301"/>
                    <a:pt x="183" y="2296"/>
                    <a:pt x="183" y="2292"/>
                  </a:cubicBezTo>
                  <a:close/>
                  <a:moveTo>
                    <a:pt x="818" y="2772"/>
                  </a:moveTo>
                  <a:cubicBezTo>
                    <a:pt x="818" y="2770"/>
                    <a:pt x="817" y="2769"/>
                    <a:pt x="817" y="2767"/>
                  </a:cubicBezTo>
                  <a:cubicBezTo>
                    <a:pt x="813" y="2767"/>
                    <a:pt x="809" y="2767"/>
                    <a:pt x="805" y="2767"/>
                  </a:cubicBezTo>
                  <a:cubicBezTo>
                    <a:pt x="782" y="2767"/>
                    <a:pt x="759" y="2768"/>
                    <a:pt x="737" y="2769"/>
                  </a:cubicBezTo>
                  <a:cubicBezTo>
                    <a:pt x="700" y="2769"/>
                    <a:pt x="664" y="2768"/>
                    <a:pt x="628" y="2768"/>
                  </a:cubicBezTo>
                  <a:cubicBezTo>
                    <a:pt x="623" y="2768"/>
                    <a:pt x="619" y="2773"/>
                    <a:pt x="614" y="2775"/>
                  </a:cubicBezTo>
                  <a:cubicBezTo>
                    <a:pt x="614" y="2777"/>
                    <a:pt x="615" y="2778"/>
                    <a:pt x="615" y="2780"/>
                  </a:cubicBezTo>
                  <a:cubicBezTo>
                    <a:pt x="619" y="2780"/>
                    <a:pt x="622" y="2781"/>
                    <a:pt x="625" y="2781"/>
                  </a:cubicBezTo>
                  <a:cubicBezTo>
                    <a:pt x="677" y="2781"/>
                    <a:pt x="730" y="2780"/>
                    <a:pt x="783" y="2779"/>
                  </a:cubicBezTo>
                  <a:cubicBezTo>
                    <a:pt x="794" y="2779"/>
                    <a:pt x="806" y="2775"/>
                    <a:pt x="818" y="2772"/>
                  </a:cubicBezTo>
                  <a:close/>
                  <a:moveTo>
                    <a:pt x="801" y="1638"/>
                  </a:moveTo>
                  <a:cubicBezTo>
                    <a:pt x="807" y="1618"/>
                    <a:pt x="793" y="1601"/>
                    <a:pt x="776" y="1601"/>
                  </a:cubicBezTo>
                  <a:cubicBezTo>
                    <a:pt x="750" y="1601"/>
                    <a:pt x="725" y="1601"/>
                    <a:pt x="699" y="1601"/>
                  </a:cubicBezTo>
                  <a:cubicBezTo>
                    <a:pt x="695" y="1601"/>
                    <a:pt x="692" y="1604"/>
                    <a:pt x="686" y="1606"/>
                  </a:cubicBezTo>
                  <a:cubicBezTo>
                    <a:pt x="721" y="1637"/>
                    <a:pt x="758" y="1619"/>
                    <a:pt x="789" y="1619"/>
                  </a:cubicBezTo>
                  <a:cubicBezTo>
                    <a:pt x="794" y="1627"/>
                    <a:pt x="797" y="1633"/>
                    <a:pt x="801" y="1638"/>
                  </a:cubicBezTo>
                  <a:close/>
                  <a:moveTo>
                    <a:pt x="263" y="1085"/>
                  </a:moveTo>
                  <a:cubicBezTo>
                    <a:pt x="263" y="1087"/>
                    <a:pt x="263" y="1088"/>
                    <a:pt x="263" y="1090"/>
                  </a:cubicBezTo>
                  <a:cubicBezTo>
                    <a:pt x="268" y="1090"/>
                    <a:pt x="272" y="1091"/>
                    <a:pt x="277" y="1091"/>
                  </a:cubicBezTo>
                  <a:cubicBezTo>
                    <a:pt x="313" y="1092"/>
                    <a:pt x="348" y="1092"/>
                    <a:pt x="384" y="1095"/>
                  </a:cubicBezTo>
                  <a:cubicBezTo>
                    <a:pt x="403" y="1096"/>
                    <a:pt x="414" y="1087"/>
                    <a:pt x="425" y="1070"/>
                  </a:cubicBezTo>
                  <a:cubicBezTo>
                    <a:pt x="410" y="1061"/>
                    <a:pt x="396" y="1053"/>
                    <a:pt x="382" y="1044"/>
                  </a:cubicBezTo>
                  <a:cubicBezTo>
                    <a:pt x="374" y="1056"/>
                    <a:pt x="378" y="1062"/>
                    <a:pt x="387" y="1067"/>
                  </a:cubicBezTo>
                  <a:cubicBezTo>
                    <a:pt x="394" y="1071"/>
                    <a:pt x="399" y="1076"/>
                    <a:pt x="406" y="1080"/>
                  </a:cubicBezTo>
                  <a:cubicBezTo>
                    <a:pt x="405" y="1082"/>
                    <a:pt x="404" y="1083"/>
                    <a:pt x="404" y="1085"/>
                  </a:cubicBezTo>
                  <a:cubicBezTo>
                    <a:pt x="357" y="1085"/>
                    <a:pt x="310" y="1085"/>
                    <a:pt x="263" y="1085"/>
                  </a:cubicBezTo>
                  <a:close/>
                  <a:moveTo>
                    <a:pt x="823" y="1262"/>
                  </a:moveTo>
                  <a:cubicBezTo>
                    <a:pt x="822" y="1262"/>
                    <a:pt x="821" y="1262"/>
                    <a:pt x="819" y="1262"/>
                  </a:cubicBezTo>
                  <a:cubicBezTo>
                    <a:pt x="819" y="1269"/>
                    <a:pt x="819" y="1275"/>
                    <a:pt x="820" y="1281"/>
                  </a:cubicBezTo>
                  <a:cubicBezTo>
                    <a:pt x="821" y="1300"/>
                    <a:pt x="823" y="1318"/>
                    <a:pt x="823" y="1337"/>
                  </a:cubicBezTo>
                  <a:cubicBezTo>
                    <a:pt x="823" y="1374"/>
                    <a:pt x="822" y="1411"/>
                    <a:pt x="822" y="1448"/>
                  </a:cubicBezTo>
                  <a:cubicBezTo>
                    <a:pt x="822" y="1452"/>
                    <a:pt x="825" y="1455"/>
                    <a:pt x="827" y="1458"/>
                  </a:cubicBezTo>
                  <a:cubicBezTo>
                    <a:pt x="829" y="1456"/>
                    <a:pt x="833" y="1454"/>
                    <a:pt x="833" y="1451"/>
                  </a:cubicBezTo>
                  <a:cubicBezTo>
                    <a:pt x="833" y="1402"/>
                    <a:pt x="833" y="1353"/>
                    <a:pt x="832" y="1304"/>
                  </a:cubicBezTo>
                  <a:cubicBezTo>
                    <a:pt x="831" y="1290"/>
                    <a:pt x="826" y="1276"/>
                    <a:pt x="823" y="1262"/>
                  </a:cubicBezTo>
                  <a:close/>
                  <a:moveTo>
                    <a:pt x="319" y="1458"/>
                  </a:moveTo>
                  <a:cubicBezTo>
                    <a:pt x="295" y="1457"/>
                    <a:pt x="307" y="1482"/>
                    <a:pt x="294" y="1488"/>
                  </a:cubicBezTo>
                  <a:cubicBezTo>
                    <a:pt x="291" y="1480"/>
                    <a:pt x="288" y="1471"/>
                    <a:pt x="284" y="1463"/>
                  </a:cubicBezTo>
                  <a:cubicBezTo>
                    <a:pt x="283" y="1461"/>
                    <a:pt x="280" y="1460"/>
                    <a:pt x="277" y="1459"/>
                  </a:cubicBezTo>
                  <a:cubicBezTo>
                    <a:pt x="276" y="1459"/>
                    <a:pt x="273" y="1462"/>
                    <a:pt x="273" y="1464"/>
                  </a:cubicBezTo>
                  <a:cubicBezTo>
                    <a:pt x="273" y="1483"/>
                    <a:pt x="273" y="1501"/>
                    <a:pt x="273" y="1520"/>
                  </a:cubicBezTo>
                  <a:cubicBezTo>
                    <a:pt x="276" y="1520"/>
                    <a:pt x="279" y="1520"/>
                    <a:pt x="281" y="1520"/>
                  </a:cubicBezTo>
                  <a:cubicBezTo>
                    <a:pt x="282" y="1511"/>
                    <a:pt x="284" y="1502"/>
                    <a:pt x="285" y="1490"/>
                  </a:cubicBezTo>
                  <a:cubicBezTo>
                    <a:pt x="290" y="1500"/>
                    <a:pt x="294" y="1508"/>
                    <a:pt x="299" y="1519"/>
                  </a:cubicBezTo>
                  <a:cubicBezTo>
                    <a:pt x="303" y="1504"/>
                    <a:pt x="306" y="1493"/>
                    <a:pt x="310" y="1482"/>
                  </a:cubicBezTo>
                  <a:cubicBezTo>
                    <a:pt x="310" y="1482"/>
                    <a:pt x="311" y="1482"/>
                    <a:pt x="311" y="1482"/>
                  </a:cubicBezTo>
                  <a:cubicBezTo>
                    <a:pt x="313" y="1493"/>
                    <a:pt x="314" y="1505"/>
                    <a:pt x="315" y="1516"/>
                  </a:cubicBezTo>
                  <a:cubicBezTo>
                    <a:pt x="316" y="1516"/>
                    <a:pt x="318" y="1516"/>
                    <a:pt x="319" y="1516"/>
                  </a:cubicBezTo>
                  <a:cubicBezTo>
                    <a:pt x="319" y="1497"/>
                    <a:pt x="319" y="1479"/>
                    <a:pt x="319" y="1458"/>
                  </a:cubicBezTo>
                  <a:close/>
                  <a:moveTo>
                    <a:pt x="78" y="1134"/>
                  </a:moveTo>
                  <a:cubicBezTo>
                    <a:pt x="56" y="1138"/>
                    <a:pt x="29" y="1252"/>
                    <a:pt x="44" y="1279"/>
                  </a:cubicBezTo>
                  <a:cubicBezTo>
                    <a:pt x="55" y="1231"/>
                    <a:pt x="66" y="1183"/>
                    <a:pt x="78" y="1134"/>
                  </a:cubicBezTo>
                  <a:close/>
                  <a:moveTo>
                    <a:pt x="721" y="1522"/>
                  </a:moveTo>
                  <a:cubicBezTo>
                    <a:pt x="722" y="1522"/>
                    <a:pt x="722" y="1521"/>
                    <a:pt x="723" y="1521"/>
                  </a:cubicBezTo>
                  <a:cubicBezTo>
                    <a:pt x="723" y="1504"/>
                    <a:pt x="723" y="1486"/>
                    <a:pt x="723" y="1469"/>
                  </a:cubicBezTo>
                  <a:cubicBezTo>
                    <a:pt x="723" y="1468"/>
                    <a:pt x="723" y="1467"/>
                    <a:pt x="722" y="1466"/>
                  </a:cubicBezTo>
                  <a:cubicBezTo>
                    <a:pt x="717" y="1463"/>
                    <a:pt x="713" y="1460"/>
                    <a:pt x="707" y="1458"/>
                  </a:cubicBezTo>
                  <a:cubicBezTo>
                    <a:pt x="705" y="1458"/>
                    <a:pt x="699" y="1462"/>
                    <a:pt x="698" y="1465"/>
                  </a:cubicBezTo>
                  <a:cubicBezTo>
                    <a:pt x="697" y="1482"/>
                    <a:pt x="696" y="1499"/>
                    <a:pt x="696" y="1516"/>
                  </a:cubicBezTo>
                  <a:cubicBezTo>
                    <a:pt x="696" y="1518"/>
                    <a:pt x="699" y="1519"/>
                    <a:pt x="700" y="1521"/>
                  </a:cubicBezTo>
                  <a:cubicBezTo>
                    <a:pt x="702" y="1520"/>
                    <a:pt x="704" y="1518"/>
                    <a:pt x="704" y="1517"/>
                  </a:cubicBezTo>
                  <a:cubicBezTo>
                    <a:pt x="706" y="1511"/>
                    <a:pt x="706" y="1505"/>
                    <a:pt x="708" y="1495"/>
                  </a:cubicBezTo>
                  <a:cubicBezTo>
                    <a:pt x="713" y="1507"/>
                    <a:pt x="717" y="1514"/>
                    <a:pt x="721" y="1522"/>
                  </a:cubicBezTo>
                  <a:close/>
                  <a:moveTo>
                    <a:pt x="341" y="1506"/>
                  </a:moveTo>
                  <a:cubicBezTo>
                    <a:pt x="360" y="1495"/>
                    <a:pt x="358" y="1518"/>
                    <a:pt x="370" y="1521"/>
                  </a:cubicBezTo>
                  <a:cubicBezTo>
                    <a:pt x="365" y="1501"/>
                    <a:pt x="360" y="1482"/>
                    <a:pt x="355" y="1464"/>
                  </a:cubicBezTo>
                  <a:cubicBezTo>
                    <a:pt x="354" y="1461"/>
                    <a:pt x="349" y="1459"/>
                    <a:pt x="346" y="1458"/>
                  </a:cubicBezTo>
                  <a:cubicBezTo>
                    <a:pt x="344" y="1458"/>
                    <a:pt x="340" y="1462"/>
                    <a:pt x="340" y="1465"/>
                  </a:cubicBezTo>
                  <a:cubicBezTo>
                    <a:pt x="336" y="1481"/>
                    <a:pt x="333" y="1496"/>
                    <a:pt x="331" y="1511"/>
                  </a:cubicBezTo>
                  <a:cubicBezTo>
                    <a:pt x="330" y="1514"/>
                    <a:pt x="333" y="1517"/>
                    <a:pt x="335" y="1522"/>
                  </a:cubicBezTo>
                  <a:cubicBezTo>
                    <a:pt x="338" y="1514"/>
                    <a:pt x="340" y="1510"/>
                    <a:pt x="341" y="1506"/>
                  </a:cubicBezTo>
                  <a:close/>
                  <a:moveTo>
                    <a:pt x="598" y="1089"/>
                  </a:moveTo>
                  <a:cubicBezTo>
                    <a:pt x="565" y="1074"/>
                    <a:pt x="477" y="1076"/>
                    <a:pt x="457" y="1093"/>
                  </a:cubicBezTo>
                  <a:cubicBezTo>
                    <a:pt x="506" y="1092"/>
                    <a:pt x="553" y="1090"/>
                    <a:pt x="598" y="1089"/>
                  </a:cubicBezTo>
                  <a:close/>
                  <a:moveTo>
                    <a:pt x="767" y="1517"/>
                  </a:moveTo>
                  <a:cubicBezTo>
                    <a:pt x="768" y="1519"/>
                    <a:pt x="769" y="1520"/>
                    <a:pt x="770" y="1522"/>
                  </a:cubicBezTo>
                  <a:cubicBezTo>
                    <a:pt x="778" y="1518"/>
                    <a:pt x="791" y="1516"/>
                    <a:pt x="792" y="1511"/>
                  </a:cubicBezTo>
                  <a:cubicBezTo>
                    <a:pt x="796" y="1497"/>
                    <a:pt x="796" y="1482"/>
                    <a:pt x="794" y="1468"/>
                  </a:cubicBezTo>
                  <a:cubicBezTo>
                    <a:pt x="794" y="1464"/>
                    <a:pt x="784" y="1459"/>
                    <a:pt x="779" y="1458"/>
                  </a:cubicBezTo>
                  <a:cubicBezTo>
                    <a:pt x="775" y="1458"/>
                    <a:pt x="768" y="1463"/>
                    <a:pt x="767" y="1467"/>
                  </a:cubicBezTo>
                  <a:cubicBezTo>
                    <a:pt x="766" y="1483"/>
                    <a:pt x="767" y="1500"/>
                    <a:pt x="767" y="1517"/>
                  </a:cubicBezTo>
                  <a:close/>
                  <a:moveTo>
                    <a:pt x="765" y="977"/>
                  </a:moveTo>
                  <a:cubicBezTo>
                    <a:pt x="764" y="977"/>
                    <a:pt x="762" y="977"/>
                    <a:pt x="761" y="977"/>
                  </a:cubicBezTo>
                  <a:cubicBezTo>
                    <a:pt x="760" y="984"/>
                    <a:pt x="757" y="992"/>
                    <a:pt x="760" y="996"/>
                  </a:cubicBezTo>
                  <a:cubicBezTo>
                    <a:pt x="777" y="1021"/>
                    <a:pt x="784" y="1050"/>
                    <a:pt x="789" y="1079"/>
                  </a:cubicBezTo>
                  <a:cubicBezTo>
                    <a:pt x="790" y="1088"/>
                    <a:pt x="794" y="1091"/>
                    <a:pt x="805" y="1091"/>
                  </a:cubicBezTo>
                  <a:cubicBezTo>
                    <a:pt x="797" y="1050"/>
                    <a:pt x="779" y="1015"/>
                    <a:pt x="765" y="977"/>
                  </a:cubicBezTo>
                  <a:close/>
                  <a:moveTo>
                    <a:pt x="564" y="2652"/>
                  </a:moveTo>
                  <a:cubicBezTo>
                    <a:pt x="560" y="2617"/>
                    <a:pt x="557" y="2584"/>
                    <a:pt x="553" y="2550"/>
                  </a:cubicBezTo>
                  <a:cubicBezTo>
                    <a:pt x="552" y="2550"/>
                    <a:pt x="551" y="2550"/>
                    <a:pt x="549" y="2550"/>
                  </a:cubicBezTo>
                  <a:cubicBezTo>
                    <a:pt x="549" y="2560"/>
                    <a:pt x="550" y="2569"/>
                    <a:pt x="549" y="2579"/>
                  </a:cubicBezTo>
                  <a:cubicBezTo>
                    <a:pt x="549" y="2592"/>
                    <a:pt x="549" y="2606"/>
                    <a:pt x="546" y="2619"/>
                  </a:cubicBezTo>
                  <a:cubicBezTo>
                    <a:pt x="543" y="2629"/>
                    <a:pt x="550" y="2641"/>
                    <a:pt x="541" y="2650"/>
                  </a:cubicBezTo>
                  <a:cubicBezTo>
                    <a:pt x="541" y="2650"/>
                    <a:pt x="542" y="2652"/>
                    <a:pt x="542" y="2652"/>
                  </a:cubicBezTo>
                  <a:cubicBezTo>
                    <a:pt x="549" y="2652"/>
                    <a:pt x="556" y="2652"/>
                    <a:pt x="564" y="2652"/>
                  </a:cubicBezTo>
                  <a:close/>
                  <a:moveTo>
                    <a:pt x="93" y="1529"/>
                  </a:moveTo>
                  <a:cubicBezTo>
                    <a:pt x="94" y="1529"/>
                    <a:pt x="95" y="1528"/>
                    <a:pt x="97" y="1527"/>
                  </a:cubicBezTo>
                  <a:cubicBezTo>
                    <a:pt x="97" y="1526"/>
                    <a:pt x="97" y="1524"/>
                    <a:pt x="97" y="1522"/>
                  </a:cubicBezTo>
                  <a:cubicBezTo>
                    <a:pt x="97" y="1512"/>
                    <a:pt x="96" y="1503"/>
                    <a:pt x="109" y="1499"/>
                  </a:cubicBezTo>
                  <a:cubicBezTo>
                    <a:pt x="118" y="1497"/>
                    <a:pt x="122" y="1476"/>
                    <a:pt x="116" y="1470"/>
                  </a:cubicBezTo>
                  <a:cubicBezTo>
                    <a:pt x="111" y="1465"/>
                    <a:pt x="102" y="1464"/>
                    <a:pt x="94" y="1464"/>
                  </a:cubicBezTo>
                  <a:cubicBezTo>
                    <a:pt x="92" y="1464"/>
                    <a:pt x="88" y="1471"/>
                    <a:pt x="88" y="1476"/>
                  </a:cubicBezTo>
                  <a:cubicBezTo>
                    <a:pt x="87" y="1490"/>
                    <a:pt x="88" y="1505"/>
                    <a:pt x="89" y="1520"/>
                  </a:cubicBezTo>
                  <a:cubicBezTo>
                    <a:pt x="89" y="1523"/>
                    <a:pt x="91" y="1526"/>
                    <a:pt x="93" y="1529"/>
                  </a:cubicBezTo>
                  <a:close/>
                  <a:moveTo>
                    <a:pt x="166" y="1523"/>
                  </a:moveTo>
                  <a:cubicBezTo>
                    <a:pt x="179" y="1525"/>
                    <a:pt x="191" y="1529"/>
                    <a:pt x="192" y="1513"/>
                  </a:cubicBezTo>
                  <a:cubicBezTo>
                    <a:pt x="192" y="1499"/>
                    <a:pt x="191" y="1484"/>
                    <a:pt x="189" y="1469"/>
                  </a:cubicBezTo>
                  <a:cubicBezTo>
                    <a:pt x="188" y="1466"/>
                    <a:pt x="180" y="1462"/>
                    <a:pt x="175" y="1461"/>
                  </a:cubicBezTo>
                  <a:cubicBezTo>
                    <a:pt x="173" y="1461"/>
                    <a:pt x="167" y="1466"/>
                    <a:pt x="167" y="1469"/>
                  </a:cubicBezTo>
                  <a:cubicBezTo>
                    <a:pt x="166" y="1487"/>
                    <a:pt x="166" y="1505"/>
                    <a:pt x="166" y="1523"/>
                  </a:cubicBezTo>
                  <a:close/>
                  <a:moveTo>
                    <a:pt x="446" y="1521"/>
                  </a:moveTo>
                  <a:cubicBezTo>
                    <a:pt x="441" y="1509"/>
                    <a:pt x="434" y="1499"/>
                    <a:pt x="434" y="1489"/>
                  </a:cubicBezTo>
                  <a:cubicBezTo>
                    <a:pt x="433" y="1480"/>
                    <a:pt x="441" y="1470"/>
                    <a:pt x="445" y="1461"/>
                  </a:cubicBezTo>
                  <a:cubicBezTo>
                    <a:pt x="444" y="1460"/>
                    <a:pt x="443" y="1459"/>
                    <a:pt x="442" y="1458"/>
                  </a:cubicBezTo>
                  <a:cubicBezTo>
                    <a:pt x="436" y="1464"/>
                    <a:pt x="429" y="1469"/>
                    <a:pt x="423" y="1475"/>
                  </a:cubicBezTo>
                  <a:cubicBezTo>
                    <a:pt x="422" y="1469"/>
                    <a:pt x="421" y="1464"/>
                    <a:pt x="419" y="1460"/>
                  </a:cubicBezTo>
                  <a:cubicBezTo>
                    <a:pt x="419" y="1460"/>
                    <a:pt x="418" y="1460"/>
                    <a:pt x="417" y="1460"/>
                  </a:cubicBezTo>
                  <a:cubicBezTo>
                    <a:pt x="417" y="1480"/>
                    <a:pt x="417" y="1501"/>
                    <a:pt x="417" y="1521"/>
                  </a:cubicBezTo>
                  <a:cubicBezTo>
                    <a:pt x="418" y="1521"/>
                    <a:pt x="419" y="1521"/>
                    <a:pt x="421" y="1521"/>
                  </a:cubicBezTo>
                  <a:cubicBezTo>
                    <a:pt x="422" y="1514"/>
                    <a:pt x="423" y="1506"/>
                    <a:pt x="424" y="1499"/>
                  </a:cubicBezTo>
                  <a:cubicBezTo>
                    <a:pt x="434" y="1503"/>
                    <a:pt x="428" y="1522"/>
                    <a:pt x="446" y="1521"/>
                  </a:cubicBezTo>
                  <a:close/>
                  <a:moveTo>
                    <a:pt x="202" y="1460"/>
                  </a:moveTo>
                  <a:cubicBezTo>
                    <a:pt x="202" y="1483"/>
                    <a:pt x="202" y="1503"/>
                    <a:pt x="202" y="1524"/>
                  </a:cubicBezTo>
                  <a:cubicBezTo>
                    <a:pt x="212" y="1524"/>
                    <a:pt x="220" y="1523"/>
                    <a:pt x="228" y="1523"/>
                  </a:cubicBezTo>
                  <a:cubicBezTo>
                    <a:pt x="228" y="1521"/>
                    <a:pt x="228" y="1520"/>
                    <a:pt x="229" y="1518"/>
                  </a:cubicBezTo>
                  <a:cubicBezTo>
                    <a:pt x="224" y="1517"/>
                    <a:pt x="218" y="1515"/>
                    <a:pt x="212" y="1513"/>
                  </a:cubicBezTo>
                  <a:cubicBezTo>
                    <a:pt x="212" y="1508"/>
                    <a:pt x="212" y="1502"/>
                    <a:pt x="211" y="1498"/>
                  </a:cubicBezTo>
                  <a:cubicBezTo>
                    <a:pt x="218" y="1495"/>
                    <a:pt x="223" y="1493"/>
                    <a:pt x="228" y="1492"/>
                  </a:cubicBezTo>
                  <a:cubicBezTo>
                    <a:pt x="228" y="1490"/>
                    <a:pt x="227" y="1489"/>
                    <a:pt x="227" y="1488"/>
                  </a:cubicBezTo>
                  <a:cubicBezTo>
                    <a:pt x="221" y="1487"/>
                    <a:pt x="216" y="1486"/>
                    <a:pt x="212" y="1485"/>
                  </a:cubicBezTo>
                  <a:cubicBezTo>
                    <a:pt x="204" y="1468"/>
                    <a:pt x="220" y="1471"/>
                    <a:pt x="227" y="1466"/>
                  </a:cubicBezTo>
                  <a:cubicBezTo>
                    <a:pt x="227" y="1465"/>
                    <a:pt x="227" y="1463"/>
                    <a:pt x="227" y="1462"/>
                  </a:cubicBezTo>
                  <a:cubicBezTo>
                    <a:pt x="219" y="1461"/>
                    <a:pt x="211" y="1461"/>
                    <a:pt x="202" y="1460"/>
                  </a:cubicBezTo>
                  <a:close/>
                  <a:moveTo>
                    <a:pt x="156" y="1526"/>
                  </a:moveTo>
                  <a:cubicBezTo>
                    <a:pt x="157" y="1497"/>
                    <a:pt x="145" y="1466"/>
                    <a:pt x="135" y="1463"/>
                  </a:cubicBezTo>
                  <a:cubicBezTo>
                    <a:pt x="132" y="1484"/>
                    <a:pt x="129" y="1505"/>
                    <a:pt x="126" y="1526"/>
                  </a:cubicBezTo>
                  <a:cubicBezTo>
                    <a:pt x="127" y="1526"/>
                    <a:pt x="129" y="1526"/>
                    <a:pt x="130" y="1527"/>
                  </a:cubicBezTo>
                  <a:cubicBezTo>
                    <a:pt x="132" y="1521"/>
                    <a:pt x="134" y="1516"/>
                    <a:pt x="136" y="1510"/>
                  </a:cubicBezTo>
                  <a:cubicBezTo>
                    <a:pt x="140" y="1510"/>
                    <a:pt x="144" y="1510"/>
                    <a:pt x="147" y="1510"/>
                  </a:cubicBezTo>
                  <a:cubicBezTo>
                    <a:pt x="150" y="1516"/>
                    <a:pt x="153" y="1521"/>
                    <a:pt x="156" y="1526"/>
                  </a:cubicBezTo>
                  <a:close/>
                  <a:moveTo>
                    <a:pt x="573" y="1462"/>
                  </a:moveTo>
                  <a:cubicBezTo>
                    <a:pt x="570" y="1461"/>
                    <a:pt x="568" y="1460"/>
                    <a:pt x="566" y="1460"/>
                  </a:cubicBezTo>
                  <a:cubicBezTo>
                    <a:pt x="545" y="1460"/>
                    <a:pt x="535" y="1476"/>
                    <a:pt x="538" y="1503"/>
                  </a:cubicBezTo>
                  <a:cubicBezTo>
                    <a:pt x="539" y="1516"/>
                    <a:pt x="546" y="1523"/>
                    <a:pt x="556" y="1521"/>
                  </a:cubicBezTo>
                  <a:cubicBezTo>
                    <a:pt x="568" y="1519"/>
                    <a:pt x="570" y="1509"/>
                    <a:pt x="570" y="1499"/>
                  </a:cubicBezTo>
                  <a:cubicBezTo>
                    <a:pt x="570" y="1497"/>
                    <a:pt x="567" y="1494"/>
                    <a:pt x="565" y="1492"/>
                  </a:cubicBezTo>
                  <a:cubicBezTo>
                    <a:pt x="563" y="1494"/>
                    <a:pt x="559" y="1496"/>
                    <a:pt x="558" y="1499"/>
                  </a:cubicBezTo>
                  <a:cubicBezTo>
                    <a:pt x="556" y="1503"/>
                    <a:pt x="556" y="1508"/>
                    <a:pt x="554" y="1516"/>
                  </a:cubicBezTo>
                  <a:cubicBezTo>
                    <a:pt x="550" y="1510"/>
                    <a:pt x="548" y="1507"/>
                    <a:pt x="548" y="1505"/>
                  </a:cubicBezTo>
                  <a:cubicBezTo>
                    <a:pt x="548" y="1497"/>
                    <a:pt x="547" y="1488"/>
                    <a:pt x="550" y="1482"/>
                  </a:cubicBezTo>
                  <a:cubicBezTo>
                    <a:pt x="555" y="1475"/>
                    <a:pt x="564" y="1469"/>
                    <a:pt x="573" y="1462"/>
                  </a:cubicBezTo>
                  <a:close/>
                  <a:moveTo>
                    <a:pt x="377" y="1520"/>
                  </a:moveTo>
                  <a:cubicBezTo>
                    <a:pt x="378" y="1520"/>
                    <a:pt x="379" y="1520"/>
                    <a:pt x="380" y="1519"/>
                  </a:cubicBezTo>
                  <a:cubicBezTo>
                    <a:pt x="381" y="1516"/>
                    <a:pt x="382" y="1513"/>
                    <a:pt x="381" y="1510"/>
                  </a:cubicBezTo>
                  <a:cubicBezTo>
                    <a:pt x="380" y="1500"/>
                    <a:pt x="382" y="1492"/>
                    <a:pt x="393" y="1490"/>
                  </a:cubicBezTo>
                  <a:cubicBezTo>
                    <a:pt x="396" y="1489"/>
                    <a:pt x="400" y="1487"/>
                    <a:pt x="400" y="1485"/>
                  </a:cubicBezTo>
                  <a:cubicBezTo>
                    <a:pt x="402" y="1479"/>
                    <a:pt x="404" y="1469"/>
                    <a:pt x="401" y="1466"/>
                  </a:cubicBezTo>
                  <a:cubicBezTo>
                    <a:pt x="396" y="1461"/>
                    <a:pt x="387" y="1459"/>
                    <a:pt x="380" y="1458"/>
                  </a:cubicBezTo>
                  <a:cubicBezTo>
                    <a:pt x="378" y="1458"/>
                    <a:pt x="374" y="1466"/>
                    <a:pt x="373" y="1471"/>
                  </a:cubicBezTo>
                  <a:cubicBezTo>
                    <a:pt x="372" y="1484"/>
                    <a:pt x="373" y="1497"/>
                    <a:pt x="373" y="1511"/>
                  </a:cubicBezTo>
                  <a:cubicBezTo>
                    <a:pt x="373" y="1514"/>
                    <a:pt x="376" y="1517"/>
                    <a:pt x="377" y="1520"/>
                  </a:cubicBezTo>
                  <a:close/>
                  <a:moveTo>
                    <a:pt x="483" y="1524"/>
                  </a:moveTo>
                  <a:cubicBezTo>
                    <a:pt x="491" y="1508"/>
                    <a:pt x="497" y="1496"/>
                    <a:pt x="502" y="1484"/>
                  </a:cubicBezTo>
                  <a:cubicBezTo>
                    <a:pt x="504" y="1478"/>
                    <a:pt x="505" y="1469"/>
                    <a:pt x="502" y="1466"/>
                  </a:cubicBezTo>
                  <a:cubicBezTo>
                    <a:pt x="498" y="1461"/>
                    <a:pt x="489" y="1461"/>
                    <a:pt x="483" y="1459"/>
                  </a:cubicBezTo>
                  <a:cubicBezTo>
                    <a:pt x="483" y="1482"/>
                    <a:pt x="483" y="1502"/>
                    <a:pt x="483" y="1524"/>
                  </a:cubicBezTo>
                  <a:close/>
                  <a:moveTo>
                    <a:pt x="804" y="1109"/>
                  </a:moveTo>
                  <a:cubicBezTo>
                    <a:pt x="790" y="1092"/>
                    <a:pt x="707" y="1082"/>
                    <a:pt x="686" y="1095"/>
                  </a:cubicBezTo>
                  <a:cubicBezTo>
                    <a:pt x="724" y="1100"/>
                    <a:pt x="765" y="1104"/>
                    <a:pt x="804" y="1109"/>
                  </a:cubicBezTo>
                  <a:close/>
                  <a:moveTo>
                    <a:pt x="608" y="1469"/>
                  </a:moveTo>
                  <a:cubicBezTo>
                    <a:pt x="612" y="1471"/>
                    <a:pt x="616" y="1472"/>
                    <a:pt x="620" y="1473"/>
                  </a:cubicBezTo>
                  <a:cubicBezTo>
                    <a:pt x="621" y="1472"/>
                    <a:pt x="622" y="1472"/>
                    <a:pt x="623" y="1471"/>
                  </a:cubicBezTo>
                  <a:cubicBezTo>
                    <a:pt x="620" y="1467"/>
                    <a:pt x="617" y="1462"/>
                    <a:pt x="615" y="1461"/>
                  </a:cubicBezTo>
                  <a:cubicBezTo>
                    <a:pt x="609" y="1461"/>
                    <a:pt x="602" y="1462"/>
                    <a:pt x="598" y="1465"/>
                  </a:cubicBezTo>
                  <a:cubicBezTo>
                    <a:pt x="594" y="1469"/>
                    <a:pt x="592" y="1477"/>
                    <a:pt x="594" y="1481"/>
                  </a:cubicBezTo>
                  <a:cubicBezTo>
                    <a:pt x="597" y="1487"/>
                    <a:pt x="604" y="1491"/>
                    <a:pt x="608" y="1496"/>
                  </a:cubicBezTo>
                  <a:cubicBezTo>
                    <a:pt x="611" y="1500"/>
                    <a:pt x="611" y="1505"/>
                    <a:pt x="613" y="1509"/>
                  </a:cubicBezTo>
                  <a:cubicBezTo>
                    <a:pt x="609" y="1510"/>
                    <a:pt x="605" y="1511"/>
                    <a:pt x="601" y="1512"/>
                  </a:cubicBezTo>
                  <a:cubicBezTo>
                    <a:pt x="599" y="1512"/>
                    <a:pt x="596" y="1512"/>
                    <a:pt x="593" y="1512"/>
                  </a:cubicBezTo>
                  <a:cubicBezTo>
                    <a:pt x="595" y="1517"/>
                    <a:pt x="599" y="1522"/>
                    <a:pt x="602" y="1521"/>
                  </a:cubicBezTo>
                  <a:cubicBezTo>
                    <a:pt x="609" y="1520"/>
                    <a:pt x="618" y="1517"/>
                    <a:pt x="620" y="1512"/>
                  </a:cubicBezTo>
                  <a:cubicBezTo>
                    <a:pt x="624" y="1504"/>
                    <a:pt x="624" y="1493"/>
                    <a:pt x="614" y="1487"/>
                  </a:cubicBezTo>
                  <a:cubicBezTo>
                    <a:pt x="607" y="1483"/>
                    <a:pt x="600" y="1479"/>
                    <a:pt x="608" y="1469"/>
                  </a:cubicBezTo>
                  <a:close/>
                  <a:moveTo>
                    <a:pt x="754" y="1482"/>
                  </a:moveTo>
                  <a:cubicBezTo>
                    <a:pt x="740" y="1477"/>
                    <a:pt x="738" y="1469"/>
                    <a:pt x="757" y="1461"/>
                  </a:cubicBezTo>
                  <a:cubicBezTo>
                    <a:pt x="751" y="1459"/>
                    <a:pt x="745" y="1458"/>
                    <a:pt x="741" y="1459"/>
                  </a:cubicBezTo>
                  <a:cubicBezTo>
                    <a:pt x="738" y="1460"/>
                    <a:pt x="736" y="1466"/>
                    <a:pt x="736" y="1470"/>
                  </a:cubicBezTo>
                  <a:cubicBezTo>
                    <a:pt x="736" y="1483"/>
                    <a:pt x="736" y="1496"/>
                    <a:pt x="736" y="1510"/>
                  </a:cubicBezTo>
                  <a:cubicBezTo>
                    <a:pt x="736" y="1513"/>
                    <a:pt x="739" y="1519"/>
                    <a:pt x="742" y="1519"/>
                  </a:cubicBezTo>
                  <a:cubicBezTo>
                    <a:pt x="746" y="1520"/>
                    <a:pt x="751" y="1518"/>
                    <a:pt x="754" y="1518"/>
                  </a:cubicBezTo>
                  <a:cubicBezTo>
                    <a:pt x="750" y="1510"/>
                    <a:pt x="745" y="1505"/>
                    <a:pt x="744" y="1499"/>
                  </a:cubicBezTo>
                  <a:cubicBezTo>
                    <a:pt x="744" y="1495"/>
                    <a:pt x="750" y="1490"/>
                    <a:pt x="754" y="1482"/>
                  </a:cubicBezTo>
                  <a:close/>
                  <a:moveTo>
                    <a:pt x="55" y="1478"/>
                  </a:moveTo>
                  <a:cubicBezTo>
                    <a:pt x="56" y="1491"/>
                    <a:pt x="57" y="1504"/>
                    <a:pt x="58" y="1517"/>
                  </a:cubicBezTo>
                  <a:cubicBezTo>
                    <a:pt x="58" y="1521"/>
                    <a:pt x="61" y="1525"/>
                    <a:pt x="63" y="1530"/>
                  </a:cubicBezTo>
                  <a:cubicBezTo>
                    <a:pt x="64" y="1525"/>
                    <a:pt x="67" y="1521"/>
                    <a:pt x="67" y="1517"/>
                  </a:cubicBezTo>
                  <a:cubicBezTo>
                    <a:pt x="67" y="1504"/>
                    <a:pt x="66" y="1491"/>
                    <a:pt x="65" y="1480"/>
                  </a:cubicBezTo>
                  <a:cubicBezTo>
                    <a:pt x="70" y="1475"/>
                    <a:pt x="73" y="1471"/>
                    <a:pt x="76" y="1467"/>
                  </a:cubicBezTo>
                  <a:cubicBezTo>
                    <a:pt x="75" y="1466"/>
                    <a:pt x="74" y="1465"/>
                    <a:pt x="74" y="1464"/>
                  </a:cubicBezTo>
                  <a:cubicBezTo>
                    <a:pt x="65" y="1464"/>
                    <a:pt x="57" y="1464"/>
                    <a:pt x="48" y="1466"/>
                  </a:cubicBezTo>
                  <a:cubicBezTo>
                    <a:pt x="46" y="1466"/>
                    <a:pt x="43" y="1469"/>
                    <a:pt x="41" y="1471"/>
                  </a:cubicBezTo>
                  <a:cubicBezTo>
                    <a:pt x="43" y="1473"/>
                    <a:pt x="46" y="1474"/>
                    <a:pt x="49" y="1476"/>
                  </a:cubicBezTo>
                  <a:cubicBezTo>
                    <a:pt x="50" y="1477"/>
                    <a:pt x="52" y="1477"/>
                    <a:pt x="55" y="1478"/>
                  </a:cubicBezTo>
                  <a:close/>
                  <a:moveTo>
                    <a:pt x="684" y="1489"/>
                  </a:moveTo>
                  <a:cubicBezTo>
                    <a:pt x="657" y="1478"/>
                    <a:pt x="680" y="1470"/>
                    <a:pt x="687" y="1459"/>
                  </a:cubicBezTo>
                  <a:cubicBezTo>
                    <a:pt x="677" y="1459"/>
                    <a:pt x="671" y="1460"/>
                    <a:pt x="665" y="1461"/>
                  </a:cubicBezTo>
                  <a:cubicBezTo>
                    <a:pt x="665" y="1482"/>
                    <a:pt x="665" y="1501"/>
                    <a:pt x="665" y="1521"/>
                  </a:cubicBezTo>
                  <a:cubicBezTo>
                    <a:pt x="671" y="1521"/>
                    <a:pt x="676" y="1520"/>
                    <a:pt x="683" y="1520"/>
                  </a:cubicBezTo>
                  <a:cubicBezTo>
                    <a:pt x="668" y="1506"/>
                    <a:pt x="668" y="1502"/>
                    <a:pt x="684" y="1489"/>
                  </a:cubicBezTo>
                  <a:close/>
                  <a:moveTo>
                    <a:pt x="638" y="1519"/>
                  </a:moveTo>
                  <a:cubicBezTo>
                    <a:pt x="639" y="1519"/>
                    <a:pt x="641" y="1520"/>
                    <a:pt x="642" y="1520"/>
                  </a:cubicBezTo>
                  <a:cubicBezTo>
                    <a:pt x="645" y="1500"/>
                    <a:pt x="649" y="1481"/>
                    <a:pt x="652" y="1461"/>
                  </a:cubicBezTo>
                  <a:cubicBezTo>
                    <a:pt x="646" y="1461"/>
                    <a:pt x="638" y="1461"/>
                    <a:pt x="632" y="1461"/>
                  </a:cubicBezTo>
                  <a:cubicBezTo>
                    <a:pt x="634" y="1481"/>
                    <a:pt x="636" y="1500"/>
                    <a:pt x="638" y="1519"/>
                  </a:cubicBezTo>
                  <a:close/>
                  <a:moveTo>
                    <a:pt x="515" y="1461"/>
                  </a:moveTo>
                  <a:cubicBezTo>
                    <a:pt x="515" y="1467"/>
                    <a:pt x="515" y="1472"/>
                    <a:pt x="515" y="1478"/>
                  </a:cubicBezTo>
                  <a:cubicBezTo>
                    <a:pt x="515" y="1492"/>
                    <a:pt x="515" y="1506"/>
                    <a:pt x="515" y="1522"/>
                  </a:cubicBezTo>
                  <a:cubicBezTo>
                    <a:pt x="523" y="1521"/>
                    <a:pt x="528" y="1521"/>
                    <a:pt x="539" y="1520"/>
                  </a:cubicBezTo>
                  <a:cubicBezTo>
                    <a:pt x="522" y="1509"/>
                    <a:pt x="517" y="1499"/>
                    <a:pt x="535" y="1489"/>
                  </a:cubicBezTo>
                  <a:cubicBezTo>
                    <a:pt x="510" y="1479"/>
                    <a:pt x="530" y="1471"/>
                    <a:pt x="535" y="1461"/>
                  </a:cubicBezTo>
                  <a:cubicBezTo>
                    <a:pt x="528" y="1461"/>
                    <a:pt x="522" y="1461"/>
                    <a:pt x="515" y="1461"/>
                  </a:cubicBezTo>
                  <a:close/>
                  <a:moveTo>
                    <a:pt x="586" y="1462"/>
                  </a:moveTo>
                  <a:cubicBezTo>
                    <a:pt x="585" y="1461"/>
                    <a:pt x="584" y="1460"/>
                    <a:pt x="583" y="1459"/>
                  </a:cubicBezTo>
                  <a:cubicBezTo>
                    <a:pt x="581" y="1462"/>
                    <a:pt x="577" y="1465"/>
                    <a:pt x="576" y="1467"/>
                  </a:cubicBezTo>
                  <a:cubicBezTo>
                    <a:pt x="575" y="1483"/>
                    <a:pt x="575" y="1498"/>
                    <a:pt x="575" y="1513"/>
                  </a:cubicBezTo>
                  <a:cubicBezTo>
                    <a:pt x="575" y="1516"/>
                    <a:pt x="579" y="1519"/>
                    <a:pt x="580" y="1521"/>
                  </a:cubicBezTo>
                  <a:cubicBezTo>
                    <a:pt x="582" y="1519"/>
                    <a:pt x="586" y="1516"/>
                    <a:pt x="586" y="1513"/>
                  </a:cubicBezTo>
                  <a:cubicBezTo>
                    <a:pt x="586" y="1496"/>
                    <a:pt x="586" y="1479"/>
                    <a:pt x="586" y="1462"/>
                  </a:cubicBezTo>
                  <a:close/>
                  <a:moveTo>
                    <a:pt x="166" y="1095"/>
                  </a:moveTo>
                  <a:cubicBezTo>
                    <a:pt x="155" y="1088"/>
                    <a:pt x="99" y="1099"/>
                    <a:pt x="88" y="1112"/>
                  </a:cubicBezTo>
                  <a:cubicBezTo>
                    <a:pt x="115" y="1106"/>
                    <a:pt x="140" y="1101"/>
                    <a:pt x="166" y="1095"/>
                  </a:cubicBezTo>
                  <a:close/>
                  <a:moveTo>
                    <a:pt x="427" y="1227"/>
                  </a:moveTo>
                  <a:cubicBezTo>
                    <a:pt x="446" y="1231"/>
                    <a:pt x="451" y="1228"/>
                    <a:pt x="455" y="1212"/>
                  </a:cubicBezTo>
                  <a:cubicBezTo>
                    <a:pt x="434" y="1209"/>
                    <a:pt x="431" y="1211"/>
                    <a:pt x="427" y="1227"/>
                  </a:cubicBezTo>
                  <a:close/>
                  <a:moveTo>
                    <a:pt x="131" y="2744"/>
                  </a:moveTo>
                  <a:cubicBezTo>
                    <a:pt x="131" y="2745"/>
                    <a:pt x="131" y="2747"/>
                    <a:pt x="131" y="2748"/>
                  </a:cubicBezTo>
                  <a:cubicBezTo>
                    <a:pt x="146" y="2748"/>
                    <a:pt x="161" y="2748"/>
                    <a:pt x="177" y="2748"/>
                  </a:cubicBezTo>
                  <a:cubicBezTo>
                    <a:pt x="177" y="2747"/>
                    <a:pt x="177" y="2745"/>
                    <a:pt x="177" y="2744"/>
                  </a:cubicBezTo>
                  <a:cubicBezTo>
                    <a:pt x="161" y="2744"/>
                    <a:pt x="146" y="2744"/>
                    <a:pt x="131" y="2744"/>
                  </a:cubicBezTo>
                  <a:close/>
                  <a:moveTo>
                    <a:pt x="224" y="758"/>
                  </a:moveTo>
                  <a:cubicBezTo>
                    <a:pt x="207" y="753"/>
                    <a:pt x="196" y="759"/>
                    <a:pt x="194" y="771"/>
                  </a:cubicBezTo>
                  <a:cubicBezTo>
                    <a:pt x="204" y="766"/>
                    <a:pt x="214" y="762"/>
                    <a:pt x="224" y="758"/>
                  </a:cubicBezTo>
                  <a:close/>
                  <a:moveTo>
                    <a:pt x="62" y="1095"/>
                  </a:moveTo>
                  <a:cubicBezTo>
                    <a:pt x="62" y="1105"/>
                    <a:pt x="61" y="1112"/>
                    <a:pt x="60" y="1120"/>
                  </a:cubicBezTo>
                  <a:cubicBezTo>
                    <a:pt x="62" y="1120"/>
                    <a:pt x="63" y="1121"/>
                    <a:pt x="64" y="1121"/>
                  </a:cubicBezTo>
                  <a:cubicBezTo>
                    <a:pt x="68" y="1118"/>
                    <a:pt x="72" y="1115"/>
                    <a:pt x="76" y="1112"/>
                  </a:cubicBezTo>
                  <a:cubicBezTo>
                    <a:pt x="73" y="1107"/>
                    <a:pt x="71" y="1103"/>
                    <a:pt x="68" y="1099"/>
                  </a:cubicBezTo>
                  <a:cubicBezTo>
                    <a:pt x="68" y="1098"/>
                    <a:pt x="67" y="1098"/>
                    <a:pt x="62" y="1095"/>
                  </a:cubicBezTo>
                  <a:close/>
                  <a:moveTo>
                    <a:pt x="395" y="1493"/>
                  </a:moveTo>
                  <a:cubicBezTo>
                    <a:pt x="388" y="1505"/>
                    <a:pt x="391" y="1515"/>
                    <a:pt x="406" y="1521"/>
                  </a:cubicBezTo>
                  <a:cubicBezTo>
                    <a:pt x="402" y="1511"/>
                    <a:pt x="399" y="1503"/>
                    <a:pt x="395" y="1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E155788-CA29-1E4A-1D4E-EC032F0D780C}"/>
                </a:ext>
              </a:extLst>
            </p:cNvPr>
            <p:cNvSpPr/>
            <p:nvPr/>
          </p:nvSpPr>
          <p:spPr bwMode="auto">
            <a:xfrm>
              <a:off x="4513" y="-83"/>
              <a:ext cx="454" cy="83"/>
            </a:xfrm>
            <a:custGeom>
              <a:avLst/>
              <a:gdLst>
                <a:gd name="T0" fmla="*/ 291 w 293"/>
                <a:gd name="T1" fmla="*/ 28 h 54"/>
                <a:gd name="T2" fmla="*/ 183 w 293"/>
                <a:gd name="T3" fmla="*/ 20 h 54"/>
                <a:gd name="T4" fmla="*/ 75 w 293"/>
                <a:gd name="T5" fmla="*/ 20 h 54"/>
                <a:gd name="T6" fmla="*/ 75 w 293"/>
                <a:gd name="T7" fmla="*/ 27 h 54"/>
                <a:gd name="T8" fmla="*/ 90 w 293"/>
                <a:gd name="T9" fmla="*/ 28 h 54"/>
                <a:gd name="T10" fmla="*/ 211 w 293"/>
                <a:gd name="T11" fmla="*/ 32 h 54"/>
                <a:gd name="T12" fmla="*/ 230 w 293"/>
                <a:gd name="T13" fmla="*/ 37 h 54"/>
                <a:gd name="T14" fmla="*/ 229 w 293"/>
                <a:gd name="T15" fmla="*/ 42 h 54"/>
                <a:gd name="T16" fmla="*/ 213 w 293"/>
                <a:gd name="T17" fmla="*/ 42 h 54"/>
                <a:gd name="T18" fmla="*/ 28 w 293"/>
                <a:gd name="T19" fmla="*/ 51 h 54"/>
                <a:gd name="T20" fmla="*/ 13 w 293"/>
                <a:gd name="T21" fmla="*/ 54 h 54"/>
                <a:gd name="T22" fmla="*/ 0 w 293"/>
                <a:gd name="T23" fmla="*/ 47 h 54"/>
                <a:gd name="T24" fmla="*/ 9 w 293"/>
                <a:gd name="T25" fmla="*/ 36 h 54"/>
                <a:gd name="T26" fmla="*/ 23 w 293"/>
                <a:gd name="T27" fmla="*/ 34 h 54"/>
                <a:gd name="T28" fmla="*/ 46 w 293"/>
                <a:gd name="T29" fmla="*/ 20 h 54"/>
                <a:gd name="T30" fmla="*/ 59 w 293"/>
                <a:gd name="T31" fmla="*/ 11 h 54"/>
                <a:gd name="T32" fmla="*/ 230 w 293"/>
                <a:gd name="T33" fmla="*/ 2 h 54"/>
                <a:gd name="T34" fmla="*/ 275 w 293"/>
                <a:gd name="T35" fmla="*/ 6 h 54"/>
                <a:gd name="T36" fmla="*/ 291 w 293"/>
                <a:gd name="T3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54">
                  <a:moveTo>
                    <a:pt x="291" y="28"/>
                  </a:moveTo>
                  <a:cubicBezTo>
                    <a:pt x="255" y="25"/>
                    <a:pt x="219" y="22"/>
                    <a:pt x="183" y="20"/>
                  </a:cubicBezTo>
                  <a:cubicBezTo>
                    <a:pt x="147" y="19"/>
                    <a:pt x="111" y="20"/>
                    <a:pt x="75" y="20"/>
                  </a:cubicBezTo>
                  <a:cubicBezTo>
                    <a:pt x="75" y="22"/>
                    <a:pt x="75" y="24"/>
                    <a:pt x="75" y="27"/>
                  </a:cubicBezTo>
                  <a:cubicBezTo>
                    <a:pt x="80" y="27"/>
                    <a:pt x="85" y="27"/>
                    <a:pt x="90" y="28"/>
                  </a:cubicBezTo>
                  <a:cubicBezTo>
                    <a:pt x="130" y="29"/>
                    <a:pt x="171" y="30"/>
                    <a:pt x="211" y="32"/>
                  </a:cubicBezTo>
                  <a:cubicBezTo>
                    <a:pt x="217" y="32"/>
                    <a:pt x="223" y="35"/>
                    <a:pt x="230" y="37"/>
                  </a:cubicBezTo>
                  <a:cubicBezTo>
                    <a:pt x="229" y="39"/>
                    <a:pt x="229" y="40"/>
                    <a:pt x="229" y="42"/>
                  </a:cubicBezTo>
                  <a:cubicBezTo>
                    <a:pt x="223" y="42"/>
                    <a:pt x="218" y="42"/>
                    <a:pt x="213" y="42"/>
                  </a:cubicBezTo>
                  <a:cubicBezTo>
                    <a:pt x="151" y="37"/>
                    <a:pt x="89" y="40"/>
                    <a:pt x="28" y="51"/>
                  </a:cubicBezTo>
                  <a:cubicBezTo>
                    <a:pt x="23" y="52"/>
                    <a:pt x="17" y="54"/>
                    <a:pt x="13" y="54"/>
                  </a:cubicBezTo>
                  <a:cubicBezTo>
                    <a:pt x="8" y="53"/>
                    <a:pt x="4" y="49"/>
                    <a:pt x="0" y="47"/>
                  </a:cubicBezTo>
                  <a:cubicBezTo>
                    <a:pt x="3" y="43"/>
                    <a:pt x="5" y="38"/>
                    <a:pt x="9" y="36"/>
                  </a:cubicBezTo>
                  <a:cubicBezTo>
                    <a:pt x="12" y="34"/>
                    <a:pt x="18" y="35"/>
                    <a:pt x="23" y="34"/>
                  </a:cubicBezTo>
                  <a:cubicBezTo>
                    <a:pt x="33" y="34"/>
                    <a:pt x="42" y="31"/>
                    <a:pt x="46" y="20"/>
                  </a:cubicBezTo>
                  <a:cubicBezTo>
                    <a:pt x="48" y="16"/>
                    <a:pt x="54" y="12"/>
                    <a:pt x="59" y="11"/>
                  </a:cubicBezTo>
                  <a:cubicBezTo>
                    <a:pt x="116" y="0"/>
                    <a:pt x="173" y="0"/>
                    <a:pt x="230" y="2"/>
                  </a:cubicBezTo>
                  <a:cubicBezTo>
                    <a:pt x="245" y="3"/>
                    <a:pt x="260" y="4"/>
                    <a:pt x="275" y="6"/>
                  </a:cubicBezTo>
                  <a:cubicBezTo>
                    <a:pt x="287" y="7"/>
                    <a:pt x="293" y="14"/>
                    <a:pt x="291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22A1577-CCB1-70F3-A91D-66D1D1EBC435}"/>
                </a:ext>
              </a:extLst>
            </p:cNvPr>
            <p:cNvSpPr/>
            <p:nvPr/>
          </p:nvSpPr>
          <p:spPr bwMode="auto">
            <a:xfrm>
              <a:off x="4676" y="2123"/>
              <a:ext cx="73" cy="1598"/>
            </a:xfrm>
            <a:custGeom>
              <a:avLst/>
              <a:gdLst>
                <a:gd name="T0" fmla="*/ 17 w 47"/>
                <a:gd name="T1" fmla="*/ 15 h 1034"/>
                <a:gd name="T2" fmla="*/ 14 w 47"/>
                <a:gd name="T3" fmla="*/ 31 h 1034"/>
                <a:gd name="T4" fmla="*/ 15 w 47"/>
                <a:gd name="T5" fmla="*/ 367 h 1034"/>
                <a:gd name="T6" fmla="*/ 15 w 47"/>
                <a:gd name="T7" fmla="*/ 665 h 1034"/>
                <a:gd name="T8" fmla="*/ 19 w 47"/>
                <a:gd name="T9" fmla="*/ 1006 h 1034"/>
                <a:gd name="T10" fmla="*/ 20 w 47"/>
                <a:gd name="T11" fmla="*/ 1026 h 1034"/>
                <a:gd name="T12" fmla="*/ 15 w 47"/>
                <a:gd name="T13" fmla="*/ 1034 h 1034"/>
                <a:gd name="T14" fmla="*/ 8 w 47"/>
                <a:gd name="T15" fmla="*/ 1026 h 1034"/>
                <a:gd name="T16" fmla="*/ 6 w 47"/>
                <a:gd name="T17" fmla="*/ 964 h 1034"/>
                <a:gd name="T18" fmla="*/ 1 w 47"/>
                <a:gd name="T19" fmla="*/ 574 h 1034"/>
                <a:gd name="T20" fmla="*/ 1 w 47"/>
                <a:gd name="T21" fmla="*/ 274 h 1034"/>
                <a:gd name="T22" fmla="*/ 1 w 47"/>
                <a:gd name="T23" fmla="*/ 61 h 1034"/>
                <a:gd name="T24" fmla="*/ 3 w 47"/>
                <a:gd name="T25" fmla="*/ 38 h 1034"/>
                <a:gd name="T26" fmla="*/ 0 w 47"/>
                <a:gd name="T27" fmla="*/ 18 h 1034"/>
                <a:gd name="T28" fmla="*/ 36 w 47"/>
                <a:gd name="T29" fmla="*/ 0 h 1034"/>
                <a:gd name="T30" fmla="*/ 46 w 47"/>
                <a:gd name="T31" fmla="*/ 34 h 1034"/>
                <a:gd name="T32" fmla="*/ 44 w 47"/>
                <a:gd name="T33" fmla="*/ 166 h 1034"/>
                <a:gd name="T34" fmla="*/ 44 w 47"/>
                <a:gd name="T35" fmla="*/ 409 h 1034"/>
                <a:gd name="T36" fmla="*/ 41 w 47"/>
                <a:gd name="T37" fmla="*/ 688 h 1034"/>
                <a:gd name="T38" fmla="*/ 47 w 47"/>
                <a:gd name="T39" fmla="*/ 1022 h 1034"/>
                <a:gd name="T40" fmla="*/ 43 w 47"/>
                <a:gd name="T41" fmla="*/ 1033 h 1034"/>
                <a:gd name="T42" fmla="*/ 38 w 47"/>
                <a:gd name="T43" fmla="*/ 1023 h 1034"/>
                <a:gd name="T44" fmla="*/ 33 w 47"/>
                <a:gd name="T45" fmla="*/ 879 h 1034"/>
                <a:gd name="T46" fmla="*/ 29 w 47"/>
                <a:gd name="T47" fmla="*/ 685 h 1034"/>
                <a:gd name="T48" fmla="*/ 25 w 47"/>
                <a:gd name="T49" fmla="*/ 282 h 1034"/>
                <a:gd name="T50" fmla="*/ 24 w 47"/>
                <a:gd name="T51" fmla="*/ 32 h 1034"/>
                <a:gd name="T52" fmla="*/ 24 w 47"/>
                <a:gd name="T53" fmla="*/ 16 h 1034"/>
                <a:gd name="T54" fmla="*/ 17 w 47"/>
                <a:gd name="T55" fmla="*/ 15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1034">
                  <a:moveTo>
                    <a:pt x="17" y="15"/>
                  </a:moveTo>
                  <a:cubicBezTo>
                    <a:pt x="16" y="20"/>
                    <a:pt x="14" y="25"/>
                    <a:pt x="14" y="31"/>
                  </a:cubicBezTo>
                  <a:cubicBezTo>
                    <a:pt x="14" y="143"/>
                    <a:pt x="15" y="255"/>
                    <a:pt x="15" y="367"/>
                  </a:cubicBezTo>
                  <a:cubicBezTo>
                    <a:pt x="15" y="466"/>
                    <a:pt x="15" y="566"/>
                    <a:pt x="15" y="665"/>
                  </a:cubicBezTo>
                  <a:cubicBezTo>
                    <a:pt x="16" y="778"/>
                    <a:pt x="18" y="892"/>
                    <a:pt x="19" y="1006"/>
                  </a:cubicBezTo>
                  <a:cubicBezTo>
                    <a:pt x="19" y="1012"/>
                    <a:pt x="21" y="1019"/>
                    <a:pt x="20" y="1026"/>
                  </a:cubicBezTo>
                  <a:cubicBezTo>
                    <a:pt x="20" y="1028"/>
                    <a:pt x="17" y="1031"/>
                    <a:pt x="15" y="1034"/>
                  </a:cubicBezTo>
                  <a:cubicBezTo>
                    <a:pt x="12" y="1031"/>
                    <a:pt x="8" y="1029"/>
                    <a:pt x="8" y="1026"/>
                  </a:cubicBezTo>
                  <a:cubicBezTo>
                    <a:pt x="7" y="1005"/>
                    <a:pt x="7" y="985"/>
                    <a:pt x="6" y="964"/>
                  </a:cubicBezTo>
                  <a:cubicBezTo>
                    <a:pt x="4" y="834"/>
                    <a:pt x="2" y="704"/>
                    <a:pt x="1" y="574"/>
                  </a:cubicBezTo>
                  <a:cubicBezTo>
                    <a:pt x="0" y="474"/>
                    <a:pt x="1" y="374"/>
                    <a:pt x="1" y="274"/>
                  </a:cubicBezTo>
                  <a:cubicBezTo>
                    <a:pt x="1" y="203"/>
                    <a:pt x="1" y="132"/>
                    <a:pt x="1" y="61"/>
                  </a:cubicBezTo>
                  <a:cubicBezTo>
                    <a:pt x="1" y="53"/>
                    <a:pt x="3" y="46"/>
                    <a:pt x="3" y="38"/>
                  </a:cubicBezTo>
                  <a:cubicBezTo>
                    <a:pt x="2" y="32"/>
                    <a:pt x="1" y="25"/>
                    <a:pt x="0" y="18"/>
                  </a:cubicBezTo>
                  <a:cubicBezTo>
                    <a:pt x="11" y="12"/>
                    <a:pt x="23" y="6"/>
                    <a:pt x="36" y="0"/>
                  </a:cubicBezTo>
                  <a:cubicBezTo>
                    <a:pt x="44" y="9"/>
                    <a:pt x="47" y="21"/>
                    <a:pt x="46" y="34"/>
                  </a:cubicBezTo>
                  <a:cubicBezTo>
                    <a:pt x="46" y="78"/>
                    <a:pt x="44" y="122"/>
                    <a:pt x="44" y="166"/>
                  </a:cubicBezTo>
                  <a:cubicBezTo>
                    <a:pt x="43" y="247"/>
                    <a:pt x="44" y="328"/>
                    <a:pt x="44" y="409"/>
                  </a:cubicBezTo>
                  <a:cubicBezTo>
                    <a:pt x="43" y="502"/>
                    <a:pt x="41" y="595"/>
                    <a:pt x="41" y="688"/>
                  </a:cubicBezTo>
                  <a:cubicBezTo>
                    <a:pt x="42" y="800"/>
                    <a:pt x="45" y="911"/>
                    <a:pt x="47" y="1022"/>
                  </a:cubicBezTo>
                  <a:cubicBezTo>
                    <a:pt x="47" y="1026"/>
                    <a:pt x="44" y="1029"/>
                    <a:pt x="43" y="1033"/>
                  </a:cubicBezTo>
                  <a:cubicBezTo>
                    <a:pt x="41" y="1030"/>
                    <a:pt x="38" y="1026"/>
                    <a:pt x="38" y="1023"/>
                  </a:cubicBezTo>
                  <a:cubicBezTo>
                    <a:pt x="36" y="975"/>
                    <a:pt x="34" y="927"/>
                    <a:pt x="33" y="879"/>
                  </a:cubicBezTo>
                  <a:cubicBezTo>
                    <a:pt x="31" y="814"/>
                    <a:pt x="30" y="750"/>
                    <a:pt x="29" y="685"/>
                  </a:cubicBezTo>
                  <a:cubicBezTo>
                    <a:pt x="28" y="551"/>
                    <a:pt x="27" y="417"/>
                    <a:pt x="25" y="282"/>
                  </a:cubicBezTo>
                  <a:cubicBezTo>
                    <a:pt x="25" y="199"/>
                    <a:pt x="24" y="115"/>
                    <a:pt x="24" y="32"/>
                  </a:cubicBezTo>
                  <a:cubicBezTo>
                    <a:pt x="24" y="27"/>
                    <a:pt x="24" y="22"/>
                    <a:pt x="24" y="16"/>
                  </a:cubicBezTo>
                  <a:cubicBezTo>
                    <a:pt x="22" y="16"/>
                    <a:pt x="19" y="16"/>
                    <a:pt x="1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EA0DC2C-19DD-6212-077A-6894BB511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4" y="1413"/>
              <a:ext cx="421" cy="343"/>
            </a:xfrm>
            <a:custGeom>
              <a:avLst/>
              <a:gdLst>
                <a:gd name="T0" fmla="*/ 221 w 272"/>
                <a:gd name="T1" fmla="*/ 59 h 222"/>
                <a:gd name="T2" fmla="*/ 227 w 272"/>
                <a:gd name="T3" fmla="*/ 32 h 222"/>
                <a:gd name="T4" fmla="*/ 252 w 272"/>
                <a:gd name="T5" fmla="*/ 40 h 222"/>
                <a:gd name="T6" fmla="*/ 155 w 272"/>
                <a:gd name="T7" fmla="*/ 129 h 222"/>
                <a:gd name="T8" fmla="*/ 130 w 272"/>
                <a:gd name="T9" fmla="*/ 198 h 222"/>
                <a:gd name="T10" fmla="*/ 186 w 272"/>
                <a:gd name="T11" fmla="*/ 122 h 222"/>
                <a:gd name="T12" fmla="*/ 261 w 272"/>
                <a:gd name="T13" fmla="*/ 107 h 222"/>
                <a:gd name="T14" fmla="*/ 224 w 272"/>
                <a:gd name="T15" fmla="*/ 194 h 222"/>
                <a:gd name="T16" fmla="*/ 251 w 272"/>
                <a:gd name="T17" fmla="*/ 167 h 222"/>
                <a:gd name="T18" fmla="*/ 201 w 272"/>
                <a:gd name="T19" fmla="*/ 219 h 222"/>
                <a:gd name="T20" fmla="*/ 179 w 272"/>
                <a:gd name="T21" fmla="*/ 210 h 222"/>
                <a:gd name="T22" fmla="*/ 130 w 272"/>
                <a:gd name="T23" fmla="*/ 206 h 222"/>
                <a:gd name="T24" fmla="*/ 99 w 272"/>
                <a:gd name="T25" fmla="*/ 219 h 222"/>
                <a:gd name="T26" fmla="*/ 98 w 272"/>
                <a:gd name="T27" fmla="*/ 168 h 222"/>
                <a:gd name="T28" fmla="*/ 96 w 272"/>
                <a:gd name="T29" fmla="*/ 154 h 222"/>
                <a:gd name="T30" fmla="*/ 29 w 272"/>
                <a:gd name="T31" fmla="*/ 219 h 222"/>
                <a:gd name="T32" fmla="*/ 66 w 272"/>
                <a:gd name="T33" fmla="*/ 105 h 222"/>
                <a:gd name="T34" fmla="*/ 102 w 272"/>
                <a:gd name="T35" fmla="*/ 135 h 222"/>
                <a:gd name="T36" fmla="*/ 114 w 272"/>
                <a:gd name="T37" fmla="*/ 129 h 222"/>
                <a:gd name="T38" fmla="*/ 228 w 272"/>
                <a:gd name="T39" fmla="*/ 4 h 222"/>
                <a:gd name="T40" fmla="*/ 221 w 272"/>
                <a:gd name="T41" fmla="*/ 22 h 222"/>
                <a:gd name="T42" fmla="*/ 155 w 272"/>
                <a:gd name="T43" fmla="*/ 114 h 222"/>
                <a:gd name="T44" fmla="*/ 227 w 272"/>
                <a:gd name="T45" fmla="*/ 123 h 222"/>
                <a:gd name="T46" fmla="*/ 214 w 272"/>
                <a:gd name="T47" fmla="*/ 121 h 222"/>
                <a:gd name="T48" fmla="*/ 178 w 272"/>
                <a:gd name="T49" fmla="*/ 188 h 222"/>
                <a:gd name="T50" fmla="*/ 224 w 272"/>
                <a:gd name="T51" fmla="*/ 131 h 222"/>
                <a:gd name="T52" fmla="*/ 59 w 272"/>
                <a:gd name="T53" fmla="*/ 136 h 222"/>
                <a:gd name="T54" fmla="*/ 49 w 272"/>
                <a:gd name="T55" fmla="*/ 189 h 222"/>
                <a:gd name="T56" fmla="*/ 84 w 272"/>
                <a:gd name="T57" fmla="*/ 154 h 222"/>
                <a:gd name="T58" fmla="*/ 85 w 272"/>
                <a:gd name="T59" fmla="*/ 143 h 222"/>
                <a:gd name="T60" fmla="*/ 94 w 272"/>
                <a:gd name="T61" fmla="*/ 120 h 222"/>
                <a:gd name="T62" fmla="*/ 73 w 272"/>
                <a:gd name="T63" fmla="*/ 12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221">
                  <a:moveTo>
                    <a:pt x="159" y="118"/>
                  </a:moveTo>
                  <a:cubicBezTo>
                    <a:pt x="178" y="99"/>
                    <a:pt x="198" y="80"/>
                    <a:pt x="221" y="59"/>
                  </a:cubicBezTo>
                  <a:cubicBezTo>
                    <a:pt x="211" y="58"/>
                    <a:pt x="206" y="57"/>
                    <a:pt x="200" y="56"/>
                  </a:cubicBezTo>
                  <a:cubicBezTo>
                    <a:pt x="206" y="44"/>
                    <a:pt x="212" y="35"/>
                    <a:pt x="227" y="32"/>
                  </a:cubicBezTo>
                  <a:cubicBezTo>
                    <a:pt x="241" y="29"/>
                    <a:pt x="255" y="22"/>
                    <a:pt x="272" y="19"/>
                  </a:cubicBezTo>
                  <a:cubicBezTo>
                    <a:pt x="265" y="26"/>
                    <a:pt x="260" y="35"/>
                    <a:pt x="252" y="40"/>
                  </a:cubicBezTo>
                  <a:cubicBezTo>
                    <a:pt x="239" y="49"/>
                    <a:pt x="230" y="60"/>
                    <a:pt x="220" y="71"/>
                  </a:cubicBezTo>
                  <a:cubicBezTo>
                    <a:pt x="200" y="92"/>
                    <a:pt x="178" y="112"/>
                    <a:pt x="155" y="129"/>
                  </a:cubicBezTo>
                  <a:cubicBezTo>
                    <a:pt x="135" y="143"/>
                    <a:pt x="129" y="161"/>
                    <a:pt x="128" y="183"/>
                  </a:cubicBezTo>
                  <a:cubicBezTo>
                    <a:pt x="127" y="187"/>
                    <a:pt x="129" y="190"/>
                    <a:pt x="130" y="198"/>
                  </a:cubicBezTo>
                  <a:cubicBezTo>
                    <a:pt x="136" y="191"/>
                    <a:pt x="140" y="187"/>
                    <a:pt x="143" y="182"/>
                  </a:cubicBezTo>
                  <a:cubicBezTo>
                    <a:pt x="157" y="162"/>
                    <a:pt x="170" y="141"/>
                    <a:pt x="186" y="122"/>
                  </a:cubicBezTo>
                  <a:cubicBezTo>
                    <a:pt x="193" y="113"/>
                    <a:pt x="206" y="106"/>
                    <a:pt x="217" y="104"/>
                  </a:cubicBezTo>
                  <a:cubicBezTo>
                    <a:pt x="230" y="102"/>
                    <a:pt x="245" y="106"/>
                    <a:pt x="261" y="107"/>
                  </a:cubicBezTo>
                  <a:cubicBezTo>
                    <a:pt x="246" y="135"/>
                    <a:pt x="232" y="162"/>
                    <a:pt x="217" y="189"/>
                  </a:cubicBezTo>
                  <a:cubicBezTo>
                    <a:pt x="219" y="190"/>
                    <a:pt x="222" y="192"/>
                    <a:pt x="224" y="194"/>
                  </a:cubicBezTo>
                  <a:cubicBezTo>
                    <a:pt x="231" y="183"/>
                    <a:pt x="239" y="173"/>
                    <a:pt x="246" y="163"/>
                  </a:cubicBezTo>
                  <a:cubicBezTo>
                    <a:pt x="248" y="164"/>
                    <a:pt x="250" y="166"/>
                    <a:pt x="251" y="167"/>
                  </a:cubicBezTo>
                  <a:cubicBezTo>
                    <a:pt x="250" y="172"/>
                    <a:pt x="251" y="179"/>
                    <a:pt x="248" y="181"/>
                  </a:cubicBezTo>
                  <a:cubicBezTo>
                    <a:pt x="233" y="194"/>
                    <a:pt x="218" y="208"/>
                    <a:pt x="201" y="219"/>
                  </a:cubicBezTo>
                  <a:cubicBezTo>
                    <a:pt x="196" y="222"/>
                    <a:pt x="186" y="216"/>
                    <a:pt x="178" y="214"/>
                  </a:cubicBezTo>
                  <a:cubicBezTo>
                    <a:pt x="179" y="212"/>
                    <a:pt x="179" y="211"/>
                    <a:pt x="179" y="210"/>
                  </a:cubicBezTo>
                  <a:cubicBezTo>
                    <a:pt x="171" y="213"/>
                    <a:pt x="162" y="220"/>
                    <a:pt x="154" y="220"/>
                  </a:cubicBezTo>
                  <a:cubicBezTo>
                    <a:pt x="147" y="220"/>
                    <a:pt x="139" y="212"/>
                    <a:pt x="130" y="206"/>
                  </a:cubicBezTo>
                  <a:cubicBezTo>
                    <a:pt x="128" y="208"/>
                    <a:pt x="124" y="212"/>
                    <a:pt x="119" y="214"/>
                  </a:cubicBezTo>
                  <a:cubicBezTo>
                    <a:pt x="112" y="217"/>
                    <a:pt x="103" y="221"/>
                    <a:pt x="99" y="219"/>
                  </a:cubicBezTo>
                  <a:cubicBezTo>
                    <a:pt x="94" y="216"/>
                    <a:pt x="90" y="206"/>
                    <a:pt x="91" y="199"/>
                  </a:cubicBezTo>
                  <a:cubicBezTo>
                    <a:pt x="91" y="189"/>
                    <a:pt x="96" y="178"/>
                    <a:pt x="98" y="168"/>
                  </a:cubicBezTo>
                  <a:cubicBezTo>
                    <a:pt x="99" y="164"/>
                    <a:pt x="99" y="160"/>
                    <a:pt x="100" y="156"/>
                  </a:cubicBezTo>
                  <a:cubicBezTo>
                    <a:pt x="99" y="155"/>
                    <a:pt x="97" y="155"/>
                    <a:pt x="96" y="154"/>
                  </a:cubicBezTo>
                  <a:cubicBezTo>
                    <a:pt x="89" y="165"/>
                    <a:pt x="83" y="176"/>
                    <a:pt x="76" y="187"/>
                  </a:cubicBezTo>
                  <a:cubicBezTo>
                    <a:pt x="65" y="203"/>
                    <a:pt x="50" y="216"/>
                    <a:pt x="29" y="219"/>
                  </a:cubicBezTo>
                  <a:cubicBezTo>
                    <a:pt x="11" y="221"/>
                    <a:pt x="0" y="210"/>
                    <a:pt x="5" y="193"/>
                  </a:cubicBezTo>
                  <a:cubicBezTo>
                    <a:pt x="16" y="158"/>
                    <a:pt x="32" y="124"/>
                    <a:pt x="66" y="105"/>
                  </a:cubicBezTo>
                  <a:cubicBezTo>
                    <a:pt x="75" y="100"/>
                    <a:pt x="89" y="96"/>
                    <a:pt x="96" y="100"/>
                  </a:cubicBezTo>
                  <a:cubicBezTo>
                    <a:pt x="108" y="107"/>
                    <a:pt x="108" y="122"/>
                    <a:pt x="102" y="135"/>
                  </a:cubicBezTo>
                  <a:cubicBezTo>
                    <a:pt x="101" y="137"/>
                    <a:pt x="101" y="139"/>
                    <a:pt x="104" y="143"/>
                  </a:cubicBezTo>
                  <a:cubicBezTo>
                    <a:pt x="107" y="139"/>
                    <a:pt x="111" y="134"/>
                    <a:pt x="114" y="129"/>
                  </a:cubicBezTo>
                  <a:cubicBezTo>
                    <a:pt x="136" y="90"/>
                    <a:pt x="160" y="51"/>
                    <a:pt x="196" y="23"/>
                  </a:cubicBezTo>
                  <a:cubicBezTo>
                    <a:pt x="206" y="16"/>
                    <a:pt x="216" y="9"/>
                    <a:pt x="228" y="4"/>
                  </a:cubicBezTo>
                  <a:cubicBezTo>
                    <a:pt x="236" y="0"/>
                    <a:pt x="246" y="2"/>
                    <a:pt x="249" y="18"/>
                  </a:cubicBezTo>
                  <a:cubicBezTo>
                    <a:pt x="235" y="6"/>
                    <a:pt x="228" y="14"/>
                    <a:pt x="221" y="22"/>
                  </a:cubicBezTo>
                  <a:cubicBezTo>
                    <a:pt x="201" y="48"/>
                    <a:pt x="181" y="74"/>
                    <a:pt x="161" y="100"/>
                  </a:cubicBezTo>
                  <a:cubicBezTo>
                    <a:pt x="158" y="104"/>
                    <a:pt x="157" y="109"/>
                    <a:pt x="155" y="114"/>
                  </a:cubicBezTo>
                  <a:cubicBezTo>
                    <a:pt x="156" y="115"/>
                    <a:pt x="157" y="116"/>
                    <a:pt x="159" y="118"/>
                  </a:cubicBezTo>
                  <a:close/>
                  <a:moveTo>
                    <a:pt x="227" y="123"/>
                  </a:moveTo>
                  <a:cubicBezTo>
                    <a:pt x="226" y="122"/>
                    <a:pt x="225" y="118"/>
                    <a:pt x="224" y="118"/>
                  </a:cubicBezTo>
                  <a:cubicBezTo>
                    <a:pt x="220" y="118"/>
                    <a:pt x="215" y="119"/>
                    <a:pt x="214" y="121"/>
                  </a:cubicBezTo>
                  <a:cubicBezTo>
                    <a:pt x="201" y="138"/>
                    <a:pt x="189" y="156"/>
                    <a:pt x="178" y="174"/>
                  </a:cubicBezTo>
                  <a:cubicBezTo>
                    <a:pt x="176" y="177"/>
                    <a:pt x="178" y="183"/>
                    <a:pt x="178" y="188"/>
                  </a:cubicBezTo>
                  <a:cubicBezTo>
                    <a:pt x="183" y="186"/>
                    <a:pt x="190" y="185"/>
                    <a:pt x="192" y="182"/>
                  </a:cubicBezTo>
                  <a:cubicBezTo>
                    <a:pt x="203" y="165"/>
                    <a:pt x="213" y="148"/>
                    <a:pt x="224" y="131"/>
                  </a:cubicBezTo>
                  <a:cubicBezTo>
                    <a:pt x="225" y="129"/>
                    <a:pt x="225" y="126"/>
                    <a:pt x="227" y="123"/>
                  </a:cubicBezTo>
                  <a:close/>
                  <a:moveTo>
                    <a:pt x="59" y="136"/>
                  </a:moveTo>
                  <a:cubicBezTo>
                    <a:pt x="53" y="150"/>
                    <a:pt x="47" y="162"/>
                    <a:pt x="43" y="176"/>
                  </a:cubicBezTo>
                  <a:cubicBezTo>
                    <a:pt x="42" y="179"/>
                    <a:pt x="46" y="187"/>
                    <a:pt x="49" y="189"/>
                  </a:cubicBezTo>
                  <a:cubicBezTo>
                    <a:pt x="52" y="191"/>
                    <a:pt x="60" y="188"/>
                    <a:pt x="62" y="185"/>
                  </a:cubicBezTo>
                  <a:cubicBezTo>
                    <a:pt x="70" y="175"/>
                    <a:pt x="77" y="165"/>
                    <a:pt x="84" y="154"/>
                  </a:cubicBezTo>
                  <a:cubicBezTo>
                    <a:pt x="75" y="147"/>
                    <a:pt x="68" y="143"/>
                    <a:pt x="59" y="136"/>
                  </a:cubicBezTo>
                  <a:close/>
                  <a:moveTo>
                    <a:pt x="85" y="143"/>
                  </a:moveTo>
                  <a:cubicBezTo>
                    <a:pt x="87" y="143"/>
                    <a:pt x="89" y="142"/>
                    <a:pt x="91" y="141"/>
                  </a:cubicBezTo>
                  <a:cubicBezTo>
                    <a:pt x="92" y="134"/>
                    <a:pt x="94" y="127"/>
                    <a:pt x="94" y="120"/>
                  </a:cubicBezTo>
                  <a:cubicBezTo>
                    <a:pt x="94" y="110"/>
                    <a:pt x="88" y="107"/>
                    <a:pt x="80" y="113"/>
                  </a:cubicBezTo>
                  <a:cubicBezTo>
                    <a:pt x="77" y="116"/>
                    <a:pt x="72" y="123"/>
                    <a:pt x="73" y="127"/>
                  </a:cubicBezTo>
                  <a:cubicBezTo>
                    <a:pt x="75" y="133"/>
                    <a:pt x="81" y="138"/>
                    <a:pt x="85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58E942A-71FC-65E5-B786-6CB15DE90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6" y="1485"/>
              <a:ext cx="451" cy="204"/>
            </a:xfrm>
            <a:custGeom>
              <a:avLst/>
              <a:gdLst>
                <a:gd name="T0" fmla="*/ 183 w 291"/>
                <a:gd name="T1" fmla="*/ 14 h 132"/>
                <a:gd name="T2" fmla="*/ 171 w 291"/>
                <a:gd name="T3" fmla="*/ 17 h 132"/>
                <a:gd name="T4" fmla="*/ 121 w 291"/>
                <a:gd name="T5" fmla="*/ 84 h 132"/>
                <a:gd name="T6" fmla="*/ 125 w 291"/>
                <a:gd name="T7" fmla="*/ 102 h 132"/>
                <a:gd name="T8" fmla="*/ 143 w 291"/>
                <a:gd name="T9" fmla="*/ 97 h 132"/>
                <a:gd name="T10" fmla="*/ 176 w 291"/>
                <a:gd name="T11" fmla="*/ 61 h 132"/>
                <a:gd name="T12" fmla="*/ 218 w 291"/>
                <a:gd name="T13" fmla="*/ 15 h 132"/>
                <a:gd name="T14" fmla="*/ 260 w 291"/>
                <a:gd name="T15" fmla="*/ 9 h 132"/>
                <a:gd name="T16" fmla="*/ 291 w 291"/>
                <a:gd name="T17" fmla="*/ 3 h 132"/>
                <a:gd name="T18" fmla="*/ 241 w 291"/>
                <a:gd name="T19" fmla="*/ 90 h 132"/>
                <a:gd name="T20" fmla="*/ 246 w 291"/>
                <a:gd name="T21" fmla="*/ 94 h 132"/>
                <a:gd name="T22" fmla="*/ 276 w 291"/>
                <a:gd name="T23" fmla="*/ 64 h 132"/>
                <a:gd name="T24" fmla="*/ 280 w 291"/>
                <a:gd name="T25" fmla="*/ 66 h 132"/>
                <a:gd name="T26" fmla="*/ 271 w 291"/>
                <a:gd name="T27" fmla="*/ 79 h 132"/>
                <a:gd name="T28" fmla="*/ 242 w 291"/>
                <a:gd name="T29" fmla="*/ 110 h 132"/>
                <a:gd name="T30" fmla="*/ 198 w 291"/>
                <a:gd name="T31" fmla="*/ 107 h 132"/>
                <a:gd name="T32" fmla="*/ 181 w 291"/>
                <a:gd name="T33" fmla="*/ 121 h 132"/>
                <a:gd name="T34" fmla="*/ 157 w 291"/>
                <a:gd name="T35" fmla="*/ 112 h 132"/>
                <a:gd name="T36" fmla="*/ 155 w 291"/>
                <a:gd name="T37" fmla="*/ 101 h 132"/>
                <a:gd name="T38" fmla="*/ 141 w 291"/>
                <a:gd name="T39" fmla="*/ 112 h 132"/>
                <a:gd name="T40" fmla="*/ 113 w 291"/>
                <a:gd name="T41" fmla="*/ 127 h 132"/>
                <a:gd name="T42" fmla="*/ 86 w 291"/>
                <a:gd name="T43" fmla="*/ 98 h 132"/>
                <a:gd name="T44" fmla="*/ 93 w 291"/>
                <a:gd name="T45" fmla="*/ 79 h 132"/>
                <a:gd name="T46" fmla="*/ 101 w 291"/>
                <a:gd name="T47" fmla="*/ 62 h 132"/>
                <a:gd name="T48" fmla="*/ 97 w 291"/>
                <a:gd name="T49" fmla="*/ 59 h 132"/>
                <a:gd name="T50" fmla="*/ 87 w 291"/>
                <a:gd name="T51" fmla="*/ 70 h 132"/>
                <a:gd name="T52" fmla="*/ 38 w 291"/>
                <a:gd name="T53" fmla="*/ 123 h 132"/>
                <a:gd name="T54" fmla="*/ 11 w 291"/>
                <a:gd name="T55" fmla="*/ 124 h 132"/>
                <a:gd name="T56" fmla="*/ 4 w 291"/>
                <a:gd name="T57" fmla="*/ 98 h 132"/>
                <a:gd name="T58" fmla="*/ 71 w 291"/>
                <a:gd name="T59" fmla="*/ 13 h 132"/>
                <a:gd name="T60" fmla="*/ 95 w 291"/>
                <a:gd name="T61" fmla="*/ 9 h 132"/>
                <a:gd name="T62" fmla="*/ 102 w 291"/>
                <a:gd name="T63" fmla="*/ 37 h 132"/>
                <a:gd name="T64" fmla="*/ 97 w 291"/>
                <a:gd name="T65" fmla="*/ 56 h 132"/>
                <a:gd name="T66" fmla="*/ 111 w 291"/>
                <a:gd name="T67" fmla="*/ 47 h 132"/>
                <a:gd name="T68" fmla="*/ 147 w 291"/>
                <a:gd name="T69" fmla="*/ 15 h 132"/>
                <a:gd name="T70" fmla="*/ 171 w 291"/>
                <a:gd name="T71" fmla="*/ 4 h 132"/>
                <a:gd name="T72" fmla="*/ 193 w 291"/>
                <a:gd name="T73" fmla="*/ 12 h 132"/>
                <a:gd name="T74" fmla="*/ 181 w 291"/>
                <a:gd name="T75" fmla="*/ 38 h 132"/>
                <a:gd name="T76" fmla="*/ 173 w 291"/>
                <a:gd name="T77" fmla="*/ 36 h 132"/>
                <a:gd name="T78" fmla="*/ 174 w 291"/>
                <a:gd name="T79" fmla="*/ 27 h 132"/>
                <a:gd name="T80" fmla="*/ 184 w 291"/>
                <a:gd name="T81" fmla="*/ 18 h 132"/>
                <a:gd name="T82" fmla="*/ 183 w 291"/>
                <a:gd name="T83" fmla="*/ 14 h 132"/>
                <a:gd name="T84" fmla="*/ 195 w 291"/>
                <a:gd name="T85" fmla="*/ 91 h 132"/>
                <a:gd name="T86" fmla="*/ 200 w 291"/>
                <a:gd name="T87" fmla="*/ 95 h 132"/>
                <a:gd name="T88" fmla="*/ 212 w 291"/>
                <a:gd name="T89" fmla="*/ 84 h 132"/>
                <a:gd name="T90" fmla="*/ 249 w 291"/>
                <a:gd name="T91" fmla="*/ 30 h 132"/>
                <a:gd name="T92" fmla="*/ 252 w 291"/>
                <a:gd name="T93" fmla="*/ 17 h 132"/>
                <a:gd name="T94" fmla="*/ 238 w 291"/>
                <a:gd name="T95" fmla="*/ 20 h 132"/>
                <a:gd name="T96" fmla="*/ 198 w 291"/>
                <a:gd name="T97" fmla="*/ 75 h 132"/>
                <a:gd name="T98" fmla="*/ 195 w 291"/>
                <a:gd name="T99" fmla="*/ 91 h 132"/>
                <a:gd name="T100" fmla="*/ 84 w 291"/>
                <a:gd name="T101" fmla="*/ 62 h 132"/>
                <a:gd name="T102" fmla="*/ 57 w 291"/>
                <a:gd name="T103" fmla="*/ 46 h 132"/>
                <a:gd name="T104" fmla="*/ 40 w 291"/>
                <a:gd name="T105" fmla="*/ 85 h 132"/>
                <a:gd name="T106" fmla="*/ 44 w 291"/>
                <a:gd name="T107" fmla="*/ 101 h 132"/>
                <a:gd name="T108" fmla="*/ 57 w 291"/>
                <a:gd name="T109" fmla="*/ 95 h 132"/>
                <a:gd name="T110" fmla="*/ 84 w 291"/>
                <a:gd name="T111" fmla="*/ 62 h 132"/>
                <a:gd name="T112" fmla="*/ 98 w 291"/>
                <a:gd name="T113" fmla="*/ 33 h 132"/>
                <a:gd name="T114" fmla="*/ 85 w 291"/>
                <a:gd name="T115" fmla="*/ 21 h 132"/>
                <a:gd name="T116" fmla="*/ 68 w 291"/>
                <a:gd name="T117" fmla="*/ 36 h 132"/>
                <a:gd name="T118" fmla="*/ 80 w 291"/>
                <a:gd name="T119" fmla="*/ 51 h 132"/>
                <a:gd name="T120" fmla="*/ 98 w 291"/>
                <a:gd name="T121" fmla="*/ 3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132">
                  <a:moveTo>
                    <a:pt x="183" y="14"/>
                  </a:moveTo>
                  <a:cubicBezTo>
                    <a:pt x="179" y="15"/>
                    <a:pt x="174" y="15"/>
                    <a:pt x="171" y="17"/>
                  </a:cubicBezTo>
                  <a:cubicBezTo>
                    <a:pt x="146" y="33"/>
                    <a:pt x="127" y="54"/>
                    <a:pt x="121" y="84"/>
                  </a:cubicBezTo>
                  <a:cubicBezTo>
                    <a:pt x="120" y="89"/>
                    <a:pt x="124" y="96"/>
                    <a:pt x="125" y="102"/>
                  </a:cubicBezTo>
                  <a:cubicBezTo>
                    <a:pt x="131" y="100"/>
                    <a:pt x="139" y="100"/>
                    <a:pt x="143" y="97"/>
                  </a:cubicBezTo>
                  <a:cubicBezTo>
                    <a:pt x="154" y="86"/>
                    <a:pt x="165" y="73"/>
                    <a:pt x="176" y="61"/>
                  </a:cubicBezTo>
                  <a:cubicBezTo>
                    <a:pt x="190" y="46"/>
                    <a:pt x="203" y="29"/>
                    <a:pt x="218" y="15"/>
                  </a:cubicBezTo>
                  <a:cubicBezTo>
                    <a:pt x="233" y="1"/>
                    <a:pt x="248" y="0"/>
                    <a:pt x="260" y="9"/>
                  </a:cubicBezTo>
                  <a:cubicBezTo>
                    <a:pt x="270" y="7"/>
                    <a:pt x="278" y="6"/>
                    <a:pt x="291" y="3"/>
                  </a:cubicBezTo>
                  <a:cubicBezTo>
                    <a:pt x="274" y="36"/>
                    <a:pt x="250" y="59"/>
                    <a:pt x="241" y="90"/>
                  </a:cubicBezTo>
                  <a:cubicBezTo>
                    <a:pt x="242" y="91"/>
                    <a:pt x="244" y="92"/>
                    <a:pt x="246" y="94"/>
                  </a:cubicBezTo>
                  <a:cubicBezTo>
                    <a:pt x="256" y="84"/>
                    <a:pt x="266" y="74"/>
                    <a:pt x="276" y="64"/>
                  </a:cubicBezTo>
                  <a:cubicBezTo>
                    <a:pt x="277" y="64"/>
                    <a:pt x="279" y="65"/>
                    <a:pt x="280" y="66"/>
                  </a:cubicBezTo>
                  <a:cubicBezTo>
                    <a:pt x="277" y="70"/>
                    <a:pt x="274" y="75"/>
                    <a:pt x="271" y="79"/>
                  </a:cubicBezTo>
                  <a:cubicBezTo>
                    <a:pt x="261" y="90"/>
                    <a:pt x="252" y="101"/>
                    <a:pt x="242" y="110"/>
                  </a:cubicBezTo>
                  <a:cubicBezTo>
                    <a:pt x="223" y="129"/>
                    <a:pt x="216" y="128"/>
                    <a:pt x="198" y="107"/>
                  </a:cubicBezTo>
                  <a:cubicBezTo>
                    <a:pt x="193" y="111"/>
                    <a:pt x="187" y="116"/>
                    <a:pt x="181" y="121"/>
                  </a:cubicBezTo>
                  <a:cubicBezTo>
                    <a:pt x="167" y="132"/>
                    <a:pt x="161" y="130"/>
                    <a:pt x="157" y="112"/>
                  </a:cubicBezTo>
                  <a:cubicBezTo>
                    <a:pt x="156" y="109"/>
                    <a:pt x="156" y="107"/>
                    <a:pt x="155" y="101"/>
                  </a:cubicBezTo>
                  <a:cubicBezTo>
                    <a:pt x="149" y="106"/>
                    <a:pt x="146" y="110"/>
                    <a:pt x="141" y="112"/>
                  </a:cubicBezTo>
                  <a:cubicBezTo>
                    <a:pt x="132" y="118"/>
                    <a:pt x="123" y="125"/>
                    <a:pt x="113" y="127"/>
                  </a:cubicBezTo>
                  <a:cubicBezTo>
                    <a:pt x="93" y="132"/>
                    <a:pt x="81" y="118"/>
                    <a:pt x="86" y="98"/>
                  </a:cubicBezTo>
                  <a:cubicBezTo>
                    <a:pt x="88" y="91"/>
                    <a:pt x="91" y="85"/>
                    <a:pt x="93" y="79"/>
                  </a:cubicBezTo>
                  <a:cubicBezTo>
                    <a:pt x="96" y="73"/>
                    <a:pt x="98" y="68"/>
                    <a:pt x="101" y="62"/>
                  </a:cubicBezTo>
                  <a:cubicBezTo>
                    <a:pt x="100" y="61"/>
                    <a:pt x="98" y="60"/>
                    <a:pt x="97" y="59"/>
                  </a:cubicBezTo>
                  <a:cubicBezTo>
                    <a:pt x="94" y="63"/>
                    <a:pt x="90" y="66"/>
                    <a:pt x="87" y="70"/>
                  </a:cubicBezTo>
                  <a:cubicBezTo>
                    <a:pt x="71" y="88"/>
                    <a:pt x="56" y="107"/>
                    <a:pt x="38" y="123"/>
                  </a:cubicBezTo>
                  <a:cubicBezTo>
                    <a:pt x="33" y="128"/>
                    <a:pt x="19" y="128"/>
                    <a:pt x="11" y="124"/>
                  </a:cubicBezTo>
                  <a:cubicBezTo>
                    <a:pt x="1" y="120"/>
                    <a:pt x="0" y="109"/>
                    <a:pt x="4" y="98"/>
                  </a:cubicBezTo>
                  <a:cubicBezTo>
                    <a:pt x="17" y="62"/>
                    <a:pt x="38" y="33"/>
                    <a:pt x="71" y="13"/>
                  </a:cubicBezTo>
                  <a:cubicBezTo>
                    <a:pt x="78" y="9"/>
                    <a:pt x="92" y="6"/>
                    <a:pt x="95" y="9"/>
                  </a:cubicBezTo>
                  <a:cubicBezTo>
                    <a:pt x="101" y="16"/>
                    <a:pt x="101" y="27"/>
                    <a:pt x="102" y="37"/>
                  </a:cubicBezTo>
                  <a:cubicBezTo>
                    <a:pt x="102" y="41"/>
                    <a:pt x="100" y="47"/>
                    <a:pt x="97" y="56"/>
                  </a:cubicBezTo>
                  <a:cubicBezTo>
                    <a:pt x="104" y="52"/>
                    <a:pt x="108" y="50"/>
                    <a:pt x="111" y="47"/>
                  </a:cubicBezTo>
                  <a:cubicBezTo>
                    <a:pt x="123" y="37"/>
                    <a:pt x="134" y="25"/>
                    <a:pt x="147" y="15"/>
                  </a:cubicBezTo>
                  <a:cubicBezTo>
                    <a:pt x="154" y="9"/>
                    <a:pt x="163" y="5"/>
                    <a:pt x="171" y="4"/>
                  </a:cubicBezTo>
                  <a:cubicBezTo>
                    <a:pt x="178" y="4"/>
                    <a:pt x="186" y="9"/>
                    <a:pt x="193" y="12"/>
                  </a:cubicBezTo>
                  <a:cubicBezTo>
                    <a:pt x="189" y="21"/>
                    <a:pt x="185" y="29"/>
                    <a:pt x="181" y="38"/>
                  </a:cubicBezTo>
                  <a:cubicBezTo>
                    <a:pt x="181" y="38"/>
                    <a:pt x="174" y="38"/>
                    <a:pt x="173" y="36"/>
                  </a:cubicBezTo>
                  <a:cubicBezTo>
                    <a:pt x="172" y="33"/>
                    <a:pt x="172" y="29"/>
                    <a:pt x="174" y="27"/>
                  </a:cubicBezTo>
                  <a:cubicBezTo>
                    <a:pt x="176" y="23"/>
                    <a:pt x="181" y="21"/>
                    <a:pt x="184" y="18"/>
                  </a:cubicBezTo>
                  <a:cubicBezTo>
                    <a:pt x="184" y="17"/>
                    <a:pt x="183" y="15"/>
                    <a:pt x="183" y="14"/>
                  </a:cubicBezTo>
                  <a:close/>
                  <a:moveTo>
                    <a:pt x="195" y="91"/>
                  </a:moveTo>
                  <a:cubicBezTo>
                    <a:pt x="197" y="92"/>
                    <a:pt x="198" y="94"/>
                    <a:pt x="200" y="95"/>
                  </a:cubicBezTo>
                  <a:cubicBezTo>
                    <a:pt x="204" y="91"/>
                    <a:pt x="209" y="88"/>
                    <a:pt x="212" y="84"/>
                  </a:cubicBezTo>
                  <a:cubicBezTo>
                    <a:pt x="225" y="66"/>
                    <a:pt x="237" y="48"/>
                    <a:pt x="249" y="30"/>
                  </a:cubicBezTo>
                  <a:cubicBezTo>
                    <a:pt x="251" y="26"/>
                    <a:pt x="251" y="22"/>
                    <a:pt x="252" y="17"/>
                  </a:cubicBezTo>
                  <a:cubicBezTo>
                    <a:pt x="247" y="18"/>
                    <a:pt x="240" y="18"/>
                    <a:pt x="238" y="20"/>
                  </a:cubicBezTo>
                  <a:cubicBezTo>
                    <a:pt x="224" y="38"/>
                    <a:pt x="211" y="56"/>
                    <a:pt x="198" y="75"/>
                  </a:cubicBezTo>
                  <a:cubicBezTo>
                    <a:pt x="195" y="79"/>
                    <a:pt x="196" y="86"/>
                    <a:pt x="195" y="91"/>
                  </a:cubicBezTo>
                  <a:close/>
                  <a:moveTo>
                    <a:pt x="84" y="62"/>
                  </a:moveTo>
                  <a:cubicBezTo>
                    <a:pt x="75" y="57"/>
                    <a:pt x="67" y="52"/>
                    <a:pt x="57" y="46"/>
                  </a:cubicBezTo>
                  <a:cubicBezTo>
                    <a:pt x="51" y="60"/>
                    <a:pt x="45" y="72"/>
                    <a:pt x="40" y="85"/>
                  </a:cubicBezTo>
                  <a:cubicBezTo>
                    <a:pt x="39" y="89"/>
                    <a:pt x="43" y="95"/>
                    <a:pt x="44" y="101"/>
                  </a:cubicBezTo>
                  <a:cubicBezTo>
                    <a:pt x="49" y="99"/>
                    <a:pt x="54" y="98"/>
                    <a:pt x="57" y="95"/>
                  </a:cubicBezTo>
                  <a:cubicBezTo>
                    <a:pt x="67" y="85"/>
                    <a:pt x="75" y="74"/>
                    <a:pt x="84" y="62"/>
                  </a:cubicBezTo>
                  <a:close/>
                  <a:moveTo>
                    <a:pt x="98" y="33"/>
                  </a:moveTo>
                  <a:cubicBezTo>
                    <a:pt x="92" y="27"/>
                    <a:pt x="86" y="20"/>
                    <a:pt x="85" y="21"/>
                  </a:cubicBezTo>
                  <a:cubicBezTo>
                    <a:pt x="79" y="25"/>
                    <a:pt x="72" y="30"/>
                    <a:pt x="68" y="36"/>
                  </a:cubicBezTo>
                  <a:cubicBezTo>
                    <a:pt x="67" y="38"/>
                    <a:pt x="76" y="46"/>
                    <a:pt x="80" y="51"/>
                  </a:cubicBezTo>
                  <a:cubicBezTo>
                    <a:pt x="85" y="46"/>
                    <a:pt x="91" y="40"/>
                    <a:pt x="9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A57B053-29D1-F83F-CA3B-D6A7F3EF3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5" y="1397"/>
              <a:ext cx="464" cy="360"/>
            </a:xfrm>
            <a:custGeom>
              <a:avLst/>
              <a:gdLst>
                <a:gd name="T0" fmla="*/ 137 w 300"/>
                <a:gd name="T1" fmla="*/ 122 h 233"/>
                <a:gd name="T2" fmla="*/ 109 w 300"/>
                <a:gd name="T3" fmla="*/ 144 h 233"/>
                <a:gd name="T4" fmla="*/ 65 w 300"/>
                <a:gd name="T5" fmla="*/ 185 h 233"/>
                <a:gd name="T6" fmla="*/ 117 w 300"/>
                <a:gd name="T7" fmla="*/ 110 h 233"/>
                <a:gd name="T8" fmla="*/ 145 w 300"/>
                <a:gd name="T9" fmla="*/ 132 h 233"/>
                <a:gd name="T10" fmla="*/ 40 w 300"/>
                <a:gd name="T11" fmla="*/ 233 h 233"/>
                <a:gd name="T12" fmla="*/ 2 w 300"/>
                <a:gd name="T13" fmla="*/ 183 h 233"/>
                <a:gd name="T14" fmla="*/ 32 w 300"/>
                <a:gd name="T15" fmla="*/ 110 h 233"/>
                <a:gd name="T16" fmla="*/ 124 w 300"/>
                <a:gd name="T17" fmla="*/ 21 h 233"/>
                <a:gd name="T18" fmla="*/ 188 w 300"/>
                <a:gd name="T19" fmla="*/ 14 h 233"/>
                <a:gd name="T20" fmla="*/ 198 w 300"/>
                <a:gd name="T21" fmla="*/ 13 h 233"/>
                <a:gd name="T22" fmla="*/ 300 w 300"/>
                <a:gd name="T23" fmla="*/ 33 h 233"/>
                <a:gd name="T24" fmla="*/ 266 w 300"/>
                <a:gd name="T25" fmla="*/ 43 h 233"/>
                <a:gd name="T26" fmla="*/ 215 w 300"/>
                <a:gd name="T27" fmla="*/ 22 h 233"/>
                <a:gd name="T28" fmla="*/ 198 w 300"/>
                <a:gd name="T29" fmla="*/ 34 h 233"/>
                <a:gd name="T30" fmla="*/ 164 w 300"/>
                <a:gd name="T31" fmla="*/ 91 h 233"/>
                <a:gd name="T32" fmla="*/ 143 w 300"/>
                <a:gd name="T33" fmla="*/ 94 h 233"/>
                <a:gd name="T34" fmla="*/ 135 w 300"/>
                <a:gd name="T35" fmla="*/ 70 h 233"/>
                <a:gd name="T36" fmla="*/ 164 w 300"/>
                <a:gd name="T37" fmla="*/ 31 h 233"/>
                <a:gd name="T38" fmla="*/ 177 w 300"/>
                <a:gd name="T39" fmla="*/ 22 h 233"/>
                <a:gd name="T40" fmla="*/ 176 w 300"/>
                <a:gd name="T41" fmla="*/ 19 h 233"/>
                <a:gd name="T42" fmla="*/ 161 w 300"/>
                <a:gd name="T43" fmla="*/ 24 h 233"/>
                <a:gd name="T44" fmla="*/ 74 w 300"/>
                <a:gd name="T45" fmla="*/ 115 h 233"/>
                <a:gd name="T46" fmla="*/ 44 w 300"/>
                <a:gd name="T47" fmla="*/ 184 h 233"/>
                <a:gd name="T48" fmla="*/ 68 w 300"/>
                <a:gd name="T49" fmla="*/ 209 h 233"/>
                <a:gd name="T50" fmla="*/ 100 w 300"/>
                <a:gd name="T51" fmla="*/ 195 h 233"/>
                <a:gd name="T52" fmla="*/ 133 w 300"/>
                <a:gd name="T53" fmla="*/ 145 h 233"/>
                <a:gd name="T54" fmla="*/ 137 w 300"/>
                <a:gd name="T55" fmla="*/ 122 h 233"/>
                <a:gd name="T56" fmla="*/ 191 w 300"/>
                <a:gd name="T57" fmla="*/ 29 h 233"/>
                <a:gd name="T58" fmla="*/ 143 w 300"/>
                <a:gd name="T59" fmla="*/ 73 h 233"/>
                <a:gd name="T60" fmla="*/ 148 w 300"/>
                <a:gd name="T61" fmla="*/ 86 h 233"/>
                <a:gd name="T62" fmla="*/ 161 w 300"/>
                <a:gd name="T63" fmla="*/ 85 h 233"/>
                <a:gd name="T64" fmla="*/ 191 w 300"/>
                <a:gd name="T65" fmla="*/ 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233">
                  <a:moveTo>
                    <a:pt x="137" y="122"/>
                  </a:moveTo>
                  <a:cubicBezTo>
                    <a:pt x="119" y="123"/>
                    <a:pt x="113" y="133"/>
                    <a:pt x="109" y="144"/>
                  </a:cubicBezTo>
                  <a:cubicBezTo>
                    <a:pt x="101" y="165"/>
                    <a:pt x="80" y="169"/>
                    <a:pt x="65" y="185"/>
                  </a:cubicBezTo>
                  <a:cubicBezTo>
                    <a:pt x="66" y="156"/>
                    <a:pt x="93" y="118"/>
                    <a:pt x="117" y="110"/>
                  </a:cubicBezTo>
                  <a:cubicBezTo>
                    <a:pt x="133" y="105"/>
                    <a:pt x="146" y="115"/>
                    <a:pt x="145" y="132"/>
                  </a:cubicBezTo>
                  <a:cubicBezTo>
                    <a:pt x="142" y="180"/>
                    <a:pt x="88" y="232"/>
                    <a:pt x="40" y="233"/>
                  </a:cubicBezTo>
                  <a:cubicBezTo>
                    <a:pt x="14" y="233"/>
                    <a:pt x="0" y="214"/>
                    <a:pt x="2" y="183"/>
                  </a:cubicBezTo>
                  <a:cubicBezTo>
                    <a:pt x="4" y="156"/>
                    <a:pt x="15" y="131"/>
                    <a:pt x="32" y="110"/>
                  </a:cubicBezTo>
                  <a:cubicBezTo>
                    <a:pt x="57" y="75"/>
                    <a:pt x="87" y="44"/>
                    <a:pt x="124" y="21"/>
                  </a:cubicBezTo>
                  <a:cubicBezTo>
                    <a:pt x="144" y="9"/>
                    <a:pt x="165" y="0"/>
                    <a:pt x="188" y="14"/>
                  </a:cubicBezTo>
                  <a:cubicBezTo>
                    <a:pt x="191" y="15"/>
                    <a:pt x="195" y="14"/>
                    <a:pt x="198" y="13"/>
                  </a:cubicBezTo>
                  <a:cubicBezTo>
                    <a:pt x="235" y="2"/>
                    <a:pt x="267" y="17"/>
                    <a:pt x="300" y="33"/>
                  </a:cubicBezTo>
                  <a:cubicBezTo>
                    <a:pt x="286" y="53"/>
                    <a:pt x="286" y="52"/>
                    <a:pt x="266" y="43"/>
                  </a:cubicBezTo>
                  <a:cubicBezTo>
                    <a:pt x="249" y="35"/>
                    <a:pt x="232" y="28"/>
                    <a:pt x="215" y="22"/>
                  </a:cubicBezTo>
                  <a:cubicBezTo>
                    <a:pt x="206" y="19"/>
                    <a:pt x="199" y="21"/>
                    <a:pt x="198" y="34"/>
                  </a:cubicBezTo>
                  <a:cubicBezTo>
                    <a:pt x="198" y="59"/>
                    <a:pt x="184" y="77"/>
                    <a:pt x="164" y="91"/>
                  </a:cubicBezTo>
                  <a:cubicBezTo>
                    <a:pt x="159" y="95"/>
                    <a:pt x="146" y="97"/>
                    <a:pt x="143" y="94"/>
                  </a:cubicBezTo>
                  <a:cubicBezTo>
                    <a:pt x="137" y="89"/>
                    <a:pt x="134" y="78"/>
                    <a:pt x="135" y="70"/>
                  </a:cubicBezTo>
                  <a:cubicBezTo>
                    <a:pt x="137" y="53"/>
                    <a:pt x="150" y="41"/>
                    <a:pt x="164" y="31"/>
                  </a:cubicBezTo>
                  <a:cubicBezTo>
                    <a:pt x="169" y="28"/>
                    <a:pt x="173" y="25"/>
                    <a:pt x="177" y="22"/>
                  </a:cubicBezTo>
                  <a:cubicBezTo>
                    <a:pt x="177" y="21"/>
                    <a:pt x="176" y="20"/>
                    <a:pt x="176" y="19"/>
                  </a:cubicBezTo>
                  <a:cubicBezTo>
                    <a:pt x="171" y="20"/>
                    <a:pt x="166" y="21"/>
                    <a:pt x="161" y="24"/>
                  </a:cubicBezTo>
                  <a:cubicBezTo>
                    <a:pt x="124" y="46"/>
                    <a:pt x="95" y="77"/>
                    <a:pt x="74" y="115"/>
                  </a:cubicBezTo>
                  <a:cubicBezTo>
                    <a:pt x="62" y="137"/>
                    <a:pt x="52" y="160"/>
                    <a:pt x="44" y="184"/>
                  </a:cubicBezTo>
                  <a:cubicBezTo>
                    <a:pt x="39" y="200"/>
                    <a:pt x="51" y="212"/>
                    <a:pt x="68" y="209"/>
                  </a:cubicBezTo>
                  <a:cubicBezTo>
                    <a:pt x="80" y="208"/>
                    <a:pt x="93" y="203"/>
                    <a:pt x="100" y="195"/>
                  </a:cubicBezTo>
                  <a:cubicBezTo>
                    <a:pt x="114" y="180"/>
                    <a:pt x="123" y="162"/>
                    <a:pt x="133" y="145"/>
                  </a:cubicBezTo>
                  <a:cubicBezTo>
                    <a:pt x="136" y="139"/>
                    <a:pt x="136" y="131"/>
                    <a:pt x="137" y="122"/>
                  </a:cubicBezTo>
                  <a:close/>
                  <a:moveTo>
                    <a:pt x="191" y="29"/>
                  </a:moveTo>
                  <a:cubicBezTo>
                    <a:pt x="171" y="32"/>
                    <a:pt x="145" y="57"/>
                    <a:pt x="143" y="73"/>
                  </a:cubicBezTo>
                  <a:cubicBezTo>
                    <a:pt x="142" y="78"/>
                    <a:pt x="145" y="84"/>
                    <a:pt x="148" y="86"/>
                  </a:cubicBezTo>
                  <a:cubicBezTo>
                    <a:pt x="150" y="88"/>
                    <a:pt x="158" y="87"/>
                    <a:pt x="161" y="85"/>
                  </a:cubicBezTo>
                  <a:cubicBezTo>
                    <a:pt x="178" y="71"/>
                    <a:pt x="187" y="52"/>
                    <a:pt x="19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359F465-7B5A-9A70-12A0-8D153D593FBB}"/>
                </a:ext>
              </a:extLst>
            </p:cNvPr>
            <p:cNvSpPr/>
            <p:nvPr/>
          </p:nvSpPr>
          <p:spPr bwMode="auto">
            <a:xfrm>
              <a:off x="4163" y="1411"/>
              <a:ext cx="488" cy="376"/>
            </a:xfrm>
            <a:custGeom>
              <a:avLst/>
              <a:gdLst>
                <a:gd name="T0" fmla="*/ 315 w 315"/>
                <a:gd name="T1" fmla="*/ 212 h 243"/>
                <a:gd name="T2" fmla="*/ 211 w 315"/>
                <a:gd name="T3" fmla="*/ 206 h 243"/>
                <a:gd name="T4" fmla="*/ 109 w 315"/>
                <a:gd name="T5" fmla="*/ 230 h 243"/>
                <a:gd name="T6" fmla="*/ 50 w 315"/>
                <a:gd name="T7" fmla="*/ 241 h 243"/>
                <a:gd name="T8" fmla="*/ 14 w 315"/>
                <a:gd name="T9" fmla="*/ 219 h 243"/>
                <a:gd name="T10" fmla="*/ 4 w 315"/>
                <a:gd name="T11" fmla="*/ 156 h 243"/>
                <a:gd name="T12" fmla="*/ 93 w 315"/>
                <a:gd name="T13" fmla="*/ 32 h 243"/>
                <a:gd name="T14" fmla="*/ 142 w 315"/>
                <a:gd name="T15" fmla="*/ 6 h 243"/>
                <a:gd name="T16" fmla="*/ 175 w 315"/>
                <a:gd name="T17" fmla="*/ 13 h 243"/>
                <a:gd name="T18" fmla="*/ 152 w 315"/>
                <a:gd name="T19" fmla="*/ 46 h 243"/>
                <a:gd name="T20" fmla="*/ 153 w 315"/>
                <a:gd name="T21" fmla="*/ 28 h 243"/>
                <a:gd name="T22" fmla="*/ 168 w 315"/>
                <a:gd name="T23" fmla="*/ 14 h 243"/>
                <a:gd name="T24" fmla="*/ 154 w 315"/>
                <a:gd name="T25" fmla="*/ 14 h 243"/>
                <a:gd name="T26" fmla="*/ 40 w 315"/>
                <a:gd name="T27" fmla="*/ 183 h 243"/>
                <a:gd name="T28" fmla="*/ 76 w 315"/>
                <a:gd name="T29" fmla="*/ 220 h 243"/>
                <a:gd name="T30" fmla="*/ 153 w 315"/>
                <a:gd name="T31" fmla="*/ 208 h 243"/>
                <a:gd name="T32" fmla="*/ 260 w 315"/>
                <a:gd name="T33" fmla="*/ 187 h 243"/>
                <a:gd name="T34" fmla="*/ 315 w 315"/>
                <a:gd name="T35" fmla="*/ 21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243">
                  <a:moveTo>
                    <a:pt x="315" y="212"/>
                  </a:moveTo>
                  <a:cubicBezTo>
                    <a:pt x="281" y="210"/>
                    <a:pt x="246" y="209"/>
                    <a:pt x="211" y="206"/>
                  </a:cubicBezTo>
                  <a:cubicBezTo>
                    <a:pt x="175" y="204"/>
                    <a:pt x="143" y="219"/>
                    <a:pt x="109" y="230"/>
                  </a:cubicBezTo>
                  <a:cubicBezTo>
                    <a:pt x="90" y="236"/>
                    <a:pt x="70" y="239"/>
                    <a:pt x="50" y="241"/>
                  </a:cubicBezTo>
                  <a:cubicBezTo>
                    <a:pt x="34" y="243"/>
                    <a:pt x="22" y="234"/>
                    <a:pt x="14" y="219"/>
                  </a:cubicBezTo>
                  <a:cubicBezTo>
                    <a:pt x="4" y="199"/>
                    <a:pt x="0" y="178"/>
                    <a:pt x="4" y="156"/>
                  </a:cubicBezTo>
                  <a:cubicBezTo>
                    <a:pt x="14" y="100"/>
                    <a:pt x="48" y="62"/>
                    <a:pt x="93" y="32"/>
                  </a:cubicBezTo>
                  <a:cubicBezTo>
                    <a:pt x="108" y="22"/>
                    <a:pt x="125" y="13"/>
                    <a:pt x="142" y="6"/>
                  </a:cubicBezTo>
                  <a:cubicBezTo>
                    <a:pt x="159" y="0"/>
                    <a:pt x="171" y="3"/>
                    <a:pt x="175" y="13"/>
                  </a:cubicBezTo>
                  <a:cubicBezTo>
                    <a:pt x="179" y="23"/>
                    <a:pt x="172" y="36"/>
                    <a:pt x="152" y="46"/>
                  </a:cubicBezTo>
                  <a:cubicBezTo>
                    <a:pt x="152" y="38"/>
                    <a:pt x="151" y="32"/>
                    <a:pt x="153" y="28"/>
                  </a:cubicBezTo>
                  <a:cubicBezTo>
                    <a:pt x="157" y="24"/>
                    <a:pt x="164" y="21"/>
                    <a:pt x="168" y="14"/>
                  </a:cubicBezTo>
                  <a:cubicBezTo>
                    <a:pt x="164" y="14"/>
                    <a:pt x="158" y="12"/>
                    <a:pt x="154" y="14"/>
                  </a:cubicBezTo>
                  <a:cubicBezTo>
                    <a:pt x="103" y="35"/>
                    <a:pt x="32" y="114"/>
                    <a:pt x="40" y="183"/>
                  </a:cubicBezTo>
                  <a:cubicBezTo>
                    <a:pt x="43" y="207"/>
                    <a:pt x="52" y="218"/>
                    <a:pt x="76" y="220"/>
                  </a:cubicBezTo>
                  <a:cubicBezTo>
                    <a:pt x="102" y="223"/>
                    <a:pt x="128" y="217"/>
                    <a:pt x="153" y="208"/>
                  </a:cubicBezTo>
                  <a:cubicBezTo>
                    <a:pt x="187" y="195"/>
                    <a:pt x="222" y="185"/>
                    <a:pt x="260" y="187"/>
                  </a:cubicBezTo>
                  <a:cubicBezTo>
                    <a:pt x="280" y="188"/>
                    <a:pt x="300" y="195"/>
                    <a:pt x="315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D9A299-0709-8B1F-76E6-54B219F330F2}"/>
                </a:ext>
              </a:extLst>
            </p:cNvPr>
            <p:cNvSpPr/>
            <p:nvPr/>
          </p:nvSpPr>
          <p:spPr bwMode="auto">
            <a:xfrm>
              <a:off x="4239" y="864"/>
              <a:ext cx="160" cy="420"/>
            </a:xfrm>
            <a:custGeom>
              <a:avLst/>
              <a:gdLst>
                <a:gd name="T0" fmla="*/ 40 w 103"/>
                <a:gd name="T1" fmla="*/ 266 h 272"/>
                <a:gd name="T2" fmla="*/ 18 w 103"/>
                <a:gd name="T3" fmla="*/ 269 h 272"/>
                <a:gd name="T4" fmla="*/ 2 w 103"/>
                <a:gd name="T5" fmla="*/ 255 h 272"/>
                <a:gd name="T6" fmla="*/ 13 w 103"/>
                <a:gd name="T7" fmla="*/ 192 h 272"/>
                <a:gd name="T8" fmla="*/ 60 w 103"/>
                <a:gd name="T9" fmla="*/ 55 h 272"/>
                <a:gd name="T10" fmla="*/ 73 w 103"/>
                <a:gd name="T11" fmla="*/ 21 h 272"/>
                <a:gd name="T12" fmla="*/ 100 w 103"/>
                <a:gd name="T13" fmla="*/ 0 h 272"/>
                <a:gd name="T14" fmla="*/ 103 w 103"/>
                <a:gd name="T15" fmla="*/ 3 h 272"/>
                <a:gd name="T16" fmla="*/ 84 w 103"/>
                <a:gd name="T17" fmla="*/ 59 h 272"/>
                <a:gd name="T18" fmla="*/ 40 w 103"/>
                <a:gd name="T19" fmla="*/ 220 h 272"/>
                <a:gd name="T20" fmla="*/ 40 w 103"/>
                <a:gd name="T21" fmla="*/ 26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272">
                  <a:moveTo>
                    <a:pt x="40" y="266"/>
                  </a:moveTo>
                  <a:cubicBezTo>
                    <a:pt x="35" y="267"/>
                    <a:pt x="26" y="268"/>
                    <a:pt x="18" y="269"/>
                  </a:cubicBezTo>
                  <a:cubicBezTo>
                    <a:pt x="4" y="272"/>
                    <a:pt x="0" y="269"/>
                    <a:pt x="2" y="255"/>
                  </a:cubicBezTo>
                  <a:cubicBezTo>
                    <a:pt x="5" y="234"/>
                    <a:pt x="7" y="212"/>
                    <a:pt x="13" y="192"/>
                  </a:cubicBezTo>
                  <a:cubicBezTo>
                    <a:pt x="27" y="146"/>
                    <a:pt x="44" y="101"/>
                    <a:pt x="60" y="55"/>
                  </a:cubicBezTo>
                  <a:cubicBezTo>
                    <a:pt x="64" y="44"/>
                    <a:pt x="69" y="32"/>
                    <a:pt x="73" y="21"/>
                  </a:cubicBezTo>
                  <a:cubicBezTo>
                    <a:pt x="78" y="6"/>
                    <a:pt x="92" y="9"/>
                    <a:pt x="100" y="0"/>
                  </a:cubicBezTo>
                  <a:cubicBezTo>
                    <a:pt x="101" y="1"/>
                    <a:pt x="102" y="2"/>
                    <a:pt x="103" y="3"/>
                  </a:cubicBezTo>
                  <a:cubicBezTo>
                    <a:pt x="97" y="22"/>
                    <a:pt x="90" y="40"/>
                    <a:pt x="84" y="59"/>
                  </a:cubicBezTo>
                  <a:cubicBezTo>
                    <a:pt x="69" y="113"/>
                    <a:pt x="54" y="166"/>
                    <a:pt x="40" y="220"/>
                  </a:cubicBezTo>
                  <a:cubicBezTo>
                    <a:pt x="37" y="234"/>
                    <a:pt x="40" y="249"/>
                    <a:pt x="40" y="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73F6667-E401-F7CE-853E-FC02E8FDDC83}"/>
                </a:ext>
              </a:extLst>
            </p:cNvPr>
            <p:cNvSpPr/>
            <p:nvPr/>
          </p:nvSpPr>
          <p:spPr bwMode="auto">
            <a:xfrm>
              <a:off x="5195" y="2142"/>
              <a:ext cx="63" cy="531"/>
            </a:xfrm>
            <a:custGeom>
              <a:avLst/>
              <a:gdLst>
                <a:gd name="T0" fmla="*/ 41 w 41"/>
                <a:gd name="T1" fmla="*/ 3 h 344"/>
                <a:gd name="T2" fmla="*/ 1 w 41"/>
                <a:gd name="T3" fmla="*/ 344 h 344"/>
                <a:gd name="T4" fmla="*/ 1 w 41"/>
                <a:gd name="T5" fmla="*/ 274 h 344"/>
                <a:gd name="T6" fmla="*/ 21 w 41"/>
                <a:gd name="T7" fmla="*/ 19 h 344"/>
                <a:gd name="T8" fmla="*/ 41 w 41"/>
                <a:gd name="T9" fmla="*/ 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4">
                  <a:moveTo>
                    <a:pt x="41" y="3"/>
                  </a:moveTo>
                  <a:cubicBezTo>
                    <a:pt x="33" y="118"/>
                    <a:pt x="22" y="231"/>
                    <a:pt x="1" y="344"/>
                  </a:cubicBezTo>
                  <a:cubicBezTo>
                    <a:pt x="1" y="320"/>
                    <a:pt x="0" y="297"/>
                    <a:pt x="1" y="274"/>
                  </a:cubicBezTo>
                  <a:cubicBezTo>
                    <a:pt x="7" y="189"/>
                    <a:pt x="14" y="104"/>
                    <a:pt x="21" y="19"/>
                  </a:cubicBezTo>
                  <a:cubicBezTo>
                    <a:pt x="21" y="6"/>
                    <a:pt x="26" y="0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22F32C5-209A-7D2C-CD5C-328547EEB3CF}"/>
                </a:ext>
              </a:extLst>
            </p:cNvPr>
            <p:cNvSpPr/>
            <p:nvPr/>
          </p:nvSpPr>
          <p:spPr bwMode="auto">
            <a:xfrm>
              <a:off x="4888" y="680"/>
              <a:ext cx="115" cy="584"/>
            </a:xfrm>
            <a:custGeom>
              <a:avLst/>
              <a:gdLst>
                <a:gd name="T0" fmla="*/ 68 w 74"/>
                <a:gd name="T1" fmla="*/ 378 h 378"/>
                <a:gd name="T2" fmla="*/ 55 w 74"/>
                <a:gd name="T3" fmla="*/ 334 h 378"/>
                <a:gd name="T4" fmla="*/ 10 w 74"/>
                <a:gd name="T5" fmla="*/ 18 h 378"/>
                <a:gd name="T6" fmla="*/ 12 w 74"/>
                <a:gd name="T7" fmla="*/ 0 h 378"/>
                <a:gd name="T8" fmla="*/ 19 w 74"/>
                <a:gd name="T9" fmla="*/ 17 h 378"/>
                <a:gd name="T10" fmla="*/ 72 w 74"/>
                <a:gd name="T11" fmla="*/ 358 h 378"/>
                <a:gd name="T12" fmla="*/ 74 w 74"/>
                <a:gd name="T13" fmla="*/ 376 h 378"/>
                <a:gd name="T14" fmla="*/ 68 w 74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78">
                  <a:moveTo>
                    <a:pt x="68" y="378"/>
                  </a:moveTo>
                  <a:cubicBezTo>
                    <a:pt x="64" y="363"/>
                    <a:pt x="58" y="349"/>
                    <a:pt x="55" y="334"/>
                  </a:cubicBezTo>
                  <a:cubicBezTo>
                    <a:pt x="40" y="229"/>
                    <a:pt x="24" y="123"/>
                    <a:pt x="10" y="18"/>
                  </a:cubicBezTo>
                  <a:cubicBezTo>
                    <a:pt x="9" y="12"/>
                    <a:pt x="0" y="3"/>
                    <a:pt x="12" y="0"/>
                  </a:cubicBezTo>
                  <a:cubicBezTo>
                    <a:pt x="13" y="0"/>
                    <a:pt x="18" y="11"/>
                    <a:pt x="19" y="17"/>
                  </a:cubicBezTo>
                  <a:cubicBezTo>
                    <a:pt x="37" y="131"/>
                    <a:pt x="55" y="244"/>
                    <a:pt x="72" y="358"/>
                  </a:cubicBezTo>
                  <a:cubicBezTo>
                    <a:pt x="73" y="364"/>
                    <a:pt x="74" y="370"/>
                    <a:pt x="74" y="376"/>
                  </a:cubicBezTo>
                  <a:cubicBezTo>
                    <a:pt x="72" y="377"/>
                    <a:pt x="70" y="377"/>
                    <a:pt x="68" y="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5BAD300-56F3-1816-BBDC-DFA3A662AB77}"/>
                </a:ext>
              </a:extLst>
            </p:cNvPr>
            <p:cNvSpPr/>
            <p:nvPr/>
          </p:nvSpPr>
          <p:spPr bwMode="auto">
            <a:xfrm>
              <a:off x="4292" y="3162"/>
              <a:ext cx="76" cy="556"/>
            </a:xfrm>
            <a:custGeom>
              <a:avLst/>
              <a:gdLst>
                <a:gd name="T0" fmla="*/ 48 w 49"/>
                <a:gd name="T1" fmla="*/ 0 h 360"/>
                <a:gd name="T2" fmla="*/ 48 w 49"/>
                <a:gd name="T3" fmla="*/ 13 h 360"/>
                <a:gd name="T4" fmla="*/ 12 w 49"/>
                <a:gd name="T5" fmla="*/ 347 h 360"/>
                <a:gd name="T6" fmla="*/ 10 w 49"/>
                <a:gd name="T7" fmla="*/ 357 h 360"/>
                <a:gd name="T8" fmla="*/ 3 w 49"/>
                <a:gd name="T9" fmla="*/ 359 h 360"/>
                <a:gd name="T10" fmla="*/ 0 w 49"/>
                <a:gd name="T11" fmla="*/ 350 h 360"/>
                <a:gd name="T12" fmla="*/ 4 w 49"/>
                <a:gd name="T13" fmla="*/ 253 h 360"/>
                <a:gd name="T14" fmla="*/ 31 w 49"/>
                <a:gd name="T15" fmla="*/ 48 h 360"/>
                <a:gd name="T16" fmla="*/ 43 w 49"/>
                <a:gd name="T17" fmla="*/ 0 h 360"/>
                <a:gd name="T18" fmla="*/ 48 w 49"/>
                <a:gd name="T1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60">
                  <a:moveTo>
                    <a:pt x="48" y="0"/>
                  </a:moveTo>
                  <a:cubicBezTo>
                    <a:pt x="48" y="4"/>
                    <a:pt x="49" y="9"/>
                    <a:pt x="48" y="13"/>
                  </a:cubicBezTo>
                  <a:cubicBezTo>
                    <a:pt x="25" y="123"/>
                    <a:pt x="17" y="235"/>
                    <a:pt x="12" y="347"/>
                  </a:cubicBezTo>
                  <a:cubicBezTo>
                    <a:pt x="11" y="351"/>
                    <a:pt x="11" y="354"/>
                    <a:pt x="10" y="357"/>
                  </a:cubicBezTo>
                  <a:cubicBezTo>
                    <a:pt x="9" y="358"/>
                    <a:pt x="3" y="360"/>
                    <a:pt x="3" y="359"/>
                  </a:cubicBezTo>
                  <a:cubicBezTo>
                    <a:pt x="1" y="357"/>
                    <a:pt x="0" y="353"/>
                    <a:pt x="0" y="350"/>
                  </a:cubicBezTo>
                  <a:cubicBezTo>
                    <a:pt x="1" y="318"/>
                    <a:pt x="0" y="285"/>
                    <a:pt x="4" y="253"/>
                  </a:cubicBezTo>
                  <a:cubicBezTo>
                    <a:pt x="12" y="184"/>
                    <a:pt x="22" y="116"/>
                    <a:pt x="31" y="48"/>
                  </a:cubicBezTo>
                  <a:cubicBezTo>
                    <a:pt x="34" y="32"/>
                    <a:pt x="39" y="16"/>
                    <a:pt x="43" y="0"/>
                  </a:cubicBezTo>
                  <a:cubicBezTo>
                    <a:pt x="45" y="0"/>
                    <a:pt x="4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49CB1BB-6973-6065-A3AD-25B3A55F48A3}"/>
                </a:ext>
              </a:extLst>
            </p:cNvPr>
            <p:cNvSpPr/>
            <p:nvPr/>
          </p:nvSpPr>
          <p:spPr bwMode="auto">
            <a:xfrm>
              <a:off x="5145" y="2094"/>
              <a:ext cx="188" cy="57"/>
            </a:xfrm>
            <a:custGeom>
              <a:avLst/>
              <a:gdLst>
                <a:gd name="T0" fmla="*/ 115 w 121"/>
                <a:gd name="T1" fmla="*/ 37 h 37"/>
                <a:gd name="T2" fmla="*/ 103 w 121"/>
                <a:gd name="T3" fmla="*/ 18 h 37"/>
                <a:gd name="T4" fmla="*/ 0 w 121"/>
                <a:gd name="T5" fmla="*/ 5 h 37"/>
                <a:gd name="T6" fmla="*/ 13 w 121"/>
                <a:gd name="T7" fmla="*/ 0 h 37"/>
                <a:gd name="T8" fmla="*/ 90 w 121"/>
                <a:gd name="T9" fmla="*/ 0 h 37"/>
                <a:gd name="T10" fmla="*/ 115 w 121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37">
                  <a:moveTo>
                    <a:pt x="115" y="37"/>
                  </a:moveTo>
                  <a:cubicBezTo>
                    <a:pt x="111" y="32"/>
                    <a:pt x="108" y="26"/>
                    <a:pt x="103" y="18"/>
                  </a:cubicBezTo>
                  <a:cubicBezTo>
                    <a:pt x="72" y="18"/>
                    <a:pt x="35" y="36"/>
                    <a:pt x="0" y="5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39" y="0"/>
                    <a:pt x="64" y="0"/>
                    <a:pt x="90" y="0"/>
                  </a:cubicBezTo>
                  <a:cubicBezTo>
                    <a:pt x="107" y="0"/>
                    <a:pt x="121" y="17"/>
                    <a:pt x="1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B955C-5E5B-86C7-7720-B29745C0FF17}"/>
                </a:ext>
              </a:extLst>
            </p:cNvPr>
            <p:cNvSpPr/>
            <p:nvPr/>
          </p:nvSpPr>
          <p:spPr bwMode="auto">
            <a:xfrm>
              <a:off x="4490" y="1233"/>
              <a:ext cx="251" cy="81"/>
            </a:xfrm>
            <a:custGeom>
              <a:avLst/>
              <a:gdLst>
                <a:gd name="T0" fmla="*/ 0 w 162"/>
                <a:gd name="T1" fmla="*/ 41 h 52"/>
                <a:gd name="T2" fmla="*/ 141 w 162"/>
                <a:gd name="T3" fmla="*/ 41 h 52"/>
                <a:gd name="T4" fmla="*/ 143 w 162"/>
                <a:gd name="T5" fmla="*/ 36 h 52"/>
                <a:gd name="T6" fmla="*/ 124 w 162"/>
                <a:gd name="T7" fmla="*/ 23 h 52"/>
                <a:gd name="T8" fmla="*/ 119 w 162"/>
                <a:gd name="T9" fmla="*/ 0 h 52"/>
                <a:gd name="T10" fmla="*/ 162 w 162"/>
                <a:gd name="T11" fmla="*/ 26 h 52"/>
                <a:gd name="T12" fmla="*/ 121 w 162"/>
                <a:gd name="T13" fmla="*/ 51 h 52"/>
                <a:gd name="T14" fmla="*/ 14 w 162"/>
                <a:gd name="T15" fmla="*/ 47 h 52"/>
                <a:gd name="T16" fmla="*/ 0 w 162"/>
                <a:gd name="T17" fmla="*/ 46 h 52"/>
                <a:gd name="T18" fmla="*/ 0 w 162"/>
                <a:gd name="T19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52">
                  <a:moveTo>
                    <a:pt x="0" y="41"/>
                  </a:moveTo>
                  <a:cubicBezTo>
                    <a:pt x="47" y="41"/>
                    <a:pt x="94" y="41"/>
                    <a:pt x="141" y="41"/>
                  </a:cubicBezTo>
                  <a:cubicBezTo>
                    <a:pt x="141" y="39"/>
                    <a:pt x="142" y="38"/>
                    <a:pt x="143" y="36"/>
                  </a:cubicBezTo>
                  <a:cubicBezTo>
                    <a:pt x="136" y="32"/>
                    <a:pt x="131" y="27"/>
                    <a:pt x="124" y="23"/>
                  </a:cubicBezTo>
                  <a:cubicBezTo>
                    <a:pt x="115" y="18"/>
                    <a:pt x="111" y="12"/>
                    <a:pt x="119" y="0"/>
                  </a:cubicBezTo>
                  <a:cubicBezTo>
                    <a:pt x="133" y="9"/>
                    <a:pt x="147" y="17"/>
                    <a:pt x="162" y="26"/>
                  </a:cubicBezTo>
                  <a:cubicBezTo>
                    <a:pt x="151" y="43"/>
                    <a:pt x="140" y="52"/>
                    <a:pt x="121" y="51"/>
                  </a:cubicBezTo>
                  <a:cubicBezTo>
                    <a:pt x="85" y="48"/>
                    <a:pt x="50" y="48"/>
                    <a:pt x="14" y="47"/>
                  </a:cubicBezTo>
                  <a:cubicBezTo>
                    <a:pt x="9" y="47"/>
                    <a:pt x="5" y="46"/>
                    <a:pt x="0" y="46"/>
                  </a:cubicBezTo>
                  <a:cubicBezTo>
                    <a:pt x="0" y="44"/>
                    <a:pt x="0" y="43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6644552-C3A8-D688-41D5-3E83AF9B5E6A}"/>
                </a:ext>
              </a:extLst>
            </p:cNvPr>
            <p:cNvSpPr/>
            <p:nvPr/>
          </p:nvSpPr>
          <p:spPr bwMode="auto">
            <a:xfrm>
              <a:off x="5351" y="1570"/>
              <a:ext cx="22" cy="303"/>
            </a:xfrm>
            <a:custGeom>
              <a:avLst/>
              <a:gdLst>
                <a:gd name="T0" fmla="*/ 4 w 14"/>
                <a:gd name="T1" fmla="*/ 0 h 196"/>
                <a:gd name="T2" fmla="*/ 13 w 14"/>
                <a:gd name="T3" fmla="*/ 42 h 196"/>
                <a:gd name="T4" fmla="*/ 14 w 14"/>
                <a:gd name="T5" fmla="*/ 189 h 196"/>
                <a:gd name="T6" fmla="*/ 8 w 14"/>
                <a:gd name="T7" fmla="*/ 196 h 196"/>
                <a:gd name="T8" fmla="*/ 3 w 14"/>
                <a:gd name="T9" fmla="*/ 186 h 196"/>
                <a:gd name="T10" fmla="*/ 4 w 14"/>
                <a:gd name="T11" fmla="*/ 75 h 196"/>
                <a:gd name="T12" fmla="*/ 1 w 14"/>
                <a:gd name="T13" fmla="*/ 19 h 196"/>
                <a:gd name="T14" fmla="*/ 0 w 14"/>
                <a:gd name="T15" fmla="*/ 0 h 196"/>
                <a:gd name="T16" fmla="*/ 4 w 14"/>
                <a:gd name="T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6">
                  <a:moveTo>
                    <a:pt x="4" y="0"/>
                  </a:moveTo>
                  <a:cubicBezTo>
                    <a:pt x="7" y="14"/>
                    <a:pt x="12" y="28"/>
                    <a:pt x="13" y="42"/>
                  </a:cubicBezTo>
                  <a:cubicBezTo>
                    <a:pt x="14" y="91"/>
                    <a:pt x="14" y="140"/>
                    <a:pt x="14" y="189"/>
                  </a:cubicBezTo>
                  <a:cubicBezTo>
                    <a:pt x="14" y="192"/>
                    <a:pt x="10" y="194"/>
                    <a:pt x="8" y="196"/>
                  </a:cubicBezTo>
                  <a:cubicBezTo>
                    <a:pt x="6" y="193"/>
                    <a:pt x="3" y="190"/>
                    <a:pt x="3" y="186"/>
                  </a:cubicBezTo>
                  <a:cubicBezTo>
                    <a:pt x="3" y="149"/>
                    <a:pt x="4" y="112"/>
                    <a:pt x="4" y="75"/>
                  </a:cubicBezTo>
                  <a:cubicBezTo>
                    <a:pt x="4" y="56"/>
                    <a:pt x="2" y="38"/>
                    <a:pt x="1" y="19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BFB6649-0916-E716-66AA-39181B0195B3}"/>
                </a:ext>
              </a:extLst>
            </p:cNvPr>
            <p:cNvSpPr/>
            <p:nvPr/>
          </p:nvSpPr>
          <p:spPr bwMode="auto">
            <a:xfrm>
              <a:off x="4506" y="1872"/>
              <a:ext cx="71" cy="97"/>
            </a:xfrm>
            <a:custGeom>
              <a:avLst/>
              <a:gdLst>
                <a:gd name="T0" fmla="*/ 46 w 46"/>
                <a:gd name="T1" fmla="*/ 1 h 63"/>
                <a:gd name="T2" fmla="*/ 46 w 46"/>
                <a:gd name="T3" fmla="*/ 59 h 63"/>
                <a:gd name="T4" fmla="*/ 42 w 46"/>
                <a:gd name="T5" fmla="*/ 59 h 63"/>
                <a:gd name="T6" fmla="*/ 38 w 46"/>
                <a:gd name="T7" fmla="*/ 25 h 63"/>
                <a:gd name="T8" fmla="*/ 37 w 46"/>
                <a:gd name="T9" fmla="*/ 25 h 63"/>
                <a:gd name="T10" fmla="*/ 26 w 46"/>
                <a:gd name="T11" fmla="*/ 62 h 63"/>
                <a:gd name="T12" fmla="*/ 12 w 46"/>
                <a:gd name="T13" fmla="*/ 33 h 63"/>
                <a:gd name="T14" fmla="*/ 8 w 46"/>
                <a:gd name="T15" fmla="*/ 63 h 63"/>
                <a:gd name="T16" fmla="*/ 0 w 46"/>
                <a:gd name="T17" fmla="*/ 63 h 63"/>
                <a:gd name="T18" fmla="*/ 0 w 46"/>
                <a:gd name="T19" fmla="*/ 7 h 63"/>
                <a:gd name="T20" fmla="*/ 4 w 46"/>
                <a:gd name="T21" fmla="*/ 2 h 63"/>
                <a:gd name="T22" fmla="*/ 11 w 46"/>
                <a:gd name="T23" fmla="*/ 6 h 63"/>
                <a:gd name="T24" fmla="*/ 21 w 46"/>
                <a:gd name="T25" fmla="*/ 31 h 63"/>
                <a:gd name="T26" fmla="*/ 46 w 46"/>
                <a:gd name="T2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62">
                  <a:moveTo>
                    <a:pt x="46" y="1"/>
                  </a:moveTo>
                  <a:cubicBezTo>
                    <a:pt x="46" y="22"/>
                    <a:pt x="46" y="40"/>
                    <a:pt x="46" y="59"/>
                  </a:cubicBezTo>
                  <a:cubicBezTo>
                    <a:pt x="45" y="59"/>
                    <a:pt x="43" y="59"/>
                    <a:pt x="42" y="59"/>
                  </a:cubicBezTo>
                  <a:cubicBezTo>
                    <a:pt x="41" y="48"/>
                    <a:pt x="40" y="36"/>
                    <a:pt x="38" y="25"/>
                  </a:cubicBezTo>
                  <a:cubicBezTo>
                    <a:pt x="38" y="25"/>
                    <a:pt x="37" y="25"/>
                    <a:pt x="37" y="25"/>
                  </a:cubicBezTo>
                  <a:cubicBezTo>
                    <a:pt x="33" y="36"/>
                    <a:pt x="30" y="47"/>
                    <a:pt x="26" y="62"/>
                  </a:cubicBezTo>
                  <a:cubicBezTo>
                    <a:pt x="21" y="51"/>
                    <a:pt x="17" y="43"/>
                    <a:pt x="12" y="33"/>
                  </a:cubicBezTo>
                  <a:cubicBezTo>
                    <a:pt x="11" y="45"/>
                    <a:pt x="9" y="54"/>
                    <a:pt x="8" y="63"/>
                  </a:cubicBezTo>
                  <a:cubicBezTo>
                    <a:pt x="6" y="63"/>
                    <a:pt x="3" y="63"/>
                    <a:pt x="0" y="63"/>
                  </a:cubicBezTo>
                  <a:cubicBezTo>
                    <a:pt x="0" y="44"/>
                    <a:pt x="0" y="26"/>
                    <a:pt x="0" y="7"/>
                  </a:cubicBezTo>
                  <a:cubicBezTo>
                    <a:pt x="0" y="5"/>
                    <a:pt x="3" y="2"/>
                    <a:pt x="4" y="2"/>
                  </a:cubicBezTo>
                  <a:cubicBezTo>
                    <a:pt x="7" y="3"/>
                    <a:pt x="10" y="4"/>
                    <a:pt x="11" y="6"/>
                  </a:cubicBezTo>
                  <a:cubicBezTo>
                    <a:pt x="15" y="14"/>
                    <a:pt x="18" y="23"/>
                    <a:pt x="21" y="31"/>
                  </a:cubicBezTo>
                  <a:cubicBezTo>
                    <a:pt x="34" y="25"/>
                    <a:pt x="22" y="0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F479B13-6409-C272-F6C3-E9F8EE45D797}"/>
                </a:ext>
              </a:extLst>
            </p:cNvPr>
            <p:cNvSpPr/>
            <p:nvPr/>
          </p:nvSpPr>
          <p:spPr bwMode="auto">
            <a:xfrm>
              <a:off x="4128" y="1372"/>
              <a:ext cx="76" cy="224"/>
            </a:xfrm>
            <a:custGeom>
              <a:avLst/>
              <a:gdLst>
                <a:gd name="T0" fmla="*/ 49 w 49"/>
                <a:gd name="T1" fmla="*/ 0 h 145"/>
                <a:gd name="T2" fmla="*/ 15 w 49"/>
                <a:gd name="T3" fmla="*/ 145 h 145"/>
                <a:gd name="T4" fmla="*/ 49 w 49"/>
                <a:gd name="T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45">
                  <a:moveTo>
                    <a:pt x="49" y="0"/>
                  </a:moveTo>
                  <a:cubicBezTo>
                    <a:pt x="37" y="49"/>
                    <a:pt x="26" y="97"/>
                    <a:pt x="15" y="145"/>
                  </a:cubicBezTo>
                  <a:cubicBezTo>
                    <a:pt x="0" y="118"/>
                    <a:pt x="27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B7579B-BA43-1492-62C5-290D1900904D}"/>
                </a:ext>
              </a:extLst>
            </p:cNvPr>
            <p:cNvSpPr/>
            <p:nvPr/>
          </p:nvSpPr>
          <p:spPr bwMode="auto">
            <a:xfrm>
              <a:off x="5161" y="1873"/>
              <a:ext cx="42" cy="99"/>
            </a:xfrm>
            <a:custGeom>
              <a:avLst/>
              <a:gdLst>
                <a:gd name="T0" fmla="*/ 25 w 27"/>
                <a:gd name="T1" fmla="*/ 64 h 64"/>
                <a:gd name="T2" fmla="*/ 12 w 27"/>
                <a:gd name="T3" fmla="*/ 37 h 64"/>
                <a:gd name="T4" fmla="*/ 8 w 27"/>
                <a:gd name="T5" fmla="*/ 59 h 64"/>
                <a:gd name="T6" fmla="*/ 4 w 27"/>
                <a:gd name="T7" fmla="*/ 63 h 64"/>
                <a:gd name="T8" fmla="*/ 0 w 27"/>
                <a:gd name="T9" fmla="*/ 58 h 64"/>
                <a:gd name="T10" fmla="*/ 2 w 27"/>
                <a:gd name="T11" fmla="*/ 7 h 64"/>
                <a:gd name="T12" fmla="*/ 11 w 27"/>
                <a:gd name="T13" fmla="*/ 0 h 64"/>
                <a:gd name="T14" fmla="*/ 26 w 27"/>
                <a:gd name="T15" fmla="*/ 8 h 64"/>
                <a:gd name="T16" fmla="*/ 27 w 27"/>
                <a:gd name="T17" fmla="*/ 11 h 64"/>
                <a:gd name="T18" fmla="*/ 27 w 27"/>
                <a:gd name="T19" fmla="*/ 63 h 64"/>
                <a:gd name="T20" fmla="*/ 25 w 27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4">
                  <a:moveTo>
                    <a:pt x="25" y="64"/>
                  </a:moveTo>
                  <a:cubicBezTo>
                    <a:pt x="21" y="56"/>
                    <a:pt x="17" y="49"/>
                    <a:pt x="12" y="37"/>
                  </a:cubicBezTo>
                  <a:cubicBezTo>
                    <a:pt x="10" y="47"/>
                    <a:pt x="10" y="53"/>
                    <a:pt x="8" y="59"/>
                  </a:cubicBezTo>
                  <a:cubicBezTo>
                    <a:pt x="8" y="60"/>
                    <a:pt x="6" y="62"/>
                    <a:pt x="4" y="63"/>
                  </a:cubicBezTo>
                  <a:cubicBezTo>
                    <a:pt x="3" y="61"/>
                    <a:pt x="0" y="60"/>
                    <a:pt x="0" y="58"/>
                  </a:cubicBezTo>
                  <a:cubicBezTo>
                    <a:pt x="0" y="41"/>
                    <a:pt x="1" y="24"/>
                    <a:pt x="2" y="7"/>
                  </a:cubicBezTo>
                  <a:cubicBezTo>
                    <a:pt x="3" y="4"/>
                    <a:pt x="9" y="0"/>
                    <a:pt x="11" y="0"/>
                  </a:cubicBezTo>
                  <a:cubicBezTo>
                    <a:pt x="17" y="2"/>
                    <a:pt x="21" y="5"/>
                    <a:pt x="26" y="8"/>
                  </a:cubicBezTo>
                  <a:cubicBezTo>
                    <a:pt x="27" y="9"/>
                    <a:pt x="27" y="10"/>
                    <a:pt x="27" y="11"/>
                  </a:cubicBezTo>
                  <a:cubicBezTo>
                    <a:pt x="27" y="28"/>
                    <a:pt x="27" y="46"/>
                    <a:pt x="27" y="63"/>
                  </a:cubicBezTo>
                  <a:cubicBezTo>
                    <a:pt x="26" y="63"/>
                    <a:pt x="26" y="64"/>
                    <a:pt x="2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108290-CBF0-9D85-841A-2634EA320307}"/>
                </a:ext>
              </a:extLst>
            </p:cNvPr>
            <p:cNvSpPr/>
            <p:nvPr/>
          </p:nvSpPr>
          <p:spPr bwMode="auto">
            <a:xfrm>
              <a:off x="4594" y="1873"/>
              <a:ext cx="62" cy="99"/>
            </a:xfrm>
            <a:custGeom>
              <a:avLst/>
              <a:gdLst>
                <a:gd name="T0" fmla="*/ 11 w 40"/>
                <a:gd name="T1" fmla="*/ 48 h 64"/>
                <a:gd name="T2" fmla="*/ 5 w 40"/>
                <a:gd name="T3" fmla="*/ 64 h 64"/>
                <a:gd name="T4" fmla="*/ 1 w 40"/>
                <a:gd name="T5" fmla="*/ 53 h 64"/>
                <a:gd name="T6" fmla="*/ 10 w 40"/>
                <a:gd name="T7" fmla="*/ 7 h 64"/>
                <a:gd name="T8" fmla="*/ 16 w 40"/>
                <a:gd name="T9" fmla="*/ 0 h 64"/>
                <a:gd name="T10" fmla="*/ 25 w 40"/>
                <a:gd name="T11" fmla="*/ 6 h 64"/>
                <a:gd name="T12" fmla="*/ 40 w 40"/>
                <a:gd name="T13" fmla="*/ 63 h 64"/>
                <a:gd name="T14" fmla="*/ 11 w 40"/>
                <a:gd name="T1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4">
                  <a:moveTo>
                    <a:pt x="11" y="48"/>
                  </a:moveTo>
                  <a:cubicBezTo>
                    <a:pt x="10" y="52"/>
                    <a:pt x="8" y="56"/>
                    <a:pt x="5" y="64"/>
                  </a:cubicBezTo>
                  <a:cubicBezTo>
                    <a:pt x="3" y="59"/>
                    <a:pt x="0" y="56"/>
                    <a:pt x="1" y="53"/>
                  </a:cubicBezTo>
                  <a:cubicBezTo>
                    <a:pt x="3" y="38"/>
                    <a:pt x="6" y="23"/>
                    <a:pt x="10" y="7"/>
                  </a:cubicBezTo>
                  <a:cubicBezTo>
                    <a:pt x="10" y="4"/>
                    <a:pt x="14" y="0"/>
                    <a:pt x="16" y="0"/>
                  </a:cubicBezTo>
                  <a:cubicBezTo>
                    <a:pt x="19" y="1"/>
                    <a:pt x="24" y="3"/>
                    <a:pt x="25" y="6"/>
                  </a:cubicBezTo>
                  <a:cubicBezTo>
                    <a:pt x="30" y="24"/>
                    <a:pt x="35" y="43"/>
                    <a:pt x="40" y="63"/>
                  </a:cubicBezTo>
                  <a:cubicBezTo>
                    <a:pt x="28" y="60"/>
                    <a:pt x="30" y="37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18FBFC5-7649-9B91-A9E7-FAC2C8481EA9}"/>
                </a:ext>
              </a:extLst>
            </p:cNvPr>
            <p:cNvSpPr/>
            <p:nvPr/>
          </p:nvSpPr>
          <p:spPr bwMode="auto">
            <a:xfrm>
              <a:off x="4791" y="1280"/>
              <a:ext cx="218" cy="29"/>
            </a:xfrm>
            <a:custGeom>
              <a:avLst/>
              <a:gdLst>
                <a:gd name="T0" fmla="*/ 141 w 141"/>
                <a:gd name="T1" fmla="*/ 15 h 19"/>
                <a:gd name="T2" fmla="*/ 0 w 141"/>
                <a:gd name="T3" fmla="*/ 19 h 19"/>
                <a:gd name="T4" fmla="*/ 141 w 141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9">
                  <a:moveTo>
                    <a:pt x="141" y="15"/>
                  </a:moveTo>
                  <a:cubicBezTo>
                    <a:pt x="96" y="16"/>
                    <a:pt x="49" y="18"/>
                    <a:pt x="0" y="19"/>
                  </a:cubicBezTo>
                  <a:cubicBezTo>
                    <a:pt x="20" y="2"/>
                    <a:pt x="108" y="0"/>
                    <a:pt x="14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B46F79B-B270-B56E-DB77-D126897B6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9" y="1873"/>
              <a:ext cx="47" cy="99"/>
            </a:xfrm>
            <a:custGeom>
              <a:avLst/>
              <a:gdLst>
                <a:gd name="T0" fmla="*/ 1 w 30"/>
                <a:gd name="T1" fmla="*/ 59 h 64"/>
                <a:gd name="T2" fmla="*/ 1 w 30"/>
                <a:gd name="T3" fmla="*/ 9 h 64"/>
                <a:gd name="T4" fmla="*/ 13 w 30"/>
                <a:gd name="T5" fmla="*/ 0 h 64"/>
                <a:gd name="T6" fmla="*/ 28 w 30"/>
                <a:gd name="T7" fmla="*/ 10 h 64"/>
                <a:gd name="T8" fmla="*/ 26 w 30"/>
                <a:gd name="T9" fmla="*/ 53 h 64"/>
                <a:gd name="T10" fmla="*/ 4 w 30"/>
                <a:gd name="T11" fmla="*/ 64 h 64"/>
                <a:gd name="T12" fmla="*/ 1 w 30"/>
                <a:gd name="T13" fmla="*/ 59 h 64"/>
                <a:gd name="T14" fmla="*/ 18 w 30"/>
                <a:gd name="T15" fmla="*/ 11 h 64"/>
                <a:gd name="T16" fmla="*/ 18 w 30"/>
                <a:gd name="T17" fmla="*/ 52 h 64"/>
                <a:gd name="T18" fmla="*/ 18 w 30"/>
                <a:gd name="T19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4">
                  <a:moveTo>
                    <a:pt x="1" y="59"/>
                  </a:moveTo>
                  <a:cubicBezTo>
                    <a:pt x="1" y="42"/>
                    <a:pt x="0" y="25"/>
                    <a:pt x="1" y="9"/>
                  </a:cubicBezTo>
                  <a:cubicBezTo>
                    <a:pt x="2" y="5"/>
                    <a:pt x="9" y="0"/>
                    <a:pt x="13" y="0"/>
                  </a:cubicBezTo>
                  <a:cubicBezTo>
                    <a:pt x="18" y="1"/>
                    <a:pt x="28" y="6"/>
                    <a:pt x="28" y="10"/>
                  </a:cubicBezTo>
                  <a:cubicBezTo>
                    <a:pt x="30" y="24"/>
                    <a:pt x="30" y="39"/>
                    <a:pt x="26" y="53"/>
                  </a:cubicBezTo>
                  <a:cubicBezTo>
                    <a:pt x="25" y="58"/>
                    <a:pt x="12" y="60"/>
                    <a:pt x="4" y="64"/>
                  </a:cubicBezTo>
                  <a:cubicBezTo>
                    <a:pt x="3" y="62"/>
                    <a:pt x="2" y="61"/>
                    <a:pt x="1" y="59"/>
                  </a:cubicBezTo>
                  <a:close/>
                  <a:moveTo>
                    <a:pt x="18" y="11"/>
                  </a:moveTo>
                  <a:cubicBezTo>
                    <a:pt x="8" y="24"/>
                    <a:pt x="9" y="44"/>
                    <a:pt x="18" y="52"/>
                  </a:cubicBezTo>
                  <a:cubicBezTo>
                    <a:pt x="18" y="37"/>
                    <a:pt x="18" y="24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FC5863E-14C6-A4C8-112C-B3B72B9EA876}"/>
                </a:ext>
              </a:extLst>
            </p:cNvPr>
            <p:cNvSpPr/>
            <p:nvPr/>
          </p:nvSpPr>
          <p:spPr bwMode="auto">
            <a:xfrm>
              <a:off x="5255" y="1130"/>
              <a:ext cx="75" cy="176"/>
            </a:xfrm>
            <a:custGeom>
              <a:avLst/>
              <a:gdLst>
                <a:gd name="T0" fmla="*/ 8 w 48"/>
                <a:gd name="T1" fmla="*/ 0 h 114"/>
                <a:gd name="T2" fmla="*/ 48 w 48"/>
                <a:gd name="T3" fmla="*/ 114 h 114"/>
                <a:gd name="T4" fmla="*/ 32 w 48"/>
                <a:gd name="T5" fmla="*/ 102 h 114"/>
                <a:gd name="T6" fmla="*/ 3 w 48"/>
                <a:gd name="T7" fmla="*/ 19 h 114"/>
                <a:gd name="T8" fmla="*/ 4 w 48"/>
                <a:gd name="T9" fmla="*/ 0 h 114"/>
                <a:gd name="T10" fmla="*/ 8 w 48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14">
                  <a:moveTo>
                    <a:pt x="8" y="0"/>
                  </a:moveTo>
                  <a:cubicBezTo>
                    <a:pt x="22" y="38"/>
                    <a:pt x="40" y="73"/>
                    <a:pt x="48" y="114"/>
                  </a:cubicBezTo>
                  <a:cubicBezTo>
                    <a:pt x="37" y="114"/>
                    <a:pt x="33" y="111"/>
                    <a:pt x="32" y="102"/>
                  </a:cubicBezTo>
                  <a:cubicBezTo>
                    <a:pt x="27" y="73"/>
                    <a:pt x="20" y="44"/>
                    <a:pt x="3" y="19"/>
                  </a:cubicBezTo>
                  <a:cubicBezTo>
                    <a:pt x="0" y="15"/>
                    <a:pt x="3" y="7"/>
                    <a:pt x="4" y="0"/>
                  </a:cubicBezTo>
                  <a:cubicBezTo>
                    <a:pt x="5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7D8D9CC-000D-1AD1-CE70-8CB71F8DA40B}"/>
                </a:ext>
              </a:extLst>
            </p:cNvPr>
            <p:cNvSpPr/>
            <p:nvPr/>
          </p:nvSpPr>
          <p:spPr bwMode="auto">
            <a:xfrm>
              <a:off x="4921" y="3560"/>
              <a:ext cx="35" cy="158"/>
            </a:xfrm>
            <a:custGeom>
              <a:avLst/>
              <a:gdLst>
                <a:gd name="T0" fmla="*/ 23 w 23"/>
                <a:gd name="T1" fmla="*/ 102 h 102"/>
                <a:gd name="T2" fmla="*/ 1 w 23"/>
                <a:gd name="T3" fmla="*/ 102 h 102"/>
                <a:gd name="T4" fmla="*/ 0 w 23"/>
                <a:gd name="T5" fmla="*/ 100 h 102"/>
                <a:gd name="T6" fmla="*/ 5 w 23"/>
                <a:gd name="T7" fmla="*/ 69 h 102"/>
                <a:gd name="T8" fmla="*/ 8 w 23"/>
                <a:gd name="T9" fmla="*/ 29 h 102"/>
                <a:gd name="T10" fmla="*/ 8 w 23"/>
                <a:gd name="T11" fmla="*/ 0 h 102"/>
                <a:gd name="T12" fmla="*/ 12 w 23"/>
                <a:gd name="T13" fmla="*/ 0 h 102"/>
                <a:gd name="T14" fmla="*/ 23 w 23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cubicBezTo>
                    <a:pt x="15" y="102"/>
                    <a:pt x="8" y="102"/>
                    <a:pt x="1" y="102"/>
                  </a:cubicBezTo>
                  <a:cubicBezTo>
                    <a:pt x="1" y="102"/>
                    <a:pt x="0" y="100"/>
                    <a:pt x="0" y="100"/>
                  </a:cubicBezTo>
                  <a:cubicBezTo>
                    <a:pt x="9" y="91"/>
                    <a:pt x="2" y="79"/>
                    <a:pt x="5" y="69"/>
                  </a:cubicBezTo>
                  <a:cubicBezTo>
                    <a:pt x="8" y="56"/>
                    <a:pt x="8" y="42"/>
                    <a:pt x="8" y="29"/>
                  </a:cubicBezTo>
                  <a:cubicBezTo>
                    <a:pt x="9" y="19"/>
                    <a:pt x="8" y="1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6" y="34"/>
                    <a:pt x="19" y="67"/>
                    <a:pt x="23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D205DC5-E8C0-E70B-8437-EEA1D22195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8" y="1882"/>
              <a:ext cx="54" cy="101"/>
            </a:xfrm>
            <a:custGeom>
              <a:avLst/>
              <a:gdLst>
                <a:gd name="T0" fmla="*/ 6 w 35"/>
                <a:gd name="T1" fmla="*/ 65 h 65"/>
                <a:gd name="T2" fmla="*/ 2 w 35"/>
                <a:gd name="T3" fmla="*/ 56 h 65"/>
                <a:gd name="T4" fmla="*/ 1 w 35"/>
                <a:gd name="T5" fmla="*/ 12 h 65"/>
                <a:gd name="T6" fmla="*/ 7 w 35"/>
                <a:gd name="T7" fmla="*/ 0 h 65"/>
                <a:gd name="T8" fmla="*/ 29 w 35"/>
                <a:gd name="T9" fmla="*/ 6 h 65"/>
                <a:gd name="T10" fmla="*/ 22 w 35"/>
                <a:gd name="T11" fmla="*/ 35 h 65"/>
                <a:gd name="T12" fmla="*/ 10 w 35"/>
                <a:gd name="T13" fmla="*/ 58 h 65"/>
                <a:gd name="T14" fmla="*/ 10 w 35"/>
                <a:gd name="T15" fmla="*/ 63 h 65"/>
                <a:gd name="T16" fmla="*/ 6 w 35"/>
                <a:gd name="T17" fmla="*/ 65 h 65"/>
                <a:gd name="T18" fmla="*/ 14 w 35"/>
                <a:gd name="T19" fmla="*/ 6 h 65"/>
                <a:gd name="T20" fmla="*/ 10 w 35"/>
                <a:gd name="T21" fmla="*/ 8 h 65"/>
                <a:gd name="T22" fmla="*/ 11 w 35"/>
                <a:gd name="T23" fmla="*/ 28 h 65"/>
                <a:gd name="T24" fmla="*/ 17 w 35"/>
                <a:gd name="T25" fmla="*/ 29 h 65"/>
                <a:gd name="T26" fmla="*/ 21 w 35"/>
                <a:gd name="T27" fmla="*/ 15 h 65"/>
                <a:gd name="T28" fmla="*/ 14 w 35"/>
                <a:gd name="T29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65">
                  <a:moveTo>
                    <a:pt x="6" y="65"/>
                  </a:moveTo>
                  <a:cubicBezTo>
                    <a:pt x="4" y="62"/>
                    <a:pt x="2" y="59"/>
                    <a:pt x="2" y="56"/>
                  </a:cubicBezTo>
                  <a:cubicBezTo>
                    <a:pt x="1" y="41"/>
                    <a:pt x="0" y="26"/>
                    <a:pt x="1" y="12"/>
                  </a:cubicBezTo>
                  <a:cubicBezTo>
                    <a:pt x="1" y="7"/>
                    <a:pt x="5" y="0"/>
                    <a:pt x="7" y="0"/>
                  </a:cubicBezTo>
                  <a:cubicBezTo>
                    <a:pt x="15" y="0"/>
                    <a:pt x="24" y="1"/>
                    <a:pt x="29" y="6"/>
                  </a:cubicBezTo>
                  <a:cubicBezTo>
                    <a:pt x="35" y="12"/>
                    <a:pt x="31" y="33"/>
                    <a:pt x="22" y="35"/>
                  </a:cubicBezTo>
                  <a:cubicBezTo>
                    <a:pt x="9" y="39"/>
                    <a:pt x="10" y="48"/>
                    <a:pt x="10" y="58"/>
                  </a:cubicBezTo>
                  <a:cubicBezTo>
                    <a:pt x="10" y="60"/>
                    <a:pt x="10" y="62"/>
                    <a:pt x="10" y="63"/>
                  </a:cubicBezTo>
                  <a:cubicBezTo>
                    <a:pt x="8" y="64"/>
                    <a:pt x="7" y="65"/>
                    <a:pt x="6" y="65"/>
                  </a:cubicBezTo>
                  <a:close/>
                  <a:moveTo>
                    <a:pt x="14" y="6"/>
                  </a:moveTo>
                  <a:cubicBezTo>
                    <a:pt x="13" y="7"/>
                    <a:pt x="12" y="7"/>
                    <a:pt x="10" y="8"/>
                  </a:cubicBezTo>
                  <a:cubicBezTo>
                    <a:pt x="11" y="15"/>
                    <a:pt x="11" y="21"/>
                    <a:pt x="11" y="28"/>
                  </a:cubicBezTo>
                  <a:cubicBezTo>
                    <a:pt x="13" y="28"/>
                    <a:pt x="15" y="29"/>
                    <a:pt x="17" y="29"/>
                  </a:cubicBezTo>
                  <a:cubicBezTo>
                    <a:pt x="18" y="25"/>
                    <a:pt x="22" y="20"/>
                    <a:pt x="21" y="15"/>
                  </a:cubicBezTo>
                  <a:cubicBezTo>
                    <a:pt x="21" y="12"/>
                    <a:pt x="17" y="9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986F1EE-0C99-A751-E0CB-30D7D73377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0" y="1878"/>
              <a:ext cx="40" cy="105"/>
            </a:xfrm>
            <a:custGeom>
              <a:avLst/>
              <a:gdLst>
                <a:gd name="T0" fmla="*/ 0 w 26"/>
                <a:gd name="T1" fmla="*/ 62 h 68"/>
                <a:gd name="T2" fmla="*/ 1 w 26"/>
                <a:gd name="T3" fmla="*/ 8 h 68"/>
                <a:gd name="T4" fmla="*/ 9 w 26"/>
                <a:gd name="T5" fmla="*/ 0 h 68"/>
                <a:gd name="T6" fmla="*/ 23 w 26"/>
                <a:gd name="T7" fmla="*/ 8 h 68"/>
                <a:gd name="T8" fmla="*/ 26 w 26"/>
                <a:gd name="T9" fmla="*/ 52 h 68"/>
                <a:gd name="T10" fmla="*/ 0 w 26"/>
                <a:gd name="T11" fmla="*/ 62 h 68"/>
                <a:gd name="T12" fmla="*/ 11 w 26"/>
                <a:gd name="T13" fmla="*/ 10 h 68"/>
                <a:gd name="T14" fmla="*/ 11 w 26"/>
                <a:gd name="T15" fmla="*/ 55 h 68"/>
                <a:gd name="T16" fmla="*/ 11 w 26"/>
                <a:gd name="T17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68">
                  <a:moveTo>
                    <a:pt x="0" y="62"/>
                  </a:moveTo>
                  <a:cubicBezTo>
                    <a:pt x="0" y="44"/>
                    <a:pt x="0" y="26"/>
                    <a:pt x="1" y="8"/>
                  </a:cubicBezTo>
                  <a:cubicBezTo>
                    <a:pt x="1" y="5"/>
                    <a:pt x="7" y="0"/>
                    <a:pt x="9" y="0"/>
                  </a:cubicBezTo>
                  <a:cubicBezTo>
                    <a:pt x="14" y="1"/>
                    <a:pt x="22" y="5"/>
                    <a:pt x="23" y="8"/>
                  </a:cubicBezTo>
                  <a:cubicBezTo>
                    <a:pt x="25" y="23"/>
                    <a:pt x="26" y="38"/>
                    <a:pt x="26" y="52"/>
                  </a:cubicBezTo>
                  <a:cubicBezTo>
                    <a:pt x="25" y="68"/>
                    <a:pt x="13" y="64"/>
                    <a:pt x="0" y="62"/>
                  </a:cubicBezTo>
                  <a:close/>
                  <a:moveTo>
                    <a:pt x="11" y="10"/>
                  </a:moveTo>
                  <a:cubicBezTo>
                    <a:pt x="11" y="26"/>
                    <a:pt x="11" y="40"/>
                    <a:pt x="11" y="55"/>
                  </a:cubicBezTo>
                  <a:cubicBezTo>
                    <a:pt x="20" y="46"/>
                    <a:pt x="20" y="21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808AB70-A75C-0085-DDA6-CD55552BB7F3}"/>
                </a:ext>
              </a:extLst>
            </p:cNvPr>
            <p:cNvSpPr/>
            <p:nvPr/>
          </p:nvSpPr>
          <p:spPr bwMode="auto">
            <a:xfrm>
              <a:off x="4729" y="1873"/>
              <a:ext cx="45" cy="99"/>
            </a:xfrm>
            <a:custGeom>
              <a:avLst/>
              <a:gdLst>
                <a:gd name="T0" fmla="*/ 29 w 29"/>
                <a:gd name="T1" fmla="*/ 63 h 64"/>
                <a:gd name="T2" fmla="*/ 7 w 29"/>
                <a:gd name="T3" fmla="*/ 41 h 64"/>
                <a:gd name="T4" fmla="*/ 4 w 29"/>
                <a:gd name="T5" fmla="*/ 63 h 64"/>
                <a:gd name="T6" fmla="*/ 0 w 29"/>
                <a:gd name="T7" fmla="*/ 63 h 64"/>
                <a:gd name="T8" fmla="*/ 0 w 29"/>
                <a:gd name="T9" fmla="*/ 2 h 64"/>
                <a:gd name="T10" fmla="*/ 2 w 29"/>
                <a:gd name="T11" fmla="*/ 2 h 64"/>
                <a:gd name="T12" fmla="*/ 6 w 29"/>
                <a:gd name="T13" fmla="*/ 17 h 64"/>
                <a:gd name="T14" fmla="*/ 25 w 29"/>
                <a:gd name="T15" fmla="*/ 0 h 64"/>
                <a:gd name="T16" fmla="*/ 28 w 29"/>
                <a:gd name="T17" fmla="*/ 3 h 64"/>
                <a:gd name="T18" fmla="*/ 17 w 29"/>
                <a:gd name="T19" fmla="*/ 31 h 64"/>
                <a:gd name="T20" fmla="*/ 29 w 29"/>
                <a:gd name="T21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64">
                  <a:moveTo>
                    <a:pt x="29" y="63"/>
                  </a:moveTo>
                  <a:cubicBezTo>
                    <a:pt x="11" y="64"/>
                    <a:pt x="17" y="45"/>
                    <a:pt x="7" y="41"/>
                  </a:cubicBezTo>
                  <a:cubicBezTo>
                    <a:pt x="6" y="48"/>
                    <a:pt x="5" y="56"/>
                    <a:pt x="4" y="63"/>
                  </a:cubicBezTo>
                  <a:cubicBezTo>
                    <a:pt x="2" y="63"/>
                    <a:pt x="1" y="63"/>
                    <a:pt x="0" y="63"/>
                  </a:cubicBezTo>
                  <a:cubicBezTo>
                    <a:pt x="0" y="43"/>
                    <a:pt x="0" y="22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4" y="6"/>
                    <a:pt x="5" y="11"/>
                    <a:pt x="6" y="17"/>
                  </a:cubicBezTo>
                  <a:cubicBezTo>
                    <a:pt x="12" y="11"/>
                    <a:pt x="19" y="6"/>
                    <a:pt x="25" y="0"/>
                  </a:cubicBezTo>
                  <a:cubicBezTo>
                    <a:pt x="26" y="1"/>
                    <a:pt x="27" y="2"/>
                    <a:pt x="28" y="3"/>
                  </a:cubicBezTo>
                  <a:cubicBezTo>
                    <a:pt x="24" y="12"/>
                    <a:pt x="16" y="22"/>
                    <a:pt x="17" y="31"/>
                  </a:cubicBezTo>
                  <a:cubicBezTo>
                    <a:pt x="17" y="41"/>
                    <a:pt x="24" y="51"/>
                    <a:pt x="2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8617C20-3DC6-0063-029A-5DB434E87EFB}"/>
                </a:ext>
              </a:extLst>
            </p:cNvPr>
            <p:cNvSpPr/>
            <p:nvPr/>
          </p:nvSpPr>
          <p:spPr bwMode="auto">
            <a:xfrm>
              <a:off x="4396" y="1876"/>
              <a:ext cx="41" cy="99"/>
            </a:xfrm>
            <a:custGeom>
              <a:avLst/>
              <a:gdLst>
                <a:gd name="T0" fmla="*/ 0 w 27"/>
                <a:gd name="T1" fmla="*/ 0 h 64"/>
                <a:gd name="T2" fmla="*/ 25 w 27"/>
                <a:gd name="T3" fmla="*/ 2 h 64"/>
                <a:gd name="T4" fmla="*/ 25 w 27"/>
                <a:gd name="T5" fmla="*/ 6 h 64"/>
                <a:gd name="T6" fmla="*/ 10 w 27"/>
                <a:gd name="T7" fmla="*/ 25 h 64"/>
                <a:gd name="T8" fmla="*/ 25 w 27"/>
                <a:gd name="T9" fmla="*/ 28 h 64"/>
                <a:gd name="T10" fmla="*/ 26 w 27"/>
                <a:gd name="T11" fmla="*/ 32 h 64"/>
                <a:gd name="T12" fmla="*/ 9 w 27"/>
                <a:gd name="T13" fmla="*/ 38 h 64"/>
                <a:gd name="T14" fmla="*/ 10 w 27"/>
                <a:gd name="T15" fmla="*/ 53 h 64"/>
                <a:gd name="T16" fmla="*/ 27 w 27"/>
                <a:gd name="T17" fmla="*/ 58 h 64"/>
                <a:gd name="T18" fmla="*/ 26 w 27"/>
                <a:gd name="T19" fmla="*/ 63 h 64"/>
                <a:gd name="T20" fmla="*/ 0 w 27"/>
                <a:gd name="T21" fmla="*/ 64 h 64"/>
                <a:gd name="T22" fmla="*/ 0 w 27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64">
                  <a:moveTo>
                    <a:pt x="0" y="0"/>
                  </a:moveTo>
                  <a:cubicBezTo>
                    <a:pt x="9" y="1"/>
                    <a:pt x="17" y="1"/>
                    <a:pt x="25" y="2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18" y="11"/>
                    <a:pt x="2" y="8"/>
                    <a:pt x="10" y="25"/>
                  </a:cubicBezTo>
                  <a:cubicBezTo>
                    <a:pt x="14" y="26"/>
                    <a:pt x="19" y="27"/>
                    <a:pt x="25" y="28"/>
                  </a:cubicBezTo>
                  <a:cubicBezTo>
                    <a:pt x="25" y="29"/>
                    <a:pt x="26" y="30"/>
                    <a:pt x="26" y="32"/>
                  </a:cubicBezTo>
                  <a:cubicBezTo>
                    <a:pt x="21" y="33"/>
                    <a:pt x="16" y="35"/>
                    <a:pt x="9" y="38"/>
                  </a:cubicBezTo>
                  <a:cubicBezTo>
                    <a:pt x="10" y="42"/>
                    <a:pt x="10" y="48"/>
                    <a:pt x="10" y="53"/>
                  </a:cubicBezTo>
                  <a:cubicBezTo>
                    <a:pt x="16" y="55"/>
                    <a:pt x="22" y="57"/>
                    <a:pt x="27" y="58"/>
                  </a:cubicBezTo>
                  <a:cubicBezTo>
                    <a:pt x="26" y="60"/>
                    <a:pt x="26" y="61"/>
                    <a:pt x="26" y="63"/>
                  </a:cubicBezTo>
                  <a:cubicBezTo>
                    <a:pt x="18" y="63"/>
                    <a:pt x="10" y="64"/>
                    <a:pt x="0" y="64"/>
                  </a:cubicBezTo>
                  <a:cubicBezTo>
                    <a:pt x="0" y="4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7D9A43B-4364-D00B-EF38-854842137132}"/>
                </a:ext>
              </a:extLst>
            </p:cNvPr>
            <p:cNvSpPr/>
            <p:nvPr/>
          </p:nvSpPr>
          <p:spPr bwMode="auto">
            <a:xfrm>
              <a:off x="4278" y="1881"/>
              <a:ext cx="48" cy="99"/>
            </a:xfrm>
            <a:custGeom>
              <a:avLst/>
              <a:gdLst>
                <a:gd name="T0" fmla="*/ 30 w 31"/>
                <a:gd name="T1" fmla="*/ 63 h 64"/>
                <a:gd name="T2" fmla="*/ 21 w 31"/>
                <a:gd name="T3" fmla="*/ 47 h 64"/>
                <a:gd name="T4" fmla="*/ 10 w 31"/>
                <a:gd name="T5" fmla="*/ 47 h 64"/>
                <a:gd name="T6" fmla="*/ 4 w 31"/>
                <a:gd name="T7" fmla="*/ 64 h 64"/>
                <a:gd name="T8" fmla="*/ 0 w 31"/>
                <a:gd name="T9" fmla="*/ 63 h 64"/>
                <a:gd name="T10" fmla="*/ 9 w 31"/>
                <a:gd name="T11" fmla="*/ 0 h 64"/>
                <a:gd name="T12" fmla="*/ 30 w 31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4">
                  <a:moveTo>
                    <a:pt x="30" y="63"/>
                  </a:moveTo>
                  <a:cubicBezTo>
                    <a:pt x="27" y="58"/>
                    <a:pt x="24" y="53"/>
                    <a:pt x="21" y="47"/>
                  </a:cubicBezTo>
                  <a:cubicBezTo>
                    <a:pt x="18" y="47"/>
                    <a:pt x="14" y="47"/>
                    <a:pt x="10" y="47"/>
                  </a:cubicBezTo>
                  <a:cubicBezTo>
                    <a:pt x="8" y="53"/>
                    <a:pt x="6" y="58"/>
                    <a:pt x="4" y="64"/>
                  </a:cubicBezTo>
                  <a:cubicBezTo>
                    <a:pt x="3" y="63"/>
                    <a:pt x="1" y="63"/>
                    <a:pt x="0" y="63"/>
                  </a:cubicBezTo>
                  <a:cubicBezTo>
                    <a:pt x="3" y="42"/>
                    <a:pt x="6" y="21"/>
                    <a:pt x="9" y="0"/>
                  </a:cubicBezTo>
                  <a:cubicBezTo>
                    <a:pt x="19" y="3"/>
                    <a:pt x="31" y="34"/>
                    <a:pt x="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7C2678-82AB-9FAF-A019-CDA182D069CA}"/>
                </a:ext>
              </a:extLst>
            </p:cNvPr>
            <p:cNvSpPr/>
            <p:nvPr/>
          </p:nvSpPr>
          <p:spPr bwMode="auto">
            <a:xfrm>
              <a:off x="4911" y="1876"/>
              <a:ext cx="59" cy="97"/>
            </a:xfrm>
            <a:custGeom>
              <a:avLst/>
              <a:gdLst>
                <a:gd name="T0" fmla="*/ 38 w 38"/>
                <a:gd name="T1" fmla="*/ 2 h 63"/>
                <a:gd name="T2" fmla="*/ 15 w 38"/>
                <a:gd name="T3" fmla="*/ 22 h 63"/>
                <a:gd name="T4" fmla="*/ 13 w 38"/>
                <a:gd name="T5" fmla="*/ 45 h 63"/>
                <a:gd name="T6" fmla="*/ 19 w 38"/>
                <a:gd name="T7" fmla="*/ 56 h 63"/>
                <a:gd name="T8" fmla="*/ 23 w 38"/>
                <a:gd name="T9" fmla="*/ 39 h 63"/>
                <a:gd name="T10" fmla="*/ 30 w 38"/>
                <a:gd name="T11" fmla="*/ 32 h 63"/>
                <a:gd name="T12" fmla="*/ 35 w 38"/>
                <a:gd name="T13" fmla="*/ 39 h 63"/>
                <a:gd name="T14" fmla="*/ 21 w 38"/>
                <a:gd name="T15" fmla="*/ 61 h 63"/>
                <a:gd name="T16" fmla="*/ 3 w 38"/>
                <a:gd name="T17" fmla="*/ 43 h 63"/>
                <a:gd name="T18" fmla="*/ 31 w 38"/>
                <a:gd name="T19" fmla="*/ 0 h 63"/>
                <a:gd name="T20" fmla="*/ 38 w 38"/>
                <a:gd name="T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62">
                  <a:moveTo>
                    <a:pt x="38" y="2"/>
                  </a:moveTo>
                  <a:cubicBezTo>
                    <a:pt x="29" y="9"/>
                    <a:pt x="20" y="15"/>
                    <a:pt x="15" y="22"/>
                  </a:cubicBezTo>
                  <a:cubicBezTo>
                    <a:pt x="12" y="28"/>
                    <a:pt x="13" y="37"/>
                    <a:pt x="13" y="45"/>
                  </a:cubicBezTo>
                  <a:cubicBezTo>
                    <a:pt x="13" y="47"/>
                    <a:pt x="15" y="50"/>
                    <a:pt x="19" y="56"/>
                  </a:cubicBezTo>
                  <a:cubicBezTo>
                    <a:pt x="21" y="48"/>
                    <a:pt x="21" y="43"/>
                    <a:pt x="23" y="39"/>
                  </a:cubicBezTo>
                  <a:cubicBezTo>
                    <a:pt x="24" y="36"/>
                    <a:pt x="28" y="34"/>
                    <a:pt x="30" y="32"/>
                  </a:cubicBezTo>
                  <a:cubicBezTo>
                    <a:pt x="32" y="34"/>
                    <a:pt x="35" y="37"/>
                    <a:pt x="35" y="39"/>
                  </a:cubicBezTo>
                  <a:cubicBezTo>
                    <a:pt x="35" y="49"/>
                    <a:pt x="33" y="59"/>
                    <a:pt x="21" y="61"/>
                  </a:cubicBezTo>
                  <a:cubicBezTo>
                    <a:pt x="11" y="63"/>
                    <a:pt x="4" y="56"/>
                    <a:pt x="3" y="43"/>
                  </a:cubicBezTo>
                  <a:cubicBezTo>
                    <a:pt x="0" y="16"/>
                    <a:pt x="10" y="0"/>
                    <a:pt x="31" y="0"/>
                  </a:cubicBezTo>
                  <a:cubicBezTo>
                    <a:pt x="33" y="0"/>
                    <a:pt x="35" y="1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09519A0-07C8-B2EC-1A85-4F7300CEF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" y="1873"/>
              <a:ext cx="49" cy="96"/>
            </a:xfrm>
            <a:custGeom>
              <a:avLst/>
              <a:gdLst>
                <a:gd name="T0" fmla="*/ 5 w 32"/>
                <a:gd name="T1" fmla="*/ 62 h 62"/>
                <a:gd name="T2" fmla="*/ 1 w 32"/>
                <a:gd name="T3" fmla="*/ 53 h 62"/>
                <a:gd name="T4" fmla="*/ 1 w 32"/>
                <a:gd name="T5" fmla="*/ 13 h 62"/>
                <a:gd name="T6" fmla="*/ 8 w 32"/>
                <a:gd name="T7" fmla="*/ 0 h 62"/>
                <a:gd name="T8" fmla="*/ 29 w 32"/>
                <a:gd name="T9" fmla="*/ 8 h 62"/>
                <a:gd name="T10" fmla="*/ 28 w 32"/>
                <a:gd name="T11" fmla="*/ 27 h 62"/>
                <a:gd name="T12" fmla="*/ 21 w 32"/>
                <a:gd name="T13" fmla="*/ 32 h 62"/>
                <a:gd name="T14" fmla="*/ 9 w 32"/>
                <a:gd name="T15" fmla="*/ 52 h 62"/>
                <a:gd name="T16" fmla="*/ 8 w 32"/>
                <a:gd name="T17" fmla="*/ 61 h 62"/>
                <a:gd name="T18" fmla="*/ 5 w 32"/>
                <a:gd name="T19" fmla="*/ 62 h 62"/>
                <a:gd name="T20" fmla="*/ 9 w 32"/>
                <a:gd name="T21" fmla="*/ 24 h 62"/>
                <a:gd name="T22" fmla="*/ 16 w 32"/>
                <a:gd name="T23" fmla="*/ 27 h 62"/>
                <a:gd name="T24" fmla="*/ 22 w 32"/>
                <a:gd name="T25" fmla="*/ 14 h 62"/>
                <a:gd name="T26" fmla="*/ 12 w 32"/>
                <a:gd name="T27" fmla="*/ 9 h 62"/>
                <a:gd name="T28" fmla="*/ 9 w 32"/>
                <a:gd name="T29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2">
                  <a:moveTo>
                    <a:pt x="5" y="62"/>
                  </a:moveTo>
                  <a:cubicBezTo>
                    <a:pt x="4" y="59"/>
                    <a:pt x="1" y="56"/>
                    <a:pt x="1" y="53"/>
                  </a:cubicBezTo>
                  <a:cubicBezTo>
                    <a:pt x="1" y="39"/>
                    <a:pt x="0" y="26"/>
                    <a:pt x="1" y="13"/>
                  </a:cubicBezTo>
                  <a:cubicBezTo>
                    <a:pt x="2" y="8"/>
                    <a:pt x="6" y="0"/>
                    <a:pt x="8" y="0"/>
                  </a:cubicBezTo>
                  <a:cubicBezTo>
                    <a:pt x="15" y="1"/>
                    <a:pt x="24" y="3"/>
                    <a:pt x="29" y="8"/>
                  </a:cubicBezTo>
                  <a:cubicBezTo>
                    <a:pt x="32" y="11"/>
                    <a:pt x="30" y="21"/>
                    <a:pt x="28" y="27"/>
                  </a:cubicBezTo>
                  <a:cubicBezTo>
                    <a:pt x="28" y="29"/>
                    <a:pt x="24" y="31"/>
                    <a:pt x="21" y="32"/>
                  </a:cubicBezTo>
                  <a:cubicBezTo>
                    <a:pt x="10" y="34"/>
                    <a:pt x="8" y="42"/>
                    <a:pt x="9" y="52"/>
                  </a:cubicBezTo>
                  <a:cubicBezTo>
                    <a:pt x="10" y="55"/>
                    <a:pt x="9" y="58"/>
                    <a:pt x="8" y="61"/>
                  </a:cubicBezTo>
                  <a:cubicBezTo>
                    <a:pt x="7" y="62"/>
                    <a:pt x="6" y="62"/>
                    <a:pt x="5" y="62"/>
                  </a:cubicBezTo>
                  <a:close/>
                  <a:moveTo>
                    <a:pt x="9" y="24"/>
                  </a:moveTo>
                  <a:cubicBezTo>
                    <a:pt x="11" y="25"/>
                    <a:pt x="13" y="26"/>
                    <a:pt x="16" y="27"/>
                  </a:cubicBezTo>
                  <a:cubicBezTo>
                    <a:pt x="18" y="22"/>
                    <a:pt x="20" y="18"/>
                    <a:pt x="22" y="14"/>
                  </a:cubicBezTo>
                  <a:cubicBezTo>
                    <a:pt x="19" y="12"/>
                    <a:pt x="16" y="11"/>
                    <a:pt x="12" y="9"/>
                  </a:cubicBezTo>
                  <a:cubicBezTo>
                    <a:pt x="11" y="14"/>
                    <a:pt x="10" y="19"/>
                    <a:pt x="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9F3637B-C1CC-B9AB-D5C7-3B58C34609F6}"/>
                </a:ext>
              </a:extLst>
            </p:cNvPr>
            <p:cNvSpPr/>
            <p:nvPr/>
          </p:nvSpPr>
          <p:spPr bwMode="auto">
            <a:xfrm>
              <a:off x="4831" y="1875"/>
              <a:ext cx="34" cy="100"/>
            </a:xfrm>
            <a:custGeom>
              <a:avLst/>
              <a:gdLst>
                <a:gd name="T0" fmla="*/ 0 w 22"/>
                <a:gd name="T1" fmla="*/ 65 h 65"/>
                <a:gd name="T2" fmla="*/ 0 w 22"/>
                <a:gd name="T3" fmla="*/ 0 h 65"/>
                <a:gd name="T4" fmla="*/ 19 w 22"/>
                <a:gd name="T5" fmla="*/ 7 h 65"/>
                <a:gd name="T6" fmla="*/ 19 w 22"/>
                <a:gd name="T7" fmla="*/ 25 h 65"/>
                <a:gd name="T8" fmla="*/ 0 w 22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5">
                  <a:moveTo>
                    <a:pt x="0" y="65"/>
                  </a:moveTo>
                  <a:cubicBezTo>
                    <a:pt x="0" y="43"/>
                    <a:pt x="0" y="23"/>
                    <a:pt x="0" y="0"/>
                  </a:cubicBezTo>
                  <a:cubicBezTo>
                    <a:pt x="6" y="2"/>
                    <a:pt x="15" y="2"/>
                    <a:pt x="19" y="7"/>
                  </a:cubicBezTo>
                  <a:cubicBezTo>
                    <a:pt x="22" y="10"/>
                    <a:pt x="21" y="19"/>
                    <a:pt x="19" y="25"/>
                  </a:cubicBezTo>
                  <a:cubicBezTo>
                    <a:pt x="14" y="37"/>
                    <a:pt x="8" y="4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13433C-FC87-59F1-4875-065804A5CD9E}"/>
                </a:ext>
              </a:extLst>
            </p:cNvPr>
            <p:cNvSpPr/>
            <p:nvPr/>
          </p:nvSpPr>
          <p:spPr bwMode="auto">
            <a:xfrm>
              <a:off x="5145" y="1292"/>
              <a:ext cx="183" cy="42"/>
            </a:xfrm>
            <a:custGeom>
              <a:avLst/>
              <a:gdLst>
                <a:gd name="T0" fmla="*/ 118 w 118"/>
                <a:gd name="T1" fmla="*/ 27 h 27"/>
                <a:gd name="T2" fmla="*/ 0 w 118"/>
                <a:gd name="T3" fmla="*/ 13 h 27"/>
                <a:gd name="T4" fmla="*/ 118 w 118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27">
                  <a:moveTo>
                    <a:pt x="118" y="27"/>
                  </a:moveTo>
                  <a:cubicBezTo>
                    <a:pt x="79" y="22"/>
                    <a:pt x="38" y="18"/>
                    <a:pt x="0" y="13"/>
                  </a:cubicBezTo>
                  <a:cubicBezTo>
                    <a:pt x="21" y="0"/>
                    <a:pt x="104" y="10"/>
                    <a:pt x="11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D3856C0-7A3A-5480-5C9F-5CAD9EA0D8B6}"/>
                </a:ext>
              </a:extLst>
            </p:cNvPr>
            <p:cNvSpPr/>
            <p:nvPr/>
          </p:nvSpPr>
          <p:spPr bwMode="auto">
            <a:xfrm>
              <a:off x="5000" y="1878"/>
              <a:ext cx="49" cy="94"/>
            </a:xfrm>
            <a:custGeom>
              <a:avLst/>
              <a:gdLst>
                <a:gd name="T0" fmla="*/ 16 w 32"/>
                <a:gd name="T1" fmla="*/ 8 h 61"/>
                <a:gd name="T2" fmla="*/ 22 w 32"/>
                <a:gd name="T3" fmla="*/ 26 h 61"/>
                <a:gd name="T4" fmla="*/ 28 w 32"/>
                <a:gd name="T5" fmla="*/ 51 h 61"/>
                <a:gd name="T6" fmla="*/ 10 w 32"/>
                <a:gd name="T7" fmla="*/ 60 h 61"/>
                <a:gd name="T8" fmla="*/ 1 w 32"/>
                <a:gd name="T9" fmla="*/ 51 h 61"/>
                <a:gd name="T10" fmla="*/ 9 w 32"/>
                <a:gd name="T11" fmla="*/ 51 h 61"/>
                <a:gd name="T12" fmla="*/ 21 w 32"/>
                <a:gd name="T13" fmla="*/ 48 h 61"/>
                <a:gd name="T14" fmla="*/ 16 w 32"/>
                <a:gd name="T15" fmla="*/ 35 h 61"/>
                <a:gd name="T16" fmla="*/ 2 w 32"/>
                <a:gd name="T17" fmla="*/ 20 h 61"/>
                <a:gd name="T18" fmla="*/ 6 w 32"/>
                <a:gd name="T19" fmla="*/ 4 h 61"/>
                <a:gd name="T20" fmla="*/ 23 w 32"/>
                <a:gd name="T21" fmla="*/ 0 h 61"/>
                <a:gd name="T22" fmla="*/ 31 w 32"/>
                <a:gd name="T23" fmla="*/ 10 h 61"/>
                <a:gd name="T24" fmla="*/ 28 w 32"/>
                <a:gd name="T25" fmla="*/ 12 h 61"/>
                <a:gd name="T26" fmla="*/ 16 w 32"/>
                <a:gd name="T2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61">
                  <a:moveTo>
                    <a:pt x="16" y="8"/>
                  </a:moveTo>
                  <a:cubicBezTo>
                    <a:pt x="8" y="18"/>
                    <a:pt x="15" y="22"/>
                    <a:pt x="22" y="26"/>
                  </a:cubicBezTo>
                  <a:cubicBezTo>
                    <a:pt x="32" y="32"/>
                    <a:pt x="32" y="43"/>
                    <a:pt x="28" y="51"/>
                  </a:cubicBezTo>
                  <a:cubicBezTo>
                    <a:pt x="26" y="56"/>
                    <a:pt x="17" y="59"/>
                    <a:pt x="10" y="60"/>
                  </a:cubicBezTo>
                  <a:cubicBezTo>
                    <a:pt x="7" y="61"/>
                    <a:pt x="3" y="56"/>
                    <a:pt x="1" y="51"/>
                  </a:cubicBezTo>
                  <a:cubicBezTo>
                    <a:pt x="4" y="51"/>
                    <a:pt x="7" y="51"/>
                    <a:pt x="9" y="51"/>
                  </a:cubicBezTo>
                  <a:cubicBezTo>
                    <a:pt x="13" y="50"/>
                    <a:pt x="17" y="49"/>
                    <a:pt x="21" y="48"/>
                  </a:cubicBezTo>
                  <a:cubicBezTo>
                    <a:pt x="19" y="44"/>
                    <a:pt x="19" y="39"/>
                    <a:pt x="16" y="35"/>
                  </a:cubicBezTo>
                  <a:cubicBezTo>
                    <a:pt x="12" y="30"/>
                    <a:pt x="5" y="26"/>
                    <a:pt x="2" y="20"/>
                  </a:cubicBezTo>
                  <a:cubicBezTo>
                    <a:pt x="0" y="16"/>
                    <a:pt x="2" y="8"/>
                    <a:pt x="6" y="4"/>
                  </a:cubicBezTo>
                  <a:cubicBezTo>
                    <a:pt x="10" y="1"/>
                    <a:pt x="17" y="0"/>
                    <a:pt x="23" y="0"/>
                  </a:cubicBezTo>
                  <a:cubicBezTo>
                    <a:pt x="25" y="1"/>
                    <a:pt x="28" y="6"/>
                    <a:pt x="31" y="10"/>
                  </a:cubicBezTo>
                  <a:cubicBezTo>
                    <a:pt x="30" y="11"/>
                    <a:pt x="29" y="11"/>
                    <a:pt x="28" y="12"/>
                  </a:cubicBezTo>
                  <a:cubicBezTo>
                    <a:pt x="24" y="11"/>
                    <a:pt x="20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FBDA7D2-07BB-B479-6500-A9CBE2FAB01C}"/>
                </a:ext>
              </a:extLst>
            </p:cNvPr>
            <p:cNvSpPr/>
            <p:nvPr/>
          </p:nvSpPr>
          <p:spPr bwMode="auto">
            <a:xfrm>
              <a:off x="5223" y="1873"/>
              <a:ext cx="32" cy="96"/>
            </a:xfrm>
            <a:custGeom>
              <a:avLst/>
              <a:gdLst>
                <a:gd name="T0" fmla="*/ 18 w 21"/>
                <a:gd name="T1" fmla="*/ 24 h 62"/>
                <a:gd name="T2" fmla="*/ 8 w 21"/>
                <a:gd name="T3" fmla="*/ 41 h 62"/>
                <a:gd name="T4" fmla="*/ 18 w 21"/>
                <a:gd name="T5" fmla="*/ 60 h 62"/>
                <a:gd name="T6" fmla="*/ 6 w 21"/>
                <a:gd name="T7" fmla="*/ 61 h 62"/>
                <a:gd name="T8" fmla="*/ 0 w 21"/>
                <a:gd name="T9" fmla="*/ 52 h 62"/>
                <a:gd name="T10" fmla="*/ 0 w 21"/>
                <a:gd name="T11" fmla="*/ 12 h 62"/>
                <a:gd name="T12" fmla="*/ 5 w 21"/>
                <a:gd name="T13" fmla="*/ 1 h 62"/>
                <a:gd name="T14" fmla="*/ 21 w 21"/>
                <a:gd name="T15" fmla="*/ 3 h 62"/>
                <a:gd name="T16" fmla="*/ 18 w 21"/>
                <a:gd name="T1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2">
                  <a:moveTo>
                    <a:pt x="18" y="24"/>
                  </a:moveTo>
                  <a:cubicBezTo>
                    <a:pt x="14" y="32"/>
                    <a:pt x="8" y="37"/>
                    <a:pt x="8" y="41"/>
                  </a:cubicBezTo>
                  <a:cubicBezTo>
                    <a:pt x="9" y="47"/>
                    <a:pt x="14" y="52"/>
                    <a:pt x="18" y="60"/>
                  </a:cubicBezTo>
                  <a:cubicBezTo>
                    <a:pt x="15" y="60"/>
                    <a:pt x="10" y="62"/>
                    <a:pt x="6" y="61"/>
                  </a:cubicBezTo>
                  <a:cubicBezTo>
                    <a:pt x="3" y="61"/>
                    <a:pt x="0" y="55"/>
                    <a:pt x="0" y="52"/>
                  </a:cubicBezTo>
                  <a:cubicBezTo>
                    <a:pt x="0" y="38"/>
                    <a:pt x="0" y="25"/>
                    <a:pt x="0" y="12"/>
                  </a:cubicBezTo>
                  <a:cubicBezTo>
                    <a:pt x="0" y="8"/>
                    <a:pt x="2" y="2"/>
                    <a:pt x="5" y="1"/>
                  </a:cubicBezTo>
                  <a:cubicBezTo>
                    <a:pt x="9" y="0"/>
                    <a:pt x="15" y="1"/>
                    <a:pt x="21" y="3"/>
                  </a:cubicBezTo>
                  <a:cubicBezTo>
                    <a:pt x="2" y="11"/>
                    <a:pt x="4" y="19"/>
                    <a:pt x="1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4990B0A-5127-EDA9-D0D5-49C6AF381FC2}"/>
                </a:ext>
              </a:extLst>
            </p:cNvPr>
            <p:cNvSpPr/>
            <p:nvPr/>
          </p:nvSpPr>
          <p:spPr bwMode="auto">
            <a:xfrm>
              <a:off x="4146" y="1882"/>
              <a:ext cx="54" cy="102"/>
            </a:xfrm>
            <a:custGeom>
              <a:avLst/>
              <a:gdLst>
                <a:gd name="T0" fmla="*/ 14 w 35"/>
                <a:gd name="T1" fmla="*/ 14 h 66"/>
                <a:gd name="T2" fmla="*/ 8 w 35"/>
                <a:gd name="T3" fmla="*/ 12 h 66"/>
                <a:gd name="T4" fmla="*/ 0 w 35"/>
                <a:gd name="T5" fmla="*/ 7 h 66"/>
                <a:gd name="T6" fmla="*/ 7 w 35"/>
                <a:gd name="T7" fmla="*/ 2 h 66"/>
                <a:gd name="T8" fmla="*/ 33 w 35"/>
                <a:gd name="T9" fmla="*/ 0 h 66"/>
                <a:gd name="T10" fmla="*/ 35 w 35"/>
                <a:gd name="T11" fmla="*/ 3 h 66"/>
                <a:gd name="T12" fmla="*/ 24 w 35"/>
                <a:gd name="T13" fmla="*/ 16 h 66"/>
                <a:gd name="T14" fmla="*/ 26 w 35"/>
                <a:gd name="T15" fmla="*/ 53 h 66"/>
                <a:gd name="T16" fmla="*/ 22 w 35"/>
                <a:gd name="T17" fmla="*/ 66 h 66"/>
                <a:gd name="T18" fmla="*/ 17 w 35"/>
                <a:gd name="T19" fmla="*/ 53 h 66"/>
                <a:gd name="T20" fmla="*/ 14 w 35"/>
                <a:gd name="T21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66">
                  <a:moveTo>
                    <a:pt x="14" y="14"/>
                  </a:moveTo>
                  <a:cubicBezTo>
                    <a:pt x="11" y="13"/>
                    <a:pt x="9" y="13"/>
                    <a:pt x="8" y="12"/>
                  </a:cubicBezTo>
                  <a:cubicBezTo>
                    <a:pt x="5" y="10"/>
                    <a:pt x="2" y="9"/>
                    <a:pt x="0" y="7"/>
                  </a:cubicBezTo>
                  <a:cubicBezTo>
                    <a:pt x="2" y="5"/>
                    <a:pt x="5" y="2"/>
                    <a:pt x="7" y="2"/>
                  </a:cubicBezTo>
                  <a:cubicBezTo>
                    <a:pt x="16" y="0"/>
                    <a:pt x="24" y="0"/>
                    <a:pt x="33" y="0"/>
                  </a:cubicBezTo>
                  <a:cubicBezTo>
                    <a:pt x="33" y="1"/>
                    <a:pt x="34" y="2"/>
                    <a:pt x="35" y="3"/>
                  </a:cubicBezTo>
                  <a:cubicBezTo>
                    <a:pt x="32" y="7"/>
                    <a:pt x="29" y="11"/>
                    <a:pt x="24" y="16"/>
                  </a:cubicBezTo>
                  <a:cubicBezTo>
                    <a:pt x="25" y="27"/>
                    <a:pt x="26" y="40"/>
                    <a:pt x="26" y="53"/>
                  </a:cubicBezTo>
                  <a:cubicBezTo>
                    <a:pt x="26" y="57"/>
                    <a:pt x="23" y="61"/>
                    <a:pt x="22" y="66"/>
                  </a:cubicBezTo>
                  <a:cubicBezTo>
                    <a:pt x="20" y="61"/>
                    <a:pt x="17" y="57"/>
                    <a:pt x="17" y="53"/>
                  </a:cubicBezTo>
                  <a:cubicBezTo>
                    <a:pt x="16" y="40"/>
                    <a:pt x="15" y="27"/>
                    <a:pt x="1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ED3344E-2722-82BD-CE5C-71FC80D5837C}"/>
                </a:ext>
              </a:extLst>
            </p:cNvPr>
            <p:cNvSpPr/>
            <p:nvPr/>
          </p:nvSpPr>
          <p:spPr bwMode="auto">
            <a:xfrm>
              <a:off x="5100" y="1875"/>
              <a:ext cx="47" cy="95"/>
            </a:xfrm>
            <a:custGeom>
              <a:avLst/>
              <a:gdLst>
                <a:gd name="T0" fmla="*/ 27 w 30"/>
                <a:gd name="T1" fmla="*/ 30 h 62"/>
                <a:gd name="T2" fmla="*/ 26 w 30"/>
                <a:gd name="T3" fmla="*/ 61 h 62"/>
                <a:gd name="T4" fmla="*/ 8 w 30"/>
                <a:gd name="T5" fmla="*/ 62 h 62"/>
                <a:gd name="T6" fmla="*/ 8 w 30"/>
                <a:gd name="T7" fmla="*/ 2 h 62"/>
                <a:gd name="T8" fmla="*/ 30 w 30"/>
                <a:gd name="T9" fmla="*/ 0 h 62"/>
                <a:gd name="T10" fmla="*/ 27 w 30"/>
                <a:gd name="T11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2">
                  <a:moveTo>
                    <a:pt x="27" y="30"/>
                  </a:moveTo>
                  <a:cubicBezTo>
                    <a:pt x="11" y="43"/>
                    <a:pt x="11" y="47"/>
                    <a:pt x="26" y="61"/>
                  </a:cubicBezTo>
                  <a:cubicBezTo>
                    <a:pt x="19" y="61"/>
                    <a:pt x="14" y="62"/>
                    <a:pt x="8" y="62"/>
                  </a:cubicBezTo>
                  <a:cubicBezTo>
                    <a:pt x="8" y="42"/>
                    <a:pt x="8" y="23"/>
                    <a:pt x="8" y="2"/>
                  </a:cubicBezTo>
                  <a:cubicBezTo>
                    <a:pt x="14" y="1"/>
                    <a:pt x="20" y="0"/>
                    <a:pt x="30" y="0"/>
                  </a:cubicBezTo>
                  <a:cubicBezTo>
                    <a:pt x="23" y="11"/>
                    <a:pt x="0" y="19"/>
                    <a:pt x="27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E401BA8-1F9D-1A07-40E0-5BED0001F4C0}"/>
                </a:ext>
              </a:extLst>
            </p:cNvPr>
            <p:cNvSpPr/>
            <p:nvPr/>
          </p:nvSpPr>
          <p:spPr bwMode="auto">
            <a:xfrm>
              <a:off x="5062" y="1878"/>
              <a:ext cx="31" cy="91"/>
            </a:xfrm>
            <a:custGeom>
              <a:avLst/>
              <a:gdLst>
                <a:gd name="T0" fmla="*/ 6 w 20"/>
                <a:gd name="T1" fmla="*/ 58 h 59"/>
                <a:gd name="T2" fmla="*/ 0 w 20"/>
                <a:gd name="T3" fmla="*/ 0 h 59"/>
                <a:gd name="T4" fmla="*/ 20 w 20"/>
                <a:gd name="T5" fmla="*/ 0 h 59"/>
                <a:gd name="T6" fmla="*/ 10 w 20"/>
                <a:gd name="T7" fmla="*/ 59 h 59"/>
                <a:gd name="T8" fmla="*/ 6 w 20"/>
                <a:gd name="T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9">
                  <a:moveTo>
                    <a:pt x="6" y="58"/>
                  </a:moveTo>
                  <a:cubicBezTo>
                    <a:pt x="4" y="39"/>
                    <a:pt x="2" y="20"/>
                    <a:pt x="0" y="0"/>
                  </a:cubicBezTo>
                  <a:cubicBezTo>
                    <a:pt x="6" y="0"/>
                    <a:pt x="14" y="0"/>
                    <a:pt x="20" y="0"/>
                  </a:cubicBezTo>
                  <a:cubicBezTo>
                    <a:pt x="17" y="20"/>
                    <a:pt x="13" y="39"/>
                    <a:pt x="10" y="59"/>
                  </a:cubicBezTo>
                  <a:cubicBezTo>
                    <a:pt x="9" y="59"/>
                    <a:pt x="7" y="58"/>
                    <a:pt x="6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2ECDFC2-C374-C598-E0C8-6F2A48D3C9C3}"/>
                </a:ext>
              </a:extLst>
            </p:cNvPr>
            <p:cNvSpPr/>
            <p:nvPr/>
          </p:nvSpPr>
          <p:spPr bwMode="auto">
            <a:xfrm>
              <a:off x="4873" y="1878"/>
              <a:ext cx="45" cy="94"/>
            </a:xfrm>
            <a:custGeom>
              <a:avLst/>
              <a:gdLst>
                <a:gd name="T0" fmla="*/ 5 w 29"/>
                <a:gd name="T1" fmla="*/ 0 h 61"/>
                <a:gd name="T2" fmla="*/ 25 w 29"/>
                <a:gd name="T3" fmla="*/ 0 h 61"/>
                <a:gd name="T4" fmla="*/ 25 w 29"/>
                <a:gd name="T5" fmla="*/ 28 h 61"/>
                <a:gd name="T6" fmla="*/ 29 w 29"/>
                <a:gd name="T7" fmla="*/ 59 h 61"/>
                <a:gd name="T8" fmla="*/ 5 w 29"/>
                <a:gd name="T9" fmla="*/ 61 h 61"/>
                <a:gd name="T10" fmla="*/ 5 w 29"/>
                <a:gd name="T11" fmla="*/ 17 h 61"/>
                <a:gd name="T12" fmla="*/ 5 w 29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1">
                  <a:moveTo>
                    <a:pt x="5" y="0"/>
                  </a:moveTo>
                  <a:cubicBezTo>
                    <a:pt x="12" y="0"/>
                    <a:pt x="18" y="0"/>
                    <a:pt x="25" y="0"/>
                  </a:cubicBezTo>
                  <a:cubicBezTo>
                    <a:pt x="20" y="10"/>
                    <a:pt x="0" y="18"/>
                    <a:pt x="25" y="28"/>
                  </a:cubicBezTo>
                  <a:cubicBezTo>
                    <a:pt x="7" y="38"/>
                    <a:pt x="12" y="48"/>
                    <a:pt x="29" y="59"/>
                  </a:cubicBezTo>
                  <a:cubicBezTo>
                    <a:pt x="18" y="60"/>
                    <a:pt x="13" y="60"/>
                    <a:pt x="5" y="61"/>
                  </a:cubicBezTo>
                  <a:cubicBezTo>
                    <a:pt x="5" y="45"/>
                    <a:pt x="5" y="31"/>
                    <a:pt x="5" y="17"/>
                  </a:cubicBezTo>
                  <a:cubicBezTo>
                    <a:pt x="5" y="11"/>
                    <a:pt x="5" y="6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8CC8E24-B9E1-1091-08FF-18A0F5EF539D}"/>
                </a:ext>
              </a:extLst>
            </p:cNvPr>
            <p:cNvSpPr/>
            <p:nvPr/>
          </p:nvSpPr>
          <p:spPr bwMode="auto">
            <a:xfrm>
              <a:off x="4973" y="1875"/>
              <a:ext cx="17" cy="95"/>
            </a:xfrm>
            <a:custGeom>
              <a:avLst/>
              <a:gdLst>
                <a:gd name="T0" fmla="*/ 11 w 11"/>
                <a:gd name="T1" fmla="*/ 3 h 62"/>
                <a:gd name="T2" fmla="*/ 11 w 11"/>
                <a:gd name="T3" fmla="*/ 54 h 62"/>
                <a:gd name="T4" fmla="*/ 5 w 11"/>
                <a:gd name="T5" fmla="*/ 62 h 62"/>
                <a:gd name="T6" fmla="*/ 0 w 11"/>
                <a:gd name="T7" fmla="*/ 54 h 62"/>
                <a:gd name="T8" fmla="*/ 1 w 11"/>
                <a:gd name="T9" fmla="*/ 8 h 62"/>
                <a:gd name="T10" fmla="*/ 8 w 11"/>
                <a:gd name="T11" fmla="*/ 0 h 62"/>
                <a:gd name="T12" fmla="*/ 11 w 11"/>
                <a:gd name="T1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2">
                  <a:moveTo>
                    <a:pt x="11" y="3"/>
                  </a:moveTo>
                  <a:cubicBezTo>
                    <a:pt x="11" y="20"/>
                    <a:pt x="11" y="37"/>
                    <a:pt x="11" y="54"/>
                  </a:cubicBezTo>
                  <a:cubicBezTo>
                    <a:pt x="11" y="57"/>
                    <a:pt x="7" y="60"/>
                    <a:pt x="5" y="62"/>
                  </a:cubicBezTo>
                  <a:cubicBezTo>
                    <a:pt x="4" y="60"/>
                    <a:pt x="0" y="57"/>
                    <a:pt x="0" y="54"/>
                  </a:cubicBezTo>
                  <a:cubicBezTo>
                    <a:pt x="0" y="39"/>
                    <a:pt x="0" y="24"/>
                    <a:pt x="1" y="8"/>
                  </a:cubicBezTo>
                  <a:cubicBezTo>
                    <a:pt x="2" y="6"/>
                    <a:pt x="6" y="3"/>
                    <a:pt x="8" y="0"/>
                  </a:cubicBezTo>
                  <a:cubicBezTo>
                    <a:pt x="9" y="1"/>
                    <a:pt x="10" y="2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24ECD19-8CBA-7B7A-2BCF-188C8579A3B2}"/>
                </a:ext>
              </a:extLst>
            </p:cNvPr>
            <p:cNvSpPr/>
            <p:nvPr/>
          </p:nvSpPr>
          <p:spPr bwMode="auto">
            <a:xfrm>
              <a:off x="4219" y="1301"/>
              <a:ext cx="121" cy="37"/>
            </a:xfrm>
            <a:custGeom>
              <a:avLst/>
              <a:gdLst>
                <a:gd name="T0" fmla="*/ 78 w 78"/>
                <a:gd name="T1" fmla="*/ 7 h 24"/>
                <a:gd name="T2" fmla="*/ 0 w 78"/>
                <a:gd name="T3" fmla="*/ 24 h 24"/>
                <a:gd name="T4" fmla="*/ 78 w 78"/>
                <a:gd name="T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24">
                  <a:moveTo>
                    <a:pt x="78" y="7"/>
                  </a:moveTo>
                  <a:cubicBezTo>
                    <a:pt x="52" y="13"/>
                    <a:pt x="27" y="18"/>
                    <a:pt x="0" y="24"/>
                  </a:cubicBezTo>
                  <a:cubicBezTo>
                    <a:pt x="11" y="11"/>
                    <a:pt x="67" y="0"/>
                    <a:pt x="7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CBE69EA-44E7-3A8E-45B0-599C2DB406FC}"/>
                </a:ext>
              </a:extLst>
            </p:cNvPr>
            <p:cNvSpPr/>
            <p:nvPr/>
          </p:nvSpPr>
          <p:spPr bwMode="auto">
            <a:xfrm>
              <a:off x="4744" y="1488"/>
              <a:ext cx="43" cy="34"/>
            </a:xfrm>
            <a:custGeom>
              <a:avLst/>
              <a:gdLst>
                <a:gd name="T0" fmla="*/ 0 w 28"/>
                <a:gd name="T1" fmla="*/ 18 h 22"/>
                <a:gd name="T2" fmla="*/ 28 w 28"/>
                <a:gd name="T3" fmla="*/ 3 h 22"/>
                <a:gd name="T4" fmla="*/ 0 w 28"/>
                <a:gd name="T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0" y="18"/>
                  </a:moveTo>
                  <a:cubicBezTo>
                    <a:pt x="4" y="2"/>
                    <a:pt x="7" y="0"/>
                    <a:pt x="28" y="3"/>
                  </a:cubicBezTo>
                  <a:cubicBezTo>
                    <a:pt x="24" y="19"/>
                    <a:pt x="19" y="22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5548AF-092A-B1A5-9DC2-A411D1D33007}"/>
                </a:ext>
              </a:extLst>
            </p:cNvPr>
            <p:cNvSpPr/>
            <p:nvPr/>
          </p:nvSpPr>
          <p:spPr bwMode="auto">
            <a:xfrm>
              <a:off x="4286" y="3860"/>
              <a:ext cx="71" cy="6"/>
            </a:xfrm>
            <a:custGeom>
              <a:avLst/>
              <a:gdLst>
                <a:gd name="T0" fmla="*/ 0 w 46"/>
                <a:gd name="T1" fmla="*/ 0 h 4"/>
                <a:gd name="T2" fmla="*/ 46 w 46"/>
                <a:gd name="T3" fmla="*/ 0 h 4"/>
                <a:gd name="T4" fmla="*/ 46 w 46"/>
                <a:gd name="T5" fmla="*/ 4 h 4"/>
                <a:gd name="T6" fmla="*/ 0 w 46"/>
                <a:gd name="T7" fmla="*/ 4 h 4"/>
                <a:gd name="T8" fmla="*/ 0 w 4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">
                  <a:moveTo>
                    <a:pt x="0" y="0"/>
                  </a:moveTo>
                  <a:cubicBezTo>
                    <a:pt x="15" y="0"/>
                    <a:pt x="30" y="0"/>
                    <a:pt x="46" y="0"/>
                  </a:cubicBezTo>
                  <a:cubicBezTo>
                    <a:pt x="46" y="1"/>
                    <a:pt x="46" y="3"/>
                    <a:pt x="46" y="4"/>
                  </a:cubicBezTo>
                  <a:cubicBezTo>
                    <a:pt x="30" y="4"/>
                    <a:pt x="15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6C46540-F50B-9C0E-030F-12505A909042}"/>
                </a:ext>
              </a:extLst>
            </p:cNvPr>
            <p:cNvSpPr/>
            <p:nvPr/>
          </p:nvSpPr>
          <p:spPr bwMode="auto">
            <a:xfrm>
              <a:off x="4383" y="784"/>
              <a:ext cx="47" cy="28"/>
            </a:xfrm>
            <a:custGeom>
              <a:avLst/>
              <a:gdLst>
                <a:gd name="T0" fmla="*/ 30 w 30"/>
                <a:gd name="T1" fmla="*/ 5 h 18"/>
                <a:gd name="T2" fmla="*/ 0 w 30"/>
                <a:gd name="T3" fmla="*/ 18 h 18"/>
                <a:gd name="T4" fmla="*/ 30 w 30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8">
                  <a:moveTo>
                    <a:pt x="30" y="5"/>
                  </a:moveTo>
                  <a:cubicBezTo>
                    <a:pt x="20" y="9"/>
                    <a:pt x="10" y="13"/>
                    <a:pt x="0" y="18"/>
                  </a:cubicBezTo>
                  <a:cubicBezTo>
                    <a:pt x="2" y="6"/>
                    <a:pt x="13" y="0"/>
                    <a:pt x="3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BD2BFB7-D266-CC48-FA4E-2D1FAA2BBDCC}"/>
                </a:ext>
              </a:extLst>
            </p:cNvPr>
            <p:cNvSpPr/>
            <p:nvPr/>
          </p:nvSpPr>
          <p:spPr bwMode="auto">
            <a:xfrm>
              <a:off x="4176" y="1312"/>
              <a:ext cx="24" cy="40"/>
            </a:xfrm>
            <a:custGeom>
              <a:avLst/>
              <a:gdLst>
                <a:gd name="T0" fmla="*/ 2 w 16"/>
                <a:gd name="T1" fmla="*/ 0 h 26"/>
                <a:gd name="T2" fmla="*/ 8 w 16"/>
                <a:gd name="T3" fmla="*/ 4 h 26"/>
                <a:gd name="T4" fmla="*/ 16 w 16"/>
                <a:gd name="T5" fmla="*/ 17 h 26"/>
                <a:gd name="T6" fmla="*/ 4 w 16"/>
                <a:gd name="T7" fmla="*/ 26 h 26"/>
                <a:gd name="T8" fmla="*/ 0 w 16"/>
                <a:gd name="T9" fmla="*/ 25 h 26"/>
                <a:gd name="T10" fmla="*/ 2 w 1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2" y="0"/>
                  </a:moveTo>
                  <a:cubicBezTo>
                    <a:pt x="7" y="3"/>
                    <a:pt x="8" y="3"/>
                    <a:pt x="8" y="4"/>
                  </a:cubicBezTo>
                  <a:cubicBezTo>
                    <a:pt x="11" y="8"/>
                    <a:pt x="13" y="12"/>
                    <a:pt x="16" y="17"/>
                  </a:cubicBezTo>
                  <a:cubicBezTo>
                    <a:pt x="12" y="20"/>
                    <a:pt x="8" y="23"/>
                    <a:pt x="4" y="26"/>
                  </a:cubicBezTo>
                  <a:cubicBezTo>
                    <a:pt x="3" y="26"/>
                    <a:pt x="2" y="25"/>
                    <a:pt x="0" y="25"/>
                  </a:cubicBezTo>
                  <a:cubicBezTo>
                    <a:pt x="1" y="17"/>
                    <a:pt x="2" y="1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D2C7199-339F-455F-2244-0F8A8D24FA20}"/>
                </a:ext>
              </a:extLst>
            </p:cNvPr>
            <p:cNvSpPr/>
            <p:nvPr/>
          </p:nvSpPr>
          <p:spPr bwMode="auto">
            <a:xfrm>
              <a:off x="4684" y="1927"/>
              <a:ext cx="28" cy="43"/>
            </a:xfrm>
            <a:custGeom>
              <a:avLst/>
              <a:gdLst>
                <a:gd name="T0" fmla="*/ 7 w 18"/>
                <a:gd name="T1" fmla="*/ 0 h 28"/>
                <a:gd name="T2" fmla="*/ 18 w 18"/>
                <a:gd name="T3" fmla="*/ 28 h 28"/>
                <a:gd name="T4" fmla="*/ 7 w 18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8">
                  <a:moveTo>
                    <a:pt x="7" y="0"/>
                  </a:moveTo>
                  <a:cubicBezTo>
                    <a:pt x="11" y="10"/>
                    <a:pt x="14" y="18"/>
                    <a:pt x="18" y="28"/>
                  </a:cubicBezTo>
                  <a:cubicBezTo>
                    <a:pt x="3" y="22"/>
                    <a:pt x="0" y="1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8DFC0B2-807F-6346-3F2A-36738DE067E8}"/>
                </a:ext>
              </a:extLst>
            </p:cNvPr>
            <p:cNvSpPr/>
            <p:nvPr/>
          </p:nvSpPr>
          <p:spPr bwMode="auto">
            <a:xfrm>
              <a:off x="5176" y="1595"/>
              <a:ext cx="79" cy="108"/>
            </a:xfrm>
            <a:custGeom>
              <a:avLst/>
              <a:gdLst>
                <a:gd name="T0" fmla="*/ 51 w 51"/>
                <a:gd name="T1" fmla="*/ 5 h 70"/>
                <a:gd name="T2" fmla="*/ 48 w 51"/>
                <a:gd name="T3" fmla="*/ 13 h 70"/>
                <a:gd name="T4" fmla="*/ 16 w 51"/>
                <a:gd name="T5" fmla="*/ 64 h 70"/>
                <a:gd name="T6" fmla="*/ 2 w 51"/>
                <a:gd name="T7" fmla="*/ 70 h 70"/>
                <a:gd name="T8" fmla="*/ 2 w 51"/>
                <a:gd name="T9" fmla="*/ 56 h 70"/>
                <a:gd name="T10" fmla="*/ 38 w 51"/>
                <a:gd name="T11" fmla="*/ 3 h 70"/>
                <a:gd name="T12" fmla="*/ 48 w 51"/>
                <a:gd name="T13" fmla="*/ 0 h 70"/>
                <a:gd name="T14" fmla="*/ 51 w 51"/>
                <a:gd name="T1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0">
                  <a:moveTo>
                    <a:pt x="51" y="5"/>
                  </a:moveTo>
                  <a:cubicBezTo>
                    <a:pt x="49" y="8"/>
                    <a:pt x="49" y="11"/>
                    <a:pt x="48" y="13"/>
                  </a:cubicBezTo>
                  <a:cubicBezTo>
                    <a:pt x="37" y="30"/>
                    <a:pt x="27" y="47"/>
                    <a:pt x="16" y="64"/>
                  </a:cubicBezTo>
                  <a:cubicBezTo>
                    <a:pt x="14" y="67"/>
                    <a:pt x="7" y="68"/>
                    <a:pt x="2" y="70"/>
                  </a:cubicBezTo>
                  <a:cubicBezTo>
                    <a:pt x="2" y="65"/>
                    <a:pt x="0" y="59"/>
                    <a:pt x="2" y="56"/>
                  </a:cubicBezTo>
                  <a:cubicBezTo>
                    <a:pt x="13" y="38"/>
                    <a:pt x="25" y="20"/>
                    <a:pt x="38" y="3"/>
                  </a:cubicBezTo>
                  <a:cubicBezTo>
                    <a:pt x="39" y="1"/>
                    <a:pt x="44" y="0"/>
                    <a:pt x="48" y="0"/>
                  </a:cubicBezTo>
                  <a:cubicBezTo>
                    <a:pt x="49" y="0"/>
                    <a:pt x="50" y="4"/>
                    <a:pt x="5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1D628BF-2BAC-D3A4-ADA8-E5C5FA185D6A}"/>
                </a:ext>
              </a:extLst>
            </p:cNvPr>
            <p:cNvSpPr/>
            <p:nvPr/>
          </p:nvSpPr>
          <p:spPr bwMode="auto">
            <a:xfrm>
              <a:off x="4969" y="1623"/>
              <a:ext cx="65" cy="85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18 h 55"/>
                <a:gd name="T4" fmla="*/ 20 w 42"/>
                <a:gd name="T5" fmla="*/ 49 h 55"/>
                <a:gd name="T6" fmla="*/ 7 w 42"/>
                <a:gd name="T7" fmla="*/ 53 h 55"/>
                <a:gd name="T8" fmla="*/ 1 w 42"/>
                <a:gd name="T9" fmla="*/ 40 h 55"/>
                <a:gd name="T10" fmla="*/ 17 w 42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cubicBezTo>
                    <a:pt x="26" y="7"/>
                    <a:pt x="33" y="11"/>
                    <a:pt x="42" y="18"/>
                  </a:cubicBezTo>
                  <a:cubicBezTo>
                    <a:pt x="35" y="29"/>
                    <a:pt x="28" y="39"/>
                    <a:pt x="20" y="49"/>
                  </a:cubicBezTo>
                  <a:cubicBezTo>
                    <a:pt x="18" y="52"/>
                    <a:pt x="10" y="55"/>
                    <a:pt x="7" y="53"/>
                  </a:cubicBezTo>
                  <a:cubicBezTo>
                    <a:pt x="4" y="51"/>
                    <a:pt x="0" y="43"/>
                    <a:pt x="1" y="40"/>
                  </a:cubicBezTo>
                  <a:cubicBezTo>
                    <a:pt x="5" y="26"/>
                    <a:pt x="11" y="14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8D26841-05E3-2285-FCCF-20D2A2DABDA9}"/>
                </a:ext>
              </a:extLst>
            </p:cNvPr>
            <p:cNvSpPr/>
            <p:nvPr/>
          </p:nvSpPr>
          <p:spPr bwMode="auto">
            <a:xfrm>
              <a:off x="5015" y="1578"/>
              <a:ext cx="34" cy="56"/>
            </a:xfrm>
            <a:custGeom>
              <a:avLst/>
              <a:gdLst>
                <a:gd name="T0" fmla="*/ 13 w 22"/>
                <a:gd name="T1" fmla="*/ 36 h 36"/>
                <a:gd name="T2" fmla="*/ 1 w 22"/>
                <a:gd name="T3" fmla="*/ 20 h 36"/>
                <a:gd name="T4" fmla="*/ 8 w 22"/>
                <a:gd name="T5" fmla="*/ 6 h 36"/>
                <a:gd name="T6" fmla="*/ 22 w 22"/>
                <a:gd name="T7" fmla="*/ 13 h 36"/>
                <a:gd name="T8" fmla="*/ 19 w 22"/>
                <a:gd name="T9" fmla="*/ 34 h 36"/>
                <a:gd name="T10" fmla="*/ 13 w 22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6">
                  <a:moveTo>
                    <a:pt x="13" y="36"/>
                  </a:moveTo>
                  <a:cubicBezTo>
                    <a:pt x="9" y="31"/>
                    <a:pt x="3" y="26"/>
                    <a:pt x="1" y="20"/>
                  </a:cubicBezTo>
                  <a:cubicBezTo>
                    <a:pt x="0" y="16"/>
                    <a:pt x="5" y="9"/>
                    <a:pt x="8" y="6"/>
                  </a:cubicBezTo>
                  <a:cubicBezTo>
                    <a:pt x="16" y="0"/>
                    <a:pt x="22" y="3"/>
                    <a:pt x="22" y="13"/>
                  </a:cubicBezTo>
                  <a:cubicBezTo>
                    <a:pt x="22" y="20"/>
                    <a:pt x="20" y="27"/>
                    <a:pt x="19" y="34"/>
                  </a:cubicBezTo>
                  <a:cubicBezTo>
                    <a:pt x="17" y="35"/>
                    <a:pt x="15" y="36"/>
                    <a:pt x="1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2F28810E-7415-AF6B-3E03-35DF0747E220}"/>
                </a:ext>
              </a:extLst>
            </p:cNvPr>
            <p:cNvSpPr/>
            <p:nvPr/>
          </p:nvSpPr>
          <p:spPr bwMode="auto">
            <a:xfrm>
              <a:off x="4578" y="1512"/>
              <a:ext cx="89" cy="120"/>
            </a:xfrm>
            <a:custGeom>
              <a:avLst/>
              <a:gdLst>
                <a:gd name="T0" fmla="*/ 0 w 57"/>
                <a:gd name="T1" fmla="*/ 74 h 78"/>
                <a:gd name="T2" fmla="*/ 3 w 57"/>
                <a:gd name="T3" fmla="*/ 58 h 78"/>
                <a:gd name="T4" fmla="*/ 43 w 57"/>
                <a:gd name="T5" fmla="*/ 3 h 78"/>
                <a:gd name="T6" fmla="*/ 57 w 57"/>
                <a:gd name="T7" fmla="*/ 0 h 78"/>
                <a:gd name="T8" fmla="*/ 54 w 57"/>
                <a:gd name="T9" fmla="*/ 13 h 78"/>
                <a:gd name="T10" fmla="*/ 17 w 57"/>
                <a:gd name="T11" fmla="*/ 67 h 78"/>
                <a:gd name="T12" fmla="*/ 5 w 57"/>
                <a:gd name="T13" fmla="*/ 78 h 78"/>
                <a:gd name="T14" fmla="*/ 0 w 57"/>
                <a:gd name="T1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8">
                  <a:moveTo>
                    <a:pt x="0" y="74"/>
                  </a:moveTo>
                  <a:cubicBezTo>
                    <a:pt x="1" y="69"/>
                    <a:pt x="0" y="62"/>
                    <a:pt x="3" y="58"/>
                  </a:cubicBezTo>
                  <a:cubicBezTo>
                    <a:pt x="16" y="39"/>
                    <a:pt x="29" y="21"/>
                    <a:pt x="43" y="3"/>
                  </a:cubicBezTo>
                  <a:cubicBezTo>
                    <a:pt x="45" y="1"/>
                    <a:pt x="52" y="1"/>
                    <a:pt x="57" y="0"/>
                  </a:cubicBezTo>
                  <a:cubicBezTo>
                    <a:pt x="56" y="5"/>
                    <a:pt x="56" y="9"/>
                    <a:pt x="54" y="13"/>
                  </a:cubicBezTo>
                  <a:cubicBezTo>
                    <a:pt x="42" y="31"/>
                    <a:pt x="30" y="49"/>
                    <a:pt x="17" y="67"/>
                  </a:cubicBezTo>
                  <a:cubicBezTo>
                    <a:pt x="14" y="71"/>
                    <a:pt x="9" y="74"/>
                    <a:pt x="5" y="78"/>
                  </a:cubicBezTo>
                  <a:cubicBezTo>
                    <a:pt x="3" y="77"/>
                    <a:pt x="2" y="75"/>
                    <a:pt x="0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3C4950C-3E43-95BE-8678-3054B9202C55}"/>
                </a:ext>
              </a:extLst>
            </p:cNvPr>
            <p:cNvSpPr/>
            <p:nvPr/>
          </p:nvSpPr>
          <p:spPr bwMode="auto">
            <a:xfrm>
              <a:off x="4337" y="1556"/>
              <a:ext cx="69" cy="85"/>
            </a:xfrm>
            <a:custGeom>
              <a:avLst/>
              <a:gdLst>
                <a:gd name="T0" fmla="*/ 45 w 45"/>
                <a:gd name="T1" fmla="*/ 16 h 55"/>
                <a:gd name="T2" fmla="*/ 18 w 45"/>
                <a:gd name="T3" fmla="*/ 49 h 55"/>
                <a:gd name="T4" fmla="*/ 5 w 45"/>
                <a:gd name="T5" fmla="*/ 55 h 55"/>
                <a:gd name="T6" fmla="*/ 1 w 45"/>
                <a:gd name="T7" fmla="*/ 39 h 55"/>
                <a:gd name="T8" fmla="*/ 18 w 45"/>
                <a:gd name="T9" fmla="*/ 0 h 55"/>
                <a:gd name="T10" fmla="*/ 45 w 45"/>
                <a:gd name="T11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5">
                  <a:moveTo>
                    <a:pt x="45" y="16"/>
                  </a:moveTo>
                  <a:cubicBezTo>
                    <a:pt x="36" y="28"/>
                    <a:pt x="28" y="39"/>
                    <a:pt x="18" y="49"/>
                  </a:cubicBezTo>
                  <a:cubicBezTo>
                    <a:pt x="15" y="52"/>
                    <a:pt x="10" y="53"/>
                    <a:pt x="5" y="55"/>
                  </a:cubicBezTo>
                  <a:cubicBezTo>
                    <a:pt x="4" y="49"/>
                    <a:pt x="0" y="43"/>
                    <a:pt x="1" y="39"/>
                  </a:cubicBezTo>
                  <a:cubicBezTo>
                    <a:pt x="6" y="26"/>
                    <a:pt x="12" y="14"/>
                    <a:pt x="18" y="0"/>
                  </a:cubicBezTo>
                  <a:cubicBezTo>
                    <a:pt x="28" y="6"/>
                    <a:pt x="36" y="11"/>
                    <a:pt x="45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4A8DA81-BD20-78FE-2DAF-78E32B84E9F2}"/>
                </a:ext>
              </a:extLst>
            </p:cNvPr>
            <p:cNvSpPr/>
            <p:nvPr/>
          </p:nvSpPr>
          <p:spPr bwMode="auto">
            <a:xfrm>
              <a:off x="4380" y="1516"/>
              <a:ext cx="48" cy="48"/>
            </a:xfrm>
            <a:custGeom>
              <a:avLst/>
              <a:gdLst>
                <a:gd name="T0" fmla="*/ 31 w 31"/>
                <a:gd name="T1" fmla="*/ 13 h 31"/>
                <a:gd name="T2" fmla="*/ 13 w 31"/>
                <a:gd name="T3" fmla="*/ 31 h 31"/>
                <a:gd name="T4" fmla="*/ 1 w 31"/>
                <a:gd name="T5" fmla="*/ 16 h 31"/>
                <a:gd name="T6" fmla="*/ 18 w 31"/>
                <a:gd name="T7" fmla="*/ 1 h 31"/>
                <a:gd name="T8" fmla="*/ 31 w 31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3"/>
                  </a:moveTo>
                  <a:cubicBezTo>
                    <a:pt x="24" y="20"/>
                    <a:pt x="18" y="26"/>
                    <a:pt x="13" y="31"/>
                  </a:cubicBezTo>
                  <a:cubicBezTo>
                    <a:pt x="9" y="26"/>
                    <a:pt x="0" y="18"/>
                    <a:pt x="1" y="16"/>
                  </a:cubicBezTo>
                  <a:cubicBezTo>
                    <a:pt x="5" y="10"/>
                    <a:pt x="12" y="5"/>
                    <a:pt x="18" y="1"/>
                  </a:cubicBezTo>
                  <a:cubicBezTo>
                    <a:pt x="19" y="0"/>
                    <a:pt x="25" y="7"/>
                    <a:pt x="3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B10E4E7-EF53-0B9A-0A48-39F53BA8819B}"/>
                </a:ext>
              </a:extLst>
            </p:cNvPr>
            <p:cNvSpPr/>
            <p:nvPr/>
          </p:nvSpPr>
          <p:spPr bwMode="auto">
            <a:xfrm>
              <a:off x="4935" y="1442"/>
              <a:ext cx="76" cy="91"/>
            </a:xfrm>
            <a:custGeom>
              <a:avLst/>
              <a:gdLst>
                <a:gd name="T0" fmla="*/ 49 w 49"/>
                <a:gd name="T1" fmla="*/ 0 h 59"/>
                <a:gd name="T2" fmla="*/ 19 w 49"/>
                <a:gd name="T3" fmla="*/ 56 h 59"/>
                <a:gd name="T4" fmla="*/ 6 w 49"/>
                <a:gd name="T5" fmla="*/ 57 h 59"/>
                <a:gd name="T6" fmla="*/ 1 w 49"/>
                <a:gd name="T7" fmla="*/ 44 h 59"/>
                <a:gd name="T8" fmla="*/ 49 w 4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9">
                  <a:moveTo>
                    <a:pt x="49" y="0"/>
                  </a:moveTo>
                  <a:cubicBezTo>
                    <a:pt x="45" y="23"/>
                    <a:pt x="36" y="42"/>
                    <a:pt x="19" y="56"/>
                  </a:cubicBezTo>
                  <a:cubicBezTo>
                    <a:pt x="16" y="58"/>
                    <a:pt x="8" y="59"/>
                    <a:pt x="6" y="57"/>
                  </a:cubicBezTo>
                  <a:cubicBezTo>
                    <a:pt x="3" y="55"/>
                    <a:pt x="0" y="49"/>
                    <a:pt x="1" y="44"/>
                  </a:cubicBezTo>
                  <a:cubicBezTo>
                    <a:pt x="3" y="28"/>
                    <a:pt x="29" y="3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93D792F-FFDF-9D87-68B7-2140513E1281}"/>
                </a:ext>
              </a:extLst>
            </p:cNvPr>
            <p:cNvSpPr/>
            <p:nvPr/>
          </p:nvSpPr>
          <p:spPr bwMode="auto">
            <a:xfrm>
              <a:off x="5282" y="1890"/>
              <a:ext cx="15" cy="63"/>
            </a:xfrm>
            <a:custGeom>
              <a:avLst/>
              <a:gdLst>
                <a:gd name="T0" fmla="*/ 10 w 10"/>
                <a:gd name="T1" fmla="*/ 0 h 41"/>
                <a:gd name="T2" fmla="*/ 10 w 10"/>
                <a:gd name="T3" fmla="*/ 41 h 41"/>
                <a:gd name="T4" fmla="*/ 10 w 10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1">
                  <a:moveTo>
                    <a:pt x="10" y="0"/>
                  </a:moveTo>
                  <a:cubicBezTo>
                    <a:pt x="10" y="13"/>
                    <a:pt x="10" y="26"/>
                    <a:pt x="10" y="41"/>
                  </a:cubicBezTo>
                  <a:cubicBezTo>
                    <a:pt x="1" y="33"/>
                    <a:pt x="0" y="13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6A48458-D0A1-8133-8B3C-47A3C2B2D12A}"/>
                </a:ext>
              </a:extLst>
            </p:cNvPr>
            <p:cNvSpPr/>
            <p:nvPr/>
          </p:nvSpPr>
          <p:spPr bwMode="auto">
            <a:xfrm>
              <a:off x="4233" y="1892"/>
              <a:ext cx="19" cy="35"/>
            </a:xfrm>
            <a:custGeom>
              <a:avLst/>
              <a:gdLst>
                <a:gd name="T0" fmla="*/ 4 w 12"/>
                <a:gd name="T1" fmla="*/ 0 h 23"/>
                <a:gd name="T2" fmla="*/ 11 w 12"/>
                <a:gd name="T3" fmla="*/ 9 h 23"/>
                <a:gd name="T4" fmla="*/ 7 w 12"/>
                <a:gd name="T5" fmla="*/ 23 h 23"/>
                <a:gd name="T6" fmla="*/ 1 w 12"/>
                <a:gd name="T7" fmla="*/ 22 h 23"/>
                <a:gd name="T8" fmla="*/ 0 w 12"/>
                <a:gd name="T9" fmla="*/ 2 h 23"/>
                <a:gd name="T10" fmla="*/ 4 w 1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3">
                  <a:moveTo>
                    <a:pt x="4" y="0"/>
                  </a:moveTo>
                  <a:cubicBezTo>
                    <a:pt x="7" y="3"/>
                    <a:pt x="11" y="6"/>
                    <a:pt x="11" y="9"/>
                  </a:cubicBezTo>
                  <a:cubicBezTo>
                    <a:pt x="12" y="14"/>
                    <a:pt x="8" y="19"/>
                    <a:pt x="7" y="23"/>
                  </a:cubicBezTo>
                  <a:cubicBezTo>
                    <a:pt x="5" y="23"/>
                    <a:pt x="3" y="22"/>
                    <a:pt x="1" y="22"/>
                  </a:cubicBezTo>
                  <a:cubicBezTo>
                    <a:pt x="1" y="15"/>
                    <a:pt x="1" y="9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70E4C4B-BC44-52C5-781D-94AF24BF79FE}"/>
                </a:ext>
              </a:extLst>
            </p:cNvPr>
            <p:cNvSpPr/>
            <p:nvPr/>
          </p:nvSpPr>
          <p:spPr bwMode="auto">
            <a:xfrm>
              <a:off x="4357" y="1893"/>
              <a:ext cx="14" cy="70"/>
            </a:xfrm>
            <a:custGeom>
              <a:avLst/>
              <a:gdLst>
                <a:gd name="T0" fmla="*/ 0 w 9"/>
                <a:gd name="T1" fmla="*/ 0 h 45"/>
                <a:gd name="T2" fmla="*/ 0 w 9"/>
                <a:gd name="T3" fmla="*/ 45 h 45"/>
                <a:gd name="T4" fmla="*/ 0 w 9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5">
                  <a:moveTo>
                    <a:pt x="0" y="0"/>
                  </a:moveTo>
                  <a:cubicBezTo>
                    <a:pt x="9" y="11"/>
                    <a:pt x="9" y="36"/>
                    <a:pt x="0" y="45"/>
                  </a:cubicBezTo>
                  <a:cubicBezTo>
                    <a:pt x="0" y="30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26D5F7D-56F0-0D12-54B6-BAF31C269792}"/>
                </a:ext>
              </a:extLst>
            </p:cNvPr>
            <p:cNvSpPr/>
            <p:nvPr/>
          </p:nvSpPr>
          <p:spPr bwMode="auto">
            <a:xfrm>
              <a:off x="4673" y="1887"/>
              <a:ext cx="20" cy="28"/>
            </a:xfrm>
            <a:custGeom>
              <a:avLst/>
              <a:gdLst>
                <a:gd name="T0" fmla="*/ 0 w 13"/>
                <a:gd name="T1" fmla="*/ 15 h 18"/>
                <a:gd name="T2" fmla="*/ 3 w 13"/>
                <a:gd name="T3" fmla="*/ 0 h 18"/>
                <a:gd name="T4" fmla="*/ 13 w 13"/>
                <a:gd name="T5" fmla="*/ 5 h 18"/>
                <a:gd name="T6" fmla="*/ 7 w 13"/>
                <a:gd name="T7" fmla="*/ 18 h 18"/>
                <a:gd name="T8" fmla="*/ 0 w 13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5"/>
                  </a:moveTo>
                  <a:cubicBezTo>
                    <a:pt x="1" y="10"/>
                    <a:pt x="2" y="5"/>
                    <a:pt x="3" y="0"/>
                  </a:cubicBezTo>
                  <a:cubicBezTo>
                    <a:pt x="7" y="2"/>
                    <a:pt x="10" y="3"/>
                    <a:pt x="13" y="5"/>
                  </a:cubicBezTo>
                  <a:cubicBezTo>
                    <a:pt x="11" y="9"/>
                    <a:pt x="9" y="13"/>
                    <a:pt x="7" y="18"/>
                  </a:cubicBezTo>
                  <a:cubicBezTo>
                    <a:pt x="4" y="17"/>
                    <a:pt x="2" y="16"/>
                    <a:pt x="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4" name="Imagen 63">
            <a:extLst>
              <a:ext uri="{FF2B5EF4-FFF2-40B4-BE49-F238E27FC236}">
                <a16:creationId xmlns:a16="http://schemas.microsoft.com/office/drawing/2014/main" id="{BEE7C20F-EEA9-18AF-CF5D-88547390A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323" y="-53000"/>
            <a:ext cx="2410343" cy="6858000"/>
          </a:xfrm>
          <a:prstGeom prst="rect">
            <a:avLst/>
          </a:prstGeom>
        </p:spPr>
      </p:pic>
      <p:grpSp>
        <p:nvGrpSpPr>
          <p:cNvPr id="65" name="Group 4">
            <a:extLst>
              <a:ext uri="{FF2B5EF4-FFF2-40B4-BE49-F238E27FC236}">
                <a16:creationId xmlns:a16="http://schemas.microsoft.com/office/drawing/2014/main" id="{6FA83194-979B-3F43-3F11-13254BB8D3FD}"/>
              </a:ext>
            </a:extLst>
          </p:cNvPr>
          <p:cNvGrpSpPr>
            <a:grpSpLocks noChangeAspect="1"/>
          </p:cNvGrpSpPr>
          <p:nvPr/>
        </p:nvGrpSpPr>
        <p:grpSpPr>
          <a:xfrm>
            <a:off x="757729" y="5338085"/>
            <a:ext cx="4086585" cy="1248874"/>
            <a:chOff x="3356" y="1703"/>
            <a:chExt cx="5229" cy="1598"/>
          </a:xfrm>
          <a:solidFill>
            <a:srgbClr val="DE000A"/>
          </a:solidFill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54EA39A4-142D-7C0D-6B37-7B6D7FB17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8" y="1710"/>
              <a:ext cx="1762" cy="1567"/>
            </a:xfrm>
            <a:custGeom>
              <a:avLst/>
              <a:gdLst>
                <a:gd name="T0" fmla="*/ 266 w 742"/>
                <a:gd name="T1" fmla="*/ 489 h 658"/>
                <a:gd name="T2" fmla="*/ 229 w 742"/>
                <a:gd name="T3" fmla="*/ 491 h 658"/>
                <a:gd name="T4" fmla="*/ 139 w 742"/>
                <a:gd name="T5" fmla="*/ 620 h 658"/>
                <a:gd name="T6" fmla="*/ 24 w 742"/>
                <a:gd name="T7" fmla="*/ 648 h 658"/>
                <a:gd name="T8" fmla="*/ 7 w 742"/>
                <a:gd name="T9" fmla="*/ 555 h 658"/>
                <a:gd name="T10" fmla="*/ 80 w 742"/>
                <a:gd name="T11" fmla="*/ 413 h 658"/>
                <a:gd name="T12" fmla="*/ 221 w 742"/>
                <a:gd name="T13" fmla="*/ 328 h 658"/>
                <a:gd name="T14" fmla="*/ 253 w 742"/>
                <a:gd name="T15" fmla="*/ 439 h 658"/>
                <a:gd name="T16" fmla="*/ 276 w 742"/>
                <a:gd name="T17" fmla="*/ 448 h 658"/>
                <a:gd name="T18" fmla="*/ 328 w 742"/>
                <a:gd name="T19" fmla="*/ 330 h 658"/>
                <a:gd name="T20" fmla="*/ 482 w 742"/>
                <a:gd name="T21" fmla="*/ 112 h 658"/>
                <a:gd name="T22" fmla="*/ 594 w 742"/>
                <a:gd name="T23" fmla="*/ 15 h 658"/>
                <a:gd name="T24" fmla="*/ 673 w 742"/>
                <a:gd name="T25" fmla="*/ 42 h 658"/>
                <a:gd name="T26" fmla="*/ 641 w 742"/>
                <a:gd name="T27" fmla="*/ 70 h 658"/>
                <a:gd name="T28" fmla="*/ 653 w 742"/>
                <a:gd name="T29" fmla="*/ 45 h 658"/>
                <a:gd name="T30" fmla="*/ 629 w 742"/>
                <a:gd name="T31" fmla="*/ 53 h 658"/>
                <a:gd name="T32" fmla="*/ 556 w 742"/>
                <a:gd name="T33" fmla="*/ 132 h 658"/>
                <a:gd name="T34" fmla="*/ 432 w 742"/>
                <a:gd name="T35" fmla="*/ 317 h 658"/>
                <a:gd name="T36" fmla="*/ 370 w 742"/>
                <a:gd name="T37" fmla="*/ 452 h 658"/>
                <a:gd name="T38" fmla="*/ 344 w 742"/>
                <a:gd name="T39" fmla="*/ 569 h 658"/>
                <a:gd name="T40" fmla="*/ 411 w 742"/>
                <a:gd name="T41" fmla="*/ 520 h 658"/>
                <a:gd name="T42" fmla="*/ 486 w 742"/>
                <a:gd name="T43" fmla="*/ 413 h 658"/>
                <a:gd name="T44" fmla="*/ 610 w 742"/>
                <a:gd name="T45" fmla="*/ 327 h 658"/>
                <a:gd name="T46" fmla="*/ 669 w 742"/>
                <a:gd name="T47" fmla="*/ 329 h 658"/>
                <a:gd name="T48" fmla="*/ 736 w 742"/>
                <a:gd name="T49" fmla="*/ 329 h 658"/>
                <a:gd name="T50" fmla="*/ 683 w 742"/>
                <a:gd name="T51" fmla="*/ 440 h 658"/>
                <a:gd name="T52" fmla="*/ 622 w 742"/>
                <a:gd name="T53" fmla="*/ 553 h 658"/>
                <a:gd name="T54" fmla="*/ 624 w 742"/>
                <a:gd name="T55" fmla="*/ 569 h 658"/>
                <a:gd name="T56" fmla="*/ 688 w 742"/>
                <a:gd name="T57" fmla="*/ 494 h 658"/>
                <a:gd name="T58" fmla="*/ 718 w 742"/>
                <a:gd name="T59" fmla="*/ 480 h 658"/>
                <a:gd name="T60" fmla="*/ 652 w 742"/>
                <a:gd name="T61" fmla="*/ 596 h 658"/>
                <a:gd name="T62" fmla="*/ 539 w 742"/>
                <a:gd name="T63" fmla="*/ 650 h 658"/>
                <a:gd name="T64" fmla="*/ 512 w 742"/>
                <a:gd name="T65" fmla="*/ 620 h 658"/>
                <a:gd name="T66" fmla="*/ 413 w 742"/>
                <a:gd name="T67" fmla="*/ 641 h 658"/>
                <a:gd name="T68" fmla="*/ 391 w 742"/>
                <a:gd name="T69" fmla="*/ 599 h 658"/>
                <a:gd name="T70" fmla="*/ 287 w 742"/>
                <a:gd name="T71" fmla="*/ 649 h 658"/>
                <a:gd name="T72" fmla="*/ 250 w 742"/>
                <a:gd name="T73" fmla="*/ 575 h 658"/>
                <a:gd name="T74" fmla="*/ 514 w 742"/>
                <a:gd name="T75" fmla="*/ 571 h 658"/>
                <a:gd name="T76" fmla="*/ 619 w 742"/>
                <a:gd name="T77" fmla="*/ 406 h 658"/>
                <a:gd name="T78" fmla="*/ 616 w 742"/>
                <a:gd name="T79" fmla="*/ 374 h 658"/>
                <a:gd name="T80" fmla="*/ 515 w 742"/>
                <a:gd name="T81" fmla="*/ 500 h 658"/>
                <a:gd name="T82" fmla="*/ 93 w 742"/>
                <a:gd name="T83" fmla="*/ 556 h 658"/>
                <a:gd name="T84" fmla="*/ 153 w 742"/>
                <a:gd name="T85" fmla="*/ 552 h 658"/>
                <a:gd name="T86" fmla="*/ 174 w 742"/>
                <a:gd name="T87" fmla="*/ 476 h 658"/>
                <a:gd name="T88" fmla="*/ 131 w 742"/>
                <a:gd name="T89" fmla="*/ 459 h 658"/>
                <a:gd name="T90" fmla="*/ 229 w 742"/>
                <a:gd name="T91" fmla="*/ 396 h 658"/>
                <a:gd name="T92" fmla="*/ 187 w 742"/>
                <a:gd name="T93" fmla="*/ 383 h 658"/>
                <a:gd name="T94" fmla="*/ 209 w 742"/>
                <a:gd name="T95" fmla="*/ 448 h 658"/>
                <a:gd name="T96" fmla="*/ 229 w 742"/>
                <a:gd name="T97" fmla="*/ 39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2" h="658">
                  <a:moveTo>
                    <a:pt x="250" y="575"/>
                  </a:moveTo>
                  <a:cubicBezTo>
                    <a:pt x="249" y="548"/>
                    <a:pt x="255" y="523"/>
                    <a:pt x="263" y="498"/>
                  </a:cubicBezTo>
                  <a:cubicBezTo>
                    <a:pt x="264" y="495"/>
                    <a:pt x="265" y="492"/>
                    <a:pt x="266" y="489"/>
                  </a:cubicBezTo>
                  <a:cubicBezTo>
                    <a:pt x="267" y="485"/>
                    <a:pt x="265" y="485"/>
                    <a:pt x="262" y="485"/>
                  </a:cubicBezTo>
                  <a:cubicBezTo>
                    <a:pt x="253" y="486"/>
                    <a:pt x="243" y="486"/>
                    <a:pt x="233" y="488"/>
                  </a:cubicBezTo>
                  <a:cubicBezTo>
                    <a:pt x="232" y="488"/>
                    <a:pt x="230" y="490"/>
                    <a:pt x="229" y="491"/>
                  </a:cubicBezTo>
                  <a:cubicBezTo>
                    <a:pt x="217" y="512"/>
                    <a:pt x="205" y="533"/>
                    <a:pt x="192" y="554"/>
                  </a:cubicBezTo>
                  <a:cubicBezTo>
                    <a:pt x="185" y="566"/>
                    <a:pt x="175" y="578"/>
                    <a:pt x="166" y="590"/>
                  </a:cubicBezTo>
                  <a:cubicBezTo>
                    <a:pt x="158" y="600"/>
                    <a:pt x="149" y="610"/>
                    <a:pt x="139" y="620"/>
                  </a:cubicBezTo>
                  <a:cubicBezTo>
                    <a:pt x="133" y="626"/>
                    <a:pt x="125" y="631"/>
                    <a:pt x="118" y="636"/>
                  </a:cubicBezTo>
                  <a:cubicBezTo>
                    <a:pt x="106" y="644"/>
                    <a:pt x="94" y="651"/>
                    <a:pt x="80" y="654"/>
                  </a:cubicBezTo>
                  <a:cubicBezTo>
                    <a:pt x="61" y="658"/>
                    <a:pt x="42" y="656"/>
                    <a:pt x="24" y="648"/>
                  </a:cubicBezTo>
                  <a:cubicBezTo>
                    <a:pt x="15" y="643"/>
                    <a:pt x="9" y="634"/>
                    <a:pt x="5" y="624"/>
                  </a:cubicBezTo>
                  <a:cubicBezTo>
                    <a:pt x="0" y="610"/>
                    <a:pt x="1" y="596"/>
                    <a:pt x="2" y="582"/>
                  </a:cubicBezTo>
                  <a:cubicBezTo>
                    <a:pt x="3" y="573"/>
                    <a:pt x="5" y="564"/>
                    <a:pt x="7" y="555"/>
                  </a:cubicBezTo>
                  <a:cubicBezTo>
                    <a:pt x="8" y="549"/>
                    <a:pt x="10" y="543"/>
                    <a:pt x="12" y="537"/>
                  </a:cubicBezTo>
                  <a:cubicBezTo>
                    <a:pt x="19" y="514"/>
                    <a:pt x="29" y="493"/>
                    <a:pt x="40" y="472"/>
                  </a:cubicBezTo>
                  <a:cubicBezTo>
                    <a:pt x="51" y="451"/>
                    <a:pt x="65" y="431"/>
                    <a:pt x="80" y="413"/>
                  </a:cubicBezTo>
                  <a:cubicBezTo>
                    <a:pt x="95" y="397"/>
                    <a:pt x="111" y="380"/>
                    <a:pt x="128" y="366"/>
                  </a:cubicBezTo>
                  <a:cubicBezTo>
                    <a:pt x="145" y="352"/>
                    <a:pt x="163" y="339"/>
                    <a:pt x="183" y="332"/>
                  </a:cubicBezTo>
                  <a:cubicBezTo>
                    <a:pt x="195" y="328"/>
                    <a:pt x="208" y="325"/>
                    <a:pt x="221" y="328"/>
                  </a:cubicBezTo>
                  <a:cubicBezTo>
                    <a:pt x="233" y="331"/>
                    <a:pt x="243" y="336"/>
                    <a:pt x="251" y="346"/>
                  </a:cubicBezTo>
                  <a:cubicBezTo>
                    <a:pt x="263" y="361"/>
                    <a:pt x="265" y="378"/>
                    <a:pt x="262" y="396"/>
                  </a:cubicBezTo>
                  <a:cubicBezTo>
                    <a:pt x="260" y="410"/>
                    <a:pt x="256" y="425"/>
                    <a:pt x="253" y="439"/>
                  </a:cubicBezTo>
                  <a:cubicBezTo>
                    <a:pt x="252" y="443"/>
                    <a:pt x="251" y="446"/>
                    <a:pt x="250" y="449"/>
                  </a:cubicBezTo>
                  <a:cubicBezTo>
                    <a:pt x="249" y="452"/>
                    <a:pt x="250" y="455"/>
                    <a:pt x="254" y="454"/>
                  </a:cubicBezTo>
                  <a:cubicBezTo>
                    <a:pt x="261" y="452"/>
                    <a:pt x="269" y="450"/>
                    <a:pt x="276" y="448"/>
                  </a:cubicBezTo>
                  <a:cubicBezTo>
                    <a:pt x="277" y="448"/>
                    <a:pt x="278" y="446"/>
                    <a:pt x="279" y="445"/>
                  </a:cubicBezTo>
                  <a:cubicBezTo>
                    <a:pt x="288" y="418"/>
                    <a:pt x="299" y="391"/>
                    <a:pt x="311" y="365"/>
                  </a:cubicBezTo>
                  <a:cubicBezTo>
                    <a:pt x="317" y="353"/>
                    <a:pt x="322" y="341"/>
                    <a:pt x="328" y="330"/>
                  </a:cubicBezTo>
                  <a:cubicBezTo>
                    <a:pt x="341" y="307"/>
                    <a:pt x="353" y="284"/>
                    <a:pt x="367" y="262"/>
                  </a:cubicBezTo>
                  <a:cubicBezTo>
                    <a:pt x="386" y="234"/>
                    <a:pt x="405" y="207"/>
                    <a:pt x="425" y="180"/>
                  </a:cubicBezTo>
                  <a:cubicBezTo>
                    <a:pt x="443" y="157"/>
                    <a:pt x="463" y="134"/>
                    <a:pt x="482" y="112"/>
                  </a:cubicBezTo>
                  <a:cubicBezTo>
                    <a:pt x="495" y="98"/>
                    <a:pt x="508" y="85"/>
                    <a:pt x="522" y="71"/>
                  </a:cubicBezTo>
                  <a:cubicBezTo>
                    <a:pt x="532" y="61"/>
                    <a:pt x="542" y="52"/>
                    <a:pt x="552" y="42"/>
                  </a:cubicBezTo>
                  <a:cubicBezTo>
                    <a:pt x="564" y="30"/>
                    <a:pt x="579" y="22"/>
                    <a:pt x="594" y="15"/>
                  </a:cubicBezTo>
                  <a:cubicBezTo>
                    <a:pt x="605" y="9"/>
                    <a:pt x="616" y="4"/>
                    <a:pt x="629" y="2"/>
                  </a:cubicBezTo>
                  <a:cubicBezTo>
                    <a:pt x="643" y="0"/>
                    <a:pt x="656" y="2"/>
                    <a:pt x="667" y="12"/>
                  </a:cubicBezTo>
                  <a:cubicBezTo>
                    <a:pt x="676" y="21"/>
                    <a:pt x="676" y="31"/>
                    <a:pt x="673" y="42"/>
                  </a:cubicBezTo>
                  <a:cubicBezTo>
                    <a:pt x="669" y="53"/>
                    <a:pt x="662" y="62"/>
                    <a:pt x="653" y="69"/>
                  </a:cubicBezTo>
                  <a:cubicBezTo>
                    <a:pt x="652" y="69"/>
                    <a:pt x="652" y="70"/>
                    <a:pt x="651" y="70"/>
                  </a:cubicBezTo>
                  <a:cubicBezTo>
                    <a:pt x="648" y="71"/>
                    <a:pt x="645" y="74"/>
                    <a:pt x="641" y="70"/>
                  </a:cubicBezTo>
                  <a:cubicBezTo>
                    <a:pt x="639" y="67"/>
                    <a:pt x="642" y="65"/>
                    <a:pt x="644" y="62"/>
                  </a:cubicBezTo>
                  <a:cubicBezTo>
                    <a:pt x="646" y="59"/>
                    <a:pt x="649" y="57"/>
                    <a:pt x="651" y="53"/>
                  </a:cubicBezTo>
                  <a:cubicBezTo>
                    <a:pt x="652" y="51"/>
                    <a:pt x="653" y="48"/>
                    <a:pt x="653" y="45"/>
                  </a:cubicBezTo>
                  <a:cubicBezTo>
                    <a:pt x="653" y="44"/>
                    <a:pt x="652" y="40"/>
                    <a:pt x="652" y="40"/>
                  </a:cubicBezTo>
                  <a:cubicBezTo>
                    <a:pt x="650" y="40"/>
                    <a:pt x="647" y="40"/>
                    <a:pt x="645" y="41"/>
                  </a:cubicBezTo>
                  <a:cubicBezTo>
                    <a:pt x="640" y="45"/>
                    <a:pt x="634" y="49"/>
                    <a:pt x="629" y="53"/>
                  </a:cubicBezTo>
                  <a:cubicBezTo>
                    <a:pt x="620" y="61"/>
                    <a:pt x="612" y="70"/>
                    <a:pt x="603" y="78"/>
                  </a:cubicBezTo>
                  <a:cubicBezTo>
                    <a:pt x="596" y="86"/>
                    <a:pt x="588" y="94"/>
                    <a:pt x="581" y="102"/>
                  </a:cubicBezTo>
                  <a:cubicBezTo>
                    <a:pt x="573" y="112"/>
                    <a:pt x="564" y="122"/>
                    <a:pt x="556" y="132"/>
                  </a:cubicBezTo>
                  <a:cubicBezTo>
                    <a:pt x="545" y="145"/>
                    <a:pt x="534" y="158"/>
                    <a:pt x="524" y="172"/>
                  </a:cubicBezTo>
                  <a:cubicBezTo>
                    <a:pt x="506" y="199"/>
                    <a:pt x="487" y="226"/>
                    <a:pt x="469" y="253"/>
                  </a:cubicBezTo>
                  <a:cubicBezTo>
                    <a:pt x="456" y="274"/>
                    <a:pt x="444" y="296"/>
                    <a:pt x="432" y="317"/>
                  </a:cubicBezTo>
                  <a:cubicBezTo>
                    <a:pt x="422" y="335"/>
                    <a:pt x="413" y="354"/>
                    <a:pt x="404" y="372"/>
                  </a:cubicBezTo>
                  <a:cubicBezTo>
                    <a:pt x="397" y="386"/>
                    <a:pt x="391" y="400"/>
                    <a:pt x="385" y="414"/>
                  </a:cubicBezTo>
                  <a:cubicBezTo>
                    <a:pt x="380" y="426"/>
                    <a:pt x="374" y="439"/>
                    <a:pt x="370" y="452"/>
                  </a:cubicBezTo>
                  <a:cubicBezTo>
                    <a:pt x="364" y="468"/>
                    <a:pt x="359" y="485"/>
                    <a:pt x="354" y="502"/>
                  </a:cubicBezTo>
                  <a:cubicBezTo>
                    <a:pt x="350" y="516"/>
                    <a:pt x="347" y="530"/>
                    <a:pt x="344" y="544"/>
                  </a:cubicBezTo>
                  <a:cubicBezTo>
                    <a:pt x="343" y="552"/>
                    <a:pt x="343" y="561"/>
                    <a:pt x="344" y="569"/>
                  </a:cubicBezTo>
                  <a:cubicBezTo>
                    <a:pt x="344" y="576"/>
                    <a:pt x="351" y="578"/>
                    <a:pt x="357" y="576"/>
                  </a:cubicBezTo>
                  <a:cubicBezTo>
                    <a:pt x="369" y="571"/>
                    <a:pt x="376" y="562"/>
                    <a:pt x="384" y="553"/>
                  </a:cubicBezTo>
                  <a:cubicBezTo>
                    <a:pt x="393" y="542"/>
                    <a:pt x="402" y="531"/>
                    <a:pt x="411" y="520"/>
                  </a:cubicBezTo>
                  <a:cubicBezTo>
                    <a:pt x="420" y="507"/>
                    <a:pt x="430" y="493"/>
                    <a:pt x="439" y="480"/>
                  </a:cubicBezTo>
                  <a:cubicBezTo>
                    <a:pt x="449" y="466"/>
                    <a:pt x="458" y="453"/>
                    <a:pt x="467" y="440"/>
                  </a:cubicBezTo>
                  <a:cubicBezTo>
                    <a:pt x="473" y="431"/>
                    <a:pt x="480" y="422"/>
                    <a:pt x="486" y="413"/>
                  </a:cubicBezTo>
                  <a:cubicBezTo>
                    <a:pt x="502" y="392"/>
                    <a:pt x="519" y="373"/>
                    <a:pt x="541" y="357"/>
                  </a:cubicBezTo>
                  <a:cubicBezTo>
                    <a:pt x="548" y="352"/>
                    <a:pt x="556" y="346"/>
                    <a:pt x="564" y="341"/>
                  </a:cubicBezTo>
                  <a:cubicBezTo>
                    <a:pt x="578" y="333"/>
                    <a:pt x="593" y="327"/>
                    <a:pt x="610" y="327"/>
                  </a:cubicBezTo>
                  <a:cubicBezTo>
                    <a:pt x="622" y="327"/>
                    <a:pt x="633" y="331"/>
                    <a:pt x="643" y="338"/>
                  </a:cubicBezTo>
                  <a:cubicBezTo>
                    <a:pt x="649" y="341"/>
                    <a:pt x="651" y="341"/>
                    <a:pt x="654" y="336"/>
                  </a:cubicBezTo>
                  <a:cubicBezTo>
                    <a:pt x="658" y="331"/>
                    <a:pt x="662" y="328"/>
                    <a:pt x="669" y="329"/>
                  </a:cubicBezTo>
                  <a:cubicBezTo>
                    <a:pt x="680" y="329"/>
                    <a:pt x="691" y="330"/>
                    <a:pt x="702" y="330"/>
                  </a:cubicBezTo>
                  <a:cubicBezTo>
                    <a:pt x="708" y="330"/>
                    <a:pt x="713" y="329"/>
                    <a:pt x="718" y="329"/>
                  </a:cubicBezTo>
                  <a:cubicBezTo>
                    <a:pt x="724" y="329"/>
                    <a:pt x="730" y="329"/>
                    <a:pt x="736" y="329"/>
                  </a:cubicBezTo>
                  <a:cubicBezTo>
                    <a:pt x="741" y="329"/>
                    <a:pt x="742" y="332"/>
                    <a:pt x="740" y="336"/>
                  </a:cubicBezTo>
                  <a:cubicBezTo>
                    <a:pt x="730" y="355"/>
                    <a:pt x="720" y="373"/>
                    <a:pt x="710" y="391"/>
                  </a:cubicBezTo>
                  <a:cubicBezTo>
                    <a:pt x="701" y="407"/>
                    <a:pt x="692" y="424"/>
                    <a:pt x="683" y="440"/>
                  </a:cubicBezTo>
                  <a:cubicBezTo>
                    <a:pt x="673" y="460"/>
                    <a:pt x="661" y="479"/>
                    <a:pt x="651" y="499"/>
                  </a:cubicBezTo>
                  <a:cubicBezTo>
                    <a:pt x="646" y="508"/>
                    <a:pt x="641" y="517"/>
                    <a:pt x="637" y="526"/>
                  </a:cubicBezTo>
                  <a:cubicBezTo>
                    <a:pt x="632" y="535"/>
                    <a:pt x="627" y="544"/>
                    <a:pt x="622" y="553"/>
                  </a:cubicBezTo>
                  <a:cubicBezTo>
                    <a:pt x="620" y="556"/>
                    <a:pt x="618" y="559"/>
                    <a:pt x="617" y="562"/>
                  </a:cubicBezTo>
                  <a:cubicBezTo>
                    <a:pt x="616" y="564"/>
                    <a:pt x="616" y="568"/>
                    <a:pt x="617" y="569"/>
                  </a:cubicBezTo>
                  <a:cubicBezTo>
                    <a:pt x="619" y="570"/>
                    <a:pt x="622" y="570"/>
                    <a:pt x="624" y="569"/>
                  </a:cubicBezTo>
                  <a:cubicBezTo>
                    <a:pt x="629" y="567"/>
                    <a:pt x="634" y="564"/>
                    <a:pt x="637" y="560"/>
                  </a:cubicBezTo>
                  <a:cubicBezTo>
                    <a:pt x="648" y="548"/>
                    <a:pt x="659" y="536"/>
                    <a:pt x="669" y="523"/>
                  </a:cubicBezTo>
                  <a:cubicBezTo>
                    <a:pt x="676" y="514"/>
                    <a:pt x="682" y="504"/>
                    <a:pt x="688" y="494"/>
                  </a:cubicBezTo>
                  <a:cubicBezTo>
                    <a:pt x="689" y="491"/>
                    <a:pt x="690" y="488"/>
                    <a:pt x="692" y="485"/>
                  </a:cubicBezTo>
                  <a:cubicBezTo>
                    <a:pt x="693" y="483"/>
                    <a:pt x="696" y="481"/>
                    <a:pt x="698" y="480"/>
                  </a:cubicBezTo>
                  <a:cubicBezTo>
                    <a:pt x="705" y="480"/>
                    <a:pt x="711" y="480"/>
                    <a:pt x="718" y="480"/>
                  </a:cubicBezTo>
                  <a:cubicBezTo>
                    <a:pt x="724" y="480"/>
                    <a:pt x="725" y="482"/>
                    <a:pt x="723" y="488"/>
                  </a:cubicBezTo>
                  <a:cubicBezTo>
                    <a:pt x="717" y="509"/>
                    <a:pt x="707" y="528"/>
                    <a:pt x="694" y="545"/>
                  </a:cubicBezTo>
                  <a:cubicBezTo>
                    <a:pt x="682" y="563"/>
                    <a:pt x="668" y="581"/>
                    <a:pt x="652" y="596"/>
                  </a:cubicBezTo>
                  <a:cubicBezTo>
                    <a:pt x="639" y="609"/>
                    <a:pt x="625" y="621"/>
                    <a:pt x="611" y="632"/>
                  </a:cubicBezTo>
                  <a:cubicBezTo>
                    <a:pt x="600" y="641"/>
                    <a:pt x="587" y="647"/>
                    <a:pt x="573" y="652"/>
                  </a:cubicBezTo>
                  <a:cubicBezTo>
                    <a:pt x="562" y="655"/>
                    <a:pt x="550" y="656"/>
                    <a:pt x="539" y="650"/>
                  </a:cubicBezTo>
                  <a:cubicBezTo>
                    <a:pt x="532" y="646"/>
                    <a:pt x="528" y="639"/>
                    <a:pt x="524" y="633"/>
                  </a:cubicBezTo>
                  <a:cubicBezTo>
                    <a:pt x="522" y="629"/>
                    <a:pt x="521" y="626"/>
                    <a:pt x="520" y="622"/>
                  </a:cubicBezTo>
                  <a:cubicBezTo>
                    <a:pt x="519" y="616"/>
                    <a:pt x="517" y="616"/>
                    <a:pt x="512" y="620"/>
                  </a:cubicBezTo>
                  <a:cubicBezTo>
                    <a:pt x="504" y="626"/>
                    <a:pt x="496" y="632"/>
                    <a:pt x="487" y="638"/>
                  </a:cubicBezTo>
                  <a:cubicBezTo>
                    <a:pt x="476" y="646"/>
                    <a:pt x="464" y="651"/>
                    <a:pt x="451" y="653"/>
                  </a:cubicBezTo>
                  <a:cubicBezTo>
                    <a:pt x="436" y="656"/>
                    <a:pt x="423" y="652"/>
                    <a:pt x="413" y="641"/>
                  </a:cubicBezTo>
                  <a:cubicBezTo>
                    <a:pt x="402" y="629"/>
                    <a:pt x="398" y="616"/>
                    <a:pt x="397" y="601"/>
                  </a:cubicBezTo>
                  <a:cubicBezTo>
                    <a:pt x="397" y="599"/>
                    <a:pt x="396" y="598"/>
                    <a:pt x="395" y="597"/>
                  </a:cubicBezTo>
                  <a:cubicBezTo>
                    <a:pt x="394" y="597"/>
                    <a:pt x="392" y="598"/>
                    <a:pt x="391" y="599"/>
                  </a:cubicBezTo>
                  <a:cubicBezTo>
                    <a:pt x="379" y="614"/>
                    <a:pt x="365" y="627"/>
                    <a:pt x="349" y="639"/>
                  </a:cubicBezTo>
                  <a:cubicBezTo>
                    <a:pt x="338" y="647"/>
                    <a:pt x="326" y="653"/>
                    <a:pt x="313" y="654"/>
                  </a:cubicBezTo>
                  <a:cubicBezTo>
                    <a:pt x="304" y="654"/>
                    <a:pt x="295" y="651"/>
                    <a:pt x="287" y="649"/>
                  </a:cubicBezTo>
                  <a:cubicBezTo>
                    <a:pt x="276" y="646"/>
                    <a:pt x="268" y="638"/>
                    <a:pt x="263" y="629"/>
                  </a:cubicBezTo>
                  <a:cubicBezTo>
                    <a:pt x="256" y="620"/>
                    <a:pt x="252" y="610"/>
                    <a:pt x="251" y="598"/>
                  </a:cubicBezTo>
                  <a:cubicBezTo>
                    <a:pt x="250" y="591"/>
                    <a:pt x="250" y="583"/>
                    <a:pt x="250" y="575"/>
                  </a:cubicBezTo>
                  <a:close/>
                  <a:moveTo>
                    <a:pt x="493" y="559"/>
                  </a:moveTo>
                  <a:cubicBezTo>
                    <a:pt x="494" y="566"/>
                    <a:pt x="494" y="571"/>
                    <a:pt x="499" y="574"/>
                  </a:cubicBezTo>
                  <a:cubicBezTo>
                    <a:pt x="505" y="577"/>
                    <a:pt x="510" y="574"/>
                    <a:pt x="514" y="571"/>
                  </a:cubicBezTo>
                  <a:cubicBezTo>
                    <a:pt x="523" y="565"/>
                    <a:pt x="529" y="557"/>
                    <a:pt x="535" y="548"/>
                  </a:cubicBezTo>
                  <a:cubicBezTo>
                    <a:pt x="546" y="533"/>
                    <a:pt x="557" y="518"/>
                    <a:pt x="568" y="502"/>
                  </a:cubicBezTo>
                  <a:cubicBezTo>
                    <a:pt x="588" y="471"/>
                    <a:pt x="604" y="439"/>
                    <a:pt x="619" y="406"/>
                  </a:cubicBezTo>
                  <a:cubicBezTo>
                    <a:pt x="623" y="398"/>
                    <a:pt x="625" y="389"/>
                    <a:pt x="626" y="381"/>
                  </a:cubicBezTo>
                  <a:cubicBezTo>
                    <a:pt x="627" y="378"/>
                    <a:pt x="625" y="375"/>
                    <a:pt x="623" y="373"/>
                  </a:cubicBezTo>
                  <a:cubicBezTo>
                    <a:pt x="622" y="372"/>
                    <a:pt x="618" y="373"/>
                    <a:pt x="616" y="374"/>
                  </a:cubicBezTo>
                  <a:cubicBezTo>
                    <a:pt x="606" y="382"/>
                    <a:pt x="595" y="390"/>
                    <a:pt x="586" y="399"/>
                  </a:cubicBezTo>
                  <a:cubicBezTo>
                    <a:pt x="567" y="419"/>
                    <a:pt x="550" y="441"/>
                    <a:pt x="536" y="464"/>
                  </a:cubicBezTo>
                  <a:cubicBezTo>
                    <a:pt x="528" y="476"/>
                    <a:pt x="521" y="488"/>
                    <a:pt x="515" y="500"/>
                  </a:cubicBezTo>
                  <a:cubicBezTo>
                    <a:pt x="508" y="513"/>
                    <a:pt x="503" y="527"/>
                    <a:pt x="498" y="541"/>
                  </a:cubicBezTo>
                  <a:cubicBezTo>
                    <a:pt x="496" y="547"/>
                    <a:pt x="494" y="554"/>
                    <a:pt x="493" y="559"/>
                  </a:cubicBezTo>
                  <a:close/>
                  <a:moveTo>
                    <a:pt x="93" y="556"/>
                  </a:moveTo>
                  <a:cubicBezTo>
                    <a:pt x="93" y="569"/>
                    <a:pt x="96" y="576"/>
                    <a:pt x="102" y="579"/>
                  </a:cubicBezTo>
                  <a:cubicBezTo>
                    <a:pt x="109" y="583"/>
                    <a:pt x="115" y="581"/>
                    <a:pt x="121" y="578"/>
                  </a:cubicBezTo>
                  <a:cubicBezTo>
                    <a:pt x="134" y="571"/>
                    <a:pt x="144" y="562"/>
                    <a:pt x="153" y="552"/>
                  </a:cubicBezTo>
                  <a:cubicBezTo>
                    <a:pt x="169" y="531"/>
                    <a:pt x="182" y="509"/>
                    <a:pt x="195" y="486"/>
                  </a:cubicBezTo>
                  <a:cubicBezTo>
                    <a:pt x="197" y="484"/>
                    <a:pt x="197" y="482"/>
                    <a:pt x="193" y="481"/>
                  </a:cubicBezTo>
                  <a:cubicBezTo>
                    <a:pt x="187" y="480"/>
                    <a:pt x="180" y="478"/>
                    <a:pt x="174" y="476"/>
                  </a:cubicBezTo>
                  <a:cubicBezTo>
                    <a:pt x="162" y="472"/>
                    <a:pt x="150" y="466"/>
                    <a:pt x="142" y="456"/>
                  </a:cubicBezTo>
                  <a:cubicBezTo>
                    <a:pt x="136" y="450"/>
                    <a:pt x="136" y="450"/>
                    <a:pt x="132" y="457"/>
                  </a:cubicBezTo>
                  <a:cubicBezTo>
                    <a:pt x="131" y="458"/>
                    <a:pt x="131" y="458"/>
                    <a:pt x="131" y="459"/>
                  </a:cubicBezTo>
                  <a:cubicBezTo>
                    <a:pt x="121" y="478"/>
                    <a:pt x="112" y="498"/>
                    <a:pt x="103" y="518"/>
                  </a:cubicBezTo>
                  <a:cubicBezTo>
                    <a:pt x="98" y="531"/>
                    <a:pt x="94" y="545"/>
                    <a:pt x="93" y="556"/>
                  </a:cubicBezTo>
                  <a:close/>
                  <a:moveTo>
                    <a:pt x="229" y="396"/>
                  </a:moveTo>
                  <a:cubicBezTo>
                    <a:pt x="229" y="391"/>
                    <a:pt x="228" y="386"/>
                    <a:pt x="227" y="382"/>
                  </a:cubicBezTo>
                  <a:cubicBezTo>
                    <a:pt x="225" y="372"/>
                    <a:pt x="212" y="366"/>
                    <a:pt x="204" y="370"/>
                  </a:cubicBezTo>
                  <a:cubicBezTo>
                    <a:pt x="197" y="373"/>
                    <a:pt x="192" y="377"/>
                    <a:pt x="187" y="383"/>
                  </a:cubicBezTo>
                  <a:cubicBezTo>
                    <a:pt x="176" y="395"/>
                    <a:pt x="174" y="409"/>
                    <a:pt x="178" y="425"/>
                  </a:cubicBezTo>
                  <a:cubicBezTo>
                    <a:pt x="179" y="429"/>
                    <a:pt x="182" y="433"/>
                    <a:pt x="184" y="436"/>
                  </a:cubicBezTo>
                  <a:cubicBezTo>
                    <a:pt x="191" y="444"/>
                    <a:pt x="200" y="447"/>
                    <a:pt x="209" y="448"/>
                  </a:cubicBezTo>
                  <a:cubicBezTo>
                    <a:pt x="213" y="449"/>
                    <a:pt x="215" y="448"/>
                    <a:pt x="216" y="444"/>
                  </a:cubicBezTo>
                  <a:cubicBezTo>
                    <a:pt x="217" y="442"/>
                    <a:pt x="218" y="439"/>
                    <a:pt x="220" y="436"/>
                  </a:cubicBezTo>
                  <a:cubicBezTo>
                    <a:pt x="225" y="423"/>
                    <a:pt x="229" y="410"/>
                    <a:pt x="229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CE8D4769-D1A2-CEEA-24CF-295C7486E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8" y="2091"/>
              <a:ext cx="1937" cy="817"/>
            </a:xfrm>
            <a:custGeom>
              <a:avLst/>
              <a:gdLst>
                <a:gd name="T0" fmla="*/ 455 w 816"/>
                <a:gd name="T1" fmla="*/ 267 h 343"/>
                <a:gd name="T2" fmla="*/ 370 w 816"/>
                <a:gd name="T3" fmla="*/ 326 h 343"/>
                <a:gd name="T4" fmla="*/ 268 w 816"/>
                <a:gd name="T5" fmla="*/ 318 h 343"/>
                <a:gd name="T6" fmla="*/ 255 w 816"/>
                <a:gd name="T7" fmla="*/ 221 h 343"/>
                <a:gd name="T8" fmla="*/ 276 w 816"/>
                <a:gd name="T9" fmla="*/ 169 h 343"/>
                <a:gd name="T10" fmla="*/ 242 w 816"/>
                <a:gd name="T11" fmla="*/ 167 h 343"/>
                <a:gd name="T12" fmla="*/ 221 w 816"/>
                <a:gd name="T13" fmla="*/ 198 h 343"/>
                <a:gd name="T14" fmla="*/ 167 w 816"/>
                <a:gd name="T15" fmla="*/ 274 h 343"/>
                <a:gd name="T16" fmla="*/ 46 w 816"/>
                <a:gd name="T17" fmla="*/ 338 h 343"/>
                <a:gd name="T18" fmla="*/ 1 w 816"/>
                <a:gd name="T19" fmla="*/ 275 h 343"/>
                <a:gd name="T20" fmla="*/ 34 w 816"/>
                <a:gd name="T21" fmla="*/ 161 h 343"/>
                <a:gd name="T22" fmla="*/ 109 w 816"/>
                <a:gd name="T23" fmla="*/ 58 h 343"/>
                <a:gd name="T24" fmla="*/ 237 w 816"/>
                <a:gd name="T25" fmla="*/ 11 h 343"/>
                <a:gd name="T26" fmla="*/ 262 w 816"/>
                <a:gd name="T27" fmla="*/ 110 h 343"/>
                <a:gd name="T28" fmla="*/ 262 w 816"/>
                <a:gd name="T29" fmla="*/ 131 h 343"/>
                <a:gd name="T30" fmla="*/ 345 w 816"/>
                <a:gd name="T31" fmla="*/ 76 h 343"/>
                <a:gd name="T32" fmla="*/ 440 w 816"/>
                <a:gd name="T33" fmla="*/ 8 h 343"/>
                <a:gd name="T34" fmla="*/ 522 w 816"/>
                <a:gd name="T35" fmla="*/ 46 h 343"/>
                <a:gd name="T36" fmla="*/ 489 w 816"/>
                <a:gd name="T37" fmla="*/ 124 h 343"/>
                <a:gd name="T38" fmla="*/ 443 w 816"/>
                <a:gd name="T39" fmla="*/ 96 h 343"/>
                <a:gd name="T40" fmla="*/ 490 w 816"/>
                <a:gd name="T41" fmla="*/ 57 h 343"/>
                <a:gd name="T42" fmla="*/ 466 w 816"/>
                <a:gd name="T43" fmla="*/ 50 h 343"/>
                <a:gd name="T44" fmla="*/ 404 w 816"/>
                <a:gd name="T45" fmla="*/ 117 h 343"/>
                <a:gd name="T46" fmla="*/ 357 w 816"/>
                <a:gd name="T47" fmla="*/ 201 h 343"/>
                <a:gd name="T48" fmla="*/ 374 w 816"/>
                <a:gd name="T49" fmla="*/ 280 h 343"/>
                <a:gd name="T50" fmla="*/ 455 w 816"/>
                <a:gd name="T51" fmla="*/ 224 h 343"/>
                <a:gd name="T52" fmla="*/ 529 w 816"/>
                <a:gd name="T53" fmla="*/ 127 h 343"/>
                <a:gd name="T54" fmla="*/ 597 w 816"/>
                <a:gd name="T55" fmla="*/ 46 h 343"/>
                <a:gd name="T56" fmla="*/ 703 w 816"/>
                <a:gd name="T57" fmla="*/ 7 h 343"/>
                <a:gd name="T58" fmla="*/ 727 w 816"/>
                <a:gd name="T59" fmla="*/ 14 h 343"/>
                <a:gd name="T60" fmla="*/ 805 w 816"/>
                <a:gd name="T61" fmla="*/ 7 h 343"/>
                <a:gd name="T62" fmla="*/ 815 w 816"/>
                <a:gd name="T63" fmla="*/ 9 h 343"/>
                <a:gd name="T64" fmla="*/ 795 w 816"/>
                <a:gd name="T65" fmla="*/ 50 h 343"/>
                <a:gd name="T66" fmla="*/ 743 w 816"/>
                <a:gd name="T67" fmla="*/ 148 h 343"/>
                <a:gd name="T68" fmla="*/ 701 w 816"/>
                <a:gd name="T69" fmla="*/ 227 h 343"/>
                <a:gd name="T70" fmla="*/ 689 w 816"/>
                <a:gd name="T71" fmla="*/ 258 h 343"/>
                <a:gd name="T72" fmla="*/ 731 w 816"/>
                <a:gd name="T73" fmla="*/ 225 h 343"/>
                <a:gd name="T74" fmla="*/ 776 w 816"/>
                <a:gd name="T75" fmla="*/ 168 h 343"/>
                <a:gd name="T76" fmla="*/ 803 w 816"/>
                <a:gd name="T77" fmla="*/ 174 h 343"/>
                <a:gd name="T78" fmla="*/ 732 w 816"/>
                <a:gd name="T79" fmla="*/ 276 h 343"/>
                <a:gd name="T80" fmla="*/ 640 w 816"/>
                <a:gd name="T81" fmla="*/ 338 h 343"/>
                <a:gd name="T82" fmla="*/ 591 w 816"/>
                <a:gd name="T83" fmla="*/ 313 h 343"/>
                <a:gd name="T84" fmla="*/ 582 w 816"/>
                <a:gd name="T85" fmla="*/ 309 h 343"/>
                <a:gd name="T86" fmla="*/ 474 w 816"/>
                <a:gd name="T87" fmla="*/ 324 h 343"/>
                <a:gd name="T88" fmla="*/ 460 w 816"/>
                <a:gd name="T89" fmla="*/ 269 h 343"/>
                <a:gd name="T90" fmla="*/ 561 w 816"/>
                <a:gd name="T91" fmla="*/ 245 h 343"/>
                <a:gd name="T92" fmla="*/ 562 w 816"/>
                <a:gd name="T93" fmla="*/ 249 h 343"/>
                <a:gd name="T94" fmla="*/ 581 w 816"/>
                <a:gd name="T95" fmla="*/ 259 h 343"/>
                <a:gd name="T96" fmla="*/ 639 w 816"/>
                <a:gd name="T97" fmla="*/ 182 h 343"/>
                <a:gd name="T98" fmla="*/ 696 w 816"/>
                <a:gd name="T99" fmla="*/ 77 h 343"/>
                <a:gd name="T100" fmla="*/ 689 w 816"/>
                <a:gd name="T101" fmla="*/ 50 h 343"/>
                <a:gd name="T102" fmla="*/ 650 w 816"/>
                <a:gd name="T103" fmla="*/ 83 h 343"/>
                <a:gd name="T104" fmla="*/ 570 w 816"/>
                <a:gd name="T105" fmla="*/ 212 h 343"/>
                <a:gd name="T106" fmla="*/ 109 w 816"/>
                <a:gd name="T107" fmla="*/ 267 h 343"/>
                <a:gd name="T108" fmla="*/ 157 w 816"/>
                <a:gd name="T109" fmla="*/ 231 h 343"/>
                <a:gd name="T110" fmla="*/ 195 w 816"/>
                <a:gd name="T111" fmla="*/ 157 h 343"/>
                <a:gd name="T112" fmla="*/ 146 w 816"/>
                <a:gd name="T113" fmla="*/ 128 h 343"/>
                <a:gd name="T114" fmla="*/ 98 w 816"/>
                <a:gd name="T115" fmla="*/ 223 h 343"/>
                <a:gd name="T116" fmla="*/ 109 w 816"/>
                <a:gd name="T117" fmla="*/ 267 h 343"/>
                <a:gd name="T118" fmla="*/ 233 w 816"/>
                <a:gd name="T119" fmla="*/ 63 h 343"/>
                <a:gd name="T120" fmla="*/ 183 w 816"/>
                <a:gd name="T121" fmla="*/ 79 h 343"/>
                <a:gd name="T122" fmla="*/ 213 w 816"/>
                <a:gd name="T123" fmla="*/ 125 h 343"/>
                <a:gd name="T124" fmla="*/ 229 w 816"/>
                <a:gd name="T125" fmla="*/ 9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6" h="343">
                  <a:moveTo>
                    <a:pt x="460" y="264"/>
                  </a:moveTo>
                  <a:cubicBezTo>
                    <a:pt x="458" y="266"/>
                    <a:pt x="456" y="266"/>
                    <a:pt x="455" y="267"/>
                  </a:cubicBezTo>
                  <a:cubicBezTo>
                    <a:pt x="441" y="279"/>
                    <a:pt x="428" y="291"/>
                    <a:pt x="414" y="301"/>
                  </a:cubicBezTo>
                  <a:cubicBezTo>
                    <a:pt x="400" y="311"/>
                    <a:pt x="385" y="319"/>
                    <a:pt x="370" y="326"/>
                  </a:cubicBezTo>
                  <a:cubicBezTo>
                    <a:pt x="353" y="335"/>
                    <a:pt x="334" y="340"/>
                    <a:pt x="314" y="338"/>
                  </a:cubicBezTo>
                  <a:cubicBezTo>
                    <a:pt x="297" y="337"/>
                    <a:pt x="281" y="331"/>
                    <a:pt x="268" y="318"/>
                  </a:cubicBezTo>
                  <a:cubicBezTo>
                    <a:pt x="252" y="303"/>
                    <a:pt x="247" y="284"/>
                    <a:pt x="248" y="263"/>
                  </a:cubicBezTo>
                  <a:cubicBezTo>
                    <a:pt x="248" y="248"/>
                    <a:pt x="250" y="234"/>
                    <a:pt x="255" y="221"/>
                  </a:cubicBezTo>
                  <a:cubicBezTo>
                    <a:pt x="261" y="206"/>
                    <a:pt x="268" y="191"/>
                    <a:pt x="274" y="176"/>
                  </a:cubicBezTo>
                  <a:cubicBezTo>
                    <a:pt x="274" y="174"/>
                    <a:pt x="275" y="172"/>
                    <a:pt x="276" y="169"/>
                  </a:cubicBezTo>
                  <a:cubicBezTo>
                    <a:pt x="271" y="169"/>
                    <a:pt x="266" y="169"/>
                    <a:pt x="262" y="169"/>
                  </a:cubicBezTo>
                  <a:cubicBezTo>
                    <a:pt x="255" y="169"/>
                    <a:pt x="249" y="168"/>
                    <a:pt x="242" y="167"/>
                  </a:cubicBezTo>
                  <a:cubicBezTo>
                    <a:pt x="239" y="167"/>
                    <a:pt x="237" y="168"/>
                    <a:pt x="236" y="171"/>
                  </a:cubicBezTo>
                  <a:cubicBezTo>
                    <a:pt x="231" y="180"/>
                    <a:pt x="226" y="189"/>
                    <a:pt x="221" y="198"/>
                  </a:cubicBezTo>
                  <a:cubicBezTo>
                    <a:pt x="214" y="209"/>
                    <a:pt x="208" y="220"/>
                    <a:pt x="201" y="230"/>
                  </a:cubicBezTo>
                  <a:cubicBezTo>
                    <a:pt x="190" y="245"/>
                    <a:pt x="179" y="260"/>
                    <a:pt x="167" y="274"/>
                  </a:cubicBezTo>
                  <a:cubicBezTo>
                    <a:pt x="152" y="292"/>
                    <a:pt x="136" y="309"/>
                    <a:pt x="116" y="322"/>
                  </a:cubicBezTo>
                  <a:cubicBezTo>
                    <a:pt x="95" y="336"/>
                    <a:pt x="72" y="343"/>
                    <a:pt x="46" y="338"/>
                  </a:cubicBezTo>
                  <a:cubicBezTo>
                    <a:pt x="30" y="335"/>
                    <a:pt x="17" y="326"/>
                    <a:pt x="9" y="310"/>
                  </a:cubicBezTo>
                  <a:cubicBezTo>
                    <a:pt x="3" y="299"/>
                    <a:pt x="1" y="288"/>
                    <a:pt x="1" y="275"/>
                  </a:cubicBezTo>
                  <a:cubicBezTo>
                    <a:pt x="0" y="254"/>
                    <a:pt x="4" y="234"/>
                    <a:pt x="11" y="214"/>
                  </a:cubicBezTo>
                  <a:cubicBezTo>
                    <a:pt x="17" y="196"/>
                    <a:pt x="25" y="178"/>
                    <a:pt x="34" y="161"/>
                  </a:cubicBezTo>
                  <a:cubicBezTo>
                    <a:pt x="46" y="140"/>
                    <a:pt x="57" y="120"/>
                    <a:pt x="72" y="101"/>
                  </a:cubicBezTo>
                  <a:cubicBezTo>
                    <a:pt x="84" y="86"/>
                    <a:pt x="95" y="71"/>
                    <a:pt x="109" y="58"/>
                  </a:cubicBezTo>
                  <a:cubicBezTo>
                    <a:pt x="130" y="37"/>
                    <a:pt x="153" y="18"/>
                    <a:pt x="181" y="8"/>
                  </a:cubicBezTo>
                  <a:cubicBezTo>
                    <a:pt x="200" y="1"/>
                    <a:pt x="219" y="0"/>
                    <a:pt x="237" y="11"/>
                  </a:cubicBezTo>
                  <a:cubicBezTo>
                    <a:pt x="250" y="19"/>
                    <a:pt x="258" y="31"/>
                    <a:pt x="263" y="46"/>
                  </a:cubicBezTo>
                  <a:cubicBezTo>
                    <a:pt x="270" y="67"/>
                    <a:pt x="267" y="89"/>
                    <a:pt x="262" y="110"/>
                  </a:cubicBezTo>
                  <a:cubicBezTo>
                    <a:pt x="260" y="115"/>
                    <a:pt x="259" y="120"/>
                    <a:pt x="257" y="124"/>
                  </a:cubicBezTo>
                  <a:cubicBezTo>
                    <a:pt x="255" y="130"/>
                    <a:pt x="256" y="131"/>
                    <a:pt x="262" y="131"/>
                  </a:cubicBezTo>
                  <a:cubicBezTo>
                    <a:pt x="280" y="132"/>
                    <a:pt x="296" y="125"/>
                    <a:pt x="309" y="112"/>
                  </a:cubicBezTo>
                  <a:cubicBezTo>
                    <a:pt x="321" y="100"/>
                    <a:pt x="333" y="87"/>
                    <a:pt x="345" y="76"/>
                  </a:cubicBezTo>
                  <a:cubicBezTo>
                    <a:pt x="359" y="63"/>
                    <a:pt x="373" y="50"/>
                    <a:pt x="388" y="38"/>
                  </a:cubicBezTo>
                  <a:cubicBezTo>
                    <a:pt x="403" y="25"/>
                    <a:pt x="420" y="14"/>
                    <a:pt x="440" y="8"/>
                  </a:cubicBezTo>
                  <a:cubicBezTo>
                    <a:pt x="453" y="3"/>
                    <a:pt x="468" y="1"/>
                    <a:pt x="482" y="4"/>
                  </a:cubicBezTo>
                  <a:cubicBezTo>
                    <a:pt x="504" y="10"/>
                    <a:pt x="518" y="22"/>
                    <a:pt x="522" y="46"/>
                  </a:cubicBezTo>
                  <a:cubicBezTo>
                    <a:pt x="526" y="66"/>
                    <a:pt x="519" y="84"/>
                    <a:pt x="509" y="101"/>
                  </a:cubicBezTo>
                  <a:cubicBezTo>
                    <a:pt x="503" y="110"/>
                    <a:pt x="497" y="118"/>
                    <a:pt x="489" y="124"/>
                  </a:cubicBezTo>
                  <a:cubicBezTo>
                    <a:pt x="479" y="132"/>
                    <a:pt x="465" y="133"/>
                    <a:pt x="454" y="127"/>
                  </a:cubicBezTo>
                  <a:cubicBezTo>
                    <a:pt x="446" y="121"/>
                    <a:pt x="441" y="108"/>
                    <a:pt x="443" y="96"/>
                  </a:cubicBezTo>
                  <a:cubicBezTo>
                    <a:pt x="448" y="74"/>
                    <a:pt x="464" y="61"/>
                    <a:pt x="487" y="59"/>
                  </a:cubicBezTo>
                  <a:cubicBezTo>
                    <a:pt x="488" y="59"/>
                    <a:pt x="489" y="58"/>
                    <a:pt x="490" y="57"/>
                  </a:cubicBezTo>
                  <a:cubicBezTo>
                    <a:pt x="490" y="56"/>
                    <a:pt x="490" y="55"/>
                    <a:pt x="489" y="54"/>
                  </a:cubicBezTo>
                  <a:cubicBezTo>
                    <a:pt x="483" y="47"/>
                    <a:pt x="474" y="46"/>
                    <a:pt x="466" y="50"/>
                  </a:cubicBezTo>
                  <a:cubicBezTo>
                    <a:pt x="455" y="55"/>
                    <a:pt x="447" y="63"/>
                    <a:pt x="439" y="72"/>
                  </a:cubicBezTo>
                  <a:cubicBezTo>
                    <a:pt x="427" y="87"/>
                    <a:pt x="415" y="101"/>
                    <a:pt x="404" y="117"/>
                  </a:cubicBezTo>
                  <a:cubicBezTo>
                    <a:pt x="396" y="128"/>
                    <a:pt x="389" y="140"/>
                    <a:pt x="382" y="152"/>
                  </a:cubicBezTo>
                  <a:cubicBezTo>
                    <a:pt x="373" y="168"/>
                    <a:pt x="364" y="184"/>
                    <a:pt x="357" y="201"/>
                  </a:cubicBezTo>
                  <a:cubicBezTo>
                    <a:pt x="348" y="220"/>
                    <a:pt x="343" y="240"/>
                    <a:pt x="346" y="262"/>
                  </a:cubicBezTo>
                  <a:cubicBezTo>
                    <a:pt x="347" y="276"/>
                    <a:pt x="359" y="284"/>
                    <a:pt x="374" y="280"/>
                  </a:cubicBezTo>
                  <a:cubicBezTo>
                    <a:pt x="392" y="276"/>
                    <a:pt x="408" y="265"/>
                    <a:pt x="422" y="254"/>
                  </a:cubicBezTo>
                  <a:cubicBezTo>
                    <a:pt x="434" y="244"/>
                    <a:pt x="445" y="235"/>
                    <a:pt x="455" y="224"/>
                  </a:cubicBezTo>
                  <a:cubicBezTo>
                    <a:pt x="467" y="212"/>
                    <a:pt x="477" y="199"/>
                    <a:pt x="487" y="185"/>
                  </a:cubicBezTo>
                  <a:cubicBezTo>
                    <a:pt x="501" y="166"/>
                    <a:pt x="515" y="146"/>
                    <a:pt x="529" y="127"/>
                  </a:cubicBezTo>
                  <a:cubicBezTo>
                    <a:pt x="540" y="113"/>
                    <a:pt x="551" y="99"/>
                    <a:pt x="563" y="85"/>
                  </a:cubicBezTo>
                  <a:cubicBezTo>
                    <a:pt x="574" y="72"/>
                    <a:pt x="585" y="59"/>
                    <a:pt x="597" y="46"/>
                  </a:cubicBezTo>
                  <a:cubicBezTo>
                    <a:pt x="615" y="29"/>
                    <a:pt x="635" y="15"/>
                    <a:pt x="659" y="8"/>
                  </a:cubicBezTo>
                  <a:cubicBezTo>
                    <a:pt x="673" y="4"/>
                    <a:pt x="688" y="1"/>
                    <a:pt x="703" y="7"/>
                  </a:cubicBezTo>
                  <a:cubicBezTo>
                    <a:pt x="708" y="10"/>
                    <a:pt x="714" y="13"/>
                    <a:pt x="719" y="16"/>
                  </a:cubicBezTo>
                  <a:cubicBezTo>
                    <a:pt x="724" y="20"/>
                    <a:pt x="725" y="19"/>
                    <a:pt x="727" y="14"/>
                  </a:cubicBezTo>
                  <a:cubicBezTo>
                    <a:pt x="730" y="7"/>
                    <a:pt x="731" y="7"/>
                    <a:pt x="739" y="7"/>
                  </a:cubicBezTo>
                  <a:cubicBezTo>
                    <a:pt x="761" y="7"/>
                    <a:pt x="783" y="7"/>
                    <a:pt x="805" y="7"/>
                  </a:cubicBezTo>
                  <a:cubicBezTo>
                    <a:pt x="807" y="7"/>
                    <a:pt x="808" y="6"/>
                    <a:pt x="810" y="7"/>
                  </a:cubicBezTo>
                  <a:cubicBezTo>
                    <a:pt x="812" y="7"/>
                    <a:pt x="814" y="7"/>
                    <a:pt x="815" y="9"/>
                  </a:cubicBezTo>
                  <a:cubicBezTo>
                    <a:pt x="816" y="9"/>
                    <a:pt x="816" y="12"/>
                    <a:pt x="815" y="13"/>
                  </a:cubicBezTo>
                  <a:cubicBezTo>
                    <a:pt x="809" y="25"/>
                    <a:pt x="802" y="37"/>
                    <a:pt x="795" y="50"/>
                  </a:cubicBezTo>
                  <a:cubicBezTo>
                    <a:pt x="787" y="64"/>
                    <a:pt x="779" y="79"/>
                    <a:pt x="772" y="94"/>
                  </a:cubicBezTo>
                  <a:cubicBezTo>
                    <a:pt x="762" y="112"/>
                    <a:pt x="752" y="130"/>
                    <a:pt x="743" y="148"/>
                  </a:cubicBezTo>
                  <a:cubicBezTo>
                    <a:pt x="738" y="157"/>
                    <a:pt x="733" y="167"/>
                    <a:pt x="728" y="176"/>
                  </a:cubicBezTo>
                  <a:cubicBezTo>
                    <a:pt x="719" y="193"/>
                    <a:pt x="710" y="210"/>
                    <a:pt x="701" y="227"/>
                  </a:cubicBezTo>
                  <a:cubicBezTo>
                    <a:pt x="697" y="235"/>
                    <a:pt x="692" y="243"/>
                    <a:pt x="688" y="251"/>
                  </a:cubicBezTo>
                  <a:cubicBezTo>
                    <a:pt x="687" y="253"/>
                    <a:pt x="688" y="257"/>
                    <a:pt x="689" y="258"/>
                  </a:cubicBezTo>
                  <a:cubicBezTo>
                    <a:pt x="691" y="259"/>
                    <a:pt x="695" y="259"/>
                    <a:pt x="696" y="258"/>
                  </a:cubicBezTo>
                  <a:cubicBezTo>
                    <a:pt x="710" y="249"/>
                    <a:pt x="721" y="238"/>
                    <a:pt x="731" y="225"/>
                  </a:cubicBezTo>
                  <a:cubicBezTo>
                    <a:pt x="744" y="210"/>
                    <a:pt x="755" y="193"/>
                    <a:pt x="763" y="174"/>
                  </a:cubicBezTo>
                  <a:cubicBezTo>
                    <a:pt x="766" y="169"/>
                    <a:pt x="769" y="167"/>
                    <a:pt x="776" y="168"/>
                  </a:cubicBezTo>
                  <a:cubicBezTo>
                    <a:pt x="783" y="169"/>
                    <a:pt x="790" y="168"/>
                    <a:pt x="798" y="168"/>
                  </a:cubicBezTo>
                  <a:cubicBezTo>
                    <a:pt x="802" y="167"/>
                    <a:pt x="805" y="171"/>
                    <a:pt x="803" y="174"/>
                  </a:cubicBezTo>
                  <a:cubicBezTo>
                    <a:pt x="793" y="195"/>
                    <a:pt x="782" y="216"/>
                    <a:pt x="768" y="234"/>
                  </a:cubicBezTo>
                  <a:cubicBezTo>
                    <a:pt x="757" y="249"/>
                    <a:pt x="745" y="263"/>
                    <a:pt x="732" y="276"/>
                  </a:cubicBezTo>
                  <a:cubicBezTo>
                    <a:pt x="718" y="291"/>
                    <a:pt x="702" y="304"/>
                    <a:pt x="686" y="317"/>
                  </a:cubicBezTo>
                  <a:cubicBezTo>
                    <a:pt x="673" y="327"/>
                    <a:pt x="657" y="334"/>
                    <a:pt x="640" y="338"/>
                  </a:cubicBezTo>
                  <a:cubicBezTo>
                    <a:pt x="628" y="341"/>
                    <a:pt x="615" y="341"/>
                    <a:pt x="604" y="333"/>
                  </a:cubicBezTo>
                  <a:cubicBezTo>
                    <a:pt x="596" y="329"/>
                    <a:pt x="592" y="321"/>
                    <a:pt x="591" y="313"/>
                  </a:cubicBezTo>
                  <a:cubicBezTo>
                    <a:pt x="590" y="310"/>
                    <a:pt x="589" y="308"/>
                    <a:pt x="588" y="305"/>
                  </a:cubicBezTo>
                  <a:cubicBezTo>
                    <a:pt x="586" y="307"/>
                    <a:pt x="584" y="308"/>
                    <a:pt x="582" y="309"/>
                  </a:cubicBezTo>
                  <a:cubicBezTo>
                    <a:pt x="566" y="325"/>
                    <a:pt x="546" y="335"/>
                    <a:pt x="524" y="339"/>
                  </a:cubicBezTo>
                  <a:cubicBezTo>
                    <a:pt x="505" y="341"/>
                    <a:pt x="487" y="338"/>
                    <a:pt x="474" y="324"/>
                  </a:cubicBezTo>
                  <a:cubicBezTo>
                    <a:pt x="465" y="315"/>
                    <a:pt x="460" y="304"/>
                    <a:pt x="460" y="291"/>
                  </a:cubicBezTo>
                  <a:cubicBezTo>
                    <a:pt x="459" y="284"/>
                    <a:pt x="460" y="277"/>
                    <a:pt x="460" y="269"/>
                  </a:cubicBezTo>
                  <a:cubicBezTo>
                    <a:pt x="460" y="268"/>
                    <a:pt x="460" y="267"/>
                    <a:pt x="460" y="264"/>
                  </a:cubicBezTo>
                  <a:close/>
                  <a:moveTo>
                    <a:pt x="561" y="245"/>
                  </a:moveTo>
                  <a:cubicBezTo>
                    <a:pt x="562" y="246"/>
                    <a:pt x="562" y="246"/>
                    <a:pt x="562" y="246"/>
                  </a:cubicBezTo>
                  <a:cubicBezTo>
                    <a:pt x="562" y="247"/>
                    <a:pt x="562" y="248"/>
                    <a:pt x="562" y="249"/>
                  </a:cubicBezTo>
                  <a:cubicBezTo>
                    <a:pt x="562" y="254"/>
                    <a:pt x="562" y="259"/>
                    <a:pt x="567" y="261"/>
                  </a:cubicBezTo>
                  <a:cubicBezTo>
                    <a:pt x="572" y="264"/>
                    <a:pt x="577" y="262"/>
                    <a:pt x="581" y="259"/>
                  </a:cubicBezTo>
                  <a:cubicBezTo>
                    <a:pt x="588" y="253"/>
                    <a:pt x="596" y="247"/>
                    <a:pt x="602" y="239"/>
                  </a:cubicBezTo>
                  <a:cubicBezTo>
                    <a:pt x="615" y="221"/>
                    <a:pt x="627" y="201"/>
                    <a:pt x="639" y="182"/>
                  </a:cubicBezTo>
                  <a:cubicBezTo>
                    <a:pt x="648" y="166"/>
                    <a:pt x="657" y="150"/>
                    <a:pt x="666" y="133"/>
                  </a:cubicBezTo>
                  <a:cubicBezTo>
                    <a:pt x="676" y="115"/>
                    <a:pt x="687" y="96"/>
                    <a:pt x="696" y="77"/>
                  </a:cubicBezTo>
                  <a:cubicBezTo>
                    <a:pt x="699" y="71"/>
                    <a:pt x="700" y="64"/>
                    <a:pt x="701" y="57"/>
                  </a:cubicBezTo>
                  <a:cubicBezTo>
                    <a:pt x="701" y="51"/>
                    <a:pt x="695" y="47"/>
                    <a:pt x="689" y="50"/>
                  </a:cubicBezTo>
                  <a:cubicBezTo>
                    <a:pt x="683" y="53"/>
                    <a:pt x="677" y="57"/>
                    <a:pt x="672" y="61"/>
                  </a:cubicBezTo>
                  <a:cubicBezTo>
                    <a:pt x="664" y="68"/>
                    <a:pt x="656" y="75"/>
                    <a:pt x="650" y="83"/>
                  </a:cubicBezTo>
                  <a:cubicBezTo>
                    <a:pt x="635" y="102"/>
                    <a:pt x="620" y="120"/>
                    <a:pt x="607" y="140"/>
                  </a:cubicBezTo>
                  <a:cubicBezTo>
                    <a:pt x="592" y="163"/>
                    <a:pt x="579" y="187"/>
                    <a:pt x="570" y="212"/>
                  </a:cubicBezTo>
                  <a:cubicBezTo>
                    <a:pt x="567" y="223"/>
                    <a:pt x="564" y="234"/>
                    <a:pt x="561" y="245"/>
                  </a:cubicBezTo>
                  <a:close/>
                  <a:moveTo>
                    <a:pt x="109" y="267"/>
                  </a:moveTo>
                  <a:cubicBezTo>
                    <a:pt x="113" y="266"/>
                    <a:pt x="116" y="265"/>
                    <a:pt x="119" y="263"/>
                  </a:cubicBezTo>
                  <a:cubicBezTo>
                    <a:pt x="135" y="256"/>
                    <a:pt x="147" y="244"/>
                    <a:pt x="157" y="231"/>
                  </a:cubicBezTo>
                  <a:cubicBezTo>
                    <a:pt x="174" y="211"/>
                    <a:pt x="188" y="190"/>
                    <a:pt x="199" y="166"/>
                  </a:cubicBezTo>
                  <a:cubicBezTo>
                    <a:pt x="201" y="161"/>
                    <a:pt x="201" y="159"/>
                    <a:pt x="195" y="157"/>
                  </a:cubicBezTo>
                  <a:cubicBezTo>
                    <a:pt x="180" y="150"/>
                    <a:pt x="165" y="141"/>
                    <a:pt x="153" y="128"/>
                  </a:cubicBezTo>
                  <a:cubicBezTo>
                    <a:pt x="150" y="125"/>
                    <a:pt x="148" y="125"/>
                    <a:pt x="146" y="128"/>
                  </a:cubicBezTo>
                  <a:cubicBezTo>
                    <a:pt x="142" y="134"/>
                    <a:pt x="138" y="140"/>
                    <a:pt x="134" y="145"/>
                  </a:cubicBezTo>
                  <a:cubicBezTo>
                    <a:pt x="118" y="170"/>
                    <a:pt x="105" y="195"/>
                    <a:pt x="98" y="223"/>
                  </a:cubicBezTo>
                  <a:cubicBezTo>
                    <a:pt x="95" y="234"/>
                    <a:pt x="94" y="244"/>
                    <a:pt x="96" y="255"/>
                  </a:cubicBezTo>
                  <a:cubicBezTo>
                    <a:pt x="97" y="261"/>
                    <a:pt x="103" y="266"/>
                    <a:pt x="109" y="267"/>
                  </a:cubicBezTo>
                  <a:close/>
                  <a:moveTo>
                    <a:pt x="235" y="72"/>
                  </a:moveTo>
                  <a:cubicBezTo>
                    <a:pt x="234" y="68"/>
                    <a:pt x="234" y="65"/>
                    <a:pt x="233" y="63"/>
                  </a:cubicBezTo>
                  <a:cubicBezTo>
                    <a:pt x="229" y="55"/>
                    <a:pt x="219" y="52"/>
                    <a:pt x="210" y="55"/>
                  </a:cubicBezTo>
                  <a:cubicBezTo>
                    <a:pt x="197" y="59"/>
                    <a:pt x="189" y="68"/>
                    <a:pt x="183" y="79"/>
                  </a:cubicBezTo>
                  <a:cubicBezTo>
                    <a:pt x="177" y="90"/>
                    <a:pt x="179" y="100"/>
                    <a:pt x="187" y="110"/>
                  </a:cubicBezTo>
                  <a:cubicBezTo>
                    <a:pt x="194" y="118"/>
                    <a:pt x="203" y="122"/>
                    <a:pt x="213" y="125"/>
                  </a:cubicBezTo>
                  <a:cubicBezTo>
                    <a:pt x="216" y="126"/>
                    <a:pt x="219" y="125"/>
                    <a:pt x="220" y="122"/>
                  </a:cubicBezTo>
                  <a:cubicBezTo>
                    <a:pt x="223" y="114"/>
                    <a:pt x="226" y="107"/>
                    <a:pt x="229" y="99"/>
                  </a:cubicBezTo>
                  <a:cubicBezTo>
                    <a:pt x="231" y="90"/>
                    <a:pt x="233" y="81"/>
                    <a:pt x="235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B5327929-BBEF-C702-435D-1DB4E3BD0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0" y="1705"/>
              <a:ext cx="1994" cy="1582"/>
            </a:xfrm>
            <a:custGeom>
              <a:avLst/>
              <a:gdLst>
                <a:gd name="T0" fmla="*/ 438 w 840"/>
                <a:gd name="T1" fmla="*/ 52 h 664"/>
                <a:gd name="T2" fmla="*/ 395 w 840"/>
                <a:gd name="T3" fmla="*/ 77 h 664"/>
                <a:gd name="T4" fmla="*/ 308 w 840"/>
                <a:gd name="T5" fmla="*/ 154 h 664"/>
                <a:gd name="T6" fmla="*/ 236 w 840"/>
                <a:gd name="T7" fmla="*/ 243 h 664"/>
                <a:gd name="T8" fmla="*/ 183 w 840"/>
                <a:gd name="T9" fmla="*/ 326 h 664"/>
                <a:gd name="T10" fmla="*/ 135 w 840"/>
                <a:gd name="T11" fmla="*/ 426 h 664"/>
                <a:gd name="T12" fmla="*/ 111 w 840"/>
                <a:gd name="T13" fmla="*/ 510 h 664"/>
                <a:gd name="T14" fmla="*/ 119 w 840"/>
                <a:gd name="T15" fmla="*/ 582 h 664"/>
                <a:gd name="T16" fmla="*/ 184 w 840"/>
                <a:gd name="T17" fmla="*/ 604 h 664"/>
                <a:gd name="T18" fmla="*/ 268 w 840"/>
                <a:gd name="T19" fmla="*/ 544 h 664"/>
                <a:gd name="T20" fmla="*/ 316 w 840"/>
                <a:gd name="T21" fmla="*/ 467 h 664"/>
                <a:gd name="T22" fmla="*/ 331 w 840"/>
                <a:gd name="T23" fmla="*/ 386 h 664"/>
                <a:gd name="T24" fmla="*/ 268 w 840"/>
                <a:gd name="T25" fmla="*/ 419 h 664"/>
                <a:gd name="T26" fmla="*/ 250 w 840"/>
                <a:gd name="T27" fmla="*/ 480 h 664"/>
                <a:gd name="T28" fmla="*/ 178 w 840"/>
                <a:gd name="T29" fmla="*/ 530 h 664"/>
                <a:gd name="T30" fmla="*/ 156 w 840"/>
                <a:gd name="T31" fmla="*/ 552 h 664"/>
                <a:gd name="T32" fmla="*/ 154 w 840"/>
                <a:gd name="T33" fmla="*/ 501 h 664"/>
                <a:gd name="T34" fmla="*/ 175 w 840"/>
                <a:gd name="T35" fmla="*/ 437 h 664"/>
                <a:gd name="T36" fmla="*/ 223 w 840"/>
                <a:gd name="T37" fmla="*/ 368 h 664"/>
                <a:gd name="T38" fmla="*/ 289 w 840"/>
                <a:gd name="T39" fmla="*/ 330 h 664"/>
                <a:gd name="T40" fmla="*/ 367 w 840"/>
                <a:gd name="T41" fmla="*/ 384 h 664"/>
                <a:gd name="T42" fmla="*/ 348 w 840"/>
                <a:gd name="T43" fmla="*/ 478 h 664"/>
                <a:gd name="T44" fmla="*/ 282 w 840"/>
                <a:gd name="T45" fmla="*/ 582 h 664"/>
                <a:gd name="T46" fmla="*/ 209 w 840"/>
                <a:gd name="T47" fmla="*/ 641 h 664"/>
                <a:gd name="T48" fmla="*/ 145 w 840"/>
                <a:gd name="T49" fmla="*/ 662 h 664"/>
                <a:gd name="T50" fmla="*/ 67 w 840"/>
                <a:gd name="T51" fmla="*/ 652 h 664"/>
                <a:gd name="T52" fmla="*/ 2 w 840"/>
                <a:gd name="T53" fmla="*/ 556 h 664"/>
                <a:gd name="T54" fmla="*/ 7 w 840"/>
                <a:gd name="T55" fmla="*/ 474 h 664"/>
                <a:gd name="T56" fmla="*/ 35 w 840"/>
                <a:gd name="T57" fmla="*/ 382 h 664"/>
                <a:gd name="T58" fmla="*/ 84 w 840"/>
                <a:gd name="T59" fmla="*/ 287 h 664"/>
                <a:gd name="T60" fmla="*/ 136 w 840"/>
                <a:gd name="T61" fmla="*/ 212 h 664"/>
                <a:gd name="T62" fmla="*/ 220 w 840"/>
                <a:gd name="T63" fmla="*/ 121 h 664"/>
                <a:gd name="T64" fmla="*/ 354 w 840"/>
                <a:gd name="T65" fmla="*/ 29 h 664"/>
                <a:gd name="T66" fmla="*/ 459 w 840"/>
                <a:gd name="T67" fmla="*/ 2 h 664"/>
                <a:gd name="T68" fmla="*/ 520 w 840"/>
                <a:gd name="T69" fmla="*/ 22 h 664"/>
                <a:gd name="T70" fmla="*/ 636 w 840"/>
                <a:gd name="T71" fmla="*/ 0 h 664"/>
                <a:gd name="T72" fmla="*/ 714 w 840"/>
                <a:gd name="T73" fmla="*/ 15 h 664"/>
                <a:gd name="T74" fmla="*/ 818 w 840"/>
                <a:gd name="T75" fmla="*/ 73 h 664"/>
                <a:gd name="T76" fmla="*/ 836 w 840"/>
                <a:gd name="T77" fmla="*/ 92 h 664"/>
                <a:gd name="T78" fmla="*/ 782 w 840"/>
                <a:gd name="T79" fmla="*/ 154 h 664"/>
                <a:gd name="T80" fmla="*/ 771 w 840"/>
                <a:gd name="T81" fmla="*/ 161 h 664"/>
                <a:gd name="T82" fmla="*/ 679 w 840"/>
                <a:gd name="T83" fmla="*/ 101 h 664"/>
                <a:gd name="T84" fmla="*/ 572 w 840"/>
                <a:gd name="T85" fmla="*/ 54 h 664"/>
                <a:gd name="T86" fmla="*/ 531 w 840"/>
                <a:gd name="T87" fmla="*/ 61 h 664"/>
                <a:gd name="T88" fmla="*/ 509 w 840"/>
                <a:gd name="T89" fmla="*/ 170 h 664"/>
                <a:gd name="T90" fmla="*/ 439 w 840"/>
                <a:gd name="T91" fmla="*/ 262 h 664"/>
                <a:gd name="T92" fmla="*/ 342 w 840"/>
                <a:gd name="T93" fmla="*/ 261 h 664"/>
                <a:gd name="T94" fmla="*/ 351 w 840"/>
                <a:gd name="T95" fmla="*/ 173 h 664"/>
                <a:gd name="T96" fmla="*/ 427 w 840"/>
                <a:gd name="T97" fmla="*/ 76 h 664"/>
                <a:gd name="T98" fmla="*/ 462 w 840"/>
                <a:gd name="T99" fmla="*/ 48 h 664"/>
                <a:gd name="T100" fmla="*/ 378 w 840"/>
                <a:gd name="T101" fmla="*/ 246 h 664"/>
                <a:gd name="T102" fmla="*/ 400 w 840"/>
                <a:gd name="T103" fmla="*/ 251 h 664"/>
                <a:gd name="T104" fmla="*/ 484 w 840"/>
                <a:gd name="T105" fmla="*/ 140 h 664"/>
                <a:gd name="T106" fmla="*/ 487 w 840"/>
                <a:gd name="T107" fmla="*/ 76 h 664"/>
                <a:gd name="T108" fmla="*/ 385 w 840"/>
                <a:gd name="T109" fmla="*/ 189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664">
                  <a:moveTo>
                    <a:pt x="462" y="48"/>
                  </a:moveTo>
                  <a:cubicBezTo>
                    <a:pt x="452" y="46"/>
                    <a:pt x="445" y="49"/>
                    <a:pt x="438" y="52"/>
                  </a:cubicBezTo>
                  <a:cubicBezTo>
                    <a:pt x="431" y="55"/>
                    <a:pt x="423" y="59"/>
                    <a:pt x="416" y="63"/>
                  </a:cubicBezTo>
                  <a:cubicBezTo>
                    <a:pt x="409" y="67"/>
                    <a:pt x="402" y="72"/>
                    <a:pt x="395" y="77"/>
                  </a:cubicBezTo>
                  <a:cubicBezTo>
                    <a:pt x="378" y="91"/>
                    <a:pt x="361" y="104"/>
                    <a:pt x="344" y="119"/>
                  </a:cubicBezTo>
                  <a:cubicBezTo>
                    <a:pt x="331" y="130"/>
                    <a:pt x="320" y="142"/>
                    <a:pt x="308" y="154"/>
                  </a:cubicBezTo>
                  <a:cubicBezTo>
                    <a:pt x="297" y="167"/>
                    <a:pt x="285" y="179"/>
                    <a:pt x="275" y="192"/>
                  </a:cubicBezTo>
                  <a:cubicBezTo>
                    <a:pt x="262" y="209"/>
                    <a:pt x="249" y="226"/>
                    <a:pt x="236" y="243"/>
                  </a:cubicBezTo>
                  <a:cubicBezTo>
                    <a:pt x="225" y="258"/>
                    <a:pt x="215" y="274"/>
                    <a:pt x="205" y="290"/>
                  </a:cubicBezTo>
                  <a:cubicBezTo>
                    <a:pt x="197" y="301"/>
                    <a:pt x="190" y="314"/>
                    <a:pt x="183" y="326"/>
                  </a:cubicBezTo>
                  <a:cubicBezTo>
                    <a:pt x="173" y="344"/>
                    <a:pt x="164" y="361"/>
                    <a:pt x="155" y="379"/>
                  </a:cubicBezTo>
                  <a:cubicBezTo>
                    <a:pt x="148" y="394"/>
                    <a:pt x="141" y="410"/>
                    <a:pt x="135" y="426"/>
                  </a:cubicBezTo>
                  <a:cubicBezTo>
                    <a:pt x="130" y="439"/>
                    <a:pt x="125" y="452"/>
                    <a:pt x="121" y="465"/>
                  </a:cubicBezTo>
                  <a:cubicBezTo>
                    <a:pt x="116" y="479"/>
                    <a:pt x="112" y="495"/>
                    <a:pt x="111" y="510"/>
                  </a:cubicBezTo>
                  <a:cubicBezTo>
                    <a:pt x="110" y="520"/>
                    <a:pt x="109" y="530"/>
                    <a:pt x="109" y="539"/>
                  </a:cubicBezTo>
                  <a:cubicBezTo>
                    <a:pt x="109" y="554"/>
                    <a:pt x="111" y="569"/>
                    <a:pt x="119" y="582"/>
                  </a:cubicBezTo>
                  <a:cubicBezTo>
                    <a:pt x="126" y="595"/>
                    <a:pt x="138" y="602"/>
                    <a:pt x="153" y="606"/>
                  </a:cubicBezTo>
                  <a:cubicBezTo>
                    <a:pt x="163" y="608"/>
                    <a:pt x="173" y="606"/>
                    <a:pt x="184" y="604"/>
                  </a:cubicBezTo>
                  <a:cubicBezTo>
                    <a:pt x="198" y="602"/>
                    <a:pt x="210" y="595"/>
                    <a:pt x="222" y="587"/>
                  </a:cubicBezTo>
                  <a:cubicBezTo>
                    <a:pt x="239" y="575"/>
                    <a:pt x="255" y="561"/>
                    <a:pt x="268" y="544"/>
                  </a:cubicBezTo>
                  <a:cubicBezTo>
                    <a:pt x="282" y="529"/>
                    <a:pt x="294" y="512"/>
                    <a:pt x="303" y="494"/>
                  </a:cubicBezTo>
                  <a:cubicBezTo>
                    <a:pt x="308" y="485"/>
                    <a:pt x="312" y="476"/>
                    <a:pt x="316" y="467"/>
                  </a:cubicBezTo>
                  <a:cubicBezTo>
                    <a:pt x="321" y="453"/>
                    <a:pt x="326" y="439"/>
                    <a:pt x="330" y="425"/>
                  </a:cubicBezTo>
                  <a:cubicBezTo>
                    <a:pt x="333" y="412"/>
                    <a:pt x="336" y="399"/>
                    <a:pt x="331" y="386"/>
                  </a:cubicBezTo>
                  <a:cubicBezTo>
                    <a:pt x="329" y="377"/>
                    <a:pt x="321" y="373"/>
                    <a:pt x="312" y="376"/>
                  </a:cubicBezTo>
                  <a:cubicBezTo>
                    <a:pt x="290" y="383"/>
                    <a:pt x="276" y="398"/>
                    <a:pt x="268" y="419"/>
                  </a:cubicBezTo>
                  <a:cubicBezTo>
                    <a:pt x="261" y="438"/>
                    <a:pt x="256" y="457"/>
                    <a:pt x="254" y="476"/>
                  </a:cubicBezTo>
                  <a:cubicBezTo>
                    <a:pt x="254" y="478"/>
                    <a:pt x="252" y="480"/>
                    <a:pt x="250" y="480"/>
                  </a:cubicBezTo>
                  <a:cubicBezTo>
                    <a:pt x="240" y="486"/>
                    <a:pt x="229" y="491"/>
                    <a:pt x="218" y="497"/>
                  </a:cubicBezTo>
                  <a:cubicBezTo>
                    <a:pt x="203" y="506"/>
                    <a:pt x="190" y="517"/>
                    <a:pt x="178" y="530"/>
                  </a:cubicBezTo>
                  <a:cubicBezTo>
                    <a:pt x="172" y="536"/>
                    <a:pt x="166" y="543"/>
                    <a:pt x="160" y="550"/>
                  </a:cubicBezTo>
                  <a:cubicBezTo>
                    <a:pt x="159" y="551"/>
                    <a:pt x="157" y="553"/>
                    <a:pt x="156" y="552"/>
                  </a:cubicBezTo>
                  <a:cubicBezTo>
                    <a:pt x="154" y="551"/>
                    <a:pt x="152" y="549"/>
                    <a:pt x="152" y="547"/>
                  </a:cubicBezTo>
                  <a:cubicBezTo>
                    <a:pt x="152" y="532"/>
                    <a:pt x="151" y="516"/>
                    <a:pt x="154" y="501"/>
                  </a:cubicBezTo>
                  <a:cubicBezTo>
                    <a:pt x="157" y="492"/>
                    <a:pt x="158" y="482"/>
                    <a:pt x="161" y="473"/>
                  </a:cubicBezTo>
                  <a:cubicBezTo>
                    <a:pt x="165" y="461"/>
                    <a:pt x="170" y="449"/>
                    <a:pt x="175" y="437"/>
                  </a:cubicBezTo>
                  <a:cubicBezTo>
                    <a:pt x="179" y="428"/>
                    <a:pt x="184" y="420"/>
                    <a:pt x="189" y="411"/>
                  </a:cubicBezTo>
                  <a:cubicBezTo>
                    <a:pt x="199" y="396"/>
                    <a:pt x="209" y="381"/>
                    <a:pt x="223" y="368"/>
                  </a:cubicBezTo>
                  <a:cubicBezTo>
                    <a:pt x="232" y="361"/>
                    <a:pt x="241" y="354"/>
                    <a:pt x="249" y="347"/>
                  </a:cubicBezTo>
                  <a:cubicBezTo>
                    <a:pt x="261" y="338"/>
                    <a:pt x="275" y="332"/>
                    <a:pt x="289" y="330"/>
                  </a:cubicBezTo>
                  <a:cubicBezTo>
                    <a:pt x="310" y="326"/>
                    <a:pt x="330" y="329"/>
                    <a:pt x="347" y="344"/>
                  </a:cubicBezTo>
                  <a:cubicBezTo>
                    <a:pt x="360" y="354"/>
                    <a:pt x="367" y="368"/>
                    <a:pt x="367" y="384"/>
                  </a:cubicBezTo>
                  <a:cubicBezTo>
                    <a:pt x="366" y="399"/>
                    <a:pt x="365" y="414"/>
                    <a:pt x="362" y="428"/>
                  </a:cubicBezTo>
                  <a:cubicBezTo>
                    <a:pt x="359" y="445"/>
                    <a:pt x="354" y="461"/>
                    <a:pt x="348" y="478"/>
                  </a:cubicBezTo>
                  <a:cubicBezTo>
                    <a:pt x="341" y="498"/>
                    <a:pt x="331" y="516"/>
                    <a:pt x="320" y="534"/>
                  </a:cubicBezTo>
                  <a:cubicBezTo>
                    <a:pt x="309" y="551"/>
                    <a:pt x="296" y="567"/>
                    <a:pt x="282" y="582"/>
                  </a:cubicBezTo>
                  <a:cubicBezTo>
                    <a:pt x="268" y="596"/>
                    <a:pt x="253" y="608"/>
                    <a:pt x="239" y="620"/>
                  </a:cubicBezTo>
                  <a:cubicBezTo>
                    <a:pt x="229" y="628"/>
                    <a:pt x="219" y="635"/>
                    <a:pt x="209" y="641"/>
                  </a:cubicBezTo>
                  <a:cubicBezTo>
                    <a:pt x="197" y="647"/>
                    <a:pt x="184" y="652"/>
                    <a:pt x="171" y="656"/>
                  </a:cubicBezTo>
                  <a:cubicBezTo>
                    <a:pt x="163" y="659"/>
                    <a:pt x="154" y="661"/>
                    <a:pt x="145" y="662"/>
                  </a:cubicBezTo>
                  <a:cubicBezTo>
                    <a:pt x="132" y="664"/>
                    <a:pt x="118" y="664"/>
                    <a:pt x="104" y="662"/>
                  </a:cubicBezTo>
                  <a:cubicBezTo>
                    <a:pt x="91" y="660"/>
                    <a:pt x="79" y="657"/>
                    <a:pt x="67" y="652"/>
                  </a:cubicBezTo>
                  <a:cubicBezTo>
                    <a:pt x="47" y="643"/>
                    <a:pt x="32" y="630"/>
                    <a:pt x="20" y="612"/>
                  </a:cubicBezTo>
                  <a:cubicBezTo>
                    <a:pt x="10" y="595"/>
                    <a:pt x="4" y="576"/>
                    <a:pt x="2" y="556"/>
                  </a:cubicBezTo>
                  <a:cubicBezTo>
                    <a:pt x="1" y="547"/>
                    <a:pt x="0" y="538"/>
                    <a:pt x="1" y="530"/>
                  </a:cubicBezTo>
                  <a:cubicBezTo>
                    <a:pt x="2" y="511"/>
                    <a:pt x="4" y="492"/>
                    <a:pt x="7" y="474"/>
                  </a:cubicBezTo>
                  <a:cubicBezTo>
                    <a:pt x="9" y="459"/>
                    <a:pt x="12" y="445"/>
                    <a:pt x="17" y="431"/>
                  </a:cubicBezTo>
                  <a:cubicBezTo>
                    <a:pt x="22" y="415"/>
                    <a:pt x="28" y="399"/>
                    <a:pt x="35" y="382"/>
                  </a:cubicBezTo>
                  <a:cubicBezTo>
                    <a:pt x="41" y="368"/>
                    <a:pt x="47" y="353"/>
                    <a:pt x="54" y="340"/>
                  </a:cubicBezTo>
                  <a:cubicBezTo>
                    <a:pt x="64" y="322"/>
                    <a:pt x="74" y="304"/>
                    <a:pt x="84" y="287"/>
                  </a:cubicBezTo>
                  <a:cubicBezTo>
                    <a:pt x="91" y="275"/>
                    <a:pt x="98" y="264"/>
                    <a:pt x="106" y="252"/>
                  </a:cubicBezTo>
                  <a:cubicBezTo>
                    <a:pt x="116" y="239"/>
                    <a:pt x="125" y="225"/>
                    <a:pt x="136" y="212"/>
                  </a:cubicBezTo>
                  <a:cubicBezTo>
                    <a:pt x="154" y="191"/>
                    <a:pt x="172" y="170"/>
                    <a:pt x="191" y="149"/>
                  </a:cubicBezTo>
                  <a:cubicBezTo>
                    <a:pt x="200" y="139"/>
                    <a:pt x="210" y="130"/>
                    <a:pt x="220" y="121"/>
                  </a:cubicBezTo>
                  <a:cubicBezTo>
                    <a:pt x="242" y="101"/>
                    <a:pt x="265" y="83"/>
                    <a:pt x="289" y="66"/>
                  </a:cubicBezTo>
                  <a:cubicBezTo>
                    <a:pt x="310" y="52"/>
                    <a:pt x="331" y="40"/>
                    <a:pt x="354" y="29"/>
                  </a:cubicBezTo>
                  <a:cubicBezTo>
                    <a:pt x="372" y="21"/>
                    <a:pt x="390" y="14"/>
                    <a:pt x="409" y="9"/>
                  </a:cubicBezTo>
                  <a:cubicBezTo>
                    <a:pt x="426" y="5"/>
                    <a:pt x="442" y="2"/>
                    <a:pt x="459" y="2"/>
                  </a:cubicBezTo>
                  <a:cubicBezTo>
                    <a:pt x="477" y="3"/>
                    <a:pt x="494" y="8"/>
                    <a:pt x="508" y="20"/>
                  </a:cubicBezTo>
                  <a:cubicBezTo>
                    <a:pt x="512" y="23"/>
                    <a:pt x="516" y="23"/>
                    <a:pt x="520" y="22"/>
                  </a:cubicBezTo>
                  <a:cubicBezTo>
                    <a:pt x="539" y="14"/>
                    <a:pt x="559" y="9"/>
                    <a:pt x="580" y="5"/>
                  </a:cubicBezTo>
                  <a:cubicBezTo>
                    <a:pt x="598" y="2"/>
                    <a:pt x="617" y="0"/>
                    <a:pt x="636" y="0"/>
                  </a:cubicBezTo>
                  <a:cubicBezTo>
                    <a:pt x="649" y="1"/>
                    <a:pt x="663" y="3"/>
                    <a:pt x="676" y="5"/>
                  </a:cubicBezTo>
                  <a:cubicBezTo>
                    <a:pt x="689" y="8"/>
                    <a:pt x="702" y="11"/>
                    <a:pt x="714" y="15"/>
                  </a:cubicBezTo>
                  <a:cubicBezTo>
                    <a:pt x="727" y="20"/>
                    <a:pt x="739" y="26"/>
                    <a:pt x="751" y="33"/>
                  </a:cubicBezTo>
                  <a:cubicBezTo>
                    <a:pt x="774" y="46"/>
                    <a:pt x="796" y="60"/>
                    <a:pt x="818" y="73"/>
                  </a:cubicBezTo>
                  <a:cubicBezTo>
                    <a:pt x="823" y="77"/>
                    <a:pt x="829" y="80"/>
                    <a:pt x="834" y="82"/>
                  </a:cubicBezTo>
                  <a:cubicBezTo>
                    <a:pt x="840" y="86"/>
                    <a:pt x="840" y="88"/>
                    <a:pt x="836" y="92"/>
                  </a:cubicBezTo>
                  <a:cubicBezTo>
                    <a:pt x="824" y="105"/>
                    <a:pt x="813" y="118"/>
                    <a:pt x="802" y="131"/>
                  </a:cubicBezTo>
                  <a:cubicBezTo>
                    <a:pt x="795" y="138"/>
                    <a:pt x="789" y="146"/>
                    <a:pt x="782" y="154"/>
                  </a:cubicBezTo>
                  <a:cubicBezTo>
                    <a:pt x="782" y="155"/>
                    <a:pt x="781" y="156"/>
                    <a:pt x="781" y="157"/>
                  </a:cubicBezTo>
                  <a:cubicBezTo>
                    <a:pt x="778" y="162"/>
                    <a:pt x="775" y="163"/>
                    <a:pt x="771" y="161"/>
                  </a:cubicBezTo>
                  <a:cubicBezTo>
                    <a:pt x="756" y="152"/>
                    <a:pt x="741" y="145"/>
                    <a:pt x="727" y="136"/>
                  </a:cubicBezTo>
                  <a:cubicBezTo>
                    <a:pt x="710" y="125"/>
                    <a:pt x="695" y="112"/>
                    <a:pt x="679" y="101"/>
                  </a:cubicBezTo>
                  <a:cubicBezTo>
                    <a:pt x="659" y="86"/>
                    <a:pt x="639" y="72"/>
                    <a:pt x="617" y="64"/>
                  </a:cubicBezTo>
                  <a:cubicBezTo>
                    <a:pt x="602" y="58"/>
                    <a:pt x="588" y="54"/>
                    <a:pt x="572" y="54"/>
                  </a:cubicBezTo>
                  <a:cubicBezTo>
                    <a:pt x="560" y="55"/>
                    <a:pt x="547" y="55"/>
                    <a:pt x="535" y="55"/>
                  </a:cubicBezTo>
                  <a:cubicBezTo>
                    <a:pt x="531" y="55"/>
                    <a:pt x="531" y="57"/>
                    <a:pt x="531" y="61"/>
                  </a:cubicBezTo>
                  <a:cubicBezTo>
                    <a:pt x="530" y="73"/>
                    <a:pt x="530" y="86"/>
                    <a:pt x="529" y="99"/>
                  </a:cubicBezTo>
                  <a:cubicBezTo>
                    <a:pt x="527" y="124"/>
                    <a:pt x="520" y="148"/>
                    <a:pt x="509" y="170"/>
                  </a:cubicBezTo>
                  <a:cubicBezTo>
                    <a:pt x="498" y="193"/>
                    <a:pt x="485" y="215"/>
                    <a:pt x="468" y="234"/>
                  </a:cubicBezTo>
                  <a:cubicBezTo>
                    <a:pt x="459" y="244"/>
                    <a:pt x="450" y="254"/>
                    <a:pt x="439" y="262"/>
                  </a:cubicBezTo>
                  <a:cubicBezTo>
                    <a:pt x="424" y="274"/>
                    <a:pt x="408" y="283"/>
                    <a:pt x="389" y="286"/>
                  </a:cubicBezTo>
                  <a:cubicBezTo>
                    <a:pt x="370" y="289"/>
                    <a:pt x="350" y="278"/>
                    <a:pt x="342" y="261"/>
                  </a:cubicBezTo>
                  <a:cubicBezTo>
                    <a:pt x="335" y="247"/>
                    <a:pt x="334" y="232"/>
                    <a:pt x="337" y="217"/>
                  </a:cubicBezTo>
                  <a:cubicBezTo>
                    <a:pt x="340" y="202"/>
                    <a:pt x="344" y="187"/>
                    <a:pt x="351" y="173"/>
                  </a:cubicBezTo>
                  <a:cubicBezTo>
                    <a:pt x="359" y="159"/>
                    <a:pt x="367" y="145"/>
                    <a:pt x="376" y="132"/>
                  </a:cubicBezTo>
                  <a:cubicBezTo>
                    <a:pt x="391" y="111"/>
                    <a:pt x="408" y="93"/>
                    <a:pt x="427" y="76"/>
                  </a:cubicBezTo>
                  <a:cubicBezTo>
                    <a:pt x="437" y="68"/>
                    <a:pt x="448" y="60"/>
                    <a:pt x="458" y="52"/>
                  </a:cubicBezTo>
                  <a:cubicBezTo>
                    <a:pt x="460" y="51"/>
                    <a:pt x="460" y="50"/>
                    <a:pt x="462" y="48"/>
                  </a:cubicBezTo>
                  <a:close/>
                  <a:moveTo>
                    <a:pt x="374" y="228"/>
                  </a:moveTo>
                  <a:cubicBezTo>
                    <a:pt x="375" y="234"/>
                    <a:pt x="376" y="240"/>
                    <a:pt x="378" y="246"/>
                  </a:cubicBezTo>
                  <a:cubicBezTo>
                    <a:pt x="380" y="250"/>
                    <a:pt x="382" y="255"/>
                    <a:pt x="388" y="255"/>
                  </a:cubicBezTo>
                  <a:cubicBezTo>
                    <a:pt x="392" y="254"/>
                    <a:pt x="396" y="253"/>
                    <a:pt x="400" y="251"/>
                  </a:cubicBezTo>
                  <a:cubicBezTo>
                    <a:pt x="417" y="241"/>
                    <a:pt x="431" y="227"/>
                    <a:pt x="443" y="212"/>
                  </a:cubicBezTo>
                  <a:cubicBezTo>
                    <a:pt x="461" y="190"/>
                    <a:pt x="475" y="166"/>
                    <a:pt x="484" y="140"/>
                  </a:cubicBezTo>
                  <a:cubicBezTo>
                    <a:pt x="490" y="120"/>
                    <a:pt x="494" y="101"/>
                    <a:pt x="495" y="80"/>
                  </a:cubicBezTo>
                  <a:cubicBezTo>
                    <a:pt x="495" y="73"/>
                    <a:pt x="493" y="72"/>
                    <a:pt x="487" y="76"/>
                  </a:cubicBezTo>
                  <a:cubicBezTo>
                    <a:pt x="466" y="87"/>
                    <a:pt x="449" y="101"/>
                    <a:pt x="434" y="118"/>
                  </a:cubicBezTo>
                  <a:cubicBezTo>
                    <a:pt x="415" y="140"/>
                    <a:pt x="398" y="163"/>
                    <a:pt x="385" y="189"/>
                  </a:cubicBezTo>
                  <a:cubicBezTo>
                    <a:pt x="379" y="201"/>
                    <a:pt x="375" y="214"/>
                    <a:pt x="374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031066A6-3860-60FC-CB8D-AE42ED4E8D18}"/>
                </a:ext>
              </a:extLst>
            </p:cNvPr>
            <p:cNvSpPr/>
            <p:nvPr/>
          </p:nvSpPr>
          <p:spPr bwMode="auto">
            <a:xfrm>
              <a:off x="3356" y="1715"/>
              <a:ext cx="2316" cy="1586"/>
            </a:xfrm>
            <a:custGeom>
              <a:avLst/>
              <a:gdLst>
                <a:gd name="T0" fmla="*/ 129 w 976"/>
                <a:gd name="T1" fmla="*/ 543 h 666"/>
                <a:gd name="T2" fmla="*/ 197 w 976"/>
                <a:gd name="T3" fmla="*/ 607 h 666"/>
                <a:gd name="T4" fmla="*/ 295 w 976"/>
                <a:gd name="T5" fmla="*/ 611 h 666"/>
                <a:gd name="T6" fmla="*/ 423 w 976"/>
                <a:gd name="T7" fmla="*/ 579 h 666"/>
                <a:gd name="T8" fmla="*/ 512 w 976"/>
                <a:gd name="T9" fmla="*/ 555 h 666"/>
                <a:gd name="T10" fmla="*/ 604 w 976"/>
                <a:gd name="T11" fmla="*/ 538 h 666"/>
                <a:gd name="T12" fmla="*/ 724 w 976"/>
                <a:gd name="T13" fmla="*/ 533 h 666"/>
                <a:gd name="T14" fmla="*/ 839 w 976"/>
                <a:gd name="T15" fmla="*/ 557 h 666"/>
                <a:gd name="T16" fmla="*/ 914 w 976"/>
                <a:gd name="T17" fmla="*/ 598 h 666"/>
                <a:gd name="T18" fmla="*/ 974 w 976"/>
                <a:gd name="T19" fmla="*/ 660 h 666"/>
                <a:gd name="T20" fmla="*/ 970 w 976"/>
                <a:gd name="T21" fmla="*/ 665 h 666"/>
                <a:gd name="T22" fmla="*/ 892 w 976"/>
                <a:gd name="T23" fmla="*/ 646 h 666"/>
                <a:gd name="T24" fmla="*/ 828 w 976"/>
                <a:gd name="T25" fmla="*/ 641 h 666"/>
                <a:gd name="T26" fmla="*/ 755 w 976"/>
                <a:gd name="T27" fmla="*/ 649 h 666"/>
                <a:gd name="T28" fmla="*/ 707 w 976"/>
                <a:gd name="T29" fmla="*/ 658 h 666"/>
                <a:gd name="T30" fmla="*/ 643 w 976"/>
                <a:gd name="T31" fmla="*/ 606 h 666"/>
                <a:gd name="T32" fmla="*/ 569 w 976"/>
                <a:gd name="T33" fmla="*/ 593 h 666"/>
                <a:gd name="T34" fmla="*/ 473 w 976"/>
                <a:gd name="T35" fmla="*/ 605 h 666"/>
                <a:gd name="T36" fmla="*/ 353 w 976"/>
                <a:gd name="T37" fmla="*/ 633 h 666"/>
                <a:gd name="T38" fmla="*/ 253 w 976"/>
                <a:gd name="T39" fmla="*/ 657 h 666"/>
                <a:gd name="T40" fmla="*/ 127 w 976"/>
                <a:gd name="T41" fmla="*/ 656 h 666"/>
                <a:gd name="T42" fmla="*/ 37 w 976"/>
                <a:gd name="T43" fmla="*/ 595 h 666"/>
                <a:gd name="T44" fmla="*/ 1 w 976"/>
                <a:gd name="T45" fmla="*/ 504 h 666"/>
                <a:gd name="T46" fmla="*/ 6 w 976"/>
                <a:gd name="T47" fmla="*/ 425 h 666"/>
                <a:gd name="T48" fmla="*/ 39 w 976"/>
                <a:gd name="T49" fmla="*/ 334 h 666"/>
                <a:gd name="T50" fmla="*/ 95 w 976"/>
                <a:gd name="T51" fmla="*/ 234 h 666"/>
                <a:gd name="T52" fmla="*/ 185 w 976"/>
                <a:gd name="T53" fmla="*/ 124 h 666"/>
                <a:gd name="T54" fmla="*/ 288 w 976"/>
                <a:gd name="T55" fmla="*/ 42 h 666"/>
                <a:gd name="T56" fmla="*/ 370 w 976"/>
                <a:gd name="T57" fmla="*/ 7 h 666"/>
                <a:gd name="T58" fmla="*/ 460 w 976"/>
                <a:gd name="T59" fmla="*/ 13 h 666"/>
                <a:gd name="T60" fmla="*/ 477 w 976"/>
                <a:gd name="T61" fmla="*/ 80 h 666"/>
                <a:gd name="T62" fmla="*/ 434 w 976"/>
                <a:gd name="T63" fmla="*/ 133 h 666"/>
                <a:gd name="T64" fmla="*/ 397 w 976"/>
                <a:gd name="T65" fmla="*/ 79 h 666"/>
                <a:gd name="T66" fmla="*/ 440 w 976"/>
                <a:gd name="T67" fmla="*/ 52 h 666"/>
                <a:gd name="T68" fmla="*/ 419 w 976"/>
                <a:gd name="T69" fmla="*/ 37 h 666"/>
                <a:gd name="T70" fmla="*/ 352 w 976"/>
                <a:gd name="T71" fmla="*/ 76 h 666"/>
                <a:gd name="T72" fmla="*/ 255 w 976"/>
                <a:gd name="T73" fmla="*/ 175 h 666"/>
                <a:gd name="T74" fmla="*/ 171 w 976"/>
                <a:gd name="T75" fmla="*/ 310 h 666"/>
                <a:gd name="T76" fmla="*/ 133 w 976"/>
                <a:gd name="T77" fmla="*/ 408 h 666"/>
                <a:gd name="T78" fmla="*/ 121 w 976"/>
                <a:gd name="T79" fmla="*/ 488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6" h="666">
                  <a:moveTo>
                    <a:pt x="121" y="488"/>
                  </a:moveTo>
                  <a:cubicBezTo>
                    <a:pt x="119" y="506"/>
                    <a:pt x="123" y="525"/>
                    <a:pt x="129" y="543"/>
                  </a:cubicBezTo>
                  <a:cubicBezTo>
                    <a:pt x="133" y="557"/>
                    <a:pt x="140" y="570"/>
                    <a:pt x="150" y="580"/>
                  </a:cubicBezTo>
                  <a:cubicBezTo>
                    <a:pt x="163" y="594"/>
                    <a:pt x="179" y="603"/>
                    <a:pt x="197" y="607"/>
                  </a:cubicBezTo>
                  <a:cubicBezTo>
                    <a:pt x="209" y="610"/>
                    <a:pt x="222" y="612"/>
                    <a:pt x="235" y="613"/>
                  </a:cubicBezTo>
                  <a:cubicBezTo>
                    <a:pt x="255" y="616"/>
                    <a:pt x="275" y="614"/>
                    <a:pt x="295" y="611"/>
                  </a:cubicBezTo>
                  <a:cubicBezTo>
                    <a:pt x="325" y="606"/>
                    <a:pt x="354" y="598"/>
                    <a:pt x="384" y="590"/>
                  </a:cubicBezTo>
                  <a:cubicBezTo>
                    <a:pt x="397" y="586"/>
                    <a:pt x="410" y="583"/>
                    <a:pt x="423" y="579"/>
                  </a:cubicBezTo>
                  <a:cubicBezTo>
                    <a:pt x="439" y="575"/>
                    <a:pt x="455" y="570"/>
                    <a:pt x="471" y="566"/>
                  </a:cubicBezTo>
                  <a:cubicBezTo>
                    <a:pt x="485" y="562"/>
                    <a:pt x="498" y="559"/>
                    <a:pt x="512" y="555"/>
                  </a:cubicBezTo>
                  <a:cubicBezTo>
                    <a:pt x="526" y="552"/>
                    <a:pt x="540" y="548"/>
                    <a:pt x="554" y="546"/>
                  </a:cubicBezTo>
                  <a:cubicBezTo>
                    <a:pt x="570" y="543"/>
                    <a:pt x="587" y="540"/>
                    <a:pt x="604" y="538"/>
                  </a:cubicBezTo>
                  <a:cubicBezTo>
                    <a:pt x="620" y="536"/>
                    <a:pt x="637" y="534"/>
                    <a:pt x="653" y="533"/>
                  </a:cubicBezTo>
                  <a:cubicBezTo>
                    <a:pt x="677" y="532"/>
                    <a:pt x="700" y="531"/>
                    <a:pt x="724" y="533"/>
                  </a:cubicBezTo>
                  <a:cubicBezTo>
                    <a:pt x="745" y="534"/>
                    <a:pt x="766" y="537"/>
                    <a:pt x="787" y="541"/>
                  </a:cubicBezTo>
                  <a:cubicBezTo>
                    <a:pt x="804" y="545"/>
                    <a:pt x="822" y="550"/>
                    <a:pt x="839" y="557"/>
                  </a:cubicBezTo>
                  <a:cubicBezTo>
                    <a:pt x="855" y="563"/>
                    <a:pt x="870" y="571"/>
                    <a:pt x="884" y="579"/>
                  </a:cubicBezTo>
                  <a:cubicBezTo>
                    <a:pt x="895" y="584"/>
                    <a:pt x="905" y="590"/>
                    <a:pt x="914" y="598"/>
                  </a:cubicBezTo>
                  <a:cubicBezTo>
                    <a:pt x="928" y="609"/>
                    <a:pt x="943" y="620"/>
                    <a:pt x="954" y="635"/>
                  </a:cubicBezTo>
                  <a:cubicBezTo>
                    <a:pt x="960" y="643"/>
                    <a:pt x="967" y="651"/>
                    <a:pt x="974" y="660"/>
                  </a:cubicBezTo>
                  <a:cubicBezTo>
                    <a:pt x="975" y="661"/>
                    <a:pt x="975" y="663"/>
                    <a:pt x="976" y="664"/>
                  </a:cubicBezTo>
                  <a:cubicBezTo>
                    <a:pt x="974" y="665"/>
                    <a:pt x="972" y="666"/>
                    <a:pt x="970" y="665"/>
                  </a:cubicBezTo>
                  <a:cubicBezTo>
                    <a:pt x="953" y="661"/>
                    <a:pt x="936" y="656"/>
                    <a:pt x="919" y="651"/>
                  </a:cubicBezTo>
                  <a:cubicBezTo>
                    <a:pt x="910" y="649"/>
                    <a:pt x="901" y="648"/>
                    <a:pt x="892" y="646"/>
                  </a:cubicBezTo>
                  <a:cubicBezTo>
                    <a:pt x="881" y="645"/>
                    <a:pt x="871" y="643"/>
                    <a:pt x="860" y="642"/>
                  </a:cubicBezTo>
                  <a:cubicBezTo>
                    <a:pt x="849" y="642"/>
                    <a:pt x="838" y="641"/>
                    <a:pt x="828" y="641"/>
                  </a:cubicBezTo>
                  <a:cubicBezTo>
                    <a:pt x="813" y="641"/>
                    <a:pt x="798" y="642"/>
                    <a:pt x="784" y="644"/>
                  </a:cubicBezTo>
                  <a:cubicBezTo>
                    <a:pt x="774" y="645"/>
                    <a:pt x="764" y="646"/>
                    <a:pt x="755" y="649"/>
                  </a:cubicBezTo>
                  <a:cubicBezTo>
                    <a:pt x="742" y="652"/>
                    <a:pt x="730" y="657"/>
                    <a:pt x="718" y="662"/>
                  </a:cubicBezTo>
                  <a:cubicBezTo>
                    <a:pt x="712" y="664"/>
                    <a:pt x="711" y="664"/>
                    <a:pt x="707" y="658"/>
                  </a:cubicBezTo>
                  <a:cubicBezTo>
                    <a:pt x="700" y="646"/>
                    <a:pt x="690" y="636"/>
                    <a:pt x="679" y="628"/>
                  </a:cubicBezTo>
                  <a:cubicBezTo>
                    <a:pt x="668" y="620"/>
                    <a:pt x="656" y="612"/>
                    <a:pt x="643" y="606"/>
                  </a:cubicBezTo>
                  <a:cubicBezTo>
                    <a:pt x="633" y="601"/>
                    <a:pt x="621" y="598"/>
                    <a:pt x="610" y="596"/>
                  </a:cubicBezTo>
                  <a:cubicBezTo>
                    <a:pt x="597" y="594"/>
                    <a:pt x="583" y="593"/>
                    <a:pt x="569" y="593"/>
                  </a:cubicBezTo>
                  <a:cubicBezTo>
                    <a:pt x="557" y="593"/>
                    <a:pt x="545" y="595"/>
                    <a:pt x="533" y="596"/>
                  </a:cubicBezTo>
                  <a:cubicBezTo>
                    <a:pt x="513" y="599"/>
                    <a:pt x="493" y="602"/>
                    <a:pt x="473" y="605"/>
                  </a:cubicBezTo>
                  <a:cubicBezTo>
                    <a:pt x="451" y="610"/>
                    <a:pt x="429" y="615"/>
                    <a:pt x="407" y="620"/>
                  </a:cubicBezTo>
                  <a:cubicBezTo>
                    <a:pt x="389" y="624"/>
                    <a:pt x="371" y="629"/>
                    <a:pt x="353" y="633"/>
                  </a:cubicBezTo>
                  <a:cubicBezTo>
                    <a:pt x="334" y="638"/>
                    <a:pt x="315" y="643"/>
                    <a:pt x="296" y="648"/>
                  </a:cubicBezTo>
                  <a:cubicBezTo>
                    <a:pt x="282" y="651"/>
                    <a:pt x="268" y="654"/>
                    <a:pt x="253" y="657"/>
                  </a:cubicBezTo>
                  <a:cubicBezTo>
                    <a:pt x="225" y="661"/>
                    <a:pt x="195" y="662"/>
                    <a:pt x="166" y="661"/>
                  </a:cubicBezTo>
                  <a:cubicBezTo>
                    <a:pt x="153" y="660"/>
                    <a:pt x="140" y="659"/>
                    <a:pt x="127" y="656"/>
                  </a:cubicBezTo>
                  <a:cubicBezTo>
                    <a:pt x="107" y="651"/>
                    <a:pt x="89" y="642"/>
                    <a:pt x="72" y="630"/>
                  </a:cubicBezTo>
                  <a:cubicBezTo>
                    <a:pt x="59" y="620"/>
                    <a:pt x="47" y="608"/>
                    <a:pt x="37" y="595"/>
                  </a:cubicBezTo>
                  <a:cubicBezTo>
                    <a:pt x="27" y="581"/>
                    <a:pt x="19" y="566"/>
                    <a:pt x="12" y="550"/>
                  </a:cubicBezTo>
                  <a:cubicBezTo>
                    <a:pt x="7" y="535"/>
                    <a:pt x="3" y="520"/>
                    <a:pt x="1" y="504"/>
                  </a:cubicBezTo>
                  <a:cubicBezTo>
                    <a:pt x="0" y="491"/>
                    <a:pt x="0" y="478"/>
                    <a:pt x="1" y="464"/>
                  </a:cubicBezTo>
                  <a:cubicBezTo>
                    <a:pt x="2" y="451"/>
                    <a:pt x="3" y="438"/>
                    <a:pt x="6" y="425"/>
                  </a:cubicBezTo>
                  <a:cubicBezTo>
                    <a:pt x="10" y="406"/>
                    <a:pt x="16" y="387"/>
                    <a:pt x="24" y="369"/>
                  </a:cubicBezTo>
                  <a:cubicBezTo>
                    <a:pt x="29" y="357"/>
                    <a:pt x="33" y="345"/>
                    <a:pt x="39" y="334"/>
                  </a:cubicBezTo>
                  <a:cubicBezTo>
                    <a:pt x="46" y="318"/>
                    <a:pt x="54" y="302"/>
                    <a:pt x="63" y="287"/>
                  </a:cubicBezTo>
                  <a:cubicBezTo>
                    <a:pt x="73" y="269"/>
                    <a:pt x="83" y="251"/>
                    <a:pt x="95" y="234"/>
                  </a:cubicBezTo>
                  <a:cubicBezTo>
                    <a:pt x="107" y="216"/>
                    <a:pt x="120" y="198"/>
                    <a:pt x="134" y="182"/>
                  </a:cubicBezTo>
                  <a:cubicBezTo>
                    <a:pt x="150" y="162"/>
                    <a:pt x="167" y="142"/>
                    <a:pt x="185" y="124"/>
                  </a:cubicBezTo>
                  <a:cubicBezTo>
                    <a:pt x="202" y="107"/>
                    <a:pt x="221" y="91"/>
                    <a:pt x="240" y="76"/>
                  </a:cubicBezTo>
                  <a:cubicBezTo>
                    <a:pt x="255" y="63"/>
                    <a:pt x="271" y="53"/>
                    <a:pt x="288" y="42"/>
                  </a:cubicBezTo>
                  <a:cubicBezTo>
                    <a:pt x="298" y="36"/>
                    <a:pt x="309" y="31"/>
                    <a:pt x="319" y="25"/>
                  </a:cubicBezTo>
                  <a:cubicBezTo>
                    <a:pt x="335" y="17"/>
                    <a:pt x="352" y="11"/>
                    <a:pt x="370" y="7"/>
                  </a:cubicBezTo>
                  <a:cubicBezTo>
                    <a:pt x="385" y="2"/>
                    <a:pt x="401" y="0"/>
                    <a:pt x="417" y="0"/>
                  </a:cubicBezTo>
                  <a:cubicBezTo>
                    <a:pt x="433" y="0"/>
                    <a:pt x="447" y="4"/>
                    <a:pt x="460" y="13"/>
                  </a:cubicBezTo>
                  <a:cubicBezTo>
                    <a:pt x="468" y="19"/>
                    <a:pt x="474" y="28"/>
                    <a:pt x="477" y="38"/>
                  </a:cubicBezTo>
                  <a:cubicBezTo>
                    <a:pt x="481" y="52"/>
                    <a:pt x="481" y="66"/>
                    <a:pt x="477" y="80"/>
                  </a:cubicBezTo>
                  <a:cubicBezTo>
                    <a:pt x="473" y="92"/>
                    <a:pt x="467" y="104"/>
                    <a:pt x="458" y="114"/>
                  </a:cubicBezTo>
                  <a:cubicBezTo>
                    <a:pt x="451" y="121"/>
                    <a:pt x="444" y="128"/>
                    <a:pt x="434" y="133"/>
                  </a:cubicBezTo>
                  <a:cubicBezTo>
                    <a:pt x="421" y="140"/>
                    <a:pt x="406" y="138"/>
                    <a:pt x="396" y="126"/>
                  </a:cubicBezTo>
                  <a:cubicBezTo>
                    <a:pt x="382" y="110"/>
                    <a:pt x="388" y="93"/>
                    <a:pt x="397" y="79"/>
                  </a:cubicBezTo>
                  <a:cubicBezTo>
                    <a:pt x="405" y="67"/>
                    <a:pt x="416" y="60"/>
                    <a:pt x="430" y="55"/>
                  </a:cubicBezTo>
                  <a:cubicBezTo>
                    <a:pt x="433" y="54"/>
                    <a:pt x="437" y="53"/>
                    <a:pt x="440" y="52"/>
                  </a:cubicBezTo>
                  <a:cubicBezTo>
                    <a:pt x="444" y="51"/>
                    <a:pt x="445" y="50"/>
                    <a:pt x="443" y="46"/>
                  </a:cubicBezTo>
                  <a:cubicBezTo>
                    <a:pt x="439" y="38"/>
                    <a:pt x="427" y="35"/>
                    <a:pt x="419" y="37"/>
                  </a:cubicBezTo>
                  <a:cubicBezTo>
                    <a:pt x="409" y="40"/>
                    <a:pt x="400" y="44"/>
                    <a:pt x="391" y="50"/>
                  </a:cubicBezTo>
                  <a:cubicBezTo>
                    <a:pt x="377" y="58"/>
                    <a:pt x="364" y="66"/>
                    <a:pt x="352" y="76"/>
                  </a:cubicBezTo>
                  <a:cubicBezTo>
                    <a:pt x="337" y="89"/>
                    <a:pt x="322" y="100"/>
                    <a:pt x="308" y="114"/>
                  </a:cubicBezTo>
                  <a:cubicBezTo>
                    <a:pt x="290" y="134"/>
                    <a:pt x="272" y="154"/>
                    <a:pt x="255" y="175"/>
                  </a:cubicBezTo>
                  <a:cubicBezTo>
                    <a:pt x="240" y="195"/>
                    <a:pt x="226" y="215"/>
                    <a:pt x="212" y="236"/>
                  </a:cubicBezTo>
                  <a:cubicBezTo>
                    <a:pt x="197" y="260"/>
                    <a:pt x="182" y="284"/>
                    <a:pt x="171" y="310"/>
                  </a:cubicBezTo>
                  <a:cubicBezTo>
                    <a:pt x="164" y="324"/>
                    <a:pt x="157" y="338"/>
                    <a:pt x="151" y="352"/>
                  </a:cubicBezTo>
                  <a:cubicBezTo>
                    <a:pt x="144" y="370"/>
                    <a:pt x="138" y="389"/>
                    <a:pt x="133" y="408"/>
                  </a:cubicBezTo>
                  <a:cubicBezTo>
                    <a:pt x="128" y="427"/>
                    <a:pt x="125" y="447"/>
                    <a:pt x="121" y="466"/>
                  </a:cubicBezTo>
                  <a:cubicBezTo>
                    <a:pt x="120" y="473"/>
                    <a:pt x="121" y="480"/>
                    <a:pt x="121" y="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7F4A1D1C-8520-4ECB-C854-1569DACFF0A3}"/>
                </a:ext>
              </a:extLst>
            </p:cNvPr>
            <p:cNvSpPr/>
            <p:nvPr/>
          </p:nvSpPr>
          <p:spPr bwMode="auto">
            <a:xfrm>
              <a:off x="7880" y="1703"/>
              <a:ext cx="705" cy="483"/>
            </a:xfrm>
            <a:custGeom>
              <a:avLst/>
              <a:gdLst>
                <a:gd name="T0" fmla="*/ 296 w 297"/>
                <a:gd name="T1" fmla="*/ 0 h 203"/>
                <a:gd name="T2" fmla="*/ 296 w 297"/>
                <a:gd name="T3" fmla="*/ 6 h 203"/>
                <a:gd name="T4" fmla="*/ 282 w 297"/>
                <a:gd name="T5" fmla="*/ 42 h 203"/>
                <a:gd name="T6" fmla="*/ 241 w 297"/>
                <a:gd name="T7" fmla="*/ 105 h 203"/>
                <a:gd name="T8" fmla="*/ 197 w 297"/>
                <a:gd name="T9" fmla="*/ 147 h 203"/>
                <a:gd name="T10" fmla="*/ 157 w 297"/>
                <a:gd name="T11" fmla="*/ 173 h 203"/>
                <a:gd name="T12" fmla="*/ 112 w 297"/>
                <a:gd name="T13" fmla="*/ 191 h 203"/>
                <a:gd name="T14" fmla="*/ 66 w 297"/>
                <a:gd name="T15" fmla="*/ 202 h 203"/>
                <a:gd name="T16" fmla="*/ 53 w 297"/>
                <a:gd name="T17" fmla="*/ 203 h 203"/>
                <a:gd name="T18" fmla="*/ 6 w 297"/>
                <a:gd name="T19" fmla="*/ 203 h 203"/>
                <a:gd name="T20" fmla="*/ 3 w 297"/>
                <a:gd name="T21" fmla="*/ 197 h 203"/>
                <a:gd name="T22" fmla="*/ 17 w 297"/>
                <a:gd name="T23" fmla="*/ 177 h 203"/>
                <a:gd name="T24" fmla="*/ 61 w 297"/>
                <a:gd name="T25" fmla="*/ 121 h 203"/>
                <a:gd name="T26" fmla="*/ 73 w 297"/>
                <a:gd name="T27" fmla="*/ 116 h 203"/>
                <a:gd name="T28" fmla="*/ 110 w 297"/>
                <a:gd name="T29" fmla="*/ 113 h 203"/>
                <a:gd name="T30" fmla="*/ 162 w 297"/>
                <a:gd name="T31" fmla="*/ 98 h 203"/>
                <a:gd name="T32" fmla="*/ 221 w 297"/>
                <a:gd name="T33" fmla="*/ 65 h 203"/>
                <a:gd name="T34" fmla="*/ 268 w 297"/>
                <a:gd name="T35" fmla="*/ 27 h 203"/>
                <a:gd name="T36" fmla="*/ 291 w 297"/>
                <a:gd name="T37" fmla="*/ 3 h 203"/>
                <a:gd name="T38" fmla="*/ 294 w 297"/>
                <a:gd name="T39" fmla="*/ 0 h 203"/>
                <a:gd name="T40" fmla="*/ 296 w 297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203">
                  <a:moveTo>
                    <a:pt x="296" y="0"/>
                  </a:moveTo>
                  <a:cubicBezTo>
                    <a:pt x="296" y="2"/>
                    <a:pt x="297" y="4"/>
                    <a:pt x="296" y="6"/>
                  </a:cubicBezTo>
                  <a:cubicBezTo>
                    <a:pt x="292" y="18"/>
                    <a:pt x="287" y="30"/>
                    <a:pt x="282" y="42"/>
                  </a:cubicBezTo>
                  <a:cubicBezTo>
                    <a:pt x="271" y="65"/>
                    <a:pt x="257" y="86"/>
                    <a:pt x="241" y="105"/>
                  </a:cubicBezTo>
                  <a:cubicBezTo>
                    <a:pt x="228" y="121"/>
                    <a:pt x="214" y="135"/>
                    <a:pt x="197" y="147"/>
                  </a:cubicBezTo>
                  <a:cubicBezTo>
                    <a:pt x="184" y="157"/>
                    <a:pt x="171" y="166"/>
                    <a:pt x="157" y="173"/>
                  </a:cubicBezTo>
                  <a:cubicBezTo>
                    <a:pt x="143" y="181"/>
                    <a:pt x="128" y="187"/>
                    <a:pt x="112" y="191"/>
                  </a:cubicBezTo>
                  <a:cubicBezTo>
                    <a:pt x="97" y="196"/>
                    <a:pt x="81" y="199"/>
                    <a:pt x="66" y="202"/>
                  </a:cubicBezTo>
                  <a:cubicBezTo>
                    <a:pt x="62" y="203"/>
                    <a:pt x="57" y="203"/>
                    <a:pt x="53" y="203"/>
                  </a:cubicBezTo>
                  <a:cubicBezTo>
                    <a:pt x="37" y="203"/>
                    <a:pt x="22" y="203"/>
                    <a:pt x="6" y="203"/>
                  </a:cubicBezTo>
                  <a:cubicBezTo>
                    <a:pt x="1" y="203"/>
                    <a:pt x="0" y="201"/>
                    <a:pt x="3" y="197"/>
                  </a:cubicBezTo>
                  <a:cubicBezTo>
                    <a:pt x="7" y="190"/>
                    <a:pt x="12" y="184"/>
                    <a:pt x="17" y="177"/>
                  </a:cubicBezTo>
                  <a:cubicBezTo>
                    <a:pt x="32" y="158"/>
                    <a:pt x="46" y="140"/>
                    <a:pt x="61" y="121"/>
                  </a:cubicBezTo>
                  <a:cubicBezTo>
                    <a:pt x="64" y="117"/>
                    <a:pt x="68" y="116"/>
                    <a:pt x="73" y="116"/>
                  </a:cubicBezTo>
                  <a:cubicBezTo>
                    <a:pt x="85" y="116"/>
                    <a:pt x="98" y="115"/>
                    <a:pt x="110" y="113"/>
                  </a:cubicBezTo>
                  <a:cubicBezTo>
                    <a:pt x="128" y="111"/>
                    <a:pt x="145" y="105"/>
                    <a:pt x="162" y="98"/>
                  </a:cubicBezTo>
                  <a:cubicBezTo>
                    <a:pt x="183" y="89"/>
                    <a:pt x="203" y="78"/>
                    <a:pt x="221" y="65"/>
                  </a:cubicBezTo>
                  <a:cubicBezTo>
                    <a:pt x="237" y="53"/>
                    <a:pt x="252" y="40"/>
                    <a:pt x="268" y="27"/>
                  </a:cubicBezTo>
                  <a:cubicBezTo>
                    <a:pt x="276" y="20"/>
                    <a:pt x="283" y="11"/>
                    <a:pt x="291" y="3"/>
                  </a:cubicBezTo>
                  <a:cubicBezTo>
                    <a:pt x="292" y="2"/>
                    <a:pt x="293" y="1"/>
                    <a:pt x="294" y="0"/>
                  </a:cubicBezTo>
                  <a:cubicBezTo>
                    <a:pt x="294" y="0"/>
                    <a:pt x="295" y="0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8DCE0ABE-6A25-B530-8E3B-1F4F11B81431}"/>
                </a:ext>
              </a:extLst>
            </p:cNvPr>
            <p:cNvSpPr/>
            <p:nvPr/>
          </p:nvSpPr>
          <p:spPr bwMode="auto">
            <a:xfrm>
              <a:off x="5793" y="2108"/>
              <a:ext cx="307" cy="193"/>
            </a:xfrm>
            <a:custGeom>
              <a:avLst/>
              <a:gdLst>
                <a:gd name="T0" fmla="*/ 90 w 129"/>
                <a:gd name="T1" fmla="*/ 0 h 81"/>
                <a:gd name="T2" fmla="*/ 122 w 129"/>
                <a:gd name="T3" fmla="*/ 0 h 81"/>
                <a:gd name="T4" fmla="*/ 126 w 129"/>
                <a:gd name="T5" fmla="*/ 7 h 81"/>
                <a:gd name="T6" fmla="*/ 111 w 129"/>
                <a:gd name="T7" fmla="*/ 34 h 81"/>
                <a:gd name="T8" fmla="*/ 97 w 129"/>
                <a:gd name="T9" fmla="*/ 61 h 81"/>
                <a:gd name="T10" fmla="*/ 78 w 129"/>
                <a:gd name="T11" fmla="*/ 79 h 81"/>
                <a:gd name="T12" fmla="*/ 68 w 129"/>
                <a:gd name="T13" fmla="*/ 81 h 81"/>
                <a:gd name="T14" fmla="*/ 4 w 129"/>
                <a:gd name="T15" fmla="*/ 80 h 81"/>
                <a:gd name="T16" fmla="*/ 1 w 129"/>
                <a:gd name="T17" fmla="*/ 75 h 81"/>
                <a:gd name="T18" fmla="*/ 7 w 129"/>
                <a:gd name="T19" fmla="*/ 65 h 81"/>
                <a:gd name="T20" fmla="*/ 33 w 129"/>
                <a:gd name="T21" fmla="*/ 16 h 81"/>
                <a:gd name="T22" fmla="*/ 60 w 129"/>
                <a:gd name="T23" fmla="*/ 0 h 81"/>
                <a:gd name="T24" fmla="*/ 90 w 129"/>
                <a:gd name="T25" fmla="*/ 0 h 81"/>
                <a:gd name="T26" fmla="*/ 90 w 12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81">
                  <a:moveTo>
                    <a:pt x="90" y="0"/>
                  </a:moveTo>
                  <a:cubicBezTo>
                    <a:pt x="101" y="0"/>
                    <a:pt x="111" y="0"/>
                    <a:pt x="122" y="0"/>
                  </a:cubicBezTo>
                  <a:cubicBezTo>
                    <a:pt x="127" y="0"/>
                    <a:pt x="129" y="2"/>
                    <a:pt x="126" y="7"/>
                  </a:cubicBezTo>
                  <a:cubicBezTo>
                    <a:pt x="121" y="16"/>
                    <a:pt x="116" y="25"/>
                    <a:pt x="111" y="34"/>
                  </a:cubicBezTo>
                  <a:cubicBezTo>
                    <a:pt x="106" y="43"/>
                    <a:pt x="102" y="52"/>
                    <a:pt x="97" y="61"/>
                  </a:cubicBezTo>
                  <a:cubicBezTo>
                    <a:pt x="92" y="68"/>
                    <a:pt x="88" y="76"/>
                    <a:pt x="78" y="79"/>
                  </a:cubicBezTo>
                  <a:cubicBezTo>
                    <a:pt x="75" y="80"/>
                    <a:pt x="72" y="81"/>
                    <a:pt x="68" y="81"/>
                  </a:cubicBezTo>
                  <a:cubicBezTo>
                    <a:pt x="47" y="81"/>
                    <a:pt x="26" y="80"/>
                    <a:pt x="4" y="80"/>
                  </a:cubicBezTo>
                  <a:cubicBezTo>
                    <a:pt x="1" y="80"/>
                    <a:pt x="0" y="78"/>
                    <a:pt x="1" y="75"/>
                  </a:cubicBezTo>
                  <a:cubicBezTo>
                    <a:pt x="3" y="72"/>
                    <a:pt x="5" y="68"/>
                    <a:pt x="7" y="65"/>
                  </a:cubicBezTo>
                  <a:cubicBezTo>
                    <a:pt x="15" y="48"/>
                    <a:pt x="24" y="32"/>
                    <a:pt x="33" y="16"/>
                  </a:cubicBezTo>
                  <a:cubicBezTo>
                    <a:pt x="39" y="6"/>
                    <a:pt x="48" y="0"/>
                    <a:pt x="60" y="0"/>
                  </a:cubicBezTo>
                  <a:cubicBezTo>
                    <a:pt x="70" y="0"/>
                    <a:pt x="8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72" name="Imagen 71">
            <a:extLst>
              <a:ext uri="{FF2B5EF4-FFF2-40B4-BE49-F238E27FC236}">
                <a16:creationId xmlns:a16="http://schemas.microsoft.com/office/drawing/2014/main" id="{E26C09D1-8E5B-0970-9130-7147C2F3E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079" y="56998"/>
            <a:ext cx="3883049" cy="2745436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1703176F-F27D-BE49-CB2E-D019FFB7B4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08" y="811740"/>
            <a:ext cx="2252830" cy="43788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4" name="Google Shape;2968;p70">
            <a:extLst>
              <a:ext uri="{FF2B5EF4-FFF2-40B4-BE49-F238E27FC236}">
                <a16:creationId xmlns:a16="http://schemas.microsoft.com/office/drawing/2014/main" id="{61471662-C504-AFD4-0750-BC46CD472DD4}"/>
              </a:ext>
            </a:extLst>
          </p:cNvPr>
          <p:cNvSpPr txBox="1"/>
          <p:nvPr/>
        </p:nvSpPr>
        <p:spPr>
          <a:xfrm>
            <a:off x="222097" y="237837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667">
                <a:solidFill>
                  <a:srgbClr val="DE000A"/>
                </a:solidFill>
                <a:latin typeface="Source Sans Pro" panose="020B0503030403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252590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0A3DDD-6870-678D-6E34-A6D4A69827FD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0198C213-FE8A-33BD-4B55-3D143BFA4E0B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866401C1-D097-D8C7-7E93-21213B2A0A91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D86D0919-8671-3F41-106C-9CB6763BCBCF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0561B72-2E78-9E73-93DE-853F4BAFAB21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F51337D3-43F8-0DB4-2FFC-1C40E7F35E22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096EBD5F-3938-1BD3-467A-065C6AB8D27E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62BBBB4C-BB09-8EEA-9C13-DACF475BAADF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D8EA941-AF8D-BE01-2C4D-F10094A085DA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E68176C-5453-7A51-14A3-C4D8949C8C01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B89A74F0-B3B7-64E4-DB1E-84415FAC6AF8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D48C8D13-1194-B164-6625-31706FB6620B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8939661F-780C-10FF-B2F9-2B8CB910C256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A8581857-C071-6F1E-D89A-A8C45A1DE201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7613B274-D5F1-FE49-3F20-2F0F1C934AA3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8E2CC4E-3B67-C6FA-BEED-AFFC2807D471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49905786-E84B-D358-9C21-9FA156E361A5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80307938-3D8C-E778-0AA3-9639BAA20063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A824019A-D871-A09A-DD84-5E7EF9990EB6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E2A6C835-DEBE-A1B9-27A0-D6B6A804B263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D2AB89E4-865A-5958-6835-6537A6BA0A19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01410821-FCCF-7822-1E2B-2D78D8758511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C5C37A5-DDEB-2A05-3B93-0C86A86A4B38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CAA3EDA6-6F5C-7168-232A-45871D46E095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AD81AF2D-2028-5AEA-2A07-E760D54171F9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6C748496-CD2F-612F-2385-33A78C153A33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82F71D07-9430-58FC-2F09-3906EDFDAD1C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8CDB582B-776A-454C-B6CA-51527735165C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A4FBA9B3-2D51-A3AF-F005-3C2605838BC1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21CE252A-F4B9-90AD-3FC5-28977DF560E4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92F7F3B6-D6DC-47CC-E889-FCD61E02FFF5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D1D176E4-6C39-1ED7-5481-B908F291AC67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56B3F723-B0DD-D78C-FE9D-753DC723E213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BB87F7F1-ACFB-E76C-597A-39745DDDA875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1CB003A1-D54D-BC0E-92C0-B34986410E22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FDC2AC57-4830-8111-02A0-20C07AB62B57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DE7B10B7-4EA8-671A-DB4D-C79676BCD0B5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03BFD9D3-BFD3-7BD3-E694-01558D6D6C16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531C00FB-113B-195E-22C1-C2D5C514697F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6E0DA391-0885-4163-75FA-DE5229F89AD2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51423264-75BF-0E2D-E163-11AE972D451E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2A9DECAD-5B1B-8092-B6B3-81219178FB04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4F87E65E-D2E0-AF3D-2D2D-B0D1806AD14C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F1C81000-67EC-4978-8829-F8A5BE9FA581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510D724D-7957-2894-ED47-560E32724E77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019E5504-A221-323B-B5A4-347ABCE3952C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C3651ACE-F956-9FEA-C914-0CDE01AD38CA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4E1B288-358A-0765-BB09-3CD4D7D859F7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CEFEBD14-1164-0FD5-81AD-5B85DD01D051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70D669CC-40C0-9CCF-B03B-E2117332F4ED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BA2CC29D-3AF3-B561-C346-0BF399D3B8FA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E0B7426E-F0DB-C97C-DD6C-B7655AA5A075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B8D01ADE-DE99-C00D-5FBA-07BBB1264A76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299328A-2204-D5AA-B979-64DF77F2E646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FE1B5A3C-74D0-C9B3-FA42-99E40950C68C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45B1671F-664E-0C18-972E-A9BBAC6EDEDB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06A3A4A-0824-D928-8F97-29E9CA423F25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26C1C77F-A5C9-6F30-3B93-734E27ADE4D2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5A117A48-BCC7-4380-B4BB-4F25AA99C1D3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719B76AB-927D-13D3-87FF-4F94DCF967E5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EEC3B64-E8E2-CE34-7B4F-09DF3C6BF835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7A009C0D-54D9-093D-4489-E814B0010822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5053514C-F749-DA07-6992-216365A6ED35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0AA49683-43A1-D12B-9847-CE15E55719CC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C50B9875-30D6-F202-20A3-DFAF1EB3F57B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750FF5C7-1AAC-3CC8-1458-C851ECE0501C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D308F8B-6EB1-AB05-CE07-70F37FE5D556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41A692C5-4BA3-1204-B349-3A552A8F616B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0312A68C-6F6D-1579-3C49-5EC5D82A0233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5AECFCCB-39E1-698D-7D7D-7C8FB7D056AA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75F56D5F-29A9-EF79-02A8-46E7E1D13B43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631D3061-1D29-9992-92B6-991767A3F7E8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78815278-8328-63C0-717F-219154B28233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0424A560-1BDF-18E0-4F9B-9B26B190F62A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35664A7E-73B7-58DF-B95F-BC0C1B3D1FA3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268E1B7F-FEE7-ABE8-9643-5991FC654246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C453E160-712E-7BF8-FEC3-2E3607FC56B8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8387E9F8-7499-C9F9-89DA-A39068CD7B0E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7F0ECB55-A27F-B330-B5CF-A43308BD32F0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5C132308-B116-88D2-4FD0-DBA05FF5CB47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A03AE5FA-A40E-64DC-9C72-B8A1FE5DDDAE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CDA07EDE-4487-63A3-0CCE-9E79AD83AC5D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19BF9386-A65E-9ACE-8D8C-4E68E63863ED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C8DCCE25-6D31-37CC-B516-ECD5A850F589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7269216D-F930-D1A2-1990-455621BF89C8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A61FEC2B-3F19-9D78-5FD3-2030FD2AD938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FD655DAC-381E-D83C-E4F0-70615F8DCEB1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06D99F59-D72C-96D3-DD8A-53BA0422B59E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CBD3A4DB-2453-93A5-C4E9-EE82F3477038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C5CC1426-4759-725A-BD39-D6CD39B8AC0C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D27AC786-2892-8FB2-210E-3433B6163E70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BDE7CA61-615A-8585-DC0F-78187127A48A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96A8F923-E52E-5F3C-8D6B-B6AB0CFD0D0D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20C55FBA-743E-FDE7-19CB-517A7FE1EC40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120CDE09-058D-E890-E33C-92E74C7089AD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B2A41692-F91D-603C-DBB4-E9A823C5EE6D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123D71B3-1C73-8134-BFE7-446EC009384F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AD7DD601-7422-9F77-48C9-546A0DB9F781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0CE9F706-44BD-A54D-8FAE-3876C2409021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E50AB15A-CD27-2B28-2E97-10D7C4D81E42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D9498724-F97C-48ED-6A28-ADF1190E0BEF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EE3B168B-0815-3241-9D6E-5F61C5378475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38E275BB-4F01-50C0-75A9-E96D090580E4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B4E72D0E-F575-E4AC-EC02-7102514EE5C2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84C89749-4311-A63F-EBE3-194FDCD3C5AD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5CBEB88C-16E4-65BB-62BA-B0D823494961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4E91331-AD6D-DF2D-8611-197C46D476E4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5DC048D0-0004-C508-5D05-F2FD73AF4A1D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80BB25A1-C94F-037E-143D-8D3F83782515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9458FCCE-4785-A8F7-D281-58826FCE3C9B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3C7CA5D4-C3B7-93B9-53B9-92CA5C5E6183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A2390E31-099A-2927-87F6-1EAFF920FBDA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8255CAD2-DA8F-96D6-6CC1-9AFBF60DFBA3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0295C903-3E47-E9FA-88EF-D6558AC65F50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471E1DC5-854C-B587-EAC9-6A20E75478D6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1F6DE79A-F3F5-D18D-500B-84E039B09C2E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0813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076DED-33BE-E830-AFC2-B9BD28DB404D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4520ED74-BC3B-5AE7-CC28-60421C364D04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10D47CEC-06FC-FCA4-DAA3-3B30BAE7947C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81FD03A3-84ED-2627-5A26-7A7BC7F14547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DE5193CD-0226-B198-B42A-E8CCA3A655B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ADDFEE2-9247-03E1-9EAD-7BB0E9E347B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E4F6F199-0B4F-5A4C-CFB6-04F351B33B33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B4BB1ACE-84D3-13FC-194F-46216DA25E76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82E49E2-55EE-1C73-721B-41019C44A9E3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7E11975-93A9-48F1-75B4-68B27E86A159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F898896B-CEA6-8DA0-6E69-92DC9819DBB6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78FC268-CF81-3D71-EC14-CDEC124DDE69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F743110D-A8C7-EF15-5FC1-5FB0E099406C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34FF7D28-64CB-8989-97E7-1856C079309C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035932BD-7816-ECF8-C3C1-E7524B32CE6B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0FECBC04-A532-5DEB-F6FC-08AF621243F8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657B20EA-D232-445F-F829-B54362FD6CBB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2364ACB3-4C6C-FBCB-9913-C866AAD47FCF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30E7B242-45D6-CCAD-6A5A-A842DE9AA50C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E3EA1BE6-5005-7B4A-6898-4F88D9903CB5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C532C74E-B0C8-5BC5-3C8A-7E529DE64581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9986B298-D2A3-8418-A400-ECC347E08496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DAA54927-C8F7-39B4-A1CE-6F08C37D9513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0457B044-F8CD-4586-ED0D-B3241158AC07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29883D4B-EE1B-A6B8-9F67-C8776A792E4E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1D0CAD7E-7836-692F-E5A9-1225B9D12AAD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9368D248-C992-9327-A741-659CDBA018D5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8F04449-1C34-D86D-9344-4E07E809EB7E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1C55A1C9-279B-358E-D2C3-8CA8A839EBBE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5ECBBEF4-BF5F-CBDC-4962-A54202383354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C16C551E-5AD7-32DE-07D1-926440AA9944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1EE0A2DC-54EA-DD6C-E7BC-B4261D4E196C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CC2CF68-89A5-FD4F-A039-E5B87A31B770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29566160-8B4C-3FF7-A308-E058ABA64BC8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9508C44E-30B8-0F02-9D57-A7D1C034CEFB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E0484E0C-408B-EC80-B96C-9D9425FEBC99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D9593E10-3A3D-177C-691C-17434F7FCEE7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0C2515F5-B651-7AB1-F2F0-94E092459739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2A6EB104-FEAD-1857-20A0-B1E3ADE28E3D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257860FE-DF6A-F6FA-1403-0FF653FD1FDB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5244243A-87D3-1BBF-B9E6-EC9EEDA539A3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B092AC57-FBE8-CE93-114A-603E4ACB21B9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5936833D-E4CB-02C6-BFBC-39D75C0C42DC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995FCBA-EB8B-E1CA-251E-380AB1834B9B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DB62641D-F927-482C-69B0-1C75E5DD32C7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FDBE0BB9-60BA-13AE-1CAE-2143F1147412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7DDA3C1-D3CB-16E0-644B-1DC9F3064259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118F6105-E1AA-9975-86C6-C1A3D7811AD5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DFAD55C0-1974-06C6-ABE1-1F750F071E53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21FB654B-8F66-7C05-8BAC-B22446067490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A8FD05CF-4C5D-291B-8B5D-17B9BEBF09A6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ADBDCCE2-D09B-2E37-E288-17B00C966656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9C614CE2-F26A-B3AF-4EC8-3FEF2272EF51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4CAE809E-2318-A3FE-5B11-64F1A2D7AD49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0EBC0E00-17BA-910A-F501-D1619A3DDBD6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6FFC0142-C43B-2B78-83DA-B8B62E2F90FE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F4EE34B8-AD08-1D34-D0DF-E7723503EF9C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CF9DFF29-DE95-EEEA-B6F3-394611C0E0BC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07B1C4DD-5D76-D7A8-9FB7-79E4BF3C5638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3E8972C7-5A4C-6382-61ED-7F427B0E2CE2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EDA599B-4DBC-4FEB-A4E5-7DC5FF13EFC6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C0427A7D-3EE3-9D17-51F3-C1B1A14E53EB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43A759C4-AB3F-9481-4AD6-CB227638CA6A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6B2EDCF4-3414-E4C3-86ED-88090AEAAA8A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A2F4E513-C127-D058-AA37-BFF173EB20BF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F47380C4-175E-A207-6F66-467793930E7A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C5DF4D35-0CEA-AE92-BD09-E8403A0FB823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ABF51C87-60D6-5D28-DDD8-F0782AC78845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DB334AE-BB4B-5003-323D-D8BCF206FE6A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3D77960C-F128-ADFB-ADD8-B583711804C2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551DF4ED-30B5-DB82-761A-0A85C410E8FE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CD72C6C3-F93F-5486-40BD-DC33C60682FD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FEDC53A-9C81-7866-CD93-A5956F358E07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3901D727-72ED-F4DA-7E01-5D328572C711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7A099052-243F-2640-3B96-D55B936BE3AB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7784AA28-A25D-0241-4B7B-95DDE0E24E25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4810C158-DE57-DF5B-61AF-6B594E63D1F7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BB8B5F13-A3C9-157E-3098-B28FB036F65A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60E8F462-33BA-D9DC-83B7-EEA3254017C0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20324A75-4094-32BE-66CC-E303506D03F3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F95B6A9-371D-FB00-2B81-DA7B23365BC8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A6378188-2587-6451-095D-8D08B4099666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55198473-A2FB-A127-EA1E-DB9FCF17E223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85DA5CFF-09DC-584F-41B2-60D7D12706FE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42A42970-FA40-28FE-0F5D-E284AD231DE7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B00A2D0-A28F-5436-CFB5-90D9D67FD0AA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15372168-580E-CDCA-8AFC-459B084BFEF0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725BF622-62E5-8951-C2DC-7818DAE44B63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4DCCC354-5FCB-C5C2-03EC-996B84DCD24C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855C825C-CF84-8742-C51C-CDC17456CD04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9A9189D7-5D66-F4AA-7879-755314903B17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DEC9DBB5-8908-0485-8E65-A16E5BE64A11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68397A39-98DA-3230-A1C9-AB27A2247ACD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B807E8D1-FBB3-DB01-377B-352CF0834A37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775FA309-EBFA-3E7F-7982-7EEFA4AE2281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9F094DE3-F44B-75B6-0A29-688ABAFF0249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BE870DDA-768B-057D-BDCA-F3958F135D2B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9218C279-8A2C-F6B3-FC74-A71218BFAFE3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2925F83E-E2A4-706F-FF6E-1F1D27FDA735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C6B40D03-8A6B-80D2-3B58-5F8C96772975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BA82E0E2-1C36-CD5F-52E3-16323F1826B5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272692D9-7796-9379-C16C-CE47B95BF648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086A2BCA-6353-09EA-CC54-D4FA466DDDCF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A96E92CD-F681-5184-C39E-A2C71040CBC5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0B3B725F-76EA-FC48-6A35-F0F9D22356AA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A94B9950-82A1-71B5-64E9-BAB4B3A9CFC2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B3E7C386-5BFA-FB4A-1BE4-BCFB2123EB8C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753DEE10-F365-6DB2-1E4D-4A3B22150564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601FF000-F331-ABEF-1E12-5D397E8FC80F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61959978-90C8-23DA-D022-BFCE2D406442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6D1DAF66-2399-FCB7-3001-3D843DF539F0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F83E86F6-6FB3-469B-82EB-929D30A6F596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69A644C8-C543-DEB9-CF33-940D08DF7814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FE944BBF-8158-9A03-8B9E-4864420C525D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F87213FC-5ABA-5E63-2EC0-148F0823169A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4C9F65C7-9460-DAC2-BCC4-A78B8EFB3D56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095546CE-3CFF-43EF-7D0A-17DC3940E08A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2F48CA93-F9E6-9689-BDF7-D369EB9B0693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F8688020-1890-17DE-E9BE-C807340EB432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39C623BE-2101-871D-7E25-B992DAD8B937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AB5B7617-8061-BE04-7660-376F77B91874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1493C574-4AA6-F4E8-40B9-62FE5C9A27BD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B279AEDB-DE76-325B-AAE0-F04AD78EC2A9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92200573-DEC8-937C-B32D-EDFC537DD6E6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10335A2B-CC49-5B6F-E351-1F094D2FA9B3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91092A15-4A47-082F-E55D-58A9949529C5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62A569AC-40D7-E47A-D5AC-B115F74CE1BF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9E748986-4F5A-5642-7283-7C5417E91383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717C3B0B-680A-8F10-53E2-932023D85A65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92E0B80F-B335-2868-54FF-2451E84DEA6E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88D9B92E-FDF8-E616-3A66-6D7F49372355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4E71F92B-0E66-6908-28DF-CAB0D1670139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D66697C6-A52D-E3D0-F2BB-3308375AC1C2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6C51CAED-EE06-6AA3-0CD7-1D3B119605B4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AECF5229-73CB-B51D-98C5-6D1BABD80F6B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04DBC22A-3C9C-6845-F01E-6092B6001DC8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9DDE18D1-4496-9F77-8B3B-29E701FFD57D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00F00E03-1A79-B481-45EF-1672CD3A5824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C907461E-85D7-7E2F-EDBE-966A920E331C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F8312A2C-EDA5-888A-C335-E7B3D8A7CCB7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BC117B11-13A4-7235-595C-D508C53F10C9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B6672C83-7E77-7F9D-91C0-B3DB92FA1A18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574DD7BF-4B80-74EE-D023-8F167ED44C06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D5F8BB8F-8C84-D7D7-C266-E66FC31FE585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388049D8-5C63-D8B7-95F2-65F9DD27A86A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75C80F07-A48A-FA59-8579-BA6FBC0EDFD8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2C5A047A-20DD-EED9-8D1A-A5F66C598CD7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61CF5DE5-3C2D-B9B6-FAA2-F543B2A8E8F3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5EDF6239-EAB5-5FD3-1537-E82592E2EB54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F8F7B3B7-71C3-FD37-A76F-89A53E553F36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0B5BA6EF-BA01-BBA0-B7B2-663ED891DEB8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208B302A-0E3F-A675-B5BB-D7DC5B1BB352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2945D720-CF1F-C0FA-C735-271D3003F1B9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8BEB1808-9202-2981-CD20-C15178952B59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0A0977DE-F507-F221-2777-37F1D7B375E4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D56AAB50-51F2-BBFA-3257-4BEB681D1D49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09121B84-B386-EBE3-8205-557D6BD793BB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A52E9CD4-07E0-A3ED-B230-EBE3C8342ADE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7A65483A-FB84-DE59-AD90-5419327C89A6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1857AFC9-6C26-4286-17D0-F46E1258C640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8FA52A3-5F80-F440-D62F-FCA0945D3AE8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A5558C32-8520-0E08-9D89-6EEC9F0997B4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27ED3E4F-95DF-8447-060C-9B283C70A9A5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C9D1E6A6-105D-9A2E-CAA0-D5D54CBEA595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EBF2C206-638B-A515-6D9E-20D1EFAE609B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F02A8E6A-6E59-4B8E-6DD6-1DA9298FD6C1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43F183AB-6E1B-5A92-963D-366EF16E149A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C5F57DC-6E28-5C75-1379-4595B5310526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BDED0670-99C3-04B7-B255-E7EDB955BAB8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1B950666-6FFB-8342-C2B1-1AB50601CF91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138D7B5B-FC4C-55E3-8F9C-C37482920923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B74835EC-3AED-8F4B-3D29-1118753C7513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E3F46105-041E-6E8E-B2B3-F6D08E1D7C6B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C9279E33-B304-C0AF-59AE-4FB820508BBC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75CC3316-7419-98F5-E49E-DB367C1AB973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82204334-D8E0-1311-FC50-6C88148118B9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B4C623B3-9C76-3248-4BB4-FC7A4C7AAFDB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A3092155-FE9D-A31C-932F-A88A51060FBE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B9F45C0A-BB64-0750-6F8B-E7657906FAE7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207BAD01-E6DB-540D-87CA-4B23677AA82B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95104C11-97E8-21FB-D395-F2D2D10556E9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641308EE-61F7-2DB1-AF82-8C8949D884D2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4A887C3D-37E3-4971-7989-6B52991FEC31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E7BBD71C-00E4-8C61-4237-EC0118C7601A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423D99C4-30F0-C408-455B-5B600372AA74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6A808C3C-7EEA-2FC1-504C-A032E8641153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AD88305D-D60E-94F2-8ECA-07A79D834F96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9BBC8271-C43C-3285-7CE9-658D8576E42F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DBBE4F34-D631-68DB-8711-78E0745AB1A3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4F9E94B4-D529-FD4F-E7DD-9C2A7554192C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F8216AE-46FD-6197-3598-BEBB407D95E5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9E838B82-088A-5090-57D5-E9FF9EE422BB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FE6986A6-8A6A-A81E-44C1-880691216225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4AA24D71-6A92-0DCD-6713-E3189B64AEC7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0055A211-E7B7-EE5E-E0A5-64F477716614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C3AF89DF-7620-D29C-EA84-AA4A5927ED19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CCC8CE9F-ED5F-6968-8D70-247552806285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88980609-A9C7-0CFB-69A3-2928551B6964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A5FA5F13-DB82-D6F7-FE99-33E751853777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DC870886-6BCC-ABE0-11E2-87D2DDA372F0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47CFCBE2-B505-7AC1-2893-8C04F00606D2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387D060-0D6B-48CA-F629-5089A007A754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79785737-1E31-32DC-9A58-6173E8CED654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0D995719-53DF-88C0-3547-F07B4E1AC432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C000E83-BE44-866A-8270-C117A7A31DEC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1FA75E1E-0712-5189-789A-51F0A8B36EEE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630DCCA3-9052-1D30-5836-8D102B82B5F9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36080BD8-B736-9324-D7F3-E96686E1B91E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087B2939-B446-5633-B8DC-294A3943AD7B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B1A6F214-E397-E7FB-A7AC-C3A591DA32BE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6091683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5A368E-A49B-F4DB-B428-2B5D3B8CC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" name="Grupo 77">
            <a:extLst>
              <a:ext uri="{FF2B5EF4-FFF2-40B4-BE49-F238E27FC236}">
                <a16:creationId xmlns:a16="http://schemas.microsoft.com/office/drawing/2014/main" id="{66B96A51-116B-17B7-E616-E69C50BA36B9}"/>
              </a:ext>
            </a:extLst>
          </p:cNvPr>
          <p:cNvGrpSpPr/>
          <p:nvPr/>
        </p:nvGrpSpPr>
        <p:grpSpPr>
          <a:xfrm flipV="1">
            <a:off x="-46055" y="6182766"/>
            <a:ext cx="12227017" cy="673832"/>
            <a:chOff x="-17693" y="-28401"/>
            <a:chExt cx="12227017" cy="935192"/>
          </a:xfrm>
        </p:grpSpPr>
        <p:sp>
          <p:nvSpPr>
            <p:cNvPr id="11" name="Forma libre: forma 78">
              <a:extLst>
                <a:ext uri="{FF2B5EF4-FFF2-40B4-BE49-F238E27FC236}">
                  <a16:creationId xmlns:a16="http://schemas.microsoft.com/office/drawing/2014/main" id="{79DE3D70-B388-CBDF-4541-E3A812863176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gradFill>
              <a:gsLst>
                <a:gs pos="0">
                  <a:srgbClr val="BF0003"/>
                </a:gs>
                <a:gs pos="48000">
                  <a:srgbClr val="DE000A"/>
                </a:gs>
                <a:gs pos="100000">
                  <a:srgbClr val="DE000A"/>
                </a:gs>
              </a:gsLst>
              <a:lin ang="1620000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2" name="Forma libre: forma 79">
              <a:extLst>
                <a:ext uri="{FF2B5EF4-FFF2-40B4-BE49-F238E27FC236}">
                  <a16:creationId xmlns:a16="http://schemas.microsoft.com/office/drawing/2014/main" id="{D616D13E-863F-E97C-5AC4-455A1AA3B984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3" name="Forma libre: forma 80">
              <a:extLst>
                <a:ext uri="{FF2B5EF4-FFF2-40B4-BE49-F238E27FC236}">
                  <a16:creationId xmlns:a16="http://schemas.microsoft.com/office/drawing/2014/main" id="{8EEA1DD3-4EB0-4B5F-BF40-AD9075B5B0AF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05FC55E-5CA9-4231-8DBA-1E70052DF85B}"/>
              </a:ext>
            </a:extLst>
          </p:cNvPr>
          <p:cNvSpPr/>
          <p:nvPr/>
        </p:nvSpPr>
        <p:spPr>
          <a:xfrm>
            <a:off x="7598" y="2452958"/>
            <a:ext cx="12230456" cy="1828800"/>
          </a:xfrm>
          <a:prstGeom prst="rect">
            <a:avLst/>
          </a:prstGeom>
          <a:gradFill>
            <a:gsLst>
              <a:gs pos="0">
                <a:schemeClr val="tx1">
                  <a:alpha val="71000"/>
                </a:schemeClr>
              </a:gs>
              <a:gs pos="48000">
                <a:srgbClr val="DE000A">
                  <a:alpha val="60000"/>
                </a:srgbClr>
              </a:gs>
              <a:gs pos="100000">
                <a:srgbClr val="BF000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215FCE72-2009-7379-B370-502C5087D156}"/>
              </a:ext>
            </a:extLst>
          </p:cNvPr>
          <p:cNvGrpSpPr/>
          <p:nvPr/>
        </p:nvGrpSpPr>
        <p:grpSpPr>
          <a:xfrm flipH="1">
            <a:off x="3826685" y="2841386"/>
            <a:ext cx="4538627" cy="1142740"/>
            <a:chOff x="3403591" y="2739311"/>
            <a:chExt cx="4797245" cy="1142740"/>
          </a:xfrm>
        </p:grpSpPr>
        <p:sp>
          <p:nvSpPr>
            <p:cNvPr id="8" name="TextBox 17">
              <a:extLst>
                <a:ext uri="{FF2B5EF4-FFF2-40B4-BE49-F238E27FC236}">
                  <a16:creationId xmlns:a16="http://schemas.microsoft.com/office/drawing/2014/main" id="{D0ACE0C6-5AEE-A731-B91B-5354821AF110}"/>
                </a:ext>
              </a:extLst>
            </p:cNvPr>
            <p:cNvSpPr txBox="1"/>
            <p:nvPr/>
          </p:nvSpPr>
          <p:spPr>
            <a:xfrm>
              <a:off x="3403591" y="2739311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Section</a:t>
              </a:r>
              <a:r>
                <a:rPr lang="en-US" altLang="ko-KR" sz="4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ko-KR" sz="48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Break</a:t>
              </a:r>
              <a:endParaRPr lang="ko-KR" altLang="en-US"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454D5528-F462-6C86-AEB5-15D982685C4A}"/>
                </a:ext>
              </a:extLst>
            </p:cNvPr>
            <p:cNvSpPr txBox="1"/>
            <p:nvPr/>
          </p:nvSpPr>
          <p:spPr>
            <a:xfrm>
              <a:off x="3423740" y="350239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>
                  <a:solidFill>
                    <a:schemeClr val="bg1"/>
                  </a:solidFill>
                  <a:cs typeface="Arial" panose="020B0604020202020204" pitchFamily="34" charset="0"/>
                </a:rPr>
                <a:t>Insert the Subtitle of Your Presentation</a:t>
              </a:r>
              <a:endParaRPr lang="ko-KR" altLang="en-US" sz="1867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7DDFB668-264F-15E3-1467-6C17763CEB14}"/>
              </a:ext>
            </a:extLst>
          </p:cNvPr>
          <p:cNvCxnSpPr/>
          <p:nvPr/>
        </p:nvCxnSpPr>
        <p:spPr>
          <a:xfrm>
            <a:off x="3067214" y="2841386"/>
            <a:ext cx="2016703" cy="0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C97C275A-304F-395D-0936-6BB2F3273A2C}"/>
              </a:ext>
            </a:extLst>
          </p:cNvPr>
          <p:cNvCxnSpPr/>
          <p:nvPr/>
        </p:nvCxnSpPr>
        <p:spPr>
          <a:xfrm>
            <a:off x="6623214" y="4085986"/>
            <a:ext cx="2016703" cy="0"/>
          </a:xfrm>
          <a:prstGeom prst="line">
            <a:avLst/>
          </a:prstGeom>
          <a:ln w="222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6453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BEE195-A79F-518B-475A-5FDE3D23578D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3551EED3-2A75-D44F-6FE1-8B0BADACEE39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1C5C22-B2DE-4FE9-53BA-C1068F177E27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E4E7E18-FA32-F09A-590B-3A20B23EC05F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A601DAA5-7FD1-9017-B704-30E949EE073F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BEF816E-107F-615F-A65F-65751467932B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298D789D-E942-51B5-F175-C540926C0CEB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A523695-5ADA-08AA-BB0C-3D05BF6D7CF4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41E59DDB-E52B-79A8-0CA4-E62AC09D0B8F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8A7250FC-35F1-14CA-9C40-3FCF853169B9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68C36823-3A8F-A8FA-943E-64A02FAEE645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9FCFB7AC-226A-BC50-5C71-01BD096DA5B0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5BC8E362-2318-EC7D-4D3C-A08F982A0AF7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2E7B840D-A524-9D6B-FCF5-9B4E1C8820F8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5E33052-7F87-D3DD-DE6E-284DB757E3C9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149D5029-06DA-C090-6A67-3524411C76E6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77696F4-ACED-9856-25AD-87D09A19614B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D481386F-8C21-4F1D-B636-FD45F1777D45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B87E688-AD78-29FF-6AE2-4C0C69D50E6A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58DE30DE-4211-90E6-683D-F76FAA33C0E9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CE5839F4-3930-C62A-803B-4E7A918934D4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E7E31AC3-260D-F4C5-0892-6D56A993081D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3F522407-8465-C036-1719-51357004C4DE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CD982CBC-A99B-E24C-9694-9462CD6D6B57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34374ED5-5391-EE98-4F6B-35A22839B6AC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CC52F821-D2F9-2814-509C-A33BE885A2C2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08B59992-EBC4-AD12-4649-6C38AE0D958F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A37C7464-DCD8-6F8E-2633-DC38AC6339D4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F371C124-84D6-7A2C-7751-CBC50C2017F8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411A400D-8B63-C16B-DEFB-2588561311B3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F4FC6DC0-B121-3F34-69A6-EE64C99B9403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21A1DCB3-93D8-BA79-30D4-7E9E4D48FE34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35790037-D928-F9E9-6711-7FF265648209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365CF557-F035-689E-C9AD-F860F27893D5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DDAF211F-7529-0308-5F7D-ADD8739BB5F7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BBFB557-D39F-8C58-D656-9AE17BEA7CD0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560CA423-0463-BEC3-5EDE-6A4E7D836F27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FDC45D75-CF1F-4162-09D9-AD6160EDA1D5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658F1FD2-04F7-10F5-A507-73517AF2568A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98E1BE68-A72D-F301-0189-7A99C22AD9AF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45BC54CA-1CF9-ACB0-7184-8970FAE4F439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6EF1E4D1-20BB-9BD1-A7B0-321C7BBC38EE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6D80B8CC-2602-ACF1-6801-F847B34D370E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63F6AC9E-6788-159A-ADA6-BD8F2D4BECB8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3C6A612B-BEE6-8FD8-9D2C-0F26D86F99E8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B10046A6-ACEA-5C64-3003-68C0DAA80C5E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CBF6EDBB-198B-3A6B-E8CA-D41470E441B5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ADD115B9-798D-FF56-722E-AF5F5E930A03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5CE17C41-B803-BB46-5023-66706DB07BF0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29877DB2-4499-45AC-CB8A-69DE53C1D231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59E90113-AE33-695B-76B3-A710F9C36025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250CE2A1-FE98-C0A9-B900-006651BA53CE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15CA73FB-1132-2335-7BAC-8A1F16EF278C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5BA5FA63-DA1B-2BFC-8DAB-78A6BA7E2986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90C886CC-5FED-B49A-BD10-FA8C45BDDBCD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D7BD64E-4A2A-1A11-B5DE-D56ECA52F034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BB470578-E1FD-CF49-C474-2A58DA5CA3F7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93C09318-8CAA-CE81-72BE-77914AF4C028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39E1572F-6857-9F92-9F74-5F54280410D3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BE8A1F3B-018C-43E4-FF11-120A96DDA31B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ECF90CAF-D8AE-E221-9386-4C82F1592B5D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39825E6B-AB9C-2F58-F07A-DE2691D034D0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7860B0F4-F7BF-189E-433D-6A1DA96464A0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452F20BC-D01A-1A0D-0D85-43727E00FBD2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5FA20AB1-8FAC-2CED-09DB-4A9AAACB04FF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575E6341-59F4-DB73-0010-DC51CE3972E6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A5D74781-20A9-3E5C-4D15-3BD254E65545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97E655B3-BEAF-0364-B353-020435559915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107914C6-1184-61A1-745B-C066D04DDB1E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BF533F0F-29DD-A894-6283-FDA209951ECB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716BF9F4-9BE4-FA5E-5FA6-D4C1808AFC0F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288DC501-BE4D-782A-B2BC-60E750ACC083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7B93B6CC-5165-17FC-AB4C-3586748E3C3E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3D3E3A50-A37D-B1BD-D1F5-D3F982FB3EC9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419B437C-8858-8A4A-3A1A-F6AC6B731C6B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49F3E6CF-B8D2-2995-5C70-E9797DF2BD17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BE2DEB12-95E2-80F2-151E-52242E5D94DD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8005AECB-DFA8-B1B3-D93C-0798EF47E5D2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77071422-0A21-62B7-B8B3-12F05E6A6A4C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E40AEAC2-3F7E-5DF4-0D54-95A1653FBE50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99B0C129-CB03-A03F-53AB-1166CC8E7A5C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69EF8A35-B27C-C465-5314-39952FEDB43F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CA482A53-E6FA-A5DA-F31D-8D7BC725B7D4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02E03614-06BC-FCF2-3C7E-CE192C303315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BD99053-006D-C05C-B949-4D67D6EFE800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7C1E844A-A498-5ECE-6065-D436A6191D3D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AEA88D0D-115C-44AC-A47C-3B40CA69AF93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DEBAE5A2-A64B-9211-37DE-AA2996A022C6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1B8252F7-6CF9-8421-2CF2-2C4E7E3A2F0E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64DA716A-722B-38C7-F5C3-034DFDCEB769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E83FC3CB-633E-7048-E3F7-1942A56D8E24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C55BFEE3-F1D3-AA2C-5DB9-5737F7C03A48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4C7692B9-7E6A-FD31-9B60-4D51EA314471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B7C10676-11EB-D412-57B6-2AD17762EFD6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114E4325-6F6A-9B9C-2574-EB8EAEE4D7D0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FB65E98-E581-4D72-35FB-3451876D7255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C6CF491D-6D60-12D6-C7D0-FE64D86D8A65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5E1FDEE0-6956-4C47-C3A7-7EA9AAB88EAA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EB6948B7-DEAC-BEDA-63BD-05B7C31872B1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C3F0E6AE-BB91-4A8D-D990-1EE2BD541335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3FCA265E-BBE0-66EE-1F64-61B4DC05D8B0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DA44F59-7F34-3D8E-1985-04A75E00E27E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5E345CA7-6C68-D4CC-D349-6D0410D97D0E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28098C4B-6B1E-6E90-CAD6-5FAB816E2D38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9F3B2D1-8072-46D9-8480-50186D110DC6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4BA4B743-BB43-90C3-86F2-E6D0C629BE8C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FA534E38-D610-89C7-7797-0CB92B44BA13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70A8834-C57D-020C-B478-AF541917EF95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4A78D822-CA80-7E90-1056-46E2C6D7BD62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1D9B90B8-CE98-B50B-2701-034AAD128759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A16987E-0169-2807-A60A-23A0D487D5FD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8ADADDB9-9C6A-A7E1-E676-BE76C6419F03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027B5A7E-9455-628B-5F8B-B39D2F195EB8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6F6D6B7B-909F-65F6-FB9C-92E8461C7906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B99554F7-23B3-7676-4729-9515C9DEC71E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ED7391CE-C563-A622-DE4A-F421A75FBE6B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CB5FE68-3614-5D93-8822-CB0A8E01E023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B61C9915-B5EE-A67B-340E-26EC9FACC8C6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D2FD8BAA-B2BC-1760-8040-ACAF72BE8455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984C0689-71B2-E58A-8057-1BC3BA402F9F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CC81D5F9-F4B1-BBD2-3E83-59C454F015A9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FF33254E-076F-7A61-A28F-52745A8632E5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FE48B740-F1B4-275C-9EB5-6E29F69A27E4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BD4C5432-17E6-528C-F537-BAB0F4C2C3B0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C6D67184-0B6B-89BB-1991-26F341EF43A6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49706145-1DC6-BE1C-1433-757A27F939B1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8759523D-1DA2-6D05-93DF-557787D684AE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2FAA44B3-903D-5A82-B88A-278BFB710F93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7BFF71F3-CF03-0FB4-E2B1-6B9D76579B99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98B0D32D-F2DF-F81F-9EF2-D215A3FC5CC1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9B9E40AF-4578-66CA-3A10-E2E16E1609CC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58183B78-87CB-5CBF-97CA-BEA7828AE3B6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E787DFA8-0800-8CBB-1D6D-9C9CB9D88FAD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9CA11344-6F1B-5D24-D7A6-4626D20CE0BF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BC7A9DF6-A0D6-23F6-6FCB-5EB309A1B825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3987E779-B523-7C39-7232-1FD877BFC6B3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A01FDC44-6E19-FD05-BFCB-870E16943FBD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4FCB73E9-F8B6-CEE3-5971-85E189F8DB55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5F11F157-4B23-0DA0-6B64-9303B124F8F7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BB2550FE-D4C4-1127-F9DB-3D42C740E982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65FD5C45-69D0-E970-C9AA-BACFF829DBD0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7BCB4903-13C6-7F82-1E28-754C3F53BC49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A2ACFF78-0B97-E2B1-30AB-E51BF7DF5A17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CE4B4D9E-F1D6-7978-B5FD-2F4C80E384DE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70BC17EB-EC08-B2B7-E8AB-2DE3A02F7C02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E25E2703-25B8-7C83-12CA-24E51B9E121B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458D2AC8-D8CB-2218-751D-F1065159AEDC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1A1C188B-4297-7B39-D0EE-EAC4D74E40ED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390647B9-9C5D-0902-E199-F818272D7C13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1F78C5AE-9F25-90E9-7DA7-CA9C8AAF5F18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3970F56B-630E-D6AA-B5A9-E6CDF8953BC0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D9495E3C-7FE3-CCD2-8F89-5FD3D27EF85B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EF1A7D72-B903-F53E-31AF-9EDEBB706A96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53B19A87-7346-2020-23EB-D42B61A25303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474E91BC-EF53-3991-AC1B-AD740D4496B7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45F803AD-1B56-F73D-1DC6-698291B7386A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3C928391-C16F-98DC-9603-8FC317247B83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782851CA-750C-5246-B892-194B2C4A8661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25D085EB-985C-476C-7564-6407209C634A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740B22E0-9963-FB3B-0E02-10FFDD3D34E5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28E55669-03E1-F366-1E5E-FF8B41615D6C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EC0770D-93FF-C4D7-A36B-B2CA45D4BC0D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6532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>
            <a:extLst>
              <a:ext uri="{FF2B5EF4-FFF2-40B4-BE49-F238E27FC236}">
                <a16:creationId xmlns:a16="http://schemas.microsoft.com/office/drawing/2014/main" id="{0049E639-FDD0-5463-8F04-72A9AFF88342}"/>
              </a:ext>
            </a:extLst>
          </p:cNvPr>
          <p:cNvGrpSpPr/>
          <p:nvPr/>
        </p:nvGrpSpPr>
        <p:grpSpPr>
          <a:xfrm>
            <a:off x="1064582" y="4999658"/>
            <a:ext cx="1419900" cy="1107997"/>
            <a:chOff x="819820" y="3646109"/>
            <a:chExt cx="1225994" cy="1107997"/>
          </a:xfrm>
          <a:noFill/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D4939477-7CA0-3A14-6214-DF26286A27D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FF37FFD-2C2E-A502-5770-2EFAA1112A7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BBECD510-5496-DBC6-7C93-45623C64B77F}"/>
              </a:ext>
            </a:extLst>
          </p:cNvPr>
          <p:cNvGrpSpPr/>
          <p:nvPr/>
        </p:nvGrpSpPr>
        <p:grpSpPr>
          <a:xfrm>
            <a:off x="1088843" y="2121012"/>
            <a:ext cx="1288544" cy="863315"/>
            <a:chOff x="3233964" y="1954419"/>
            <a:chExt cx="1410044" cy="863315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AF52B5F-24A4-BE97-E865-A0CDD7F0363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900D3DEE-B75B-AE45-340E-48097BAF8F5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1442D006-69DE-3A7B-64FE-60EEC7644AE8}"/>
              </a:ext>
            </a:extLst>
          </p:cNvPr>
          <p:cNvGrpSpPr/>
          <p:nvPr/>
        </p:nvGrpSpPr>
        <p:grpSpPr>
          <a:xfrm>
            <a:off x="3281619" y="2105481"/>
            <a:ext cx="1288544" cy="863315"/>
            <a:chOff x="3233964" y="1954419"/>
            <a:chExt cx="1410044" cy="863315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447F921-157E-A4F6-D7BF-219A7577DB5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0531BE8F-C406-1659-F664-BBE937CEEFA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F505C12-286E-0C80-5F85-31FA2A85766E}"/>
              </a:ext>
            </a:extLst>
          </p:cNvPr>
          <p:cNvGrpSpPr/>
          <p:nvPr/>
        </p:nvGrpSpPr>
        <p:grpSpPr>
          <a:xfrm>
            <a:off x="5474395" y="2105481"/>
            <a:ext cx="1288544" cy="863315"/>
            <a:chOff x="3233964" y="1954419"/>
            <a:chExt cx="1410044" cy="863315"/>
          </a:xfrm>
        </p:grpSpPr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E2B2C6AF-BD03-B37E-7FD3-2AF9D2A8680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208DDF3-70D8-6F68-3E06-8F8BEB9BEE6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619F817-1EDC-1508-ABC6-90C90159BD46}"/>
              </a:ext>
            </a:extLst>
          </p:cNvPr>
          <p:cNvGrpSpPr/>
          <p:nvPr/>
        </p:nvGrpSpPr>
        <p:grpSpPr>
          <a:xfrm>
            <a:off x="7667171" y="2105481"/>
            <a:ext cx="1288544" cy="863315"/>
            <a:chOff x="3233964" y="1954419"/>
            <a:chExt cx="1410044" cy="863315"/>
          </a:xfrm>
        </p:grpSpPr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5881346E-6CBF-53CB-5320-64E9B63C7A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966A46F-F704-A65A-1EFC-4A00C006CFE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F5AF9C3-C7A8-B5EC-CA8E-36707E8CD126}"/>
              </a:ext>
            </a:extLst>
          </p:cNvPr>
          <p:cNvGrpSpPr/>
          <p:nvPr/>
        </p:nvGrpSpPr>
        <p:grpSpPr>
          <a:xfrm>
            <a:off x="9859946" y="2105481"/>
            <a:ext cx="1288544" cy="863315"/>
            <a:chOff x="3233964" y="1954419"/>
            <a:chExt cx="1410044" cy="863315"/>
          </a:xfrm>
        </p:grpSpPr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F788BC80-CE54-0F57-1748-F593062F53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A4A54355-E1FC-1C15-EEF9-C5A4F9D0DD1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605345FE-C183-A8FD-8A5D-CAB1C5702BAC}"/>
              </a:ext>
            </a:extLst>
          </p:cNvPr>
          <p:cNvGrpSpPr/>
          <p:nvPr/>
        </p:nvGrpSpPr>
        <p:grpSpPr>
          <a:xfrm>
            <a:off x="3176148" y="4999658"/>
            <a:ext cx="1419900" cy="1107997"/>
            <a:chOff x="819820" y="3646109"/>
            <a:chExt cx="1225994" cy="1107997"/>
          </a:xfrm>
          <a:noFill/>
        </p:grpSpPr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85AC4A3F-95C3-38D9-35BF-C340161A88C3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8664129A-EA1C-2AF6-20D0-EABD2E70471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3">
            <a:extLst>
              <a:ext uri="{FF2B5EF4-FFF2-40B4-BE49-F238E27FC236}">
                <a16:creationId xmlns:a16="http://schemas.microsoft.com/office/drawing/2014/main" id="{0CE90A26-64A0-A752-723D-6860474AB360}"/>
              </a:ext>
            </a:extLst>
          </p:cNvPr>
          <p:cNvGrpSpPr/>
          <p:nvPr/>
        </p:nvGrpSpPr>
        <p:grpSpPr>
          <a:xfrm>
            <a:off x="5368924" y="4999658"/>
            <a:ext cx="1419900" cy="1107997"/>
            <a:chOff x="819820" y="3646109"/>
            <a:chExt cx="1225994" cy="1107997"/>
          </a:xfrm>
          <a:noFill/>
        </p:grpSpPr>
        <p:sp>
          <p:nvSpPr>
            <p:cNvPr id="44" name="TextBox 44">
              <a:extLst>
                <a:ext uri="{FF2B5EF4-FFF2-40B4-BE49-F238E27FC236}">
                  <a16:creationId xmlns:a16="http://schemas.microsoft.com/office/drawing/2014/main" id="{A145D992-62F9-A5B9-A29B-B019F33A28C0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C4BDAABC-7801-831D-1D12-48264DA1929B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1EF5E6A-87B8-2E04-08BB-3D0CF0C9C3DD}"/>
              </a:ext>
            </a:extLst>
          </p:cNvPr>
          <p:cNvGrpSpPr/>
          <p:nvPr/>
        </p:nvGrpSpPr>
        <p:grpSpPr>
          <a:xfrm>
            <a:off x="7561700" y="4999658"/>
            <a:ext cx="1419900" cy="1107997"/>
            <a:chOff x="819820" y="3646109"/>
            <a:chExt cx="1225994" cy="1107997"/>
          </a:xfrm>
          <a:noFill/>
        </p:grpSpPr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C8895792-3E5B-E803-DB9E-C0828A3C117A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84814B69-B4E4-8E21-188D-C7FF4BE2EA1F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F6242DE-9F1A-11CF-727D-D11F4775831A}"/>
              </a:ext>
            </a:extLst>
          </p:cNvPr>
          <p:cNvGrpSpPr/>
          <p:nvPr/>
        </p:nvGrpSpPr>
        <p:grpSpPr>
          <a:xfrm>
            <a:off x="9754475" y="4999658"/>
            <a:ext cx="1419900" cy="1107997"/>
            <a:chOff x="819820" y="3646109"/>
            <a:chExt cx="1225994" cy="1107997"/>
          </a:xfrm>
          <a:noFill/>
        </p:grpSpPr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1FBE59E5-54BA-87A8-EA62-EF9242339A4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D5160127-08C9-F31B-1F0F-CF4A5F68873F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5119DF5F-8B24-5136-D1B8-08C4FA21549C}"/>
              </a:ext>
            </a:extLst>
          </p:cNvPr>
          <p:cNvSpPr/>
          <p:nvPr/>
        </p:nvSpPr>
        <p:spPr>
          <a:xfrm>
            <a:off x="1566594" y="171833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313FBF3B-256D-86C9-7757-A9FCE9DF3FEC}"/>
              </a:ext>
            </a:extLst>
          </p:cNvPr>
          <p:cNvSpPr/>
          <p:nvPr/>
        </p:nvSpPr>
        <p:spPr>
          <a:xfrm flipH="1">
            <a:off x="3731007" y="1678892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ardrop 1">
            <a:extLst>
              <a:ext uri="{FF2B5EF4-FFF2-40B4-BE49-F238E27FC236}">
                <a16:creationId xmlns:a16="http://schemas.microsoft.com/office/drawing/2014/main" id="{2C67F6D4-264E-B000-A804-1822E8DA0439}"/>
              </a:ext>
            </a:extLst>
          </p:cNvPr>
          <p:cNvSpPr/>
          <p:nvPr/>
        </p:nvSpPr>
        <p:spPr>
          <a:xfrm rot="18805992">
            <a:off x="5952094" y="165398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130">
            <a:extLst>
              <a:ext uri="{FF2B5EF4-FFF2-40B4-BE49-F238E27FC236}">
                <a16:creationId xmlns:a16="http://schemas.microsoft.com/office/drawing/2014/main" id="{CF3FC2CD-2E24-E01A-A713-C9D97F83C8AE}"/>
              </a:ext>
            </a:extLst>
          </p:cNvPr>
          <p:cNvSpPr/>
          <p:nvPr/>
        </p:nvSpPr>
        <p:spPr>
          <a:xfrm>
            <a:off x="8158361" y="167048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ounded Rectangle 7">
            <a:extLst>
              <a:ext uri="{FF2B5EF4-FFF2-40B4-BE49-F238E27FC236}">
                <a16:creationId xmlns:a16="http://schemas.microsoft.com/office/drawing/2014/main" id="{D60A1D77-BB37-841C-A7E5-CFDC73784EF4}"/>
              </a:ext>
            </a:extLst>
          </p:cNvPr>
          <p:cNvSpPr/>
          <p:nvPr/>
        </p:nvSpPr>
        <p:spPr>
          <a:xfrm>
            <a:off x="10328130" y="168848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DFABF403-EEA1-CF87-27B3-984686FE722B}"/>
              </a:ext>
            </a:extLst>
          </p:cNvPr>
          <p:cNvGrpSpPr/>
          <p:nvPr/>
        </p:nvGrpSpPr>
        <p:grpSpPr>
          <a:xfrm>
            <a:off x="917831" y="3102386"/>
            <a:ext cx="1751009" cy="1751009"/>
            <a:chOff x="2154241" y="533400"/>
            <a:chExt cx="1751009" cy="1751009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767DF195-01E1-7ECF-F598-9E56841A73B5}"/>
                </a:ext>
              </a:extLst>
            </p:cNvPr>
            <p:cNvSpPr/>
            <p:nvPr/>
          </p:nvSpPr>
          <p:spPr>
            <a:xfrm>
              <a:off x="2154241" y="533400"/>
              <a:ext cx="1751009" cy="1751009"/>
            </a:xfrm>
            <a:prstGeom prst="ellipse">
              <a:avLst/>
            </a:prstGeom>
            <a:gradFill>
              <a:gsLst>
                <a:gs pos="0">
                  <a:srgbClr val="BF0003"/>
                </a:gs>
                <a:gs pos="48000">
                  <a:srgbClr val="DE000A"/>
                </a:gs>
                <a:gs pos="100000">
                  <a:srgbClr val="DE000A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9D7A986A-F1F0-B7AA-5611-74225C9B45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68409" y="1010764"/>
              <a:ext cx="1484572" cy="453690"/>
              <a:chOff x="3356" y="1703"/>
              <a:chExt cx="5229" cy="1598"/>
            </a:xfrm>
            <a:solidFill>
              <a:schemeClr val="bg1"/>
            </a:solidFill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70D73D51-AEA2-DEBC-BA4C-EE712C84B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" y="1710"/>
                <a:ext cx="1762" cy="1567"/>
              </a:xfrm>
              <a:custGeom>
                <a:avLst/>
                <a:gdLst>
                  <a:gd name="T0" fmla="*/ 266 w 742"/>
                  <a:gd name="T1" fmla="*/ 489 h 658"/>
                  <a:gd name="T2" fmla="*/ 229 w 742"/>
                  <a:gd name="T3" fmla="*/ 491 h 658"/>
                  <a:gd name="T4" fmla="*/ 139 w 742"/>
                  <a:gd name="T5" fmla="*/ 620 h 658"/>
                  <a:gd name="T6" fmla="*/ 24 w 742"/>
                  <a:gd name="T7" fmla="*/ 648 h 658"/>
                  <a:gd name="T8" fmla="*/ 7 w 742"/>
                  <a:gd name="T9" fmla="*/ 555 h 658"/>
                  <a:gd name="T10" fmla="*/ 80 w 742"/>
                  <a:gd name="T11" fmla="*/ 413 h 658"/>
                  <a:gd name="T12" fmla="*/ 221 w 742"/>
                  <a:gd name="T13" fmla="*/ 328 h 658"/>
                  <a:gd name="T14" fmla="*/ 253 w 742"/>
                  <a:gd name="T15" fmla="*/ 439 h 658"/>
                  <a:gd name="T16" fmla="*/ 276 w 742"/>
                  <a:gd name="T17" fmla="*/ 448 h 658"/>
                  <a:gd name="T18" fmla="*/ 328 w 742"/>
                  <a:gd name="T19" fmla="*/ 330 h 658"/>
                  <a:gd name="T20" fmla="*/ 482 w 742"/>
                  <a:gd name="T21" fmla="*/ 112 h 658"/>
                  <a:gd name="T22" fmla="*/ 594 w 742"/>
                  <a:gd name="T23" fmla="*/ 15 h 658"/>
                  <a:gd name="T24" fmla="*/ 673 w 742"/>
                  <a:gd name="T25" fmla="*/ 42 h 658"/>
                  <a:gd name="T26" fmla="*/ 641 w 742"/>
                  <a:gd name="T27" fmla="*/ 70 h 658"/>
                  <a:gd name="T28" fmla="*/ 653 w 742"/>
                  <a:gd name="T29" fmla="*/ 45 h 658"/>
                  <a:gd name="T30" fmla="*/ 629 w 742"/>
                  <a:gd name="T31" fmla="*/ 53 h 658"/>
                  <a:gd name="T32" fmla="*/ 556 w 742"/>
                  <a:gd name="T33" fmla="*/ 132 h 658"/>
                  <a:gd name="T34" fmla="*/ 432 w 742"/>
                  <a:gd name="T35" fmla="*/ 317 h 658"/>
                  <a:gd name="T36" fmla="*/ 370 w 742"/>
                  <a:gd name="T37" fmla="*/ 452 h 658"/>
                  <a:gd name="T38" fmla="*/ 344 w 742"/>
                  <a:gd name="T39" fmla="*/ 569 h 658"/>
                  <a:gd name="T40" fmla="*/ 411 w 742"/>
                  <a:gd name="T41" fmla="*/ 520 h 658"/>
                  <a:gd name="T42" fmla="*/ 486 w 742"/>
                  <a:gd name="T43" fmla="*/ 413 h 658"/>
                  <a:gd name="T44" fmla="*/ 610 w 742"/>
                  <a:gd name="T45" fmla="*/ 327 h 658"/>
                  <a:gd name="T46" fmla="*/ 669 w 742"/>
                  <a:gd name="T47" fmla="*/ 329 h 658"/>
                  <a:gd name="T48" fmla="*/ 736 w 742"/>
                  <a:gd name="T49" fmla="*/ 329 h 658"/>
                  <a:gd name="T50" fmla="*/ 683 w 742"/>
                  <a:gd name="T51" fmla="*/ 440 h 658"/>
                  <a:gd name="T52" fmla="*/ 622 w 742"/>
                  <a:gd name="T53" fmla="*/ 553 h 658"/>
                  <a:gd name="T54" fmla="*/ 624 w 742"/>
                  <a:gd name="T55" fmla="*/ 569 h 658"/>
                  <a:gd name="T56" fmla="*/ 688 w 742"/>
                  <a:gd name="T57" fmla="*/ 494 h 658"/>
                  <a:gd name="T58" fmla="*/ 718 w 742"/>
                  <a:gd name="T59" fmla="*/ 480 h 658"/>
                  <a:gd name="T60" fmla="*/ 652 w 742"/>
                  <a:gd name="T61" fmla="*/ 596 h 658"/>
                  <a:gd name="T62" fmla="*/ 539 w 742"/>
                  <a:gd name="T63" fmla="*/ 650 h 658"/>
                  <a:gd name="T64" fmla="*/ 512 w 742"/>
                  <a:gd name="T65" fmla="*/ 620 h 658"/>
                  <a:gd name="T66" fmla="*/ 413 w 742"/>
                  <a:gd name="T67" fmla="*/ 641 h 658"/>
                  <a:gd name="T68" fmla="*/ 391 w 742"/>
                  <a:gd name="T69" fmla="*/ 599 h 658"/>
                  <a:gd name="T70" fmla="*/ 287 w 742"/>
                  <a:gd name="T71" fmla="*/ 649 h 658"/>
                  <a:gd name="T72" fmla="*/ 250 w 742"/>
                  <a:gd name="T73" fmla="*/ 575 h 658"/>
                  <a:gd name="T74" fmla="*/ 514 w 742"/>
                  <a:gd name="T75" fmla="*/ 571 h 658"/>
                  <a:gd name="T76" fmla="*/ 619 w 742"/>
                  <a:gd name="T77" fmla="*/ 406 h 658"/>
                  <a:gd name="T78" fmla="*/ 616 w 742"/>
                  <a:gd name="T79" fmla="*/ 374 h 658"/>
                  <a:gd name="T80" fmla="*/ 515 w 742"/>
                  <a:gd name="T81" fmla="*/ 500 h 658"/>
                  <a:gd name="T82" fmla="*/ 93 w 742"/>
                  <a:gd name="T83" fmla="*/ 556 h 658"/>
                  <a:gd name="T84" fmla="*/ 153 w 742"/>
                  <a:gd name="T85" fmla="*/ 552 h 658"/>
                  <a:gd name="T86" fmla="*/ 174 w 742"/>
                  <a:gd name="T87" fmla="*/ 476 h 658"/>
                  <a:gd name="T88" fmla="*/ 131 w 742"/>
                  <a:gd name="T89" fmla="*/ 459 h 658"/>
                  <a:gd name="T90" fmla="*/ 229 w 742"/>
                  <a:gd name="T91" fmla="*/ 396 h 658"/>
                  <a:gd name="T92" fmla="*/ 187 w 742"/>
                  <a:gd name="T93" fmla="*/ 383 h 658"/>
                  <a:gd name="T94" fmla="*/ 209 w 742"/>
                  <a:gd name="T95" fmla="*/ 448 h 658"/>
                  <a:gd name="T96" fmla="*/ 229 w 742"/>
                  <a:gd name="T97" fmla="*/ 39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2" h="658">
                    <a:moveTo>
                      <a:pt x="250" y="575"/>
                    </a:moveTo>
                    <a:cubicBezTo>
                      <a:pt x="249" y="548"/>
                      <a:pt x="255" y="523"/>
                      <a:pt x="263" y="498"/>
                    </a:cubicBezTo>
                    <a:cubicBezTo>
                      <a:pt x="264" y="495"/>
                      <a:pt x="265" y="492"/>
                      <a:pt x="266" y="489"/>
                    </a:cubicBezTo>
                    <a:cubicBezTo>
                      <a:pt x="267" y="485"/>
                      <a:pt x="265" y="485"/>
                      <a:pt x="262" y="485"/>
                    </a:cubicBezTo>
                    <a:cubicBezTo>
                      <a:pt x="253" y="486"/>
                      <a:pt x="243" y="486"/>
                      <a:pt x="233" y="488"/>
                    </a:cubicBezTo>
                    <a:cubicBezTo>
                      <a:pt x="232" y="488"/>
                      <a:pt x="230" y="490"/>
                      <a:pt x="229" y="491"/>
                    </a:cubicBezTo>
                    <a:cubicBezTo>
                      <a:pt x="217" y="512"/>
                      <a:pt x="205" y="533"/>
                      <a:pt x="192" y="554"/>
                    </a:cubicBezTo>
                    <a:cubicBezTo>
                      <a:pt x="185" y="566"/>
                      <a:pt x="175" y="578"/>
                      <a:pt x="166" y="590"/>
                    </a:cubicBezTo>
                    <a:cubicBezTo>
                      <a:pt x="158" y="600"/>
                      <a:pt x="149" y="610"/>
                      <a:pt x="139" y="620"/>
                    </a:cubicBezTo>
                    <a:cubicBezTo>
                      <a:pt x="133" y="626"/>
                      <a:pt x="125" y="631"/>
                      <a:pt x="118" y="636"/>
                    </a:cubicBezTo>
                    <a:cubicBezTo>
                      <a:pt x="106" y="644"/>
                      <a:pt x="94" y="651"/>
                      <a:pt x="80" y="654"/>
                    </a:cubicBezTo>
                    <a:cubicBezTo>
                      <a:pt x="61" y="658"/>
                      <a:pt x="42" y="656"/>
                      <a:pt x="24" y="648"/>
                    </a:cubicBezTo>
                    <a:cubicBezTo>
                      <a:pt x="15" y="643"/>
                      <a:pt x="9" y="634"/>
                      <a:pt x="5" y="624"/>
                    </a:cubicBezTo>
                    <a:cubicBezTo>
                      <a:pt x="0" y="610"/>
                      <a:pt x="1" y="596"/>
                      <a:pt x="2" y="582"/>
                    </a:cubicBezTo>
                    <a:cubicBezTo>
                      <a:pt x="3" y="573"/>
                      <a:pt x="5" y="564"/>
                      <a:pt x="7" y="555"/>
                    </a:cubicBezTo>
                    <a:cubicBezTo>
                      <a:pt x="8" y="549"/>
                      <a:pt x="10" y="543"/>
                      <a:pt x="12" y="537"/>
                    </a:cubicBezTo>
                    <a:cubicBezTo>
                      <a:pt x="19" y="514"/>
                      <a:pt x="29" y="493"/>
                      <a:pt x="40" y="472"/>
                    </a:cubicBezTo>
                    <a:cubicBezTo>
                      <a:pt x="51" y="451"/>
                      <a:pt x="65" y="431"/>
                      <a:pt x="80" y="413"/>
                    </a:cubicBezTo>
                    <a:cubicBezTo>
                      <a:pt x="95" y="397"/>
                      <a:pt x="111" y="380"/>
                      <a:pt x="128" y="366"/>
                    </a:cubicBezTo>
                    <a:cubicBezTo>
                      <a:pt x="145" y="352"/>
                      <a:pt x="163" y="339"/>
                      <a:pt x="183" y="332"/>
                    </a:cubicBezTo>
                    <a:cubicBezTo>
                      <a:pt x="195" y="328"/>
                      <a:pt x="208" y="325"/>
                      <a:pt x="221" y="328"/>
                    </a:cubicBezTo>
                    <a:cubicBezTo>
                      <a:pt x="233" y="331"/>
                      <a:pt x="243" y="336"/>
                      <a:pt x="251" y="346"/>
                    </a:cubicBezTo>
                    <a:cubicBezTo>
                      <a:pt x="263" y="361"/>
                      <a:pt x="265" y="378"/>
                      <a:pt x="262" y="396"/>
                    </a:cubicBezTo>
                    <a:cubicBezTo>
                      <a:pt x="260" y="410"/>
                      <a:pt x="256" y="425"/>
                      <a:pt x="253" y="439"/>
                    </a:cubicBezTo>
                    <a:cubicBezTo>
                      <a:pt x="252" y="443"/>
                      <a:pt x="251" y="446"/>
                      <a:pt x="250" y="449"/>
                    </a:cubicBezTo>
                    <a:cubicBezTo>
                      <a:pt x="249" y="452"/>
                      <a:pt x="250" y="455"/>
                      <a:pt x="254" y="454"/>
                    </a:cubicBezTo>
                    <a:cubicBezTo>
                      <a:pt x="261" y="452"/>
                      <a:pt x="269" y="450"/>
                      <a:pt x="276" y="448"/>
                    </a:cubicBezTo>
                    <a:cubicBezTo>
                      <a:pt x="277" y="448"/>
                      <a:pt x="278" y="446"/>
                      <a:pt x="279" y="445"/>
                    </a:cubicBezTo>
                    <a:cubicBezTo>
                      <a:pt x="288" y="418"/>
                      <a:pt x="299" y="391"/>
                      <a:pt x="311" y="365"/>
                    </a:cubicBezTo>
                    <a:cubicBezTo>
                      <a:pt x="317" y="353"/>
                      <a:pt x="322" y="341"/>
                      <a:pt x="328" y="330"/>
                    </a:cubicBezTo>
                    <a:cubicBezTo>
                      <a:pt x="341" y="307"/>
                      <a:pt x="353" y="284"/>
                      <a:pt x="367" y="262"/>
                    </a:cubicBezTo>
                    <a:cubicBezTo>
                      <a:pt x="386" y="234"/>
                      <a:pt x="405" y="207"/>
                      <a:pt x="425" y="180"/>
                    </a:cubicBezTo>
                    <a:cubicBezTo>
                      <a:pt x="443" y="157"/>
                      <a:pt x="463" y="134"/>
                      <a:pt x="482" y="112"/>
                    </a:cubicBezTo>
                    <a:cubicBezTo>
                      <a:pt x="495" y="98"/>
                      <a:pt x="508" y="85"/>
                      <a:pt x="522" y="71"/>
                    </a:cubicBezTo>
                    <a:cubicBezTo>
                      <a:pt x="532" y="61"/>
                      <a:pt x="542" y="52"/>
                      <a:pt x="552" y="42"/>
                    </a:cubicBezTo>
                    <a:cubicBezTo>
                      <a:pt x="564" y="30"/>
                      <a:pt x="579" y="22"/>
                      <a:pt x="594" y="15"/>
                    </a:cubicBezTo>
                    <a:cubicBezTo>
                      <a:pt x="605" y="9"/>
                      <a:pt x="616" y="4"/>
                      <a:pt x="629" y="2"/>
                    </a:cubicBezTo>
                    <a:cubicBezTo>
                      <a:pt x="643" y="0"/>
                      <a:pt x="656" y="2"/>
                      <a:pt x="667" y="12"/>
                    </a:cubicBezTo>
                    <a:cubicBezTo>
                      <a:pt x="676" y="21"/>
                      <a:pt x="676" y="31"/>
                      <a:pt x="673" y="42"/>
                    </a:cubicBezTo>
                    <a:cubicBezTo>
                      <a:pt x="669" y="53"/>
                      <a:pt x="662" y="62"/>
                      <a:pt x="653" y="69"/>
                    </a:cubicBezTo>
                    <a:cubicBezTo>
                      <a:pt x="652" y="69"/>
                      <a:pt x="652" y="70"/>
                      <a:pt x="651" y="70"/>
                    </a:cubicBezTo>
                    <a:cubicBezTo>
                      <a:pt x="648" y="71"/>
                      <a:pt x="645" y="74"/>
                      <a:pt x="641" y="70"/>
                    </a:cubicBezTo>
                    <a:cubicBezTo>
                      <a:pt x="639" y="67"/>
                      <a:pt x="642" y="65"/>
                      <a:pt x="644" y="62"/>
                    </a:cubicBezTo>
                    <a:cubicBezTo>
                      <a:pt x="646" y="59"/>
                      <a:pt x="649" y="57"/>
                      <a:pt x="651" y="53"/>
                    </a:cubicBezTo>
                    <a:cubicBezTo>
                      <a:pt x="652" y="51"/>
                      <a:pt x="653" y="48"/>
                      <a:pt x="653" y="45"/>
                    </a:cubicBezTo>
                    <a:cubicBezTo>
                      <a:pt x="653" y="44"/>
                      <a:pt x="652" y="40"/>
                      <a:pt x="652" y="40"/>
                    </a:cubicBezTo>
                    <a:cubicBezTo>
                      <a:pt x="650" y="40"/>
                      <a:pt x="647" y="40"/>
                      <a:pt x="645" y="41"/>
                    </a:cubicBezTo>
                    <a:cubicBezTo>
                      <a:pt x="640" y="45"/>
                      <a:pt x="634" y="49"/>
                      <a:pt x="629" y="53"/>
                    </a:cubicBezTo>
                    <a:cubicBezTo>
                      <a:pt x="620" y="61"/>
                      <a:pt x="612" y="70"/>
                      <a:pt x="603" y="78"/>
                    </a:cubicBezTo>
                    <a:cubicBezTo>
                      <a:pt x="596" y="86"/>
                      <a:pt x="588" y="94"/>
                      <a:pt x="581" y="102"/>
                    </a:cubicBezTo>
                    <a:cubicBezTo>
                      <a:pt x="573" y="112"/>
                      <a:pt x="564" y="122"/>
                      <a:pt x="556" y="132"/>
                    </a:cubicBezTo>
                    <a:cubicBezTo>
                      <a:pt x="545" y="145"/>
                      <a:pt x="534" y="158"/>
                      <a:pt x="524" y="172"/>
                    </a:cubicBezTo>
                    <a:cubicBezTo>
                      <a:pt x="506" y="199"/>
                      <a:pt x="487" y="226"/>
                      <a:pt x="469" y="253"/>
                    </a:cubicBezTo>
                    <a:cubicBezTo>
                      <a:pt x="456" y="274"/>
                      <a:pt x="444" y="296"/>
                      <a:pt x="432" y="317"/>
                    </a:cubicBezTo>
                    <a:cubicBezTo>
                      <a:pt x="422" y="335"/>
                      <a:pt x="413" y="354"/>
                      <a:pt x="404" y="372"/>
                    </a:cubicBezTo>
                    <a:cubicBezTo>
                      <a:pt x="397" y="386"/>
                      <a:pt x="391" y="400"/>
                      <a:pt x="385" y="414"/>
                    </a:cubicBezTo>
                    <a:cubicBezTo>
                      <a:pt x="380" y="426"/>
                      <a:pt x="374" y="439"/>
                      <a:pt x="370" y="452"/>
                    </a:cubicBezTo>
                    <a:cubicBezTo>
                      <a:pt x="364" y="468"/>
                      <a:pt x="359" y="485"/>
                      <a:pt x="354" y="502"/>
                    </a:cubicBezTo>
                    <a:cubicBezTo>
                      <a:pt x="350" y="516"/>
                      <a:pt x="347" y="530"/>
                      <a:pt x="344" y="544"/>
                    </a:cubicBezTo>
                    <a:cubicBezTo>
                      <a:pt x="343" y="552"/>
                      <a:pt x="343" y="561"/>
                      <a:pt x="344" y="569"/>
                    </a:cubicBezTo>
                    <a:cubicBezTo>
                      <a:pt x="344" y="576"/>
                      <a:pt x="351" y="578"/>
                      <a:pt x="357" y="576"/>
                    </a:cubicBezTo>
                    <a:cubicBezTo>
                      <a:pt x="369" y="571"/>
                      <a:pt x="376" y="562"/>
                      <a:pt x="384" y="553"/>
                    </a:cubicBezTo>
                    <a:cubicBezTo>
                      <a:pt x="393" y="542"/>
                      <a:pt x="402" y="531"/>
                      <a:pt x="411" y="520"/>
                    </a:cubicBezTo>
                    <a:cubicBezTo>
                      <a:pt x="420" y="507"/>
                      <a:pt x="430" y="493"/>
                      <a:pt x="439" y="480"/>
                    </a:cubicBezTo>
                    <a:cubicBezTo>
                      <a:pt x="449" y="466"/>
                      <a:pt x="458" y="453"/>
                      <a:pt x="467" y="440"/>
                    </a:cubicBezTo>
                    <a:cubicBezTo>
                      <a:pt x="473" y="431"/>
                      <a:pt x="480" y="422"/>
                      <a:pt x="486" y="413"/>
                    </a:cubicBezTo>
                    <a:cubicBezTo>
                      <a:pt x="502" y="392"/>
                      <a:pt x="519" y="373"/>
                      <a:pt x="541" y="357"/>
                    </a:cubicBezTo>
                    <a:cubicBezTo>
                      <a:pt x="548" y="352"/>
                      <a:pt x="556" y="346"/>
                      <a:pt x="564" y="341"/>
                    </a:cubicBezTo>
                    <a:cubicBezTo>
                      <a:pt x="578" y="333"/>
                      <a:pt x="593" y="327"/>
                      <a:pt x="610" y="327"/>
                    </a:cubicBezTo>
                    <a:cubicBezTo>
                      <a:pt x="622" y="327"/>
                      <a:pt x="633" y="331"/>
                      <a:pt x="643" y="338"/>
                    </a:cubicBezTo>
                    <a:cubicBezTo>
                      <a:pt x="649" y="341"/>
                      <a:pt x="651" y="341"/>
                      <a:pt x="654" y="336"/>
                    </a:cubicBezTo>
                    <a:cubicBezTo>
                      <a:pt x="658" y="331"/>
                      <a:pt x="662" y="328"/>
                      <a:pt x="669" y="329"/>
                    </a:cubicBezTo>
                    <a:cubicBezTo>
                      <a:pt x="680" y="329"/>
                      <a:pt x="691" y="330"/>
                      <a:pt x="702" y="330"/>
                    </a:cubicBezTo>
                    <a:cubicBezTo>
                      <a:pt x="708" y="330"/>
                      <a:pt x="713" y="329"/>
                      <a:pt x="718" y="329"/>
                    </a:cubicBezTo>
                    <a:cubicBezTo>
                      <a:pt x="724" y="329"/>
                      <a:pt x="730" y="329"/>
                      <a:pt x="736" y="329"/>
                    </a:cubicBezTo>
                    <a:cubicBezTo>
                      <a:pt x="741" y="329"/>
                      <a:pt x="742" y="332"/>
                      <a:pt x="740" y="336"/>
                    </a:cubicBezTo>
                    <a:cubicBezTo>
                      <a:pt x="730" y="355"/>
                      <a:pt x="720" y="373"/>
                      <a:pt x="710" y="391"/>
                    </a:cubicBezTo>
                    <a:cubicBezTo>
                      <a:pt x="701" y="407"/>
                      <a:pt x="692" y="424"/>
                      <a:pt x="683" y="440"/>
                    </a:cubicBezTo>
                    <a:cubicBezTo>
                      <a:pt x="673" y="460"/>
                      <a:pt x="661" y="479"/>
                      <a:pt x="651" y="499"/>
                    </a:cubicBezTo>
                    <a:cubicBezTo>
                      <a:pt x="646" y="508"/>
                      <a:pt x="641" y="517"/>
                      <a:pt x="637" y="526"/>
                    </a:cubicBezTo>
                    <a:cubicBezTo>
                      <a:pt x="632" y="535"/>
                      <a:pt x="627" y="544"/>
                      <a:pt x="622" y="553"/>
                    </a:cubicBezTo>
                    <a:cubicBezTo>
                      <a:pt x="620" y="556"/>
                      <a:pt x="618" y="559"/>
                      <a:pt x="617" y="562"/>
                    </a:cubicBezTo>
                    <a:cubicBezTo>
                      <a:pt x="616" y="564"/>
                      <a:pt x="616" y="568"/>
                      <a:pt x="617" y="569"/>
                    </a:cubicBezTo>
                    <a:cubicBezTo>
                      <a:pt x="619" y="570"/>
                      <a:pt x="622" y="570"/>
                      <a:pt x="624" y="569"/>
                    </a:cubicBezTo>
                    <a:cubicBezTo>
                      <a:pt x="629" y="567"/>
                      <a:pt x="634" y="564"/>
                      <a:pt x="637" y="560"/>
                    </a:cubicBezTo>
                    <a:cubicBezTo>
                      <a:pt x="648" y="548"/>
                      <a:pt x="659" y="536"/>
                      <a:pt x="669" y="523"/>
                    </a:cubicBezTo>
                    <a:cubicBezTo>
                      <a:pt x="676" y="514"/>
                      <a:pt x="682" y="504"/>
                      <a:pt x="688" y="494"/>
                    </a:cubicBezTo>
                    <a:cubicBezTo>
                      <a:pt x="689" y="491"/>
                      <a:pt x="690" y="488"/>
                      <a:pt x="692" y="485"/>
                    </a:cubicBezTo>
                    <a:cubicBezTo>
                      <a:pt x="693" y="483"/>
                      <a:pt x="696" y="481"/>
                      <a:pt x="698" y="480"/>
                    </a:cubicBezTo>
                    <a:cubicBezTo>
                      <a:pt x="705" y="480"/>
                      <a:pt x="711" y="480"/>
                      <a:pt x="718" y="480"/>
                    </a:cubicBezTo>
                    <a:cubicBezTo>
                      <a:pt x="724" y="480"/>
                      <a:pt x="725" y="482"/>
                      <a:pt x="723" y="488"/>
                    </a:cubicBezTo>
                    <a:cubicBezTo>
                      <a:pt x="717" y="509"/>
                      <a:pt x="707" y="528"/>
                      <a:pt x="694" y="545"/>
                    </a:cubicBezTo>
                    <a:cubicBezTo>
                      <a:pt x="682" y="563"/>
                      <a:pt x="668" y="581"/>
                      <a:pt x="652" y="596"/>
                    </a:cubicBezTo>
                    <a:cubicBezTo>
                      <a:pt x="639" y="609"/>
                      <a:pt x="625" y="621"/>
                      <a:pt x="611" y="632"/>
                    </a:cubicBezTo>
                    <a:cubicBezTo>
                      <a:pt x="600" y="641"/>
                      <a:pt x="587" y="647"/>
                      <a:pt x="573" y="652"/>
                    </a:cubicBezTo>
                    <a:cubicBezTo>
                      <a:pt x="562" y="655"/>
                      <a:pt x="550" y="656"/>
                      <a:pt x="539" y="650"/>
                    </a:cubicBezTo>
                    <a:cubicBezTo>
                      <a:pt x="532" y="646"/>
                      <a:pt x="528" y="639"/>
                      <a:pt x="524" y="633"/>
                    </a:cubicBezTo>
                    <a:cubicBezTo>
                      <a:pt x="522" y="629"/>
                      <a:pt x="521" y="626"/>
                      <a:pt x="520" y="622"/>
                    </a:cubicBezTo>
                    <a:cubicBezTo>
                      <a:pt x="519" y="616"/>
                      <a:pt x="517" y="616"/>
                      <a:pt x="512" y="620"/>
                    </a:cubicBezTo>
                    <a:cubicBezTo>
                      <a:pt x="504" y="626"/>
                      <a:pt x="496" y="632"/>
                      <a:pt x="487" y="638"/>
                    </a:cubicBezTo>
                    <a:cubicBezTo>
                      <a:pt x="476" y="646"/>
                      <a:pt x="464" y="651"/>
                      <a:pt x="451" y="653"/>
                    </a:cubicBezTo>
                    <a:cubicBezTo>
                      <a:pt x="436" y="656"/>
                      <a:pt x="423" y="652"/>
                      <a:pt x="413" y="641"/>
                    </a:cubicBezTo>
                    <a:cubicBezTo>
                      <a:pt x="402" y="629"/>
                      <a:pt x="398" y="616"/>
                      <a:pt x="397" y="601"/>
                    </a:cubicBezTo>
                    <a:cubicBezTo>
                      <a:pt x="397" y="599"/>
                      <a:pt x="396" y="598"/>
                      <a:pt x="395" y="597"/>
                    </a:cubicBezTo>
                    <a:cubicBezTo>
                      <a:pt x="394" y="597"/>
                      <a:pt x="392" y="598"/>
                      <a:pt x="391" y="599"/>
                    </a:cubicBezTo>
                    <a:cubicBezTo>
                      <a:pt x="379" y="614"/>
                      <a:pt x="365" y="627"/>
                      <a:pt x="349" y="639"/>
                    </a:cubicBezTo>
                    <a:cubicBezTo>
                      <a:pt x="338" y="647"/>
                      <a:pt x="326" y="653"/>
                      <a:pt x="313" y="654"/>
                    </a:cubicBezTo>
                    <a:cubicBezTo>
                      <a:pt x="304" y="654"/>
                      <a:pt x="295" y="651"/>
                      <a:pt x="287" y="649"/>
                    </a:cubicBezTo>
                    <a:cubicBezTo>
                      <a:pt x="276" y="646"/>
                      <a:pt x="268" y="638"/>
                      <a:pt x="263" y="629"/>
                    </a:cubicBezTo>
                    <a:cubicBezTo>
                      <a:pt x="256" y="620"/>
                      <a:pt x="252" y="610"/>
                      <a:pt x="251" y="598"/>
                    </a:cubicBezTo>
                    <a:cubicBezTo>
                      <a:pt x="250" y="591"/>
                      <a:pt x="250" y="583"/>
                      <a:pt x="250" y="575"/>
                    </a:cubicBezTo>
                    <a:close/>
                    <a:moveTo>
                      <a:pt x="493" y="559"/>
                    </a:moveTo>
                    <a:cubicBezTo>
                      <a:pt x="494" y="566"/>
                      <a:pt x="494" y="571"/>
                      <a:pt x="499" y="574"/>
                    </a:cubicBezTo>
                    <a:cubicBezTo>
                      <a:pt x="505" y="577"/>
                      <a:pt x="510" y="574"/>
                      <a:pt x="514" y="571"/>
                    </a:cubicBezTo>
                    <a:cubicBezTo>
                      <a:pt x="523" y="565"/>
                      <a:pt x="529" y="557"/>
                      <a:pt x="535" y="548"/>
                    </a:cubicBezTo>
                    <a:cubicBezTo>
                      <a:pt x="546" y="533"/>
                      <a:pt x="557" y="518"/>
                      <a:pt x="568" y="502"/>
                    </a:cubicBezTo>
                    <a:cubicBezTo>
                      <a:pt x="588" y="471"/>
                      <a:pt x="604" y="439"/>
                      <a:pt x="619" y="406"/>
                    </a:cubicBezTo>
                    <a:cubicBezTo>
                      <a:pt x="623" y="398"/>
                      <a:pt x="625" y="389"/>
                      <a:pt x="626" y="381"/>
                    </a:cubicBezTo>
                    <a:cubicBezTo>
                      <a:pt x="627" y="378"/>
                      <a:pt x="625" y="375"/>
                      <a:pt x="623" y="373"/>
                    </a:cubicBezTo>
                    <a:cubicBezTo>
                      <a:pt x="622" y="372"/>
                      <a:pt x="618" y="373"/>
                      <a:pt x="616" y="374"/>
                    </a:cubicBezTo>
                    <a:cubicBezTo>
                      <a:pt x="606" y="382"/>
                      <a:pt x="595" y="390"/>
                      <a:pt x="586" y="399"/>
                    </a:cubicBezTo>
                    <a:cubicBezTo>
                      <a:pt x="567" y="419"/>
                      <a:pt x="550" y="441"/>
                      <a:pt x="536" y="464"/>
                    </a:cubicBezTo>
                    <a:cubicBezTo>
                      <a:pt x="528" y="476"/>
                      <a:pt x="521" y="488"/>
                      <a:pt x="515" y="500"/>
                    </a:cubicBezTo>
                    <a:cubicBezTo>
                      <a:pt x="508" y="513"/>
                      <a:pt x="503" y="527"/>
                      <a:pt x="498" y="541"/>
                    </a:cubicBezTo>
                    <a:cubicBezTo>
                      <a:pt x="496" y="547"/>
                      <a:pt x="494" y="554"/>
                      <a:pt x="493" y="559"/>
                    </a:cubicBezTo>
                    <a:close/>
                    <a:moveTo>
                      <a:pt x="93" y="556"/>
                    </a:moveTo>
                    <a:cubicBezTo>
                      <a:pt x="93" y="569"/>
                      <a:pt x="96" y="576"/>
                      <a:pt x="102" y="579"/>
                    </a:cubicBezTo>
                    <a:cubicBezTo>
                      <a:pt x="109" y="583"/>
                      <a:pt x="115" y="581"/>
                      <a:pt x="121" y="578"/>
                    </a:cubicBezTo>
                    <a:cubicBezTo>
                      <a:pt x="134" y="571"/>
                      <a:pt x="144" y="562"/>
                      <a:pt x="153" y="552"/>
                    </a:cubicBezTo>
                    <a:cubicBezTo>
                      <a:pt x="169" y="531"/>
                      <a:pt x="182" y="509"/>
                      <a:pt x="195" y="486"/>
                    </a:cubicBezTo>
                    <a:cubicBezTo>
                      <a:pt x="197" y="484"/>
                      <a:pt x="197" y="482"/>
                      <a:pt x="193" y="481"/>
                    </a:cubicBezTo>
                    <a:cubicBezTo>
                      <a:pt x="187" y="480"/>
                      <a:pt x="180" y="478"/>
                      <a:pt x="174" y="476"/>
                    </a:cubicBezTo>
                    <a:cubicBezTo>
                      <a:pt x="162" y="472"/>
                      <a:pt x="150" y="466"/>
                      <a:pt x="142" y="456"/>
                    </a:cubicBezTo>
                    <a:cubicBezTo>
                      <a:pt x="136" y="450"/>
                      <a:pt x="136" y="450"/>
                      <a:pt x="132" y="457"/>
                    </a:cubicBezTo>
                    <a:cubicBezTo>
                      <a:pt x="131" y="458"/>
                      <a:pt x="131" y="458"/>
                      <a:pt x="131" y="459"/>
                    </a:cubicBezTo>
                    <a:cubicBezTo>
                      <a:pt x="121" y="478"/>
                      <a:pt x="112" y="498"/>
                      <a:pt x="103" y="518"/>
                    </a:cubicBezTo>
                    <a:cubicBezTo>
                      <a:pt x="98" y="531"/>
                      <a:pt x="94" y="545"/>
                      <a:pt x="93" y="556"/>
                    </a:cubicBezTo>
                    <a:close/>
                    <a:moveTo>
                      <a:pt x="229" y="396"/>
                    </a:moveTo>
                    <a:cubicBezTo>
                      <a:pt x="229" y="391"/>
                      <a:pt x="228" y="386"/>
                      <a:pt x="227" y="382"/>
                    </a:cubicBezTo>
                    <a:cubicBezTo>
                      <a:pt x="225" y="372"/>
                      <a:pt x="212" y="366"/>
                      <a:pt x="204" y="370"/>
                    </a:cubicBezTo>
                    <a:cubicBezTo>
                      <a:pt x="197" y="373"/>
                      <a:pt x="192" y="377"/>
                      <a:pt x="187" y="383"/>
                    </a:cubicBezTo>
                    <a:cubicBezTo>
                      <a:pt x="176" y="395"/>
                      <a:pt x="174" y="409"/>
                      <a:pt x="178" y="425"/>
                    </a:cubicBezTo>
                    <a:cubicBezTo>
                      <a:pt x="179" y="429"/>
                      <a:pt x="182" y="433"/>
                      <a:pt x="184" y="436"/>
                    </a:cubicBezTo>
                    <a:cubicBezTo>
                      <a:pt x="191" y="444"/>
                      <a:pt x="200" y="447"/>
                      <a:pt x="209" y="448"/>
                    </a:cubicBezTo>
                    <a:cubicBezTo>
                      <a:pt x="213" y="449"/>
                      <a:pt x="215" y="448"/>
                      <a:pt x="216" y="444"/>
                    </a:cubicBezTo>
                    <a:cubicBezTo>
                      <a:pt x="217" y="442"/>
                      <a:pt x="218" y="439"/>
                      <a:pt x="220" y="436"/>
                    </a:cubicBezTo>
                    <a:cubicBezTo>
                      <a:pt x="225" y="423"/>
                      <a:pt x="229" y="410"/>
                      <a:pt x="229" y="3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9DF2AE55-455C-35FC-9945-420587B5B9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8" y="2091"/>
                <a:ext cx="1937" cy="817"/>
              </a:xfrm>
              <a:custGeom>
                <a:avLst/>
                <a:gdLst>
                  <a:gd name="T0" fmla="*/ 455 w 816"/>
                  <a:gd name="T1" fmla="*/ 267 h 343"/>
                  <a:gd name="T2" fmla="*/ 370 w 816"/>
                  <a:gd name="T3" fmla="*/ 326 h 343"/>
                  <a:gd name="T4" fmla="*/ 268 w 816"/>
                  <a:gd name="T5" fmla="*/ 318 h 343"/>
                  <a:gd name="T6" fmla="*/ 255 w 816"/>
                  <a:gd name="T7" fmla="*/ 221 h 343"/>
                  <a:gd name="T8" fmla="*/ 276 w 816"/>
                  <a:gd name="T9" fmla="*/ 169 h 343"/>
                  <a:gd name="T10" fmla="*/ 242 w 816"/>
                  <a:gd name="T11" fmla="*/ 167 h 343"/>
                  <a:gd name="T12" fmla="*/ 221 w 816"/>
                  <a:gd name="T13" fmla="*/ 198 h 343"/>
                  <a:gd name="T14" fmla="*/ 167 w 816"/>
                  <a:gd name="T15" fmla="*/ 274 h 343"/>
                  <a:gd name="T16" fmla="*/ 46 w 816"/>
                  <a:gd name="T17" fmla="*/ 338 h 343"/>
                  <a:gd name="T18" fmla="*/ 1 w 816"/>
                  <a:gd name="T19" fmla="*/ 275 h 343"/>
                  <a:gd name="T20" fmla="*/ 34 w 816"/>
                  <a:gd name="T21" fmla="*/ 161 h 343"/>
                  <a:gd name="T22" fmla="*/ 109 w 816"/>
                  <a:gd name="T23" fmla="*/ 58 h 343"/>
                  <a:gd name="T24" fmla="*/ 237 w 816"/>
                  <a:gd name="T25" fmla="*/ 11 h 343"/>
                  <a:gd name="T26" fmla="*/ 262 w 816"/>
                  <a:gd name="T27" fmla="*/ 110 h 343"/>
                  <a:gd name="T28" fmla="*/ 262 w 816"/>
                  <a:gd name="T29" fmla="*/ 131 h 343"/>
                  <a:gd name="T30" fmla="*/ 345 w 816"/>
                  <a:gd name="T31" fmla="*/ 76 h 343"/>
                  <a:gd name="T32" fmla="*/ 440 w 816"/>
                  <a:gd name="T33" fmla="*/ 8 h 343"/>
                  <a:gd name="T34" fmla="*/ 522 w 816"/>
                  <a:gd name="T35" fmla="*/ 46 h 343"/>
                  <a:gd name="T36" fmla="*/ 489 w 816"/>
                  <a:gd name="T37" fmla="*/ 124 h 343"/>
                  <a:gd name="T38" fmla="*/ 443 w 816"/>
                  <a:gd name="T39" fmla="*/ 96 h 343"/>
                  <a:gd name="T40" fmla="*/ 490 w 816"/>
                  <a:gd name="T41" fmla="*/ 57 h 343"/>
                  <a:gd name="T42" fmla="*/ 466 w 816"/>
                  <a:gd name="T43" fmla="*/ 50 h 343"/>
                  <a:gd name="T44" fmla="*/ 404 w 816"/>
                  <a:gd name="T45" fmla="*/ 117 h 343"/>
                  <a:gd name="T46" fmla="*/ 357 w 816"/>
                  <a:gd name="T47" fmla="*/ 201 h 343"/>
                  <a:gd name="T48" fmla="*/ 374 w 816"/>
                  <a:gd name="T49" fmla="*/ 280 h 343"/>
                  <a:gd name="T50" fmla="*/ 455 w 816"/>
                  <a:gd name="T51" fmla="*/ 224 h 343"/>
                  <a:gd name="T52" fmla="*/ 529 w 816"/>
                  <a:gd name="T53" fmla="*/ 127 h 343"/>
                  <a:gd name="T54" fmla="*/ 597 w 816"/>
                  <a:gd name="T55" fmla="*/ 46 h 343"/>
                  <a:gd name="T56" fmla="*/ 703 w 816"/>
                  <a:gd name="T57" fmla="*/ 7 h 343"/>
                  <a:gd name="T58" fmla="*/ 727 w 816"/>
                  <a:gd name="T59" fmla="*/ 14 h 343"/>
                  <a:gd name="T60" fmla="*/ 805 w 816"/>
                  <a:gd name="T61" fmla="*/ 7 h 343"/>
                  <a:gd name="T62" fmla="*/ 815 w 816"/>
                  <a:gd name="T63" fmla="*/ 9 h 343"/>
                  <a:gd name="T64" fmla="*/ 795 w 816"/>
                  <a:gd name="T65" fmla="*/ 50 h 343"/>
                  <a:gd name="T66" fmla="*/ 743 w 816"/>
                  <a:gd name="T67" fmla="*/ 148 h 343"/>
                  <a:gd name="T68" fmla="*/ 701 w 816"/>
                  <a:gd name="T69" fmla="*/ 227 h 343"/>
                  <a:gd name="T70" fmla="*/ 689 w 816"/>
                  <a:gd name="T71" fmla="*/ 258 h 343"/>
                  <a:gd name="T72" fmla="*/ 731 w 816"/>
                  <a:gd name="T73" fmla="*/ 225 h 343"/>
                  <a:gd name="T74" fmla="*/ 776 w 816"/>
                  <a:gd name="T75" fmla="*/ 168 h 343"/>
                  <a:gd name="T76" fmla="*/ 803 w 816"/>
                  <a:gd name="T77" fmla="*/ 174 h 343"/>
                  <a:gd name="T78" fmla="*/ 732 w 816"/>
                  <a:gd name="T79" fmla="*/ 276 h 343"/>
                  <a:gd name="T80" fmla="*/ 640 w 816"/>
                  <a:gd name="T81" fmla="*/ 338 h 343"/>
                  <a:gd name="T82" fmla="*/ 591 w 816"/>
                  <a:gd name="T83" fmla="*/ 313 h 343"/>
                  <a:gd name="T84" fmla="*/ 582 w 816"/>
                  <a:gd name="T85" fmla="*/ 309 h 343"/>
                  <a:gd name="T86" fmla="*/ 474 w 816"/>
                  <a:gd name="T87" fmla="*/ 324 h 343"/>
                  <a:gd name="T88" fmla="*/ 460 w 816"/>
                  <a:gd name="T89" fmla="*/ 269 h 343"/>
                  <a:gd name="T90" fmla="*/ 561 w 816"/>
                  <a:gd name="T91" fmla="*/ 245 h 343"/>
                  <a:gd name="T92" fmla="*/ 562 w 816"/>
                  <a:gd name="T93" fmla="*/ 249 h 343"/>
                  <a:gd name="T94" fmla="*/ 581 w 816"/>
                  <a:gd name="T95" fmla="*/ 259 h 343"/>
                  <a:gd name="T96" fmla="*/ 639 w 816"/>
                  <a:gd name="T97" fmla="*/ 182 h 343"/>
                  <a:gd name="T98" fmla="*/ 696 w 816"/>
                  <a:gd name="T99" fmla="*/ 77 h 343"/>
                  <a:gd name="T100" fmla="*/ 689 w 816"/>
                  <a:gd name="T101" fmla="*/ 50 h 343"/>
                  <a:gd name="T102" fmla="*/ 650 w 816"/>
                  <a:gd name="T103" fmla="*/ 83 h 343"/>
                  <a:gd name="T104" fmla="*/ 570 w 816"/>
                  <a:gd name="T105" fmla="*/ 212 h 343"/>
                  <a:gd name="T106" fmla="*/ 109 w 816"/>
                  <a:gd name="T107" fmla="*/ 267 h 343"/>
                  <a:gd name="T108" fmla="*/ 157 w 816"/>
                  <a:gd name="T109" fmla="*/ 231 h 343"/>
                  <a:gd name="T110" fmla="*/ 195 w 816"/>
                  <a:gd name="T111" fmla="*/ 157 h 343"/>
                  <a:gd name="T112" fmla="*/ 146 w 816"/>
                  <a:gd name="T113" fmla="*/ 128 h 343"/>
                  <a:gd name="T114" fmla="*/ 98 w 816"/>
                  <a:gd name="T115" fmla="*/ 223 h 343"/>
                  <a:gd name="T116" fmla="*/ 109 w 816"/>
                  <a:gd name="T117" fmla="*/ 267 h 343"/>
                  <a:gd name="T118" fmla="*/ 233 w 816"/>
                  <a:gd name="T119" fmla="*/ 63 h 343"/>
                  <a:gd name="T120" fmla="*/ 183 w 816"/>
                  <a:gd name="T121" fmla="*/ 79 h 343"/>
                  <a:gd name="T122" fmla="*/ 213 w 816"/>
                  <a:gd name="T123" fmla="*/ 125 h 343"/>
                  <a:gd name="T124" fmla="*/ 229 w 816"/>
                  <a:gd name="T125" fmla="*/ 9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3">
                    <a:moveTo>
                      <a:pt x="460" y="264"/>
                    </a:moveTo>
                    <a:cubicBezTo>
                      <a:pt x="458" y="266"/>
                      <a:pt x="456" y="266"/>
                      <a:pt x="455" y="267"/>
                    </a:cubicBezTo>
                    <a:cubicBezTo>
                      <a:pt x="441" y="279"/>
                      <a:pt x="428" y="291"/>
                      <a:pt x="414" y="301"/>
                    </a:cubicBezTo>
                    <a:cubicBezTo>
                      <a:pt x="400" y="311"/>
                      <a:pt x="385" y="319"/>
                      <a:pt x="370" y="326"/>
                    </a:cubicBezTo>
                    <a:cubicBezTo>
                      <a:pt x="353" y="335"/>
                      <a:pt x="334" y="340"/>
                      <a:pt x="314" y="338"/>
                    </a:cubicBezTo>
                    <a:cubicBezTo>
                      <a:pt x="297" y="337"/>
                      <a:pt x="281" y="331"/>
                      <a:pt x="268" y="318"/>
                    </a:cubicBezTo>
                    <a:cubicBezTo>
                      <a:pt x="252" y="303"/>
                      <a:pt x="247" y="284"/>
                      <a:pt x="248" y="263"/>
                    </a:cubicBezTo>
                    <a:cubicBezTo>
                      <a:pt x="248" y="248"/>
                      <a:pt x="250" y="234"/>
                      <a:pt x="255" y="221"/>
                    </a:cubicBezTo>
                    <a:cubicBezTo>
                      <a:pt x="261" y="206"/>
                      <a:pt x="268" y="191"/>
                      <a:pt x="274" y="176"/>
                    </a:cubicBezTo>
                    <a:cubicBezTo>
                      <a:pt x="274" y="174"/>
                      <a:pt x="275" y="172"/>
                      <a:pt x="276" y="169"/>
                    </a:cubicBezTo>
                    <a:cubicBezTo>
                      <a:pt x="271" y="169"/>
                      <a:pt x="266" y="169"/>
                      <a:pt x="262" y="169"/>
                    </a:cubicBezTo>
                    <a:cubicBezTo>
                      <a:pt x="255" y="169"/>
                      <a:pt x="249" y="168"/>
                      <a:pt x="242" y="167"/>
                    </a:cubicBezTo>
                    <a:cubicBezTo>
                      <a:pt x="239" y="167"/>
                      <a:pt x="237" y="168"/>
                      <a:pt x="236" y="171"/>
                    </a:cubicBezTo>
                    <a:cubicBezTo>
                      <a:pt x="231" y="180"/>
                      <a:pt x="226" y="189"/>
                      <a:pt x="221" y="198"/>
                    </a:cubicBezTo>
                    <a:cubicBezTo>
                      <a:pt x="214" y="209"/>
                      <a:pt x="208" y="220"/>
                      <a:pt x="201" y="230"/>
                    </a:cubicBezTo>
                    <a:cubicBezTo>
                      <a:pt x="190" y="245"/>
                      <a:pt x="179" y="260"/>
                      <a:pt x="167" y="274"/>
                    </a:cubicBezTo>
                    <a:cubicBezTo>
                      <a:pt x="152" y="292"/>
                      <a:pt x="136" y="309"/>
                      <a:pt x="116" y="322"/>
                    </a:cubicBezTo>
                    <a:cubicBezTo>
                      <a:pt x="95" y="336"/>
                      <a:pt x="72" y="343"/>
                      <a:pt x="46" y="338"/>
                    </a:cubicBezTo>
                    <a:cubicBezTo>
                      <a:pt x="30" y="335"/>
                      <a:pt x="17" y="326"/>
                      <a:pt x="9" y="310"/>
                    </a:cubicBezTo>
                    <a:cubicBezTo>
                      <a:pt x="3" y="299"/>
                      <a:pt x="1" y="288"/>
                      <a:pt x="1" y="275"/>
                    </a:cubicBezTo>
                    <a:cubicBezTo>
                      <a:pt x="0" y="254"/>
                      <a:pt x="4" y="234"/>
                      <a:pt x="11" y="214"/>
                    </a:cubicBezTo>
                    <a:cubicBezTo>
                      <a:pt x="17" y="196"/>
                      <a:pt x="25" y="178"/>
                      <a:pt x="34" y="161"/>
                    </a:cubicBezTo>
                    <a:cubicBezTo>
                      <a:pt x="46" y="140"/>
                      <a:pt x="57" y="120"/>
                      <a:pt x="72" y="101"/>
                    </a:cubicBezTo>
                    <a:cubicBezTo>
                      <a:pt x="84" y="86"/>
                      <a:pt x="95" y="71"/>
                      <a:pt x="109" y="58"/>
                    </a:cubicBezTo>
                    <a:cubicBezTo>
                      <a:pt x="130" y="37"/>
                      <a:pt x="153" y="18"/>
                      <a:pt x="181" y="8"/>
                    </a:cubicBezTo>
                    <a:cubicBezTo>
                      <a:pt x="200" y="1"/>
                      <a:pt x="219" y="0"/>
                      <a:pt x="237" y="11"/>
                    </a:cubicBezTo>
                    <a:cubicBezTo>
                      <a:pt x="250" y="19"/>
                      <a:pt x="258" y="31"/>
                      <a:pt x="263" y="46"/>
                    </a:cubicBezTo>
                    <a:cubicBezTo>
                      <a:pt x="270" y="67"/>
                      <a:pt x="267" y="89"/>
                      <a:pt x="262" y="110"/>
                    </a:cubicBezTo>
                    <a:cubicBezTo>
                      <a:pt x="260" y="115"/>
                      <a:pt x="259" y="120"/>
                      <a:pt x="257" y="124"/>
                    </a:cubicBezTo>
                    <a:cubicBezTo>
                      <a:pt x="255" y="130"/>
                      <a:pt x="256" y="131"/>
                      <a:pt x="262" y="131"/>
                    </a:cubicBezTo>
                    <a:cubicBezTo>
                      <a:pt x="280" y="132"/>
                      <a:pt x="296" y="125"/>
                      <a:pt x="309" y="112"/>
                    </a:cubicBezTo>
                    <a:cubicBezTo>
                      <a:pt x="321" y="100"/>
                      <a:pt x="333" y="87"/>
                      <a:pt x="345" y="76"/>
                    </a:cubicBezTo>
                    <a:cubicBezTo>
                      <a:pt x="359" y="63"/>
                      <a:pt x="373" y="50"/>
                      <a:pt x="388" y="38"/>
                    </a:cubicBezTo>
                    <a:cubicBezTo>
                      <a:pt x="403" y="25"/>
                      <a:pt x="420" y="14"/>
                      <a:pt x="440" y="8"/>
                    </a:cubicBezTo>
                    <a:cubicBezTo>
                      <a:pt x="453" y="3"/>
                      <a:pt x="468" y="1"/>
                      <a:pt x="482" y="4"/>
                    </a:cubicBezTo>
                    <a:cubicBezTo>
                      <a:pt x="504" y="10"/>
                      <a:pt x="518" y="22"/>
                      <a:pt x="522" y="46"/>
                    </a:cubicBezTo>
                    <a:cubicBezTo>
                      <a:pt x="526" y="66"/>
                      <a:pt x="519" y="84"/>
                      <a:pt x="509" y="101"/>
                    </a:cubicBezTo>
                    <a:cubicBezTo>
                      <a:pt x="503" y="110"/>
                      <a:pt x="497" y="118"/>
                      <a:pt x="489" y="124"/>
                    </a:cubicBezTo>
                    <a:cubicBezTo>
                      <a:pt x="479" y="132"/>
                      <a:pt x="465" y="133"/>
                      <a:pt x="454" y="127"/>
                    </a:cubicBezTo>
                    <a:cubicBezTo>
                      <a:pt x="446" y="121"/>
                      <a:pt x="441" y="108"/>
                      <a:pt x="443" y="96"/>
                    </a:cubicBezTo>
                    <a:cubicBezTo>
                      <a:pt x="448" y="74"/>
                      <a:pt x="464" y="61"/>
                      <a:pt x="487" y="59"/>
                    </a:cubicBezTo>
                    <a:cubicBezTo>
                      <a:pt x="488" y="59"/>
                      <a:pt x="489" y="58"/>
                      <a:pt x="490" y="57"/>
                    </a:cubicBezTo>
                    <a:cubicBezTo>
                      <a:pt x="490" y="56"/>
                      <a:pt x="490" y="55"/>
                      <a:pt x="489" y="54"/>
                    </a:cubicBezTo>
                    <a:cubicBezTo>
                      <a:pt x="483" y="47"/>
                      <a:pt x="474" y="46"/>
                      <a:pt x="466" y="50"/>
                    </a:cubicBezTo>
                    <a:cubicBezTo>
                      <a:pt x="455" y="55"/>
                      <a:pt x="447" y="63"/>
                      <a:pt x="439" y="72"/>
                    </a:cubicBezTo>
                    <a:cubicBezTo>
                      <a:pt x="427" y="87"/>
                      <a:pt x="415" y="101"/>
                      <a:pt x="404" y="117"/>
                    </a:cubicBezTo>
                    <a:cubicBezTo>
                      <a:pt x="396" y="128"/>
                      <a:pt x="389" y="140"/>
                      <a:pt x="382" y="152"/>
                    </a:cubicBezTo>
                    <a:cubicBezTo>
                      <a:pt x="373" y="168"/>
                      <a:pt x="364" y="184"/>
                      <a:pt x="357" y="201"/>
                    </a:cubicBezTo>
                    <a:cubicBezTo>
                      <a:pt x="348" y="220"/>
                      <a:pt x="343" y="240"/>
                      <a:pt x="346" y="262"/>
                    </a:cubicBezTo>
                    <a:cubicBezTo>
                      <a:pt x="347" y="276"/>
                      <a:pt x="359" y="284"/>
                      <a:pt x="374" y="280"/>
                    </a:cubicBezTo>
                    <a:cubicBezTo>
                      <a:pt x="392" y="276"/>
                      <a:pt x="408" y="265"/>
                      <a:pt x="422" y="254"/>
                    </a:cubicBezTo>
                    <a:cubicBezTo>
                      <a:pt x="434" y="244"/>
                      <a:pt x="445" y="235"/>
                      <a:pt x="455" y="224"/>
                    </a:cubicBezTo>
                    <a:cubicBezTo>
                      <a:pt x="467" y="212"/>
                      <a:pt x="477" y="199"/>
                      <a:pt x="487" y="185"/>
                    </a:cubicBezTo>
                    <a:cubicBezTo>
                      <a:pt x="501" y="166"/>
                      <a:pt x="515" y="146"/>
                      <a:pt x="529" y="127"/>
                    </a:cubicBezTo>
                    <a:cubicBezTo>
                      <a:pt x="540" y="113"/>
                      <a:pt x="551" y="99"/>
                      <a:pt x="563" y="85"/>
                    </a:cubicBezTo>
                    <a:cubicBezTo>
                      <a:pt x="574" y="72"/>
                      <a:pt x="585" y="59"/>
                      <a:pt x="597" y="46"/>
                    </a:cubicBezTo>
                    <a:cubicBezTo>
                      <a:pt x="615" y="29"/>
                      <a:pt x="635" y="15"/>
                      <a:pt x="659" y="8"/>
                    </a:cubicBezTo>
                    <a:cubicBezTo>
                      <a:pt x="673" y="4"/>
                      <a:pt x="688" y="1"/>
                      <a:pt x="703" y="7"/>
                    </a:cubicBezTo>
                    <a:cubicBezTo>
                      <a:pt x="708" y="10"/>
                      <a:pt x="714" y="13"/>
                      <a:pt x="719" y="16"/>
                    </a:cubicBezTo>
                    <a:cubicBezTo>
                      <a:pt x="724" y="20"/>
                      <a:pt x="725" y="19"/>
                      <a:pt x="727" y="14"/>
                    </a:cubicBezTo>
                    <a:cubicBezTo>
                      <a:pt x="730" y="7"/>
                      <a:pt x="731" y="7"/>
                      <a:pt x="739" y="7"/>
                    </a:cubicBezTo>
                    <a:cubicBezTo>
                      <a:pt x="761" y="7"/>
                      <a:pt x="783" y="7"/>
                      <a:pt x="805" y="7"/>
                    </a:cubicBezTo>
                    <a:cubicBezTo>
                      <a:pt x="807" y="7"/>
                      <a:pt x="808" y="6"/>
                      <a:pt x="810" y="7"/>
                    </a:cubicBezTo>
                    <a:cubicBezTo>
                      <a:pt x="812" y="7"/>
                      <a:pt x="814" y="7"/>
                      <a:pt x="815" y="9"/>
                    </a:cubicBezTo>
                    <a:cubicBezTo>
                      <a:pt x="816" y="9"/>
                      <a:pt x="816" y="12"/>
                      <a:pt x="815" y="13"/>
                    </a:cubicBezTo>
                    <a:cubicBezTo>
                      <a:pt x="809" y="25"/>
                      <a:pt x="802" y="37"/>
                      <a:pt x="795" y="50"/>
                    </a:cubicBezTo>
                    <a:cubicBezTo>
                      <a:pt x="787" y="64"/>
                      <a:pt x="779" y="79"/>
                      <a:pt x="772" y="94"/>
                    </a:cubicBezTo>
                    <a:cubicBezTo>
                      <a:pt x="762" y="112"/>
                      <a:pt x="752" y="130"/>
                      <a:pt x="743" y="148"/>
                    </a:cubicBezTo>
                    <a:cubicBezTo>
                      <a:pt x="738" y="157"/>
                      <a:pt x="733" y="167"/>
                      <a:pt x="728" y="176"/>
                    </a:cubicBezTo>
                    <a:cubicBezTo>
                      <a:pt x="719" y="193"/>
                      <a:pt x="710" y="210"/>
                      <a:pt x="701" y="227"/>
                    </a:cubicBezTo>
                    <a:cubicBezTo>
                      <a:pt x="697" y="235"/>
                      <a:pt x="692" y="243"/>
                      <a:pt x="688" y="251"/>
                    </a:cubicBezTo>
                    <a:cubicBezTo>
                      <a:pt x="687" y="253"/>
                      <a:pt x="688" y="257"/>
                      <a:pt x="689" y="258"/>
                    </a:cubicBezTo>
                    <a:cubicBezTo>
                      <a:pt x="691" y="259"/>
                      <a:pt x="695" y="259"/>
                      <a:pt x="696" y="258"/>
                    </a:cubicBezTo>
                    <a:cubicBezTo>
                      <a:pt x="710" y="249"/>
                      <a:pt x="721" y="238"/>
                      <a:pt x="731" y="225"/>
                    </a:cubicBezTo>
                    <a:cubicBezTo>
                      <a:pt x="744" y="210"/>
                      <a:pt x="755" y="193"/>
                      <a:pt x="763" y="174"/>
                    </a:cubicBezTo>
                    <a:cubicBezTo>
                      <a:pt x="766" y="169"/>
                      <a:pt x="769" y="167"/>
                      <a:pt x="776" y="168"/>
                    </a:cubicBezTo>
                    <a:cubicBezTo>
                      <a:pt x="783" y="169"/>
                      <a:pt x="790" y="168"/>
                      <a:pt x="798" y="168"/>
                    </a:cubicBezTo>
                    <a:cubicBezTo>
                      <a:pt x="802" y="167"/>
                      <a:pt x="805" y="171"/>
                      <a:pt x="803" y="174"/>
                    </a:cubicBezTo>
                    <a:cubicBezTo>
                      <a:pt x="793" y="195"/>
                      <a:pt x="782" y="216"/>
                      <a:pt x="768" y="234"/>
                    </a:cubicBezTo>
                    <a:cubicBezTo>
                      <a:pt x="757" y="249"/>
                      <a:pt x="745" y="263"/>
                      <a:pt x="732" y="276"/>
                    </a:cubicBezTo>
                    <a:cubicBezTo>
                      <a:pt x="718" y="291"/>
                      <a:pt x="702" y="304"/>
                      <a:pt x="686" y="317"/>
                    </a:cubicBezTo>
                    <a:cubicBezTo>
                      <a:pt x="673" y="327"/>
                      <a:pt x="657" y="334"/>
                      <a:pt x="640" y="338"/>
                    </a:cubicBezTo>
                    <a:cubicBezTo>
                      <a:pt x="628" y="341"/>
                      <a:pt x="615" y="341"/>
                      <a:pt x="604" y="333"/>
                    </a:cubicBezTo>
                    <a:cubicBezTo>
                      <a:pt x="596" y="329"/>
                      <a:pt x="592" y="321"/>
                      <a:pt x="591" y="313"/>
                    </a:cubicBezTo>
                    <a:cubicBezTo>
                      <a:pt x="590" y="310"/>
                      <a:pt x="589" y="308"/>
                      <a:pt x="588" y="305"/>
                    </a:cubicBezTo>
                    <a:cubicBezTo>
                      <a:pt x="586" y="307"/>
                      <a:pt x="584" y="308"/>
                      <a:pt x="582" y="309"/>
                    </a:cubicBezTo>
                    <a:cubicBezTo>
                      <a:pt x="566" y="325"/>
                      <a:pt x="546" y="335"/>
                      <a:pt x="524" y="339"/>
                    </a:cubicBezTo>
                    <a:cubicBezTo>
                      <a:pt x="505" y="341"/>
                      <a:pt x="487" y="338"/>
                      <a:pt x="474" y="324"/>
                    </a:cubicBezTo>
                    <a:cubicBezTo>
                      <a:pt x="465" y="315"/>
                      <a:pt x="460" y="304"/>
                      <a:pt x="460" y="291"/>
                    </a:cubicBezTo>
                    <a:cubicBezTo>
                      <a:pt x="459" y="284"/>
                      <a:pt x="460" y="277"/>
                      <a:pt x="460" y="269"/>
                    </a:cubicBezTo>
                    <a:cubicBezTo>
                      <a:pt x="460" y="268"/>
                      <a:pt x="460" y="267"/>
                      <a:pt x="460" y="264"/>
                    </a:cubicBezTo>
                    <a:close/>
                    <a:moveTo>
                      <a:pt x="561" y="245"/>
                    </a:moveTo>
                    <a:cubicBezTo>
                      <a:pt x="562" y="246"/>
                      <a:pt x="562" y="246"/>
                      <a:pt x="562" y="246"/>
                    </a:cubicBezTo>
                    <a:cubicBezTo>
                      <a:pt x="562" y="247"/>
                      <a:pt x="562" y="248"/>
                      <a:pt x="562" y="249"/>
                    </a:cubicBezTo>
                    <a:cubicBezTo>
                      <a:pt x="562" y="254"/>
                      <a:pt x="562" y="259"/>
                      <a:pt x="567" y="261"/>
                    </a:cubicBezTo>
                    <a:cubicBezTo>
                      <a:pt x="572" y="264"/>
                      <a:pt x="577" y="262"/>
                      <a:pt x="581" y="259"/>
                    </a:cubicBezTo>
                    <a:cubicBezTo>
                      <a:pt x="588" y="253"/>
                      <a:pt x="596" y="247"/>
                      <a:pt x="602" y="239"/>
                    </a:cubicBezTo>
                    <a:cubicBezTo>
                      <a:pt x="615" y="221"/>
                      <a:pt x="627" y="201"/>
                      <a:pt x="639" y="182"/>
                    </a:cubicBezTo>
                    <a:cubicBezTo>
                      <a:pt x="648" y="166"/>
                      <a:pt x="657" y="150"/>
                      <a:pt x="666" y="133"/>
                    </a:cubicBezTo>
                    <a:cubicBezTo>
                      <a:pt x="676" y="115"/>
                      <a:pt x="687" y="96"/>
                      <a:pt x="696" y="77"/>
                    </a:cubicBezTo>
                    <a:cubicBezTo>
                      <a:pt x="699" y="71"/>
                      <a:pt x="700" y="64"/>
                      <a:pt x="701" y="57"/>
                    </a:cubicBezTo>
                    <a:cubicBezTo>
                      <a:pt x="701" y="51"/>
                      <a:pt x="695" y="47"/>
                      <a:pt x="689" y="50"/>
                    </a:cubicBezTo>
                    <a:cubicBezTo>
                      <a:pt x="683" y="53"/>
                      <a:pt x="677" y="57"/>
                      <a:pt x="672" y="61"/>
                    </a:cubicBezTo>
                    <a:cubicBezTo>
                      <a:pt x="664" y="68"/>
                      <a:pt x="656" y="75"/>
                      <a:pt x="650" y="83"/>
                    </a:cubicBezTo>
                    <a:cubicBezTo>
                      <a:pt x="635" y="102"/>
                      <a:pt x="620" y="120"/>
                      <a:pt x="607" y="140"/>
                    </a:cubicBezTo>
                    <a:cubicBezTo>
                      <a:pt x="592" y="163"/>
                      <a:pt x="579" y="187"/>
                      <a:pt x="570" y="212"/>
                    </a:cubicBezTo>
                    <a:cubicBezTo>
                      <a:pt x="567" y="223"/>
                      <a:pt x="564" y="234"/>
                      <a:pt x="561" y="245"/>
                    </a:cubicBezTo>
                    <a:close/>
                    <a:moveTo>
                      <a:pt x="109" y="267"/>
                    </a:moveTo>
                    <a:cubicBezTo>
                      <a:pt x="113" y="266"/>
                      <a:pt x="116" y="265"/>
                      <a:pt x="119" y="263"/>
                    </a:cubicBezTo>
                    <a:cubicBezTo>
                      <a:pt x="135" y="256"/>
                      <a:pt x="147" y="244"/>
                      <a:pt x="157" y="231"/>
                    </a:cubicBezTo>
                    <a:cubicBezTo>
                      <a:pt x="174" y="211"/>
                      <a:pt x="188" y="190"/>
                      <a:pt x="199" y="166"/>
                    </a:cubicBezTo>
                    <a:cubicBezTo>
                      <a:pt x="201" y="161"/>
                      <a:pt x="201" y="159"/>
                      <a:pt x="195" y="157"/>
                    </a:cubicBezTo>
                    <a:cubicBezTo>
                      <a:pt x="180" y="150"/>
                      <a:pt x="165" y="141"/>
                      <a:pt x="153" y="128"/>
                    </a:cubicBezTo>
                    <a:cubicBezTo>
                      <a:pt x="150" y="125"/>
                      <a:pt x="148" y="125"/>
                      <a:pt x="146" y="128"/>
                    </a:cubicBezTo>
                    <a:cubicBezTo>
                      <a:pt x="142" y="134"/>
                      <a:pt x="138" y="140"/>
                      <a:pt x="134" y="145"/>
                    </a:cubicBezTo>
                    <a:cubicBezTo>
                      <a:pt x="118" y="170"/>
                      <a:pt x="105" y="195"/>
                      <a:pt x="98" y="223"/>
                    </a:cubicBezTo>
                    <a:cubicBezTo>
                      <a:pt x="95" y="234"/>
                      <a:pt x="94" y="244"/>
                      <a:pt x="96" y="255"/>
                    </a:cubicBezTo>
                    <a:cubicBezTo>
                      <a:pt x="97" y="261"/>
                      <a:pt x="103" y="266"/>
                      <a:pt x="109" y="267"/>
                    </a:cubicBezTo>
                    <a:close/>
                    <a:moveTo>
                      <a:pt x="235" y="72"/>
                    </a:moveTo>
                    <a:cubicBezTo>
                      <a:pt x="234" y="68"/>
                      <a:pt x="234" y="65"/>
                      <a:pt x="233" y="63"/>
                    </a:cubicBezTo>
                    <a:cubicBezTo>
                      <a:pt x="229" y="55"/>
                      <a:pt x="219" y="52"/>
                      <a:pt x="210" y="55"/>
                    </a:cubicBezTo>
                    <a:cubicBezTo>
                      <a:pt x="197" y="59"/>
                      <a:pt x="189" y="68"/>
                      <a:pt x="183" y="79"/>
                    </a:cubicBezTo>
                    <a:cubicBezTo>
                      <a:pt x="177" y="90"/>
                      <a:pt x="179" y="100"/>
                      <a:pt x="187" y="110"/>
                    </a:cubicBezTo>
                    <a:cubicBezTo>
                      <a:pt x="194" y="118"/>
                      <a:pt x="203" y="122"/>
                      <a:pt x="213" y="125"/>
                    </a:cubicBezTo>
                    <a:cubicBezTo>
                      <a:pt x="216" y="126"/>
                      <a:pt x="219" y="125"/>
                      <a:pt x="220" y="122"/>
                    </a:cubicBezTo>
                    <a:cubicBezTo>
                      <a:pt x="223" y="114"/>
                      <a:pt x="226" y="107"/>
                      <a:pt x="229" y="99"/>
                    </a:cubicBezTo>
                    <a:cubicBezTo>
                      <a:pt x="231" y="90"/>
                      <a:pt x="233" y="81"/>
                      <a:pt x="23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02574AFF-027F-FEA4-B272-F784B0C7CF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0" y="1705"/>
                <a:ext cx="1994" cy="1582"/>
              </a:xfrm>
              <a:custGeom>
                <a:avLst/>
                <a:gdLst>
                  <a:gd name="T0" fmla="*/ 438 w 840"/>
                  <a:gd name="T1" fmla="*/ 52 h 664"/>
                  <a:gd name="T2" fmla="*/ 395 w 840"/>
                  <a:gd name="T3" fmla="*/ 77 h 664"/>
                  <a:gd name="T4" fmla="*/ 308 w 840"/>
                  <a:gd name="T5" fmla="*/ 154 h 664"/>
                  <a:gd name="T6" fmla="*/ 236 w 840"/>
                  <a:gd name="T7" fmla="*/ 243 h 664"/>
                  <a:gd name="T8" fmla="*/ 183 w 840"/>
                  <a:gd name="T9" fmla="*/ 326 h 664"/>
                  <a:gd name="T10" fmla="*/ 135 w 840"/>
                  <a:gd name="T11" fmla="*/ 426 h 664"/>
                  <a:gd name="T12" fmla="*/ 111 w 840"/>
                  <a:gd name="T13" fmla="*/ 510 h 664"/>
                  <a:gd name="T14" fmla="*/ 119 w 840"/>
                  <a:gd name="T15" fmla="*/ 582 h 664"/>
                  <a:gd name="T16" fmla="*/ 184 w 840"/>
                  <a:gd name="T17" fmla="*/ 604 h 664"/>
                  <a:gd name="T18" fmla="*/ 268 w 840"/>
                  <a:gd name="T19" fmla="*/ 544 h 664"/>
                  <a:gd name="T20" fmla="*/ 316 w 840"/>
                  <a:gd name="T21" fmla="*/ 467 h 664"/>
                  <a:gd name="T22" fmla="*/ 331 w 840"/>
                  <a:gd name="T23" fmla="*/ 386 h 664"/>
                  <a:gd name="T24" fmla="*/ 268 w 840"/>
                  <a:gd name="T25" fmla="*/ 419 h 664"/>
                  <a:gd name="T26" fmla="*/ 250 w 840"/>
                  <a:gd name="T27" fmla="*/ 480 h 664"/>
                  <a:gd name="T28" fmla="*/ 178 w 840"/>
                  <a:gd name="T29" fmla="*/ 530 h 664"/>
                  <a:gd name="T30" fmla="*/ 156 w 840"/>
                  <a:gd name="T31" fmla="*/ 552 h 664"/>
                  <a:gd name="T32" fmla="*/ 154 w 840"/>
                  <a:gd name="T33" fmla="*/ 501 h 664"/>
                  <a:gd name="T34" fmla="*/ 175 w 840"/>
                  <a:gd name="T35" fmla="*/ 437 h 664"/>
                  <a:gd name="T36" fmla="*/ 223 w 840"/>
                  <a:gd name="T37" fmla="*/ 368 h 664"/>
                  <a:gd name="T38" fmla="*/ 289 w 840"/>
                  <a:gd name="T39" fmla="*/ 330 h 664"/>
                  <a:gd name="T40" fmla="*/ 367 w 840"/>
                  <a:gd name="T41" fmla="*/ 384 h 664"/>
                  <a:gd name="T42" fmla="*/ 348 w 840"/>
                  <a:gd name="T43" fmla="*/ 478 h 664"/>
                  <a:gd name="T44" fmla="*/ 282 w 840"/>
                  <a:gd name="T45" fmla="*/ 582 h 664"/>
                  <a:gd name="T46" fmla="*/ 209 w 840"/>
                  <a:gd name="T47" fmla="*/ 641 h 664"/>
                  <a:gd name="T48" fmla="*/ 145 w 840"/>
                  <a:gd name="T49" fmla="*/ 662 h 664"/>
                  <a:gd name="T50" fmla="*/ 67 w 840"/>
                  <a:gd name="T51" fmla="*/ 652 h 664"/>
                  <a:gd name="T52" fmla="*/ 2 w 840"/>
                  <a:gd name="T53" fmla="*/ 556 h 664"/>
                  <a:gd name="T54" fmla="*/ 7 w 840"/>
                  <a:gd name="T55" fmla="*/ 474 h 664"/>
                  <a:gd name="T56" fmla="*/ 35 w 840"/>
                  <a:gd name="T57" fmla="*/ 382 h 664"/>
                  <a:gd name="T58" fmla="*/ 84 w 840"/>
                  <a:gd name="T59" fmla="*/ 287 h 664"/>
                  <a:gd name="T60" fmla="*/ 136 w 840"/>
                  <a:gd name="T61" fmla="*/ 212 h 664"/>
                  <a:gd name="T62" fmla="*/ 220 w 840"/>
                  <a:gd name="T63" fmla="*/ 121 h 664"/>
                  <a:gd name="T64" fmla="*/ 354 w 840"/>
                  <a:gd name="T65" fmla="*/ 29 h 664"/>
                  <a:gd name="T66" fmla="*/ 459 w 840"/>
                  <a:gd name="T67" fmla="*/ 2 h 664"/>
                  <a:gd name="T68" fmla="*/ 520 w 840"/>
                  <a:gd name="T69" fmla="*/ 22 h 664"/>
                  <a:gd name="T70" fmla="*/ 636 w 840"/>
                  <a:gd name="T71" fmla="*/ 0 h 664"/>
                  <a:gd name="T72" fmla="*/ 714 w 840"/>
                  <a:gd name="T73" fmla="*/ 15 h 664"/>
                  <a:gd name="T74" fmla="*/ 818 w 840"/>
                  <a:gd name="T75" fmla="*/ 73 h 664"/>
                  <a:gd name="T76" fmla="*/ 836 w 840"/>
                  <a:gd name="T77" fmla="*/ 92 h 664"/>
                  <a:gd name="T78" fmla="*/ 782 w 840"/>
                  <a:gd name="T79" fmla="*/ 154 h 664"/>
                  <a:gd name="T80" fmla="*/ 771 w 840"/>
                  <a:gd name="T81" fmla="*/ 161 h 664"/>
                  <a:gd name="T82" fmla="*/ 679 w 840"/>
                  <a:gd name="T83" fmla="*/ 101 h 664"/>
                  <a:gd name="T84" fmla="*/ 572 w 840"/>
                  <a:gd name="T85" fmla="*/ 54 h 664"/>
                  <a:gd name="T86" fmla="*/ 531 w 840"/>
                  <a:gd name="T87" fmla="*/ 61 h 664"/>
                  <a:gd name="T88" fmla="*/ 509 w 840"/>
                  <a:gd name="T89" fmla="*/ 170 h 664"/>
                  <a:gd name="T90" fmla="*/ 439 w 840"/>
                  <a:gd name="T91" fmla="*/ 262 h 664"/>
                  <a:gd name="T92" fmla="*/ 342 w 840"/>
                  <a:gd name="T93" fmla="*/ 261 h 664"/>
                  <a:gd name="T94" fmla="*/ 351 w 840"/>
                  <a:gd name="T95" fmla="*/ 173 h 664"/>
                  <a:gd name="T96" fmla="*/ 427 w 840"/>
                  <a:gd name="T97" fmla="*/ 76 h 664"/>
                  <a:gd name="T98" fmla="*/ 462 w 840"/>
                  <a:gd name="T99" fmla="*/ 48 h 664"/>
                  <a:gd name="T100" fmla="*/ 378 w 840"/>
                  <a:gd name="T101" fmla="*/ 246 h 664"/>
                  <a:gd name="T102" fmla="*/ 400 w 840"/>
                  <a:gd name="T103" fmla="*/ 251 h 664"/>
                  <a:gd name="T104" fmla="*/ 484 w 840"/>
                  <a:gd name="T105" fmla="*/ 140 h 664"/>
                  <a:gd name="T106" fmla="*/ 487 w 840"/>
                  <a:gd name="T107" fmla="*/ 76 h 664"/>
                  <a:gd name="T108" fmla="*/ 385 w 840"/>
                  <a:gd name="T109" fmla="*/ 189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40" h="664">
                    <a:moveTo>
                      <a:pt x="462" y="48"/>
                    </a:moveTo>
                    <a:cubicBezTo>
                      <a:pt x="452" y="46"/>
                      <a:pt x="445" y="49"/>
                      <a:pt x="438" y="52"/>
                    </a:cubicBezTo>
                    <a:cubicBezTo>
                      <a:pt x="431" y="55"/>
                      <a:pt x="423" y="59"/>
                      <a:pt x="416" y="63"/>
                    </a:cubicBezTo>
                    <a:cubicBezTo>
                      <a:pt x="409" y="67"/>
                      <a:pt x="402" y="72"/>
                      <a:pt x="395" y="77"/>
                    </a:cubicBezTo>
                    <a:cubicBezTo>
                      <a:pt x="378" y="91"/>
                      <a:pt x="361" y="104"/>
                      <a:pt x="344" y="119"/>
                    </a:cubicBezTo>
                    <a:cubicBezTo>
                      <a:pt x="331" y="130"/>
                      <a:pt x="320" y="142"/>
                      <a:pt x="308" y="154"/>
                    </a:cubicBezTo>
                    <a:cubicBezTo>
                      <a:pt x="297" y="167"/>
                      <a:pt x="285" y="179"/>
                      <a:pt x="275" y="192"/>
                    </a:cubicBezTo>
                    <a:cubicBezTo>
                      <a:pt x="262" y="209"/>
                      <a:pt x="249" y="226"/>
                      <a:pt x="236" y="243"/>
                    </a:cubicBezTo>
                    <a:cubicBezTo>
                      <a:pt x="225" y="258"/>
                      <a:pt x="215" y="274"/>
                      <a:pt x="205" y="290"/>
                    </a:cubicBezTo>
                    <a:cubicBezTo>
                      <a:pt x="197" y="301"/>
                      <a:pt x="190" y="314"/>
                      <a:pt x="183" y="326"/>
                    </a:cubicBezTo>
                    <a:cubicBezTo>
                      <a:pt x="173" y="344"/>
                      <a:pt x="164" y="361"/>
                      <a:pt x="155" y="379"/>
                    </a:cubicBezTo>
                    <a:cubicBezTo>
                      <a:pt x="148" y="394"/>
                      <a:pt x="141" y="410"/>
                      <a:pt x="135" y="426"/>
                    </a:cubicBezTo>
                    <a:cubicBezTo>
                      <a:pt x="130" y="439"/>
                      <a:pt x="125" y="452"/>
                      <a:pt x="121" y="465"/>
                    </a:cubicBezTo>
                    <a:cubicBezTo>
                      <a:pt x="116" y="479"/>
                      <a:pt x="112" y="495"/>
                      <a:pt x="111" y="510"/>
                    </a:cubicBezTo>
                    <a:cubicBezTo>
                      <a:pt x="110" y="520"/>
                      <a:pt x="109" y="530"/>
                      <a:pt x="109" y="539"/>
                    </a:cubicBezTo>
                    <a:cubicBezTo>
                      <a:pt x="109" y="554"/>
                      <a:pt x="111" y="569"/>
                      <a:pt x="119" y="582"/>
                    </a:cubicBezTo>
                    <a:cubicBezTo>
                      <a:pt x="126" y="595"/>
                      <a:pt x="138" y="602"/>
                      <a:pt x="153" y="606"/>
                    </a:cubicBezTo>
                    <a:cubicBezTo>
                      <a:pt x="163" y="608"/>
                      <a:pt x="173" y="606"/>
                      <a:pt x="184" y="604"/>
                    </a:cubicBezTo>
                    <a:cubicBezTo>
                      <a:pt x="198" y="602"/>
                      <a:pt x="210" y="595"/>
                      <a:pt x="222" y="587"/>
                    </a:cubicBezTo>
                    <a:cubicBezTo>
                      <a:pt x="239" y="575"/>
                      <a:pt x="255" y="561"/>
                      <a:pt x="268" y="544"/>
                    </a:cubicBezTo>
                    <a:cubicBezTo>
                      <a:pt x="282" y="529"/>
                      <a:pt x="294" y="512"/>
                      <a:pt x="303" y="494"/>
                    </a:cubicBezTo>
                    <a:cubicBezTo>
                      <a:pt x="308" y="485"/>
                      <a:pt x="312" y="476"/>
                      <a:pt x="316" y="467"/>
                    </a:cubicBezTo>
                    <a:cubicBezTo>
                      <a:pt x="321" y="453"/>
                      <a:pt x="326" y="439"/>
                      <a:pt x="330" y="425"/>
                    </a:cubicBezTo>
                    <a:cubicBezTo>
                      <a:pt x="333" y="412"/>
                      <a:pt x="336" y="399"/>
                      <a:pt x="331" y="386"/>
                    </a:cubicBezTo>
                    <a:cubicBezTo>
                      <a:pt x="329" y="377"/>
                      <a:pt x="321" y="373"/>
                      <a:pt x="312" y="376"/>
                    </a:cubicBezTo>
                    <a:cubicBezTo>
                      <a:pt x="290" y="383"/>
                      <a:pt x="276" y="398"/>
                      <a:pt x="268" y="419"/>
                    </a:cubicBezTo>
                    <a:cubicBezTo>
                      <a:pt x="261" y="438"/>
                      <a:pt x="256" y="457"/>
                      <a:pt x="254" y="476"/>
                    </a:cubicBezTo>
                    <a:cubicBezTo>
                      <a:pt x="254" y="478"/>
                      <a:pt x="252" y="480"/>
                      <a:pt x="250" y="480"/>
                    </a:cubicBezTo>
                    <a:cubicBezTo>
                      <a:pt x="240" y="486"/>
                      <a:pt x="229" y="491"/>
                      <a:pt x="218" y="497"/>
                    </a:cubicBezTo>
                    <a:cubicBezTo>
                      <a:pt x="203" y="506"/>
                      <a:pt x="190" y="517"/>
                      <a:pt x="178" y="530"/>
                    </a:cubicBezTo>
                    <a:cubicBezTo>
                      <a:pt x="172" y="536"/>
                      <a:pt x="166" y="543"/>
                      <a:pt x="160" y="550"/>
                    </a:cubicBezTo>
                    <a:cubicBezTo>
                      <a:pt x="159" y="551"/>
                      <a:pt x="157" y="553"/>
                      <a:pt x="156" y="552"/>
                    </a:cubicBezTo>
                    <a:cubicBezTo>
                      <a:pt x="154" y="551"/>
                      <a:pt x="152" y="549"/>
                      <a:pt x="152" y="547"/>
                    </a:cubicBezTo>
                    <a:cubicBezTo>
                      <a:pt x="152" y="532"/>
                      <a:pt x="151" y="516"/>
                      <a:pt x="154" y="501"/>
                    </a:cubicBezTo>
                    <a:cubicBezTo>
                      <a:pt x="157" y="492"/>
                      <a:pt x="158" y="482"/>
                      <a:pt x="161" y="473"/>
                    </a:cubicBezTo>
                    <a:cubicBezTo>
                      <a:pt x="165" y="461"/>
                      <a:pt x="170" y="449"/>
                      <a:pt x="175" y="437"/>
                    </a:cubicBezTo>
                    <a:cubicBezTo>
                      <a:pt x="179" y="428"/>
                      <a:pt x="184" y="420"/>
                      <a:pt x="189" y="411"/>
                    </a:cubicBezTo>
                    <a:cubicBezTo>
                      <a:pt x="199" y="396"/>
                      <a:pt x="209" y="381"/>
                      <a:pt x="223" y="368"/>
                    </a:cubicBezTo>
                    <a:cubicBezTo>
                      <a:pt x="232" y="361"/>
                      <a:pt x="241" y="354"/>
                      <a:pt x="249" y="347"/>
                    </a:cubicBezTo>
                    <a:cubicBezTo>
                      <a:pt x="261" y="338"/>
                      <a:pt x="275" y="332"/>
                      <a:pt x="289" y="330"/>
                    </a:cubicBezTo>
                    <a:cubicBezTo>
                      <a:pt x="310" y="326"/>
                      <a:pt x="330" y="329"/>
                      <a:pt x="347" y="344"/>
                    </a:cubicBezTo>
                    <a:cubicBezTo>
                      <a:pt x="360" y="354"/>
                      <a:pt x="367" y="368"/>
                      <a:pt x="367" y="384"/>
                    </a:cubicBezTo>
                    <a:cubicBezTo>
                      <a:pt x="366" y="399"/>
                      <a:pt x="365" y="414"/>
                      <a:pt x="362" y="428"/>
                    </a:cubicBezTo>
                    <a:cubicBezTo>
                      <a:pt x="359" y="445"/>
                      <a:pt x="354" y="461"/>
                      <a:pt x="348" y="478"/>
                    </a:cubicBezTo>
                    <a:cubicBezTo>
                      <a:pt x="341" y="498"/>
                      <a:pt x="331" y="516"/>
                      <a:pt x="320" y="534"/>
                    </a:cubicBezTo>
                    <a:cubicBezTo>
                      <a:pt x="309" y="551"/>
                      <a:pt x="296" y="567"/>
                      <a:pt x="282" y="582"/>
                    </a:cubicBezTo>
                    <a:cubicBezTo>
                      <a:pt x="268" y="596"/>
                      <a:pt x="253" y="608"/>
                      <a:pt x="239" y="620"/>
                    </a:cubicBezTo>
                    <a:cubicBezTo>
                      <a:pt x="229" y="628"/>
                      <a:pt x="219" y="635"/>
                      <a:pt x="209" y="641"/>
                    </a:cubicBezTo>
                    <a:cubicBezTo>
                      <a:pt x="197" y="647"/>
                      <a:pt x="184" y="652"/>
                      <a:pt x="171" y="656"/>
                    </a:cubicBezTo>
                    <a:cubicBezTo>
                      <a:pt x="163" y="659"/>
                      <a:pt x="154" y="661"/>
                      <a:pt x="145" y="662"/>
                    </a:cubicBezTo>
                    <a:cubicBezTo>
                      <a:pt x="132" y="664"/>
                      <a:pt x="118" y="664"/>
                      <a:pt x="104" y="662"/>
                    </a:cubicBezTo>
                    <a:cubicBezTo>
                      <a:pt x="91" y="660"/>
                      <a:pt x="79" y="657"/>
                      <a:pt x="67" y="652"/>
                    </a:cubicBezTo>
                    <a:cubicBezTo>
                      <a:pt x="47" y="643"/>
                      <a:pt x="32" y="630"/>
                      <a:pt x="20" y="612"/>
                    </a:cubicBezTo>
                    <a:cubicBezTo>
                      <a:pt x="10" y="595"/>
                      <a:pt x="4" y="576"/>
                      <a:pt x="2" y="556"/>
                    </a:cubicBezTo>
                    <a:cubicBezTo>
                      <a:pt x="1" y="547"/>
                      <a:pt x="0" y="538"/>
                      <a:pt x="1" y="530"/>
                    </a:cubicBezTo>
                    <a:cubicBezTo>
                      <a:pt x="2" y="511"/>
                      <a:pt x="4" y="492"/>
                      <a:pt x="7" y="474"/>
                    </a:cubicBezTo>
                    <a:cubicBezTo>
                      <a:pt x="9" y="459"/>
                      <a:pt x="12" y="445"/>
                      <a:pt x="17" y="431"/>
                    </a:cubicBezTo>
                    <a:cubicBezTo>
                      <a:pt x="22" y="415"/>
                      <a:pt x="28" y="399"/>
                      <a:pt x="35" y="382"/>
                    </a:cubicBezTo>
                    <a:cubicBezTo>
                      <a:pt x="41" y="368"/>
                      <a:pt x="47" y="353"/>
                      <a:pt x="54" y="340"/>
                    </a:cubicBezTo>
                    <a:cubicBezTo>
                      <a:pt x="64" y="322"/>
                      <a:pt x="74" y="304"/>
                      <a:pt x="84" y="287"/>
                    </a:cubicBezTo>
                    <a:cubicBezTo>
                      <a:pt x="91" y="275"/>
                      <a:pt x="98" y="264"/>
                      <a:pt x="106" y="252"/>
                    </a:cubicBezTo>
                    <a:cubicBezTo>
                      <a:pt x="116" y="239"/>
                      <a:pt x="125" y="225"/>
                      <a:pt x="136" y="212"/>
                    </a:cubicBezTo>
                    <a:cubicBezTo>
                      <a:pt x="154" y="191"/>
                      <a:pt x="172" y="170"/>
                      <a:pt x="191" y="149"/>
                    </a:cubicBezTo>
                    <a:cubicBezTo>
                      <a:pt x="200" y="139"/>
                      <a:pt x="210" y="130"/>
                      <a:pt x="220" y="121"/>
                    </a:cubicBezTo>
                    <a:cubicBezTo>
                      <a:pt x="242" y="101"/>
                      <a:pt x="265" y="83"/>
                      <a:pt x="289" y="66"/>
                    </a:cubicBezTo>
                    <a:cubicBezTo>
                      <a:pt x="310" y="52"/>
                      <a:pt x="331" y="40"/>
                      <a:pt x="354" y="29"/>
                    </a:cubicBezTo>
                    <a:cubicBezTo>
                      <a:pt x="372" y="21"/>
                      <a:pt x="390" y="14"/>
                      <a:pt x="409" y="9"/>
                    </a:cubicBezTo>
                    <a:cubicBezTo>
                      <a:pt x="426" y="5"/>
                      <a:pt x="442" y="2"/>
                      <a:pt x="459" y="2"/>
                    </a:cubicBezTo>
                    <a:cubicBezTo>
                      <a:pt x="477" y="3"/>
                      <a:pt x="494" y="8"/>
                      <a:pt x="508" y="20"/>
                    </a:cubicBezTo>
                    <a:cubicBezTo>
                      <a:pt x="512" y="23"/>
                      <a:pt x="516" y="23"/>
                      <a:pt x="520" y="22"/>
                    </a:cubicBezTo>
                    <a:cubicBezTo>
                      <a:pt x="539" y="14"/>
                      <a:pt x="559" y="9"/>
                      <a:pt x="580" y="5"/>
                    </a:cubicBezTo>
                    <a:cubicBezTo>
                      <a:pt x="598" y="2"/>
                      <a:pt x="617" y="0"/>
                      <a:pt x="636" y="0"/>
                    </a:cubicBezTo>
                    <a:cubicBezTo>
                      <a:pt x="649" y="1"/>
                      <a:pt x="663" y="3"/>
                      <a:pt x="676" y="5"/>
                    </a:cubicBezTo>
                    <a:cubicBezTo>
                      <a:pt x="689" y="8"/>
                      <a:pt x="702" y="11"/>
                      <a:pt x="714" y="15"/>
                    </a:cubicBezTo>
                    <a:cubicBezTo>
                      <a:pt x="727" y="20"/>
                      <a:pt x="739" y="26"/>
                      <a:pt x="751" y="33"/>
                    </a:cubicBezTo>
                    <a:cubicBezTo>
                      <a:pt x="774" y="46"/>
                      <a:pt x="796" y="60"/>
                      <a:pt x="818" y="73"/>
                    </a:cubicBezTo>
                    <a:cubicBezTo>
                      <a:pt x="823" y="77"/>
                      <a:pt x="829" y="80"/>
                      <a:pt x="834" y="82"/>
                    </a:cubicBezTo>
                    <a:cubicBezTo>
                      <a:pt x="840" y="86"/>
                      <a:pt x="840" y="88"/>
                      <a:pt x="836" y="92"/>
                    </a:cubicBezTo>
                    <a:cubicBezTo>
                      <a:pt x="824" y="105"/>
                      <a:pt x="813" y="118"/>
                      <a:pt x="802" y="131"/>
                    </a:cubicBezTo>
                    <a:cubicBezTo>
                      <a:pt x="795" y="138"/>
                      <a:pt x="789" y="146"/>
                      <a:pt x="782" y="154"/>
                    </a:cubicBezTo>
                    <a:cubicBezTo>
                      <a:pt x="782" y="155"/>
                      <a:pt x="781" y="156"/>
                      <a:pt x="781" y="157"/>
                    </a:cubicBezTo>
                    <a:cubicBezTo>
                      <a:pt x="778" y="162"/>
                      <a:pt x="775" y="163"/>
                      <a:pt x="771" y="161"/>
                    </a:cubicBezTo>
                    <a:cubicBezTo>
                      <a:pt x="756" y="152"/>
                      <a:pt x="741" y="145"/>
                      <a:pt x="727" y="136"/>
                    </a:cubicBezTo>
                    <a:cubicBezTo>
                      <a:pt x="710" y="125"/>
                      <a:pt x="695" y="112"/>
                      <a:pt x="679" y="101"/>
                    </a:cubicBezTo>
                    <a:cubicBezTo>
                      <a:pt x="659" y="86"/>
                      <a:pt x="639" y="72"/>
                      <a:pt x="617" y="64"/>
                    </a:cubicBezTo>
                    <a:cubicBezTo>
                      <a:pt x="602" y="58"/>
                      <a:pt x="588" y="54"/>
                      <a:pt x="572" y="54"/>
                    </a:cubicBezTo>
                    <a:cubicBezTo>
                      <a:pt x="560" y="55"/>
                      <a:pt x="547" y="55"/>
                      <a:pt x="535" y="55"/>
                    </a:cubicBezTo>
                    <a:cubicBezTo>
                      <a:pt x="531" y="55"/>
                      <a:pt x="531" y="57"/>
                      <a:pt x="531" y="61"/>
                    </a:cubicBezTo>
                    <a:cubicBezTo>
                      <a:pt x="530" y="73"/>
                      <a:pt x="530" y="86"/>
                      <a:pt x="529" y="99"/>
                    </a:cubicBezTo>
                    <a:cubicBezTo>
                      <a:pt x="527" y="124"/>
                      <a:pt x="520" y="148"/>
                      <a:pt x="509" y="170"/>
                    </a:cubicBezTo>
                    <a:cubicBezTo>
                      <a:pt x="498" y="193"/>
                      <a:pt x="485" y="215"/>
                      <a:pt x="468" y="234"/>
                    </a:cubicBezTo>
                    <a:cubicBezTo>
                      <a:pt x="459" y="244"/>
                      <a:pt x="450" y="254"/>
                      <a:pt x="439" y="262"/>
                    </a:cubicBezTo>
                    <a:cubicBezTo>
                      <a:pt x="424" y="274"/>
                      <a:pt x="408" y="283"/>
                      <a:pt x="389" y="286"/>
                    </a:cubicBezTo>
                    <a:cubicBezTo>
                      <a:pt x="370" y="289"/>
                      <a:pt x="350" y="278"/>
                      <a:pt x="342" y="261"/>
                    </a:cubicBezTo>
                    <a:cubicBezTo>
                      <a:pt x="335" y="247"/>
                      <a:pt x="334" y="232"/>
                      <a:pt x="337" y="217"/>
                    </a:cubicBezTo>
                    <a:cubicBezTo>
                      <a:pt x="340" y="202"/>
                      <a:pt x="344" y="187"/>
                      <a:pt x="351" y="173"/>
                    </a:cubicBezTo>
                    <a:cubicBezTo>
                      <a:pt x="359" y="159"/>
                      <a:pt x="367" y="145"/>
                      <a:pt x="376" y="132"/>
                    </a:cubicBezTo>
                    <a:cubicBezTo>
                      <a:pt x="391" y="111"/>
                      <a:pt x="408" y="93"/>
                      <a:pt x="427" y="76"/>
                    </a:cubicBezTo>
                    <a:cubicBezTo>
                      <a:pt x="437" y="68"/>
                      <a:pt x="448" y="60"/>
                      <a:pt x="458" y="52"/>
                    </a:cubicBezTo>
                    <a:cubicBezTo>
                      <a:pt x="460" y="51"/>
                      <a:pt x="460" y="50"/>
                      <a:pt x="462" y="48"/>
                    </a:cubicBezTo>
                    <a:close/>
                    <a:moveTo>
                      <a:pt x="374" y="228"/>
                    </a:moveTo>
                    <a:cubicBezTo>
                      <a:pt x="375" y="234"/>
                      <a:pt x="376" y="240"/>
                      <a:pt x="378" y="246"/>
                    </a:cubicBezTo>
                    <a:cubicBezTo>
                      <a:pt x="380" y="250"/>
                      <a:pt x="382" y="255"/>
                      <a:pt x="388" y="255"/>
                    </a:cubicBezTo>
                    <a:cubicBezTo>
                      <a:pt x="392" y="254"/>
                      <a:pt x="396" y="253"/>
                      <a:pt x="400" y="251"/>
                    </a:cubicBezTo>
                    <a:cubicBezTo>
                      <a:pt x="417" y="241"/>
                      <a:pt x="431" y="227"/>
                      <a:pt x="443" y="212"/>
                    </a:cubicBezTo>
                    <a:cubicBezTo>
                      <a:pt x="461" y="190"/>
                      <a:pt x="475" y="166"/>
                      <a:pt x="484" y="140"/>
                    </a:cubicBezTo>
                    <a:cubicBezTo>
                      <a:pt x="490" y="120"/>
                      <a:pt x="494" y="101"/>
                      <a:pt x="495" y="80"/>
                    </a:cubicBezTo>
                    <a:cubicBezTo>
                      <a:pt x="495" y="73"/>
                      <a:pt x="493" y="72"/>
                      <a:pt x="487" y="76"/>
                    </a:cubicBezTo>
                    <a:cubicBezTo>
                      <a:pt x="466" y="87"/>
                      <a:pt x="449" y="101"/>
                      <a:pt x="434" y="118"/>
                    </a:cubicBezTo>
                    <a:cubicBezTo>
                      <a:pt x="415" y="140"/>
                      <a:pt x="398" y="163"/>
                      <a:pt x="385" y="189"/>
                    </a:cubicBezTo>
                    <a:cubicBezTo>
                      <a:pt x="379" y="201"/>
                      <a:pt x="375" y="214"/>
                      <a:pt x="374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C4C1C7B5-B25D-DDA1-9E47-BE5C5D7068F1}"/>
                  </a:ext>
                </a:extLst>
              </p:cNvPr>
              <p:cNvSpPr/>
              <p:nvPr/>
            </p:nvSpPr>
            <p:spPr bwMode="auto">
              <a:xfrm>
                <a:off x="3356" y="1715"/>
                <a:ext cx="2316" cy="1586"/>
              </a:xfrm>
              <a:custGeom>
                <a:avLst/>
                <a:gdLst>
                  <a:gd name="T0" fmla="*/ 129 w 976"/>
                  <a:gd name="T1" fmla="*/ 543 h 666"/>
                  <a:gd name="T2" fmla="*/ 197 w 976"/>
                  <a:gd name="T3" fmla="*/ 607 h 666"/>
                  <a:gd name="T4" fmla="*/ 295 w 976"/>
                  <a:gd name="T5" fmla="*/ 611 h 666"/>
                  <a:gd name="T6" fmla="*/ 423 w 976"/>
                  <a:gd name="T7" fmla="*/ 579 h 666"/>
                  <a:gd name="T8" fmla="*/ 512 w 976"/>
                  <a:gd name="T9" fmla="*/ 555 h 666"/>
                  <a:gd name="T10" fmla="*/ 604 w 976"/>
                  <a:gd name="T11" fmla="*/ 538 h 666"/>
                  <a:gd name="T12" fmla="*/ 724 w 976"/>
                  <a:gd name="T13" fmla="*/ 533 h 666"/>
                  <a:gd name="T14" fmla="*/ 839 w 976"/>
                  <a:gd name="T15" fmla="*/ 557 h 666"/>
                  <a:gd name="T16" fmla="*/ 914 w 976"/>
                  <a:gd name="T17" fmla="*/ 598 h 666"/>
                  <a:gd name="T18" fmla="*/ 974 w 976"/>
                  <a:gd name="T19" fmla="*/ 660 h 666"/>
                  <a:gd name="T20" fmla="*/ 970 w 976"/>
                  <a:gd name="T21" fmla="*/ 665 h 666"/>
                  <a:gd name="T22" fmla="*/ 892 w 976"/>
                  <a:gd name="T23" fmla="*/ 646 h 666"/>
                  <a:gd name="T24" fmla="*/ 828 w 976"/>
                  <a:gd name="T25" fmla="*/ 641 h 666"/>
                  <a:gd name="T26" fmla="*/ 755 w 976"/>
                  <a:gd name="T27" fmla="*/ 649 h 666"/>
                  <a:gd name="T28" fmla="*/ 707 w 976"/>
                  <a:gd name="T29" fmla="*/ 658 h 666"/>
                  <a:gd name="T30" fmla="*/ 643 w 976"/>
                  <a:gd name="T31" fmla="*/ 606 h 666"/>
                  <a:gd name="T32" fmla="*/ 569 w 976"/>
                  <a:gd name="T33" fmla="*/ 593 h 666"/>
                  <a:gd name="T34" fmla="*/ 473 w 976"/>
                  <a:gd name="T35" fmla="*/ 605 h 666"/>
                  <a:gd name="T36" fmla="*/ 353 w 976"/>
                  <a:gd name="T37" fmla="*/ 633 h 666"/>
                  <a:gd name="T38" fmla="*/ 253 w 976"/>
                  <a:gd name="T39" fmla="*/ 657 h 666"/>
                  <a:gd name="T40" fmla="*/ 127 w 976"/>
                  <a:gd name="T41" fmla="*/ 656 h 666"/>
                  <a:gd name="T42" fmla="*/ 37 w 976"/>
                  <a:gd name="T43" fmla="*/ 595 h 666"/>
                  <a:gd name="T44" fmla="*/ 1 w 976"/>
                  <a:gd name="T45" fmla="*/ 504 h 666"/>
                  <a:gd name="T46" fmla="*/ 6 w 976"/>
                  <a:gd name="T47" fmla="*/ 425 h 666"/>
                  <a:gd name="T48" fmla="*/ 39 w 976"/>
                  <a:gd name="T49" fmla="*/ 334 h 666"/>
                  <a:gd name="T50" fmla="*/ 95 w 976"/>
                  <a:gd name="T51" fmla="*/ 234 h 666"/>
                  <a:gd name="T52" fmla="*/ 185 w 976"/>
                  <a:gd name="T53" fmla="*/ 124 h 666"/>
                  <a:gd name="T54" fmla="*/ 288 w 976"/>
                  <a:gd name="T55" fmla="*/ 42 h 666"/>
                  <a:gd name="T56" fmla="*/ 370 w 976"/>
                  <a:gd name="T57" fmla="*/ 7 h 666"/>
                  <a:gd name="T58" fmla="*/ 460 w 976"/>
                  <a:gd name="T59" fmla="*/ 13 h 666"/>
                  <a:gd name="T60" fmla="*/ 477 w 976"/>
                  <a:gd name="T61" fmla="*/ 80 h 666"/>
                  <a:gd name="T62" fmla="*/ 434 w 976"/>
                  <a:gd name="T63" fmla="*/ 133 h 666"/>
                  <a:gd name="T64" fmla="*/ 397 w 976"/>
                  <a:gd name="T65" fmla="*/ 79 h 666"/>
                  <a:gd name="T66" fmla="*/ 440 w 976"/>
                  <a:gd name="T67" fmla="*/ 52 h 666"/>
                  <a:gd name="T68" fmla="*/ 419 w 976"/>
                  <a:gd name="T69" fmla="*/ 37 h 666"/>
                  <a:gd name="T70" fmla="*/ 352 w 976"/>
                  <a:gd name="T71" fmla="*/ 76 h 666"/>
                  <a:gd name="T72" fmla="*/ 255 w 976"/>
                  <a:gd name="T73" fmla="*/ 175 h 666"/>
                  <a:gd name="T74" fmla="*/ 171 w 976"/>
                  <a:gd name="T75" fmla="*/ 310 h 666"/>
                  <a:gd name="T76" fmla="*/ 133 w 976"/>
                  <a:gd name="T77" fmla="*/ 408 h 666"/>
                  <a:gd name="T78" fmla="*/ 121 w 976"/>
                  <a:gd name="T79" fmla="*/ 488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6" h="666">
                    <a:moveTo>
                      <a:pt x="121" y="488"/>
                    </a:moveTo>
                    <a:cubicBezTo>
                      <a:pt x="119" y="506"/>
                      <a:pt x="123" y="525"/>
                      <a:pt x="129" y="543"/>
                    </a:cubicBezTo>
                    <a:cubicBezTo>
                      <a:pt x="133" y="557"/>
                      <a:pt x="140" y="570"/>
                      <a:pt x="150" y="580"/>
                    </a:cubicBezTo>
                    <a:cubicBezTo>
                      <a:pt x="163" y="594"/>
                      <a:pt x="179" y="603"/>
                      <a:pt x="197" y="607"/>
                    </a:cubicBezTo>
                    <a:cubicBezTo>
                      <a:pt x="209" y="610"/>
                      <a:pt x="222" y="612"/>
                      <a:pt x="235" y="613"/>
                    </a:cubicBezTo>
                    <a:cubicBezTo>
                      <a:pt x="255" y="616"/>
                      <a:pt x="275" y="614"/>
                      <a:pt x="295" y="611"/>
                    </a:cubicBezTo>
                    <a:cubicBezTo>
                      <a:pt x="325" y="606"/>
                      <a:pt x="354" y="598"/>
                      <a:pt x="384" y="590"/>
                    </a:cubicBezTo>
                    <a:cubicBezTo>
                      <a:pt x="397" y="586"/>
                      <a:pt x="410" y="583"/>
                      <a:pt x="423" y="579"/>
                    </a:cubicBezTo>
                    <a:cubicBezTo>
                      <a:pt x="439" y="575"/>
                      <a:pt x="455" y="570"/>
                      <a:pt x="471" y="566"/>
                    </a:cubicBezTo>
                    <a:cubicBezTo>
                      <a:pt x="485" y="562"/>
                      <a:pt x="498" y="559"/>
                      <a:pt x="512" y="555"/>
                    </a:cubicBezTo>
                    <a:cubicBezTo>
                      <a:pt x="526" y="552"/>
                      <a:pt x="540" y="548"/>
                      <a:pt x="554" y="546"/>
                    </a:cubicBezTo>
                    <a:cubicBezTo>
                      <a:pt x="570" y="543"/>
                      <a:pt x="587" y="540"/>
                      <a:pt x="604" y="538"/>
                    </a:cubicBezTo>
                    <a:cubicBezTo>
                      <a:pt x="620" y="536"/>
                      <a:pt x="637" y="534"/>
                      <a:pt x="653" y="533"/>
                    </a:cubicBezTo>
                    <a:cubicBezTo>
                      <a:pt x="677" y="532"/>
                      <a:pt x="700" y="531"/>
                      <a:pt x="724" y="533"/>
                    </a:cubicBezTo>
                    <a:cubicBezTo>
                      <a:pt x="745" y="534"/>
                      <a:pt x="766" y="537"/>
                      <a:pt x="787" y="541"/>
                    </a:cubicBezTo>
                    <a:cubicBezTo>
                      <a:pt x="804" y="545"/>
                      <a:pt x="822" y="550"/>
                      <a:pt x="839" y="557"/>
                    </a:cubicBezTo>
                    <a:cubicBezTo>
                      <a:pt x="855" y="563"/>
                      <a:pt x="870" y="571"/>
                      <a:pt x="884" y="579"/>
                    </a:cubicBezTo>
                    <a:cubicBezTo>
                      <a:pt x="895" y="584"/>
                      <a:pt x="905" y="590"/>
                      <a:pt x="914" y="598"/>
                    </a:cubicBezTo>
                    <a:cubicBezTo>
                      <a:pt x="928" y="609"/>
                      <a:pt x="943" y="620"/>
                      <a:pt x="954" y="635"/>
                    </a:cubicBezTo>
                    <a:cubicBezTo>
                      <a:pt x="960" y="643"/>
                      <a:pt x="967" y="651"/>
                      <a:pt x="974" y="660"/>
                    </a:cubicBezTo>
                    <a:cubicBezTo>
                      <a:pt x="975" y="661"/>
                      <a:pt x="975" y="663"/>
                      <a:pt x="976" y="664"/>
                    </a:cubicBezTo>
                    <a:cubicBezTo>
                      <a:pt x="974" y="665"/>
                      <a:pt x="972" y="666"/>
                      <a:pt x="970" y="665"/>
                    </a:cubicBezTo>
                    <a:cubicBezTo>
                      <a:pt x="953" y="661"/>
                      <a:pt x="936" y="656"/>
                      <a:pt x="919" y="651"/>
                    </a:cubicBezTo>
                    <a:cubicBezTo>
                      <a:pt x="910" y="649"/>
                      <a:pt x="901" y="648"/>
                      <a:pt x="892" y="646"/>
                    </a:cubicBezTo>
                    <a:cubicBezTo>
                      <a:pt x="881" y="645"/>
                      <a:pt x="871" y="643"/>
                      <a:pt x="860" y="642"/>
                    </a:cubicBezTo>
                    <a:cubicBezTo>
                      <a:pt x="849" y="642"/>
                      <a:pt x="838" y="641"/>
                      <a:pt x="828" y="641"/>
                    </a:cubicBezTo>
                    <a:cubicBezTo>
                      <a:pt x="813" y="641"/>
                      <a:pt x="798" y="642"/>
                      <a:pt x="784" y="644"/>
                    </a:cubicBezTo>
                    <a:cubicBezTo>
                      <a:pt x="774" y="645"/>
                      <a:pt x="764" y="646"/>
                      <a:pt x="755" y="649"/>
                    </a:cubicBezTo>
                    <a:cubicBezTo>
                      <a:pt x="742" y="652"/>
                      <a:pt x="730" y="657"/>
                      <a:pt x="718" y="662"/>
                    </a:cubicBezTo>
                    <a:cubicBezTo>
                      <a:pt x="712" y="664"/>
                      <a:pt x="711" y="664"/>
                      <a:pt x="707" y="658"/>
                    </a:cubicBezTo>
                    <a:cubicBezTo>
                      <a:pt x="700" y="646"/>
                      <a:pt x="690" y="636"/>
                      <a:pt x="679" y="628"/>
                    </a:cubicBezTo>
                    <a:cubicBezTo>
                      <a:pt x="668" y="620"/>
                      <a:pt x="656" y="612"/>
                      <a:pt x="643" y="606"/>
                    </a:cubicBezTo>
                    <a:cubicBezTo>
                      <a:pt x="633" y="601"/>
                      <a:pt x="621" y="598"/>
                      <a:pt x="610" y="596"/>
                    </a:cubicBezTo>
                    <a:cubicBezTo>
                      <a:pt x="597" y="594"/>
                      <a:pt x="583" y="593"/>
                      <a:pt x="569" y="593"/>
                    </a:cubicBezTo>
                    <a:cubicBezTo>
                      <a:pt x="557" y="593"/>
                      <a:pt x="545" y="595"/>
                      <a:pt x="533" y="596"/>
                    </a:cubicBezTo>
                    <a:cubicBezTo>
                      <a:pt x="513" y="599"/>
                      <a:pt x="493" y="602"/>
                      <a:pt x="473" y="605"/>
                    </a:cubicBezTo>
                    <a:cubicBezTo>
                      <a:pt x="451" y="610"/>
                      <a:pt x="429" y="615"/>
                      <a:pt x="407" y="620"/>
                    </a:cubicBezTo>
                    <a:cubicBezTo>
                      <a:pt x="389" y="624"/>
                      <a:pt x="371" y="629"/>
                      <a:pt x="353" y="633"/>
                    </a:cubicBezTo>
                    <a:cubicBezTo>
                      <a:pt x="334" y="638"/>
                      <a:pt x="315" y="643"/>
                      <a:pt x="296" y="648"/>
                    </a:cubicBezTo>
                    <a:cubicBezTo>
                      <a:pt x="282" y="651"/>
                      <a:pt x="268" y="654"/>
                      <a:pt x="253" y="657"/>
                    </a:cubicBezTo>
                    <a:cubicBezTo>
                      <a:pt x="225" y="661"/>
                      <a:pt x="195" y="662"/>
                      <a:pt x="166" y="661"/>
                    </a:cubicBezTo>
                    <a:cubicBezTo>
                      <a:pt x="153" y="660"/>
                      <a:pt x="140" y="659"/>
                      <a:pt x="127" y="656"/>
                    </a:cubicBezTo>
                    <a:cubicBezTo>
                      <a:pt x="107" y="651"/>
                      <a:pt x="89" y="642"/>
                      <a:pt x="72" y="630"/>
                    </a:cubicBezTo>
                    <a:cubicBezTo>
                      <a:pt x="59" y="620"/>
                      <a:pt x="47" y="608"/>
                      <a:pt x="37" y="595"/>
                    </a:cubicBezTo>
                    <a:cubicBezTo>
                      <a:pt x="27" y="581"/>
                      <a:pt x="19" y="566"/>
                      <a:pt x="12" y="550"/>
                    </a:cubicBezTo>
                    <a:cubicBezTo>
                      <a:pt x="7" y="535"/>
                      <a:pt x="3" y="520"/>
                      <a:pt x="1" y="504"/>
                    </a:cubicBezTo>
                    <a:cubicBezTo>
                      <a:pt x="0" y="491"/>
                      <a:pt x="0" y="478"/>
                      <a:pt x="1" y="464"/>
                    </a:cubicBezTo>
                    <a:cubicBezTo>
                      <a:pt x="2" y="451"/>
                      <a:pt x="3" y="438"/>
                      <a:pt x="6" y="425"/>
                    </a:cubicBezTo>
                    <a:cubicBezTo>
                      <a:pt x="10" y="406"/>
                      <a:pt x="16" y="387"/>
                      <a:pt x="24" y="369"/>
                    </a:cubicBezTo>
                    <a:cubicBezTo>
                      <a:pt x="29" y="357"/>
                      <a:pt x="33" y="345"/>
                      <a:pt x="39" y="334"/>
                    </a:cubicBezTo>
                    <a:cubicBezTo>
                      <a:pt x="46" y="318"/>
                      <a:pt x="54" y="302"/>
                      <a:pt x="63" y="287"/>
                    </a:cubicBezTo>
                    <a:cubicBezTo>
                      <a:pt x="73" y="269"/>
                      <a:pt x="83" y="251"/>
                      <a:pt x="95" y="234"/>
                    </a:cubicBezTo>
                    <a:cubicBezTo>
                      <a:pt x="107" y="216"/>
                      <a:pt x="120" y="198"/>
                      <a:pt x="134" y="182"/>
                    </a:cubicBezTo>
                    <a:cubicBezTo>
                      <a:pt x="150" y="162"/>
                      <a:pt x="167" y="142"/>
                      <a:pt x="185" y="124"/>
                    </a:cubicBezTo>
                    <a:cubicBezTo>
                      <a:pt x="202" y="107"/>
                      <a:pt x="221" y="91"/>
                      <a:pt x="240" y="76"/>
                    </a:cubicBezTo>
                    <a:cubicBezTo>
                      <a:pt x="255" y="63"/>
                      <a:pt x="271" y="53"/>
                      <a:pt x="288" y="42"/>
                    </a:cubicBezTo>
                    <a:cubicBezTo>
                      <a:pt x="298" y="36"/>
                      <a:pt x="309" y="31"/>
                      <a:pt x="319" y="25"/>
                    </a:cubicBezTo>
                    <a:cubicBezTo>
                      <a:pt x="335" y="17"/>
                      <a:pt x="352" y="11"/>
                      <a:pt x="370" y="7"/>
                    </a:cubicBezTo>
                    <a:cubicBezTo>
                      <a:pt x="385" y="2"/>
                      <a:pt x="401" y="0"/>
                      <a:pt x="417" y="0"/>
                    </a:cubicBezTo>
                    <a:cubicBezTo>
                      <a:pt x="433" y="0"/>
                      <a:pt x="447" y="4"/>
                      <a:pt x="460" y="13"/>
                    </a:cubicBezTo>
                    <a:cubicBezTo>
                      <a:pt x="468" y="19"/>
                      <a:pt x="474" y="28"/>
                      <a:pt x="477" y="38"/>
                    </a:cubicBezTo>
                    <a:cubicBezTo>
                      <a:pt x="481" y="52"/>
                      <a:pt x="481" y="66"/>
                      <a:pt x="477" y="80"/>
                    </a:cubicBezTo>
                    <a:cubicBezTo>
                      <a:pt x="473" y="92"/>
                      <a:pt x="467" y="104"/>
                      <a:pt x="458" y="114"/>
                    </a:cubicBezTo>
                    <a:cubicBezTo>
                      <a:pt x="451" y="121"/>
                      <a:pt x="444" y="128"/>
                      <a:pt x="434" y="133"/>
                    </a:cubicBezTo>
                    <a:cubicBezTo>
                      <a:pt x="421" y="140"/>
                      <a:pt x="406" y="138"/>
                      <a:pt x="396" y="126"/>
                    </a:cubicBezTo>
                    <a:cubicBezTo>
                      <a:pt x="382" y="110"/>
                      <a:pt x="388" y="93"/>
                      <a:pt x="397" y="79"/>
                    </a:cubicBezTo>
                    <a:cubicBezTo>
                      <a:pt x="405" y="67"/>
                      <a:pt x="416" y="60"/>
                      <a:pt x="430" y="55"/>
                    </a:cubicBezTo>
                    <a:cubicBezTo>
                      <a:pt x="433" y="54"/>
                      <a:pt x="437" y="53"/>
                      <a:pt x="440" y="52"/>
                    </a:cubicBezTo>
                    <a:cubicBezTo>
                      <a:pt x="444" y="51"/>
                      <a:pt x="445" y="50"/>
                      <a:pt x="443" y="46"/>
                    </a:cubicBezTo>
                    <a:cubicBezTo>
                      <a:pt x="439" y="38"/>
                      <a:pt x="427" y="35"/>
                      <a:pt x="419" y="37"/>
                    </a:cubicBezTo>
                    <a:cubicBezTo>
                      <a:pt x="409" y="40"/>
                      <a:pt x="400" y="44"/>
                      <a:pt x="391" y="50"/>
                    </a:cubicBezTo>
                    <a:cubicBezTo>
                      <a:pt x="377" y="58"/>
                      <a:pt x="364" y="66"/>
                      <a:pt x="352" y="76"/>
                    </a:cubicBezTo>
                    <a:cubicBezTo>
                      <a:pt x="337" y="89"/>
                      <a:pt x="322" y="100"/>
                      <a:pt x="308" y="114"/>
                    </a:cubicBezTo>
                    <a:cubicBezTo>
                      <a:pt x="290" y="134"/>
                      <a:pt x="272" y="154"/>
                      <a:pt x="255" y="175"/>
                    </a:cubicBezTo>
                    <a:cubicBezTo>
                      <a:pt x="240" y="195"/>
                      <a:pt x="226" y="215"/>
                      <a:pt x="212" y="236"/>
                    </a:cubicBezTo>
                    <a:cubicBezTo>
                      <a:pt x="197" y="260"/>
                      <a:pt x="182" y="284"/>
                      <a:pt x="171" y="310"/>
                    </a:cubicBezTo>
                    <a:cubicBezTo>
                      <a:pt x="164" y="324"/>
                      <a:pt x="157" y="338"/>
                      <a:pt x="151" y="352"/>
                    </a:cubicBezTo>
                    <a:cubicBezTo>
                      <a:pt x="144" y="370"/>
                      <a:pt x="138" y="389"/>
                      <a:pt x="133" y="408"/>
                    </a:cubicBezTo>
                    <a:cubicBezTo>
                      <a:pt x="128" y="427"/>
                      <a:pt x="125" y="447"/>
                      <a:pt x="121" y="466"/>
                    </a:cubicBezTo>
                    <a:cubicBezTo>
                      <a:pt x="120" y="473"/>
                      <a:pt x="121" y="480"/>
                      <a:pt x="121" y="4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A6FA2440-8FCF-5E71-F0ED-5E66E44F2A98}"/>
                  </a:ext>
                </a:extLst>
              </p:cNvPr>
              <p:cNvSpPr/>
              <p:nvPr/>
            </p:nvSpPr>
            <p:spPr bwMode="auto">
              <a:xfrm>
                <a:off x="7880" y="1703"/>
                <a:ext cx="705" cy="483"/>
              </a:xfrm>
              <a:custGeom>
                <a:avLst/>
                <a:gdLst>
                  <a:gd name="T0" fmla="*/ 296 w 297"/>
                  <a:gd name="T1" fmla="*/ 0 h 203"/>
                  <a:gd name="T2" fmla="*/ 296 w 297"/>
                  <a:gd name="T3" fmla="*/ 6 h 203"/>
                  <a:gd name="T4" fmla="*/ 282 w 297"/>
                  <a:gd name="T5" fmla="*/ 42 h 203"/>
                  <a:gd name="T6" fmla="*/ 241 w 297"/>
                  <a:gd name="T7" fmla="*/ 105 h 203"/>
                  <a:gd name="T8" fmla="*/ 197 w 297"/>
                  <a:gd name="T9" fmla="*/ 147 h 203"/>
                  <a:gd name="T10" fmla="*/ 157 w 297"/>
                  <a:gd name="T11" fmla="*/ 173 h 203"/>
                  <a:gd name="T12" fmla="*/ 112 w 297"/>
                  <a:gd name="T13" fmla="*/ 191 h 203"/>
                  <a:gd name="T14" fmla="*/ 66 w 297"/>
                  <a:gd name="T15" fmla="*/ 202 h 203"/>
                  <a:gd name="T16" fmla="*/ 53 w 297"/>
                  <a:gd name="T17" fmla="*/ 203 h 203"/>
                  <a:gd name="T18" fmla="*/ 6 w 297"/>
                  <a:gd name="T19" fmla="*/ 203 h 203"/>
                  <a:gd name="T20" fmla="*/ 3 w 297"/>
                  <a:gd name="T21" fmla="*/ 197 h 203"/>
                  <a:gd name="T22" fmla="*/ 17 w 297"/>
                  <a:gd name="T23" fmla="*/ 177 h 203"/>
                  <a:gd name="T24" fmla="*/ 61 w 297"/>
                  <a:gd name="T25" fmla="*/ 121 h 203"/>
                  <a:gd name="T26" fmla="*/ 73 w 297"/>
                  <a:gd name="T27" fmla="*/ 116 h 203"/>
                  <a:gd name="T28" fmla="*/ 110 w 297"/>
                  <a:gd name="T29" fmla="*/ 113 h 203"/>
                  <a:gd name="T30" fmla="*/ 162 w 297"/>
                  <a:gd name="T31" fmla="*/ 98 h 203"/>
                  <a:gd name="T32" fmla="*/ 221 w 297"/>
                  <a:gd name="T33" fmla="*/ 65 h 203"/>
                  <a:gd name="T34" fmla="*/ 268 w 297"/>
                  <a:gd name="T35" fmla="*/ 27 h 203"/>
                  <a:gd name="T36" fmla="*/ 291 w 297"/>
                  <a:gd name="T37" fmla="*/ 3 h 203"/>
                  <a:gd name="T38" fmla="*/ 294 w 297"/>
                  <a:gd name="T39" fmla="*/ 0 h 203"/>
                  <a:gd name="T40" fmla="*/ 296 w 297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7" h="203">
                    <a:moveTo>
                      <a:pt x="296" y="0"/>
                    </a:moveTo>
                    <a:cubicBezTo>
                      <a:pt x="296" y="2"/>
                      <a:pt x="297" y="4"/>
                      <a:pt x="296" y="6"/>
                    </a:cubicBezTo>
                    <a:cubicBezTo>
                      <a:pt x="292" y="18"/>
                      <a:pt x="287" y="30"/>
                      <a:pt x="282" y="42"/>
                    </a:cubicBezTo>
                    <a:cubicBezTo>
                      <a:pt x="271" y="65"/>
                      <a:pt x="257" y="86"/>
                      <a:pt x="241" y="105"/>
                    </a:cubicBezTo>
                    <a:cubicBezTo>
                      <a:pt x="228" y="121"/>
                      <a:pt x="214" y="135"/>
                      <a:pt x="197" y="147"/>
                    </a:cubicBezTo>
                    <a:cubicBezTo>
                      <a:pt x="184" y="157"/>
                      <a:pt x="171" y="166"/>
                      <a:pt x="157" y="173"/>
                    </a:cubicBezTo>
                    <a:cubicBezTo>
                      <a:pt x="143" y="181"/>
                      <a:pt x="128" y="187"/>
                      <a:pt x="112" y="191"/>
                    </a:cubicBezTo>
                    <a:cubicBezTo>
                      <a:pt x="97" y="196"/>
                      <a:pt x="81" y="199"/>
                      <a:pt x="66" y="202"/>
                    </a:cubicBezTo>
                    <a:cubicBezTo>
                      <a:pt x="62" y="203"/>
                      <a:pt x="57" y="203"/>
                      <a:pt x="53" y="203"/>
                    </a:cubicBezTo>
                    <a:cubicBezTo>
                      <a:pt x="37" y="203"/>
                      <a:pt x="22" y="203"/>
                      <a:pt x="6" y="203"/>
                    </a:cubicBezTo>
                    <a:cubicBezTo>
                      <a:pt x="1" y="203"/>
                      <a:pt x="0" y="201"/>
                      <a:pt x="3" y="197"/>
                    </a:cubicBezTo>
                    <a:cubicBezTo>
                      <a:pt x="7" y="190"/>
                      <a:pt x="12" y="184"/>
                      <a:pt x="17" y="177"/>
                    </a:cubicBezTo>
                    <a:cubicBezTo>
                      <a:pt x="32" y="158"/>
                      <a:pt x="46" y="140"/>
                      <a:pt x="61" y="121"/>
                    </a:cubicBezTo>
                    <a:cubicBezTo>
                      <a:pt x="64" y="117"/>
                      <a:pt x="68" y="116"/>
                      <a:pt x="73" y="116"/>
                    </a:cubicBezTo>
                    <a:cubicBezTo>
                      <a:pt x="85" y="116"/>
                      <a:pt x="98" y="115"/>
                      <a:pt x="110" y="113"/>
                    </a:cubicBezTo>
                    <a:cubicBezTo>
                      <a:pt x="128" y="111"/>
                      <a:pt x="145" y="105"/>
                      <a:pt x="162" y="98"/>
                    </a:cubicBezTo>
                    <a:cubicBezTo>
                      <a:pt x="183" y="89"/>
                      <a:pt x="203" y="78"/>
                      <a:pt x="221" y="65"/>
                    </a:cubicBezTo>
                    <a:cubicBezTo>
                      <a:pt x="237" y="53"/>
                      <a:pt x="252" y="40"/>
                      <a:pt x="268" y="27"/>
                    </a:cubicBezTo>
                    <a:cubicBezTo>
                      <a:pt x="276" y="20"/>
                      <a:pt x="283" y="11"/>
                      <a:pt x="291" y="3"/>
                    </a:cubicBezTo>
                    <a:cubicBezTo>
                      <a:pt x="292" y="2"/>
                      <a:pt x="293" y="1"/>
                      <a:pt x="294" y="0"/>
                    </a:cubicBezTo>
                    <a:cubicBezTo>
                      <a:pt x="294" y="0"/>
                      <a:pt x="295" y="0"/>
                      <a:pt x="2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10C92049-2FC4-AF13-7D47-09FC1E438DA8}"/>
                  </a:ext>
                </a:extLst>
              </p:cNvPr>
              <p:cNvSpPr/>
              <p:nvPr/>
            </p:nvSpPr>
            <p:spPr bwMode="auto">
              <a:xfrm>
                <a:off x="5793" y="2108"/>
                <a:ext cx="307" cy="193"/>
              </a:xfrm>
              <a:custGeom>
                <a:avLst/>
                <a:gdLst>
                  <a:gd name="T0" fmla="*/ 90 w 129"/>
                  <a:gd name="T1" fmla="*/ 0 h 81"/>
                  <a:gd name="T2" fmla="*/ 122 w 129"/>
                  <a:gd name="T3" fmla="*/ 0 h 81"/>
                  <a:gd name="T4" fmla="*/ 126 w 129"/>
                  <a:gd name="T5" fmla="*/ 7 h 81"/>
                  <a:gd name="T6" fmla="*/ 111 w 129"/>
                  <a:gd name="T7" fmla="*/ 34 h 81"/>
                  <a:gd name="T8" fmla="*/ 97 w 129"/>
                  <a:gd name="T9" fmla="*/ 61 h 81"/>
                  <a:gd name="T10" fmla="*/ 78 w 129"/>
                  <a:gd name="T11" fmla="*/ 79 h 81"/>
                  <a:gd name="T12" fmla="*/ 68 w 129"/>
                  <a:gd name="T13" fmla="*/ 81 h 81"/>
                  <a:gd name="T14" fmla="*/ 4 w 129"/>
                  <a:gd name="T15" fmla="*/ 80 h 81"/>
                  <a:gd name="T16" fmla="*/ 1 w 129"/>
                  <a:gd name="T17" fmla="*/ 75 h 81"/>
                  <a:gd name="T18" fmla="*/ 7 w 129"/>
                  <a:gd name="T19" fmla="*/ 65 h 81"/>
                  <a:gd name="T20" fmla="*/ 33 w 129"/>
                  <a:gd name="T21" fmla="*/ 16 h 81"/>
                  <a:gd name="T22" fmla="*/ 60 w 129"/>
                  <a:gd name="T23" fmla="*/ 0 h 81"/>
                  <a:gd name="T24" fmla="*/ 90 w 129"/>
                  <a:gd name="T25" fmla="*/ 0 h 81"/>
                  <a:gd name="T26" fmla="*/ 90 w 129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81">
                    <a:moveTo>
                      <a:pt x="90" y="0"/>
                    </a:moveTo>
                    <a:cubicBezTo>
                      <a:pt x="101" y="0"/>
                      <a:pt x="111" y="0"/>
                      <a:pt x="122" y="0"/>
                    </a:cubicBezTo>
                    <a:cubicBezTo>
                      <a:pt x="127" y="0"/>
                      <a:pt x="129" y="2"/>
                      <a:pt x="126" y="7"/>
                    </a:cubicBezTo>
                    <a:cubicBezTo>
                      <a:pt x="121" y="16"/>
                      <a:pt x="116" y="25"/>
                      <a:pt x="111" y="34"/>
                    </a:cubicBezTo>
                    <a:cubicBezTo>
                      <a:pt x="106" y="43"/>
                      <a:pt x="102" y="52"/>
                      <a:pt x="97" y="61"/>
                    </a:cubicBezTo>
                    <a:cubicBezTo>
                      <a:pt x="92" y="68"/>
                      <a:pt x="88" y="76"/>
                      <a:pt x="78" y="79"/>
                    </a:cubicBezTo>
                    <a:cubicBezTo>
                      <a:pt x="75" y="80"/>
                      <a:pt x="72" y="81"/>
                      <a:pt x="68" y="81"/>
                    </a:cubicBezTo>
                    <a:cubicBezTo>
                      <a:pt x="47" y="81"/>
                      <a:pt x="26" y="80"/>
                      <a:pt x="4" y="80"/>
                    </a:cubicBezTo>
                    <a:cubicBezTo>
                      <a:pt x="1" y="80"/>
                      <a:pt x="0" y="78"/>
                      <a:pt x="1" y="75"/>
                    </a:cubicBezTo>
                    <a:cubicBezTo>
                      <a:pt x="3" y="72"/>
                      <a:pt x="5" y="68"/>
                      <a:pt x="7" y="65"/>
                    </a:cubicBezTo>
                    <a:cubicBezTo>
                      <a:pt x="15" y="48"/>
                      <a:pt x="24" y="32"/>
                      <a:pt x="33" y="16"/>
                    </a:cubicBezTo>
                    <a:cubicBezTo>
                      <a:pt x="39" y="6"/>
                      <a:pt x="48" y="0"/>
                      <a:pt x="60" y="0"/>
                    </a:cubicBezTo>
                    <a:cubicBezTo>
                      <a:pt x="70" y="0"/>
                      <a:pt x="8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21" name="직사각형 113">
              <a:extLst>
                <a:ext uri="{FF2B5EF4-FFF2-40B4-BE49-F238E27FC236}">
                  <a16:creationId xmlns:a16="http://schemas.microsoft.com/office/drawing/2014/main" id="{E4F25E36-7FBC-3A1D-5F3F-52E6B4C28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623" y="1567879"/>
              <a:ext cx="89924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/>
                </a:rPr>
                <a:t>2018</a:t>
              </a:r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9D49064D-377A-80F0-594E-F7382B0CBACF}"/>
              </a:ext>
            </a:extLst>
          </p:cNvPr>
          <p:cNvGrpSpPr/>
          <p:nvPr/>
        </p:nvGrpSpPr>
        <p:grpSpPr>
          <a:xfrm>
            <a:off x="3046034" y="3102385"/>
            <a:ext cx="1751009" cy="1751009"/>
            <a:chOff x="2154241" y="533400"/>
            <a:chExt cx="1751009" cy="1751009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0A6F5EA6-044B-6432-0A43-305904CEBA9C}"/>
                </a:ext>
              </a:extLst>
            </p:cNvPr>
            <p:cNvSpPr/>
            <p:nvPr/>
          </p:nvSpPr>
          <p:spPr>
            <a:xfrm>
              <a:off x="2154241" y="533400"/>
              <a:ext cx="1751009" cy="175100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97414CB-E0E0-96B1-ADD8-E6EEAF1E88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68409" y="1010764"/>
              <a:ext cx="1484572" cy="453690"/>
              <a:chOff x="3356" y="1703"/>
              <a:chExt cx="5229" cy="1598"/>
            </a:xfrm>
            <a:solidFill>
              <a:schemeClr val="bg1"/>
            </a:solidFill>
          </p:grpSpPr>
          <p:sp>
            <p:nvSpPr>
              <p:cNvPr id="70" name="Freeform 5">
                <a:extLst>
                  <a:ext uri="{FF2B5EF4-FFF2-40B4-BE49-F238E27FC236}">
                    <a16:creationId xmlns:a16="http://schemas.microsoft.com/office/drawing/2014/main" id="{3F3C00B8-6436-4918-8515-CBDB24034E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" y="1710"/>
                <a:ext cx="1762" cy="1567"/>
              </a:xfrm>
              <a:custGeom>
                <a:avLst/>
                <a:gdLst>
                  <a:gd name="T0" fmla="*/ 266 w 742"/>
                  <a:gd name="T1" fmla="*/ 489 h 658"/>
                  <a:gd name="T2" fmla="*/ 229 w 742"/>
                  <a:gd name="T3" fmla="*/ 491 h 658"/>
                  <a:gd name="T4" fmla="*/ 139 w 742"/>
                  <a:gd name="T5" fmla="*/ 620 h 658"/>
                  <a:gd name="T6" fmla="*/ 24 w 742"/>
                  <a:gd name="T7" fmla="*/ 648 h 658"/>
                  <a:gd name="T8" fmla="*/ 7 w 742"/>
                  <a:gd name="T9" fmla="*/ 555 h 658"/>
                  <a:gd name="T10" fmla="*/ 80 w 742"/>
                  <a:gd name="T11" fmla="*/ 413 h 658"/>
                  <a:gd name="T12" fmla="*/ 221 w 742"/>
                  <a:gd name="T13" fmla="*/ 328 h 658"/>
                  <a:gd name="T14" fmla="*/ 253 w 742"/>
                  <a:gd name="T15" fmla="*/ 439 h 658"/>
                  <a:gd name="T16" fmla="*/ 276 w 742"/>
                  <a:gd name="T17" fmla="*/ 448 h 658"/>
                  <a:gd name="T18" fmla="*/ 328 w 742"/>
                  <a:gd name="T19" fmla="*/ 330 h 658"/>
                  <a:gd name="T20" fmla="*/ 482 w 742"/>
                  <a:gd name="T21" fmla="*/ 112 h 658"/>
                  <a:gd name="T22" fmla="*/ 594 w 742"/>
                  <a:gd name="T23" fmla="*/ 15 h 658"/>
                  <a:gd name="T24" fmla="*/ 673 w 742"/>
                  <a:gd name="T25" fmla="*/ 42 h 658"/>
                  <a:gd name="T26" fmla="*/ 641 w 742"/>
                  <a:gd name="T27" fmla="*/ 70 h 658"/>
                  <a:gd name="T28" fmla="*/ 653 w 742"/>
                  <a:gd name="T29" fmla="*/ 45 h 658"/>
                  <a:gd name="T30" fmla="*/ 629 w 742"/>
                  <a:gd name="T31" fmla="*/ 53 h 658"/>
                  <a:gd name="T32" fmla="*/ 556 w 742"/>
                  <a:gd name="T33" fmla="*/ 132 h 658"/>
                  <a:gd name="T34" fmla="*/ 432 w 742"/>
                  <a:gd name="T35" fmla="*/ 317 h 658"/>
                  <a:gd name="T36" fmla="*/ 370 w 742"/>
                  <a:gd name="T37" fmla="*/ 452 h 658"/>
                  <a:gd name="T38" fmla="*/ 344 w 742"/>
                  <a:gd name="T39" fmla="*/ 569 h 658"/>
                  <a:gd name="T40" fmla="*/ 411 w 742"/>
                  <a:gd name="T41" fmla="*/ 520 h 658"/>
                  <a:gd name="T42" fmla="*/ 486 w 742"/>
                  <a:gd name="T43" fmla="*/ 413 h 658"/>
                  <a:gd name="T44" fmla="*/ 610 w 742"/>
                  <a:gd name="T45" fmla="*/ 327 h 658"/>
                  <a:gd name="T46" fmla="*/ 669 w 742"/>
                  <a:gd name="T47" fmla="*/ 329 h 658"/>
                  <a:gd name="T48" fmla="*/ 736 w 742"/>
                  <a:gd name="T49" fmla="*/ 329 h 658"/>
                  <a:gd name="T50" fmla="*/ 683 w 742"/>
                  <a:gd name="T51" fmla="*/ 440 h 658"/>
                  <a:gd name="T52" fmla="*/ 622 w 742"/>
                  <a:gd name="T53" fmla="*/ 553 h 658"/>
                  <a:gd name="T54" fmla="*/ 624 w 742"/>
                  <a:gd name="T55" fmla="*/ 569 h 658"/>
                  <a:gd name="T56" fmla="*/ 688 w 742"/>
                  <a:gd name="T57" fmla="*/ 494 h 658"/>
                  <a:gd name="T58" fmla="*/ 718 w 742"/>
                  <a:gd name="T59" fmla="*/ 480 h 658"/>
                  <a:gd name="T60" fmla="*/ 652 w 742"/>
                  <a:gd name="T61" fmla="*/ 596 h 658"/>
                  <a:gd name="T62" fmla="*/ 539 w 742"/>
                  <a:gd name="T63" fmla="*/ 650 h 658"/>
                  <a:gd name="T64" fmla="*/ 512 w 742"/>
                  <a:gd name="T65" fmla="*/ 620 h 658"/>
                  <a:gd name="T66" fmla="*/ 413 w 742"/>
                  <a:gd name="T67" fmla="*/ 641 h 658"/>
                  <a:gd name="T68" fmla="*/ 391 w 742"/>
                  <a:gd name="T69" fmla="*/ 599 h 658"/>
                  <a:gd name="T70" fmla="*/ 287 w 742"/>
                  <a:gd name="T71" fmla="*/ 649 h 658"/>
                  <a:gd name="T72" fmla="*/ 250 w 742"/>
                  <a:gd name="T73" fmla="*/ 575 h 658"/>
                  <a:gd name="T74" fmla="*/ 514 w 742"/>
                  <a:gd name="T75" fmla="*/ 571 h 658"/>
                  <a:gd name="T76" fmla="*/ 619 w 742"/>
                  <a:gd name="T77" fmla="*/ 406 h 658"/>
                  <a:gd name="T78" fmla="*/ 616 w 742"/>
                  <a:gd name="T79" fmla="*/ 374 h 658"/>
                  <a:gd name="T80" fmla="*/ 515 w 742"/>
                  <a:gd name="T81" fmla="*/ 500 h 658"/>
                  <a:gd name="T82" fmla="*/ 93 w 742"/>
                  <a:gd name="T83" fmla="*/ 556 h 658"/>
                  <a:gd name="T84" fmla="*/ 153 w 742"/>
                  <a:gd name="T85" fmla="*/ 552 h 658"/>
                  <a:gd name="T86" fmla="*/ 174 w 742"/>
                  <a:gd name="T87" fmla="*/ 476 h 658"/>
                  <a:gd name="T88" fmla="*/ 131 w 742"/>
                  <a:gd name="T89" fmla="*/ 459 h 658"/>
                  <a:gd name="T90" fmla="*/ 229 w 742"/>
                  <a:gd name="T91" fmla="*/ 396 h 658"/>
                  <a:gd name="T92" fmla="*/ 187 w 742"/>
                  <a:gd name="T93" fmla="*/ 383 h 658"/>
                  <a:gd name="T94" fmla="*/ 209 w 742"/>
                  <a:gd name="T95" fmla="*/ 448 h 658"/>
                  <a:gd name="T96" fmla="*/ 229 w 742"/>
                  <a:gd name="T97" fmla="*/ 39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2" h="658">
                    <a:moveTo>
                      <a:pt x="250" y="575"/>
                    </a:moveTo>
                    <a:cubicBezTo>
                      <a:pt x="249" y="548"/>
                      <a:pt x="255" y="523"/>
                      <a:pt x="263" y="498"/>
                    </a:cubicBezTo>
                    <a:cubicBezTo>
                      <a:pt x="264" y="495"/>
                      <a:pt x="265" y="492"/>
                      <a:pt x="266" y="489"/>
                    </a:cubicBezTo>
                    <a:cubicBezTo>
                      <a:pt x="267" y="485"/>
                      <a:pt x="265" y="485"/>
                      <a:pt x="262" y="485"/>
                    </a:cubicBezTo>
                    <a:cubicBezTo>
                      <a:pt x="253" y="486"/>
                      <a:pt x="243" y="486"/>
                      <a:pt x="233" y="488"/>
                    </a:cubicBezTo>
                    <a:cubicBezTo>
                      <a:pt x="232" y="488"/>
                      <a:pt x="230" y="490"/>
                      <a:pt x="229" y="491"/>
                    </a:cubicBezTo>
                    <a:cubicBezTo>
                      <a:pt x="217" y="512"/>
                      <a:pt x="205" y="533"/>
                      <a:pt x="192" y="554"/>
                    </a:cubicBezTo>
                    <a:cubicBezTo>
                      <a:pt x="185" y="566"/>
                      <a:pt x="175" y="578"/>
                      <a:pt x="166" y="590"/>
                    </a:cubicBezTo>
                    <a:cubicBezTo>
                      <a:pt x="158" y="600"/>
                      <a:pt x="149" y="610"/>
                      <a:pt x="139" y="620"/>
                    </a:cubicBezTo>
                    <a:cubicBezTo>
                      <a:pt x="133" y="626"/>
                      <a:pt x="125" y="631"/>
                      <a:pt x="118" y="636"/>
                    </a:cubicBezTo>
                    <a:cubicBezTo>
                      <a:pt x="106" y="644"/>
                      <a:pt x="94" y="651"/>
                      <a:pt x="80" y="654"/>
                    </a:cubicBezTo>
                    <a:cubicBezTo>
                      <a:pt x="61" y="658"/>
                      <a:pt x="42" y="656"/>
                      <a:pt x="24" y="648"/>
                    </a:cubicBezTo>
                    <a:cubicBezTo>
                      <a:pt x="15" y="643"/>
                      <a:pt x="9" y="634"/>
                      <a:pt x="5" y="624"/>
                    </a:cubicBezTo>
                    <a:cubicBezTo>
                      <a:pt x="0" y="610"/>
                      <a:pt x="1" y="596"/>
                      <a:pt x="2" y="582"/>
                    </a:cubicBezTo>
                    <a:cubicBezTo>
                      <a:pt x="3" y="573"/>
                      <a:pt x="5" y="564"/>
                      <a:pt x="7" y="555"/>
                    </a:cubicBezTo>
                    <a:cubicBezTo>
                      <a:pt x="8" y="549"/>
                      <a:pt x="10" y="543"/>
                      <a:pt x="12" y="537"/>
                    </a:cubicBezTo>
                    <a:cubicBezTo>
                      <a:pt x="19" y="514"/>
                      <a:pt x="29" y="493"/>
                      <a:pt x="40" y="472"/>
                    </a:cubicBezTo>
                    <a:cubicBezTo>
                      <a:pt x="51" y="451"/>
                      <a:pt x="65" y="431"/>
                      <a:pt x="80" y="413"/>
                    </a:cubicBezTo>
                    <a:cubicBezTo>
                      <a:pt x="95" y="397"/>
                      <a:pt x="111" y="380"/>
                      <a:pt x="128" y="366"/>
                    </a:cubicBezTo>
                    <a:cubicBezTo>
                      <a:pt x="145" y="352"/>
                      <a:pt x="163" y="339"/>
                      <a:pt x="183" y="332"/>
                    </a:cubicBezTo>
                    <a:cubicBezTo>
                      <a:pt x="195" y="328"/>
                      <a:pt x="208" y="325"/>
                      <a:pt x="221" y="328"/>
                    </a:cubicBezTo>
                    <a:cubicBezTo>
                      <a:pt x="233" y="331"/>
                      <a:pt x="243" y="336"/>
                      <a:pt x="251" y="346"/>
                    </a:cubicBezTo>
                    <a:cubicBezTo>
                      <a:pt x="263" y="361"/>
                      <a:pt x="265" y="378"/>
                      <a:pt x="262" y="396"/>
                    </a:cubicBezTo>
                    <a:cubicBezTo>
                      <a:pt x="260" y="410"/>
                      <a:pt x="256" y="425"/>
                      <a:pt x="253" y="439"/>
                    </a:cubicBezTo>
                    <a:cubicBezTo>
                      <a:pt x="252" y="443"/>
                      <a:pt x="251" y="446"/>
                      <a:pt x="250" y="449"/>
                    </a:cubicBezTo>
                    <a:cubicBezTo>
                      <a:pt x="249" y="452"/>
                      <a:pt x="250" y="455"/>
                      <a:pt x="254" y="454"/>
                    </a:cubicBezTo>
                    <a:cubicBezTo>
                      <a:pt x="261" y="452"/>
                      <a:pt x="269" y="450"/>
                      <a:pt x="276" y="448"/>
                    </a:cubicBezTo>
                    <a:cubicBezTo>
                      <a:pt x="277" y="448"/>
                      <a:pt x="278" y="446"/>
                      <a:pt x="279" y="445"/>
                    </a:cubicBezTo>
                    <a:cubicBezTo>
                      <a:pt x="288" y="418"/>
                      <a:pt x="299" y="391"/>
                      <a:pt x="311" y="365"/>
                    </a:cubicBezTo>
                    <a:cubicBezTo>
                      <a:pt x="317" y="353"/>
                      <a:pt x="322" y="341"/>
                      <a:pt x="328" y="330"/>
                    </a:cubicBezTo>
                    <a:cubicBezTo>
                      <a:pt x="341" y="307"/>
                      <a:pt x="353" y="284"/>
                      <a:pt x="367" y="262"/>
                    </a:cubicBezTo>
                    <a:cubicBezTo>
                      <a:pt x="386" y="234"/>
                      <a:pt x="405" y="207"/>
                      <a:pt x="425" y="180"/>
                    </a:cubicBezTo>
                    <a:cubicBezTo>
                      <a:pt x="443" y="157"/>
                      <a:pt x="463" y="134"/>
                      <a:pt x="482" y="112"/>
                    </a:cubicBezTo>
                    <a:cubicBezTo>
                      <a:pt x="495" y="98"/>
                      <a:pt x="508" y="85"/>
                      <a:pt x="522" y="71"/>
                    </a:cubicBezTo>
                    <a:cubicBezTo>
                      <a:pt x="532" y="61"/>
                      <a:pt x="542" y="52"/>
                      <a:pt x="552" y="42"/>
                    </a:cubicBezTo>
                    <a:cubicBezTo>
                      <a:pt x="564" y="30"/>
                      <a:pt x="579" y="22"/>
                      <a:pt x="594" y="15"/>
                    </a:cubicBezTo>
                    <a:cubicBezTo>
                      <a:pt x="605" y="9"/>
                      <a:pt x="616" y="4"/>
                      <a:pt x="629" y="2"/>
                    </a:cubicBezTo>
                    <a:cubicBezTo>
                      <a:pt x="643" y="0"/>
                      <a:pt x="656" y="2"/>
                      <a:pt x="667" y="12"/>
                    </a:cubicBezTo>
                    <a:cubicBezTo>
                      <a:pt x="676" y="21"/>
                      <a:pt x="676" y="31"/>
                      <a:pt x="673" y="42"/>
                    </a:cubicBezTo>
                    <a:cubicBezTo>
                      <a:pt x="669" y="53"/>
                      <a:pt x="662" y="62"/>
                      <a:pt x="653" y="69"/>
                    </a:cubicBezTo>
                    <a:cubicBezTo>
                      <a:pt x="652" y="69"/>
                      <a:pt x="652" y="70"/>
                      <a:pt x="651" y="70"/>
                    </a:cubicBezTo>
                    <a:cubicBezTo>
                      <a:pt x="648" y="71"/>
                      <a:pt x="645" y="74"/>
                      <a:pt x="641" y="70"/>
                    </a:cubicBezTo>
                    <a:cubicBezTo>
                      <a:pt x="639" y="67"/>
                      <a:pt x="642" y="65"/>
                      <a:pt x="644" y="62"/>
                    </a:cubicBezTo>
                    <a:cubicBezTo>
                      <a:pt x="646" y="59"/>
                      <a:pt x="649" y="57"/>
                      <a:pt x="651" y="53"/>
                    </a:cubicBezTo>
                    <a:cubicBezTo>
                      <a:pt x="652" y="51"/>
                      <a:pt x="653" y="48"/>
                      <a:pt x="653" y="45"/>
                    </a:cubicBezTo>
                    <a:cubicBezTo>
                      <a:pt x="653" y="44"/>
                      <a:pt x="652" y="40"/>
                      <a:pt x="652" y="40"/>
                    </a:cubicBezTo>
                    <a:cubicBezTo>
                      <a:pt x="650" y="40"/>
                      <a:pt x="647" y="40"/>
                      <a:pt x="645" y="41"/>
                    </a:cubicBezTo>
                    <a:cubicBezTo>
                      <a:pt x="640" y="45"/>
                      <a:pt x="634" y="49"/>
                      <a:pt x="629" y="53"/>
                    </a:cubicBezTo>
                    <a:cubicBezTo>
                      <a:pt x="620" y="61"/>
                      <a:pt x="612" y="70"/>
                      <a:pt x="603" y="78"/>
                    </a:cubicBezTo>
                    <a:cubicBezTo>
                      <a:pt x="596" y="86"/>
                      <a:pt x="588" y="94"/>
                      <a:pt x="581" y="102"/>
                    </a:cubicBezTo>
                    <a:cubicBezTo>
                      <a:pt x="573" y="112"/>
                      <a:pt x="564" y="122"/>
                      <a:pt x="556" y="132"/>
                    </a:cubicBezTo>
                    <a:cubicBezTo>
                      <a:pt x="545" y="145"/>
                      <a:pt x="534" y="158"/>
                      <a:pt x="524" y="172"/>
                    </a:cubicBezTo>
                    <a:cubicBezTo>
                      <a:pt x="506" y="199"/>
                      <a:pt x="487" y="226"/>
                      <a:pt x="469" y="253"/>
                    </a:cubicBezTo>
                    <a:cubicBezTo>
                      <a:pt x="456" y="274"/>
                      <a:pt x="444" y="296"/>
                      <a:pt x="432" y="317"/>
                    </a:cubicBezTo>
                    <a:cubicBezTo>
                      <a:pt x="422" y="335"/>
                      <a:pt x="413" y="354"/>
                      <a:pt x="404" y="372"/>
                    </a:cubicBezTo>
                    <a:cubicBezTo>
                      <a:pt x="397" y="386"/>
                      <a:pt x="391" y="400"/>
                      <a:pt x="385" y="414"/>
                    </a:cubicBezTo>
                    <a:cubicBezTo>
                      <a:pt x="380" y="426"/>
                      <a:pt x="374" y="439"/>
                      <a:pt x="370" y="452"/>
                    </a:cubicBezTo>
                    <a:cubicBezTo>
                      <a:pt x="364" y="468"/>
                      <a:pt x="359" y="485"/>
                      <a:pt x="354" y="502"/>
                    </a:cubicBezTo>
                    <a:cubicBezTo>
                      <a:pt x="350" y="516"/>
                      <a:pt x="347" y="530"/>
                      <a:pt x="344" y="544"/>
                    </a:cubicBezTo>
                    <a:cubicBezTo>
                      <a:pt x="343" y="552"/>
                      <a:pt x="343" y="561"/>
                      <a:pt x="344" y="569"/>
                    </a:cubicBezTo>
                    <a:cubicBezTo>
                      <a:pt x="344" y="576"/>
                      <a:pt x="351" y="578"/>
                      <a:pt x="357" y="576"/>
                    </a:cubicBezTo>
                    <a:cubicBezTo>
                      <a:pt x="369" y="571"/>
                      <a:pt x="376" y="562"/>
                      <a:pt x="384" y="553"/>
                    </a:cubicBezTo>
                    <a:cubicBezTo>
                      <a:pt x="393" y="542"/>
                      <a:pt x="402" y="531"/>
                      <a:pt x="411" y="520"/>
                    </a:cubicBezTo>
                    <a:cubicBezTo>
                      <a:pt x="420" y="507"/>
                      <a:pt x="430" y="493"/>
                      <a:pt x="439" y="480"/>
                    </a:cubicBezTo>
                    <a:cubicBezTo>
                      <a:pt x="449" y="466"/>
                      <a:pt x="458" y="453"/>
                      <a:pt x="467" y="440"/>
                    </a:cubicBezTo>
                    <a:cubicBezTo>
                      <a:pt x="473" y="431"/>
                      <a:pt x="480" y="422"/>
                      <a:pt x="486" y="413"/>
                    </a:cubicBezTo>
                    <a:cubicBezTo>
                      <a:pt x="502" y="392"/>
                      <a:pt x="519" y="373"/>
                      <a:pt x="541" y="357"/>
                    </a:cubicBezTo>
                    <a:cubicBezTo>
                      <a:pt x="548" y="352"/>
                      <a:pt x="556" y="346"/>
                      <a:pt x="564" y="341"/>
                    </a:cubicBezTo>
                    <a:cubicBezTo>
                      <a:pt x="578" y="333"/>
                      <a:pt x="593" y="327"/>
                      <a:pt x="610" y="327"/>
                    </a:cubicBezTo>
                    <a:cubicBezTo>
                      <a:pt x="622" y="327"/>
                      <a:pt x="633" y="331"/>
                      <a:pt x="643" y="338"/>
                    </a:cubicBezTo>
                    <a:cubicBezTo>
                      <a:pt x="649" y="341"/>
                      <a:pt x="651" y="341"/>
                      <a:pt x="654" y="336"/>
                    </a:cubicBezTo>
                    <a:cubicBezTo>
                      <a:pt x="658" y="331"/>
                      <a:pt x="662" y="328"/>
                      <a:pt x="669" y="329"/>
                    </a:cubicBezTo>
                    <a:cubicBezTo>
                      <a:pt x="680" y="329"/>
                      <a:pt x="691" y="330"/>
                      <a:pt x="702" y="330"/>
                    </a:cubicBezTo>
                    <a:cubicBezTo>
                      <a:pt x="708" y="330"/>
                      <a:pt x="713" y="329"/>
                      <a:pt x="718" y="329"/>
                    </a:cubicBezTo>
                    <a:cubicBezTo>
                      <a:pt x="724" y="329"/>
                      <a:pt x="730" y="329"/>
                      <a:pt x="736" y="329"/>
                    </a:cubicBezTo>
                    <a:cubicBezTo>
                      <a:pt x="741" y="329"/>
                      <a:pt x="742" y="332"/>
                      <a:pt x="740" y="336"/>
                    </a:cubicBezTo>
                    <a:cubicBezTo>
                      <a:pt x="730" y="355"/>
                      <a:pt x="720" y="373"/>
                      <a:pt x="710" y="391"/>
                    </a:cubicBezTo>
                    <a:cubicBezTo>
                      <a:pt x="701" y="407"/>
                      <a:pt x="692" y="424"/>
                      <a:pt x="683" y="440"/>
                    </a:cubicBezTo>
                    <a:cubicBezTo>
                      <a:pt x="673" y="460"/>
                      <a:pt x="661" y="479"/>
                      <a:pt x="651" y="499"/>
                    </a:cubicBezTo>
                    <a:cubicBezTo>
                      <a:pt x="646" y="508"/>
                      <a:pt x="641" y="517"/>
                      <a:pt x="637" y="526"/>
                    </a:cubicBezTo>
                    <a:cubicBezTo>
                      <a:pt x="632" y="535"/>
                      <a:pt x="627" y="544"/>
                      <a:pt x="622" y="553"/>
                    </a:cubicBezTo>
                    <a:cubicBezTo>
                      <a:pt x="620" y="556"/>
                      <a:pt x="618" y="559"/>
                      <a:pt x="617" y="562"/>
                    </a:cubicBezTo>
                    <a:cubicBezTo>
                      <a:pt x="616" y="564"/>
                      <a:pt x="616" y="568"/>
                      <a:pt x="617" y="569"/>
                    </a:cubicBezTo>
                    <a:cubicBezTo>
                      <a:pt x="619" y="570"/>
                      <a:pt x="622" y="570"/>
                      <a:pt x="624" y="569"/>
                    </a:cubicBezTo>
                    <a:cubicBezTo>
                      <a:pt x="629" y="567"/>
                      <a:pt x="634" y="564"/>
                      <a:pt x="637" y="560"/>
                    </a:cubicBezTo>
                    <a:cubicBezTo>
                      <a:pt x="648" y="548"/>
                      <a:pt x="659" y="536"/>
                      <a:pt x="669" y="523"/>
                    </a:cubicBezTo>
                    <a:cubicBezTo>
                      <a:pt x="676" y="514"/>
                      <a:pt x="682" y="504"/>
                      <a:pt x="688" y="494"/>
                    </a:cubicBezTo>
                    <a:cubicBezTo>
                      <a:pt x="689" y="491"/>
                      <a:pt x="690" y="488"/>
                      <a:pt x="692" y="485"/>
                    </a:cubicBezTo>
                    <a:cubicBezTo>
                      <a:pt x="693" y="483"/>
                      <a:pt x="696" y="481"/>
                      <a:pt x="698" y="480"/>
                    </a:cubicBezTo>
                    <a:cubicBezTo>
                      <a:pt x="705" y="480"/>
                      <a:pt x="711" y="480"/>
                      <a:pt x="718" y="480"/>
                    </a:cubicBezTo>
                    <a:cubicBezTo>
                      <a:pt x="724" y="480"/>
                      <a:pt x="725" y="482"/>
                      <a:pt x="723" y="488"/>
                    </a:cubicBezTo>
                    <a:cubicBezTo>
                      <a:pt x="717" y="509"/>
                      <a:pt x="707" y="528"/>
                      <a:pt x="694" y="545"/>
                    </a:cubicBezTo>
                    <a:cubicBezTo>
                      <a:pt x="682" y="563"/>
                      <a:pt x="668" y="581"/>
                      <a:pt x="652" y="596"/>
                    </a:cubicBezTo>
                    <a:cubicBezTo>
                      <a:pt x="639" y="609"/>
                      <a:pt x="625" y="621"/>
                      <a:pt x="611" y="632"/>
                    </a:cubicBezTo>
                    <a:cubicBezTo>
                      <a:pt x="600" y="641"/>
                      <a:pt x="587" y="647"/>
                      <a:pt x="573" y="652"/>
                    </a:cubicBezTo>
                    <a:cubicBezTo>
                      <a:pt x="562" y="655"/>
                      <a:pt x="550" y="656"/>
                      <a:pt x="539" y="650"/>
                    </a:cubicBezTo>
                    <a:cubicBezTo>
                      <a:pt x="532" y="646"/>
                      <a:pt x="528" y="639"/>
                      <a:pt x="524" y="633"/>
                    </a:cubicBezTo>
                    <a:cubicBezTo>
                      <a:pt x="522" y="629"/>
                      <a:pt x="521" y="626"/>
                      <a:pt x="520" y="622"/>
                    </a:cubicBezTo>
                    <a:cubicBezTo>
                      <a:pt x="519" y="616"/>
                      <a:pt x="517" y="616"/>
                      <a:pt x="512" y="620"/>
                    </a:cubicBezTo>
                    <a:cubicBezTo>
                      <a:pt x="504" y="626"/>
                      <a:pt x="496" y="632"/>
                      <a:pt x="487" y="638"/>
                    </a:cubicBezTo>
                    <a:cubicBezTo>
                      <a:pt x="476" y="646"/>
                      <a:pt x="464" y="651"/>
                      <a:pt x="451" y="653"/>
                    </a:cubicBezTo>
                    <a:cubicBezTo>
                      <a:pt x="436" y="656"/>
                      <a:pt x="423" y="652"/>
                      <a:pt x="413" y="641"/>
                    </a:cubicBezTo>
                    <a:cubicBezTo>
                      <a:pt x="402" y="629"/>
                      <a:pt x="398" y="616"/>
                      <a:pt x="397" y="601"/>
                    </a:cubicBezTo>
                    <a:cubicBezTo>
                      <a:pt x="397" y="599"/>
                      <a:pt x="396" y="598"/>
                      <a:pt x="395" y="597"/>
                    </a:cubicBezTo>
                    <a:cubicBezTo>
                      <a:pt x="394" y="597"/>
                      <a:pt x="392" y="598"/>
                      <a:pt x="391" y="599"/>
                    </a:cubicBezTo>
                    <a:cubicBezTo>
                      <a:pt x="379" y="614"/>
                      <a:pt x="365" y="627"/>
                      <a:pt x="349" y="639"/>
                    </a:cubicBezTo>
                    <a:cubicBezTo>
                      <a:pt x="338" y="647"/>
                      <a:pt x="326" y="653"/>
                      <a:pt x="313" y="654"/>
                    </a:cubicBezTo>
                    <a:cubicBezTo>
                      <a:pt x="304" y="654"/>
                      <a:pt x="295" y="651"/>
                      <a:pt x="287" y="649"/>
                    </a:cubicBezTo>
                    <a:cubicBezTo>
                      <a:pt x="276" y="646"/>
                      <a:pt x="268" y="638"/>
                      <a:pt x="263" y="629"/>
                    </a:cubicBezTo>
                    <a:cubicBezTo>
                      <a:pt x="256" y="620"/>
                      <a:pt x="252" y="610"/>
                      <a:pt x="251" y="598"/>
                    </a:cubicBezTo>
                    <a:cubicBezTo>
                      <a:pt x="250" y="591"/>
                      <a:pt x="250" y="583"/>
                      <a:pt x="250" y="575"/>
                    </a:cubicBezTo>
                    <a:close/>
                    <a:moveTo>
                      <a:pt x="493" y="559"/>
                    </a:moveTo>
                    <a:cubicBezTo>
                      <a:pt x="494" y="566"/>
                      <a:pt x="494" y="571"/>
                      <a:pt x="499" y="574"/>
                    </a:cubicBezTo>
                    <a:cubicBezTo>
                      <a:pt x="505" y="577"/>
                      <a:pt x="510" y="574"/>
                      <a:pt x="514" y="571"/>
                    </a:cubicBezTo>
                    <a:cubicBezTo>
                      <a:pt x="523" y="565"/>
                      <a:pt x="529" y="557"/>
                      <a:pt x="535" y="548"/>
                    </a:cubicBezTo>
                    <a:cubicBezTo>
                      <a:pt x="546" y="533"/>
                      <a:pt x="557" y="518"/>
                      <a:pt x="568" y="502"/>
                    </a:cubicBezTo>
                    <a:cubicBezTo>
                      <a:pt x="588" y="471"/>
                      <a:pt x="604" y="439"/>
                      <a:pt x="619" y="406"/>
                    </a:cubicBezTo>
                    <a:cubicBezTo>
                      <a:pt x="623" y="398"/>
                      <a:pt x="625" y="389"/>
                      <a:pt x="626" y="381"/>
                    </a:cubicBezTo>
                    <a:cubicBezTo>
                      <a:pt x="627" y="378"/>
                      <a:pt x="625" y="375"/>
                      <a:pt x="623" y="373"/>
                    </a:cubicBezTo>
                    <a:cubicBezTo>
                      <a:pt x="622" y="372"/>
                      <a:pt x="618" y="373"/>
                      <a:pt x="616" y="374"/>
                    </a:cubicBezTo>
                    <a:cubicBezTo>
                      <a:pt x="606" y="382"/>
                      <a:pt x="595" y="390"/>
                      <a:pt x="586" y="399"/>
                    </a:cubicBezTo>
                    <a:cubicBezTo>
                      <a:pt x="567" y="419"/>
                      <a:pt x="550" y="441"/>
                      <a:pt x="536" y="464"/>
                    </a:cubicBezTo>
                    <a:cubicBezTo>
                      <a:pt x="528" y="476"/>
                      <a:pt x="521" y="488"/>
                      <a:pt x="515" y="500"/>
                    </a:cubicBezTo>
                    <a:cubicBezTo>
                      <a:pt x="508" y="513"/>
                      <a:pt x="503" y="527"/>
                      <a:pt x="498" y="541"/>
                    </a:cubicBezTo>
                    <a:cubicBezTo>
                      <a:pt x="496" y="547"/>
                      <a:pt x="494" y="554"/>
                      <a:pt x="493" y="559"/>
                    </a:cubicBezTo>
                    <a:close/>
                    <a:moveTo>
                      <a:pt x="93" y="556"/>
                    </a:moveTo>
                    <a:cubicBezTo>
                      <a:pt x="93" y="569"/>
                      <a:pt x="96" y="576"/>
                      <a:pt x="102" y="579"/>
                    </a:cubicBezTo>
                    <a:cubicBezTo>
                      <a:pt x="109" y="583"/>
                      <a:pt x="115" y="581"/>
                      <a:pt x="121" y="578"/>
                    </a:cubicBezTo>
                    <a:cubicBezTo>
                      <a:pt x="134" y="571"/>
                      <a:pt x="144" y="562"/>
                      <a:pt x="153" y="552"/>
                    </a:cubicBezTo>
                    <a:cubicBezTo>
                      <a:pt x="169" y="531"/>
                      <a:pt x="182" y="509"/>
                      <a:pt x="195" y="486"/>
                    </a:cubicBezTo>
                    <a:cubicBezTo>
                      <a:pt x="197" y="484"/>
                      <a:pt x="197" y="482"/>
                      <a:pt x="193" y="481"/>
                    </a:cubicBezTo>
                    <a:cubicBezTo>
                      <a:pt x="187" y="480"/>
                      <a:pt x="180" y="478"/>
                      <a:pt x="174" y="476"/>
                    </a:cubicBezTo>
                    <a:cubicBezTo>
                      <a:pt x="162" y="472"/>
                      <a:pt x="150" y="466"/>
                      <a:pt x="142" y="456"/>
                    </a:cubicBezTo>
                    <a:cubicBezTo>
                      <a:pt x="136" y="450"/>
                      <a:pt x="136" y="450"/>
                      <a:pt x="132" y="457"/>
                    </a:cubicBezTo>
                    <a:cubicBezTo>
                      <a:pt x="131" y="458"/>
                      <a:pt x="131" y="458"/>
                      <a:pt x="131" y="459"/>
                    </a:cubicBezTo>
                    <a:cubicBezTo>
                      <a:pt x="121" y="478"/>
                      <a:pt x="112" y="498"/>
                      <a:pt x="103" y="518"/>
                    </a:cubicBezTo>
                    <a:cubicBezTo>
                      <a:pt x="98" y="531"/>
                      <a:pt x="94" y="545"/>
                      <a:pt x="93" y="556"/>
                    </a:cubicBezTo>
                    <a:close/>
                    <a:moveTo>
                      <a:pt x="229" y="396"/>
                    </a:moveTo>
                    <a:cubicBezTo>
                      <a:pt x="229" y="391"/>
                      <a:pt x="228" y="386"/>
                      <a:pt x="227" y="382"/>
                    </a:cubicBezTo>
                    <a:cubicBezTo>
                      <a:pt x="225" y="372"/>
                      <a:pt x="212" y="366"/>
                      <a:pt x="204" y="370"/>
                    </a:cubicBezTo>
                    <a:cubicBezTo>
                      <a:pt x="197" y="373"/>
                      <a:pt x="192" y="377"/>
                      <a:pt x="187" y="383"/>
                    </a:cubicBezTo>
                    <a:cubicBezTo>
                      <a:pt x="176" y="395"/>
                      <a:pt x="174" y="409"/>
                      <a:pt x="178" y="425"/>
                    </a:cubicBezTo>
                    <a:cubicBezTo>
                      <a:pt x="179" y="429"/>
                      <a:pt x="182" y="433"/>
                      <a:pt x="184" y="436"/>
                    </a:cubicBezTo>
                    <a:cubicBezTo>
                      <a:pt x="191" y="444"/>
                      <a:pt x="200" y="447"/>
                      <a:pt x="209" y="448"/>
                    </a:cubicBezTo>
                    <a:cubicBezTo>
                      <a:pt x="213" y="449"/>
                      <a:pt x="215" y="448"/>
                      <a:pt x="216" y="444"/>
                    </a:cubicBezTo>
                    <a:cubicBezTo>
                      <a:pt x="217" y="442"/>
                      <a:pt x="218" y="439"/>
                      <a:pt x="220" y="436"/>
                    </a:cubicBezTo>
                    <a:cubicBezTo>
                      <a:pt x="225" y="423"/>
                      <a:pt x="229" y="410"/>
                      <a:pt x="229" y="3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D8274CFC-1A8D-3EA0-FDF2-5CF3CD7F21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8" y="2091"/>
                <a:ext cx="1937" cy="817"/>
              </a:xfrm>
              <a:custGeom>
                <a:avLst/>
                <a:gdLst>
                  <a:gd name="T0" fmla="*/ 455 w 816"/>
                  <a:gd name="T1" fmla="*/ 267 h 343"/>
                  <a:gd name="T2" fmla="*/ 370 w 816"/>
                  <a:gd name="T3" fmla="*/ 326 h 343"/>
                  <a:gd name="T4" fmla="*/ 268 w 816"/>
                  <a:gd name="T5" fmla="*/ 318 h 343"/>
                  <a:gd name="T6" fmla="*/ 255 w 816"/>
                  <a:gd name="T7" fmla="*/ 221 h 343"/>
                  <a:gd name="T8" fmla="*/ 276 w 816"/>
                  <a:gd name="T9" fmla="*/ 169 h 343"/>
                  <a:gd name="T10" fmla="*/ 242 w 816"/>
                  <a:gd name="T11" fmla="*/ 167 h 343"/>
                  <a:gd name="T12" fmla="*/ 221 w 816"/>
                  <a:gd name="T13" fmla="*/ 198 h 343"/>
                  <a:gd name="T14" fmla="*/ 167 w 816"/>
                  <a:gd name="T15" fmla="*/ 274 h 343"/>
                  <a:gd name="T16" fmla="*/ 46 w 816"/>
                  <a:gd name="T17" fmla="*/ 338 h 343"/>
                  <a:gd name="T18" fmla="*/ 1 w 816"/>
                  <a:gd name="T19" fmla="*/ 275 h 343"/>
                  <a:gd name="T20" fmla="*/ 34 w 816"/>
                  <a:gd name="T21" fmla="*/ 161 h 343"/>
                  <a:gd name="T22" fmla="*/ 109 w 816"/>
                  <a:gd name="T23" fmla="*/ 58 h 343"/>
                  <a:gd name="T24" fmla="*/ 237 w 816"/>
                  <a:gd name="T25" fmla="*/ 11 h 343"/>
                  <a:gd name="T26" fmla="*/ 262 w 816"/>
                  <a:gd name="T27" fmla="*/ 110 h 343"/>
                  <a:gd name="T28" fmla="*/ 262 w 816"/>
                  <a:gd name="T29" fmla="*/ 131 h 343"/>
                  <a:gd name="T30" fmla="*/ 345 w 816"/>
                  <a:gd name="T31" fmla="*/ 76 h 343"/>
                  <a:gd name="T32" fmla="*/ 440 w 816"/>
                  <a:gd name="T33" fmla="*/ 8 h 343"/>
                  <a:gd name="T34" fmla="*/ 522 w 816"/>
                  <a:gd name="T35" fmla="*/ 46 h 343"/>
                  <a:gd name="T36" fmla="*/ 489 w 816"/>
                  <a:gd name="T37" fmla="*/ 124 h 343"/>
                  <a:gd name="T38" fmla="*/ 443 w 816"/>
                  <a:gd name="T39" fmla="*/ 96 h 343"/>
                  <a:gd name="T40" fmla="*/ 490 w 816"/>
                  <a:gd name="T41" fmla="*/ 57 h 343"/>
                  <a:gd name="T42" fmla="*/ 466 w 816"/>
                  <a:gd name="T43" fmla="*/ 50 h 343"/>
                  <a:gd name="T44" fmla="*/ 404 w 816"/>
                  <a:gd name="T45" fmla="*/ 117 h 343"/>
                  <a:gd name="T46" fmla="*/ 357 w 816"/>
                  <a:gd name="T47" fmla="*/ 201 h 343"/>
                  <a:gd name="T48" fmla="*/ 374 w 816"/>
                  <a:gd name="T49" fmla="*/ 280 h 343"/>
                  <a:gd name="T50" fmla="*/ 455 w 816"/>
                  <a:gd name="T51" fmla="*/ 224 h 343"/>
                  <a:gd name="T52" fmla="*/ 529 w 816"/>
                  <a:gd name="T53" fmla="*/ 127 h 343"/>
                  <a:gd name="T54" fmla="*/ 597 w 816"/>
                  <a:gd name="T55" fmla="*/ 46 h 343"/>
                  <a:gd name="T56" fmla="*/ 703 w 816"/>
                  <a:gd name="T57" fmla="*/ 7 h 343"/>
                  <a:gd name="T58" fmla="*/ 727 w 816"/>
                  <a:gd name="T59" fmla="*/ 14 h 343"/>
                  <a:gd name="T60" fmla="*/ 805 w 816"/>
                  <a:gd name="T61" fmla="*/ 7 h 343"/>
                  <a:gd name="T62" fmla="*/ 815 w 816"/>
                  <a:gd name="T63" fmla="*/ 9 h 343"/>
                  <a:gd name="T64" fmla="*/ 795 w 816"/>
                  <a:gd name="T65" fmla="*/ 50 h 343"/>
                  <a:gd name="T66" fmla="*/ 743 w 816"/>
                  <a:gd name="T67" fmla="*/ 148 h 343"/>
                  <a:gd name="T68" fmla="*/ 701 w 816"/>
                  <a:gd name="T69" fmla="*/ 227 h 343"/>
                  <a:gd name="T70" fmla="*/ 689 w 816"/>
                  <a:gd name="T71" fmla="*/ 258 h 343"/>
                  <a:gd name="T72" fmla="*/ 731 w 816"/>
                  <a:gd name="T73" fmla="*/ 225 h 343"/>
                  <a:gd name="T74" fmla="*/ 776 w 816"/>
                  <a:gd name="T75" fmla="*/ 168 h 343"/>
                  <a:gd name="T76" fmla="*/ 803 w 816"/>
                  <a:gd name="T77" fmla="*/ 174 h 343"/>
                  <a:gd name="T78" fmla="*/ 732 w 816"/>
                  <a:gd name="T79" fmla="*/ 276 h 343"/>
                  <a:gd name="T80" fmla="*/ 640 w 816"/>
                  <a:gd name="T81" fmla="*/ 338 h 343"/>
                  <a:gd name="T82" fmla="*/ 591 w 816"/>
                  <a:gd name="T83" fmla="*/ 313 h 343"/>
                  <a:gd name="T84" fmla="*/ 582 w 816"/>
                  <a:gd name="T85" fmla="*/ 309 h 343"/>
                  <a:gd name="T86" fmla="*/ 474 w 816"/>
                  <a:gd name="T87" fmla="*/ 324 h 343"/>
                  <a:gd name="T88" fmla="*/ 460 w 816"/>
                  <a:gd name="T89" fmla="*/ 269 h 343"/>
                  <a:gd name="T90" fmla="*/ 561 w 816"/>
                  <a:gd name="T91" fmla="*/ 245 h 343"/>
                  <a:gd name="T92" fmla="*/ 562 w 816"/>
                  <a:gd name="T93" fmla="*/ 249 h 343"/>
                  <a:gd name="T94" fmla="*/ 581 w 816"/>
                  <a:gd name="T95" fmla="*/ 259 h 343"/>
                  <a:gd name="T96" fmla="*/ 639 w 816"/>
                  <a:gd name="T97" fmla="*/ 182 h 343"/>
                  <a:gd name="T98" fmla="*/ 696 w 816"/>
                  <a:gd name="T99" fmla="*/ 77 h 343"/>
                  <a:gd name="T100" fmla="*/ 689 w 816"/>
                  <a:gd name="T101" fmla="*/ 50 h 343"/>
                  <a:gd name="T102" fmla="*/ 650 w 816"/>
                  <a:gd name="T103" fmla="*/ 83 h 343"/>
                  <a:gd name="T104" fmla="*/ 570 w 816"/>
                  <a:gd name="T105" fmla="*/ 212 h 343"/>
                  <a:gd name="T106" fmla="*/ 109 w 816"/>
                  <a:gd name="T107" fmla="*/ 267 h 343"/>
                  <a:gd name="T108" fmla="*/ 157 w 816"/>
                  <a:gd name="T109" fmla="*/ 231 h 343"/>
                  <a:gd name="T110" fmla="*/ 195 w 816"/>
                  <a:gd name="T111" fmla="*/ 157 h 343"/>
                  <a:gd name="T112" fmla="*/ 146 w 816"/>
                  <a:gd name="T113" fmla="*/ 128 h 343"/>
                  <a:gd name="T114" fmla="*/ 98 w 816"/>
                  <a:gd name="T115" fmla="*/ 223 h 343"/>
                  <a:gd name="T116" fmla="*/ 109 w 816"/>
                  <a:gd name="T117" fmla="*/ 267 h 343"/>
                  <a:gd name="T118" fmla="*/ 233 w 816"/>
                  <a:gd name="T119" fmla="*/ 63 h 343"/>
                  <a:gd name="T120" fmla="*/ 183 w 816"/>
                  <a:gd name="T121" fmla="*/ 79 h 343"/>
                  <a:gd name="T122" fmla="*/ 213 w 816"/>
                  <a:gd name="T123" fmla="*/ 125 h 343"/>
                  <a:gd name="T124" fmla="*/ 229 w 816"/>
                  <a:gd name="T125" fmla="*/ 9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3">
                    <a:moveTo>
                      <a:pt x="460" y="264"/>
                    </a:moveTo>
                    <a:cubicBezTo>
                      <a:pt x="458" y="266"/>
                      <a:pt x="456" y="266"/>
                      <a:pt x="455" y="267"/>
                    </a:cubicBezTo>
                    <a:cubicBezTo>
                      <a:pt x="441" y="279"/>
                      <a:pt x="428" y="291"/>
                      <a:pt x="414" y="301"/>
                    </a:cubicBezTo>
                    <a:cubicBezTo>
                      <a:pt x="400" y="311"/>
                      <a:pt x="385" y="319"/>
                      <a:pt x="370" y="326"/>
                    </a:cubicBezTo>
                    <a:cubicBezTo>
                      <a:pt x="353" y="335"/>
                      <a:pt x="334" y="340"/>
                      <a:pt x="314" y="338"/>
                    </a:cubicBezTo>
                    <a:cubicBezTo>
                      <a:pt x="297" y="337"/>
                      <a:pt x="281" y="331"/>
                      <a:pt x="268" y="318"/>
                    </a:cubicBezTo>
                    <a:cubicBezTo>
                      <a:pt x="252" y="303"/>
                      <a:pt x="247" y="284"/>
                      <a:pt x="248" y="263"/>
                    </a:cubicBezTo>
                    <a:cubicBezTo>
                      <a:pt x="248" y="248"/>
                      <a:pt x="250" y="234"/>
                      <a:pt x="255" y="221"/>
                    </a:cubicBezTo>
                    <a:cubicBezTo>
                      <a:pt x="261" y="206"/>
                      <a:pt x="268" y="191"/>
                      <a:pt x="274" y="176"/>
                    </a:cubicBezTo>
                    <a:cubicBezTo>
                      <a:pt x="274" y="174"/>
                      <a:pt x="275" y="172"/>
                      <a:pt x="276" y="169"/>
                    </a:cubicBezTo>
                    <a:cubicBezTo>
                      <a:pt x="271" y="169"/>
                      <a:pt x="266" y="169"/>
                      <a:pt x="262" y="169"/>
                    </a:cubicBezTo>
                    <a:cubicBezTo>
                      <a:pt x="255" y="169"/>
                      <a:pt x="249" y="168"/>
                      <a:pt x="242" y="167"/>
                    </a:cubicBezTo>
                    <a:cubicBezTo>
                      <a:pt x="239" y="167"/>
                      <a:pt x="237" y="168"/>
                      <a:pt x="236" y="171"/>
                    </a:cubicBezTo>
                    <a:cubicBezTo>
                      <a:pt x="231" y="180"/>
                      <a:pt x="226" y="189"/>
                      <a:pt x="221" y="198"/>
                    </a:cubicBezTo>
                    <a:cubicBezTo>
                      <a:pt x="214" y="209"/>
                      <a:pt x="208" y="220"/>
                      <a:pt x="201" y="230"/>
                    </a:cubicBezTo>
                    <a:cubicBezTo>
                      <a:pt x="190" y="245"/>
                      <a:pt x="179" y="260"/>
                      <a:pt x="167" y="274"/>
                    </a:cubicBezTo>
                    <a:cubicBezTo>
                      <a:pt x="152" y="292"/>
                      <a:pt x="136" y="309"/>
                      <a:pt x="116" y="322"/>
                    </a:cubicBezTo>
                    <a:cubicBezTo>
                      <a:pt x="95" y="336"/>
                      <a:pt x="72" y="343"/>
                      <a:pt x="46" y="338"/>
                    </a:cubicBezTo>
                    <a:cubicBezTo>
                      <a:pt x="30" y="335"/>
                      <a:pt x="17" y="326"/>
                      <a:pt x="9" y="310"/>
                    </a:cubicBezTo>
                    <a:cubicBezTo>
                      <a:pt x="3" y="299"/>
                      <a:pt x="1" y="288"/>
                      <a:pt x="1" y="275"/>
                    </a:cubicBezTo>
                    <a:cubicBezTo>
                      <a:pt x="0" y="254"/>
                      <a:pt x="4" y="234"/>
                      <a:pt x="11" y="214"/>
                    </a:cubicBezTo>
                    <a:cubicBezTo>
                      <a:pt x="17" y="196"/>
                      <a:pt x="25" y="178"/>
                      <a:pt x="34" y="161"/>
                    </a:cubicBezTo>
                    <a:cubicBezTo>
                      <a:pt x="46" y="140"/>
                      <a:pt x="57" y="120"/>
                      <a:pt x="72" y="101"/>
                    </a:cubicBezTo>
                    <a:cubicBezTo>
                      <a:pt x="84" y="86"/>
                      <a:pt x="95" y="71"/>
                      <a:pt x="109" y="58"/>
                    </a:cubicBezTo>
                    <a:cubicBezTo>
                      <a:pt x="130" y="37"/>
                      <a:pt x="153" y="18"/>
                      <a:pt x="181" y="8"/>
                    </a:cubicBezTo>
                    <a:cubicBezTo>
                      <a:pt x="200" y="1"/>
                      <a:pt x="219" y="0"/>
                      <a:pt x="237" y="11"/>
                    </a:cubicBezTo>
                    <a:cubicBezTo>
                      <a:pt x="250" y="19"/>
                      <a:pt x="258" y="31"/>
                      <a:pt x="263" y="46"/>
                    </a:cubicBezTo>
                    <a:cubicBezTo>
                      <a:pt x="270" y="67"/>
                      <a:pt x="267" y="89"/>
                      <a:pt x="262" y="110"/>
                    </a:cubicBezTo>
                    <a:cubicBezTo>
                      <a:pt x="260" y="115"/>
                      <a:pt x="259" y="120"/>
                      <a:pt x="257" y="124"/>
                    </a:cubicBezTo>
                    <a:cubicBezTo>
                      <a:pt x="255" y="130"/>
                      <a:pt x="256" y="131"/>
                      <a:pt x="262" y="131"/>
                    </a:cubicBezTo>
                    <a:cubicBezTo>
                      <a:pt x="280" y="132"/>
                      <a:pt x="296" y="125"/>
                      <a:pt x="309" y="112"/>
                    </a:cubicBezTo>
                    <a:cubicBezTo>
                      <a:pt x="321" y="100"/>
                      <a:pt x="333" y="87"/>
                      <a:pt x="345" y="76"/>
                    </a:cubicBezTo>
                    <a:cubicBezTo>
                      <a:pt x="359" y="63"/>
                      <a:pt x="373" y="50"/>
                      <a:pt x="388" y="38"/>
                    </a:cubicBezTo>
                    <a:cubicBezTo>
                      <a:pt x="403" y="25"/>
                      <a:pt x="420" y="14"/>
                      <a:pt x="440" y="8"/>
                    </a:cubicBezTo>
                    <a:cubicBezTo>
                      <a:pt x="453" y="3"/>
                      <a:pt x="468" y="1"/>
                      <a:pt x="482" y="4"/>
                    </a:cubicBezTo>
                    <a:cubicBezTo>
                      <a:pt x="504" y="10"/>
                      <a:pt x="518" y="22"/>
                      <a:pt x="522" y="46"/>
                    </a:cubicBezTo>
                    <a:cubicBezTo>
                      <a:pt x="526" y="66"/>
                      <a:pt x="519" y="84"/>
                      <a:pt x="509" y="101"/>
                    </a:cubicBezTo>
                    <a:cubicBezTo>
                      <a:pt x="503" y="110"/>
                      <a:pt x="497" y="118"/>
                      <a:pt x="489" y="124"/>
                    </a:cubicBezTo>
                    <a:cubicBezTo>
                      <a:pt x="479" y="132"/>
                      <a:pt x="465" y="133"/>
                      <a:pt x="454" y="127"/>
                    </a:cubicBezTo>
                    <a:cubicBezTo>
                      <a:pt x="446" y="121"/>
                      <a:pt x="441" y="108"/>
                      <a:pt x="443" y="96"/>
                    </a:cubicBezTo>
                    <a:cubicBezTo>
                      <a:pt x="448" y="74"/>
                      <a:pt x="464" y="61"/>
                      <a:pt x="487" y="59"/>
                    </a:cubicBezTo>
                    <a:cubicBezTo>
                      <a:pt x="488" y="59"/>
                      <a:pt x="489" y="58"/>
                      <a:pt x="490" y="57"/>
                    </a:cubicBezTo>
                    <a:cubicBezTo>
                      <a:pt x="490" y="56"/>
                      <a:pt x="490" y="55"/>
                      <a:pt x="489" y="54"/>
                    </a:cubicBezTo>
                    <a:cubicBezTo>
                      <a:pt x="483" y="47"/>
                      <a:pt x="474" y="46"/>
                      <a:pt x="466" y="50"/>
                    </a:cubicBezTo>
                    <a:cubicBezTo>
                      <a:pt x="455" y="55"/>
                      <a:pt x="447" y="63"/>
                      <a:pt x="439" y="72"/>
                    </a:cubicBezTo>
                    <a:cubicBezTo>
                      <a:pt x="427" y="87"/>
                      <a:pt x="415" y="101"/>
                      <a:pt x="404" y="117"/>
                    </a:cubicBezTo>
                    <a:cubicBezTo>
                      <a:pt x="396" y="128"/>
                      <a:pt x="389" y="140"/>
                      <a:pt x="382" y="152"/>
                    </a:cubicBezTo>
                    <a:cubicBezTo>
                      <a:pt x="373" y="168"/>
                      <a:pt x="364" y="184"/>
                      <a:pt x="357" y="201"/>
                    </a:cubicBezTo>
                    <a:cubicBezTo>
                      <a:pt x="348" y="220"/>
                      <a:pt x="343" y="240"/>
                      <a:pt x="346" y="262"/>
                    </a:cubicBezTo>
                    <a:cubicBezTo>
                      <a:pt x="347" y="276"/>
                      <a:pt x="359" y="284"/>
                      <a:pt x="374" y="280"/>
                    </a:cubicBezTo>
                    <a:cubicBezTo>
                      <a:pt x="392" y="276"/>
                      <a:pt x="408" y="265"/>
                      <a:pt x="422" y="254"/>
                    </a:cubicBezTo>
                    <a:cubicBezTo>
                      <a:pt x="434" y="244"/>
                      <a:pt x="445" y="235"/>
                      <a:pt x="455" y="224"/>
                    </a:cubicBezTo>
                    <a:cubicBezTo>
                      <a:pt x="467" y="212"/>
                      <a:pt x="477" y="199"/>
                      <a:pt x="487" y="185"/>
                    </a:cubicBezTo>
                    <a:cubicBezTo>
                      <a:pt x="501" y="166"/>
                      <a:pt x="515" y="146"/>
                      <a:pt x="529" y="127"/>
                    </a:cubicBezTo>
                    <a:cubicBezTo>
                      <a:pt x="540" y="113"/>
                      <a:pt x="551" y="99"/>
                      <a:pt x="563" y="85"/>
                    </a:cubicBezTo>
                    <a:cubicBezTo>
                      <a:pt x="574" y="72"/>
                      <a:pt x="585" y="59"/>
                      <a:pt x="597" y="46"/>
                    </a:cubicBezTo>
                    <a:cubicBezTo>
                      <a:pt x="615" y="29"/>
                      <a:pt x="635" y="15"/>
                      <a:pt x="659" y="8"/>
                    </a:cubicBezTo>
                    <a:cubicBezTo>
                      <a:pt x="673" y="4"/>
                      <a:pt x="688" y="1"/>
                      <a:pt x="703" y="7"/>
                    </a:cubicBezTo>
                    <a:cubicBezTo>
                      <a:pt x="708" y="10"/>
                      <a:pt x="714" y="13"/>
                      <a:pt x="719" y="16"/>
                    </a:cubicBezTo>
                    <a:cubicBezTo>
                      <a:pt x="724" y="20"/>
                      <a:pt x="725" y="19"/>
                      <a:pt x="727" y="14"/>
                    </a:cubicBezTo>
                    <a:cubicBezTo>
                      <a:pt x="730" y="7"/>
                      <a:pt x="731" y="7"/>
                      <a:pt x="739" y="7"/>
                    </a:cubicBezTo>
                    <a:cubicBezTo>
                      <a:pt x="761" y="7"/>
                      <a:pt x="783" y="7"/>
                      <a:pt x="805" y="7"/>
                    </a:cubicBezTo>
                    <a:cubicBezTo>
                      <a:pt x="807" y="7"/>
                      <a:pt x="808" y="6"/>
                      <a:pt x="810" y="7"/>
                    </a:cubicBezTo>
                    <a:cubicBezTo>
                      <a:pt x="812" y="7"/>
                      <a:pt x="814" y="7"/>
                      <a:pt x="815" y="9"/>
                    </a:cubicBezTo>
                    <a:cubicBezTo>
                      <a:pt x="816" y="9"/>
                      <a:pt x="816" y="12"/>
                      <a:pt x="815" y="13"/>
                    </a:cubicBezTo>
                    <a:cubicBezTo>
                      <a:pt x="809" y="25"/>
                      <a:pt x="802" y="37"/>
                      <a:pt x="795" y="50"/>
                    </a:cubicBezTo>
                    <a:cubicBezTo>
                      <a:pt x="787" y="64"/>
                      <a:pt x="779" y="79"/>
                      <a:pt x="772" y="94"/>
                    </a:cubicBezTo>
                    <a:cubicBezTo>
                      <a:pt x="762" y="112"/>
                      <a:pt x="752" y="130"/>
                      <a:pt x="743" y="148"/>
                    </a:cubicBezTo>
                    <a:cubicBezTo>
                      <a:pt x="738" y="157"/>
                      <a:pt x="733" y="167"/>
                      <a:pt x="728" y="176"/>
                    </a:cubicBezTo>
                    <a:cubicBezTo>
                      <a:pt x="719" y="193"/>
                      <a:pt x="710" y="210"/>
                      <a:pt x="701" y="227"/>
                    </a:cubicBezTo>
                    <a:cubicBezTo>
                      <a:pt x="697" y="235"/>
                      <a:pt x="692" y="243"/>
                      <a:pt x="688" y="251"/>
                    </a:cubicBezTo>
                    <a:cubicBezTo>
                      <a:pt x="687" y="253"/>
                      <a:pt x="688" y="257"/>
                      <a:pt x="689" y="258"/>
                    </a:cubicBezTo>
                    <a:cubicBezTo>
                      <a:pt x="691" y="259"/>
                      <a:pt x="695" y="259"/>
                      <a:pt x="696" y="258"/>
                    </a:cubicBezTo>
                    <a:cubicBezTo>
                      <a:pt x="710" y="249"/>
                      <a:pt x="721" y="238"/>
                      <a:pt x="731" y="225"/>
                    </a:cubicBezTo>
                    <a:cubicBezTo>
                      <a:pt x="744" y="210"/>
                      <a:pt x="755" y="193"/>
                      <a:pt x="763" y="174"/>
                    </a:cubicBezTo>
                    <a:cubicBezTo>
                      <a:pt x="766" y="169"/>
                      <a:pt x="769" y="167"/>
                      <a:pt x="776" y="168"/>
                    </a:cubicBezTo>
                    <a:cubicBezTo>
                      <a:pt x="783" y="169"/>
                      <a:pt x="790" y="168"/>
                      <a:pt x="798" y="168"/>
                    </a:cubicBezTo>
                    <a:cubicBezTo>
                      <a:pt x="802" y="167"/>
                      <a:pt x="805" y="171"/>
                      <a:pt x="803" y="174"/>
                    </a:cubicBezTo>
                    <a:cubicBezTo>
                      <a:pt x="793" y="195"/>
                      <a:pt x="782" y="216"/>
                      <a:pt x="768" y="234"/>
                    </a:cubicBezTo>
                    <a:cubicBezTo>
                      <a:pt x="757" y="249"/>
                      <a:pt x="745" y="263"/>
                      <a:pt x="732" y="276"/>
                    </a:cubicBezTo>
                    <a:cubicBezTo>
                      <a:pt x="718" y="291"/>
                      <a:pt x="702" y="304"/>
                      <a:pt x="686" y="317"/>
                    </a:cubicBezTo>
                    <a:cubicBezTo>
                      <a:pt x="673" y="327"/>
                      <a:pt x="657" y="334"/>
                      <a:pt x="640" y="338"/>
                    </a:cubicBezTo>
                    <a:cubicBezTo>
                      <a:pt x="628" y="341"/>
                      <a:pt x="615" y="341"/>
                      <a:pt x="604" y="333"/>
                    </a:cubicBezTo>
                    <a:cubicBezTo>
                      <a:pt x="596" y="329"/>
                      <a:pt x="592" y="321"/>
                      <a:pt x="591" y="313"/>
                    </a:cubicBezTo>
                    <a:cubicBezTo>
                      <a:pt x="590" y="310"/>
                      <a:pt x="589" y="308"/>
                      <a:pt x="588" y="305"/>
                    </a:cubicBezTo>
                    <a:cubicBezTo>
                      <a:pt x="586" y="307"/>
                      <a:pt x="584" y="308"/>
                      <a:pt x="582" y="309"/>
                    </a:cubicBezTo>
                    <a:cubicBezTo>
                      <a:pt x="566" y="325"/>
                      <a:pt x="546" y="335"/>
                      <a:pt x="524" y="339"/>
                    </a:cubicBezTo>
                    <a:cubicBezTo>
                      <a:pt x="505" y="341"/>
                      <a:pt x="487" y="338"/>
                      <a:pt x="474" y="324"/>
                    </a:cubicBezTo>
                    <a:cubicBezTo>
                      <a:pt x="465" y="315"/>
                      <a:pt x="460" y="304"/>
                      <a:pt x="460" y="291"/>
                    </a:cubicBezTo>
                    <a:cubicBezTo>
                      <a:pt x="459" y="284"/>
                      <a:pt x="460" y="277"/>
                      <a:pt x="460" y="269"/>
                    </a:cubicBezTo>
                    <a:cubicBezTo>
                      <a:pt x="460" y="268"/>
                      <a:pt x="460" y="267"/>
                      <a:pt x="460" y="264"/>
                    </a:cubicBezTo>
                    <a:close/>
                    <a:moveTo>
                      <a:pt x="561" y="245"/>
                    </a:moveTo>
                    <a:cubicBezTo>
                      <a:pt x="562" y="246"/>
                      <a:pt x="562" y="246"/>
                      <a:pt x="562" y="246"/>
                    </a:cubicBezTo>
                    <a:cubicBezTo>
                      <a:pt x="562" y="247"/>
                      <a:pt x="562" y="248"/>
                      <a:pt x="562" y="249"/>
                    </a:cubicBezTo>
                    <a:cubicBezTo>
                      <a:pt x="562" y="254"/>
                      <a:pt x="562" y="259"/>
                      <a:pt x="567" y="261"/>
                    </a:cubicBezTo>
                    <a:cubicBezTo>
                      <a:pt x="572" y="264"/>
                      <a:pt x="577" y="262"/>
                      <a:pt x="581" y="259"/>
                    </a:cubicBezTo>
                    <a:cubicBezTo>
                      <a:pt x="588" y="253"/>
                      <a:pt x="596" y="247"/>
                      <a:pt x="602" y="239"/>
                    </a:cubicBezTo>
                    <a:cubicBezTo>
                      <a:pt x="615" y="221"/>
                      <a:pt x="627" y="201"/>
                      <a:pt x="639" y="182"/>
                    </a:cubicBezTo>
                    <a:cubicBezTo>
                      <a:pt x="648" y="166"/>
                      <a:pt x="657" y="150"/>
                      <a:pt x="666" y="133"/>
                    </a:cubicBezTo>
                    <a:cubicBezTo>
                      <a:pt x="676" y="115"/>
                      <a:pt x="687" y="96"/>
                      <a:pt x="696" y="77"/>
                    </a:cubicBezTo>
                    <a:cubicBezTo>
                      <a:pt x="699" y="71"/>
                      <a:pt x="700" y="64"/>
                      <a:pt x="701" y="57"/>
                    </a:cubicBezTo>
                    <a:cubicBezTo>
                      <a:pt x="701" y="51"/>
                      <a:pt x="695" y="47"/>
                      <a:pt x="689" y="50"/>
                    </a:cubicBezTo>
                    <a:cubicBezTo>
                      <a:pt x="683" y="53"/>
                      <a:pt x="677" y="57"/>
                      <a:pt x="672" y="61"/>
                    </a:cubicBezTo>
                    <a:cubicBezTo>
                      <a:pt x="664" y="68"/>
                      <a:pt x="656" y="75"/>
                      <a:pt x="650" y="83"/>
                    </a:cubicBezTo>
                    <a:cubicBezTo>
                      <a:pt x="635" y="102"/>
                      <a:pt x="620" y="120"/>
                      <a:pt x="607" y="140"/>
                    </a:cubicBezTo>
                    <a:cubicBezTo>
                      <a:pt x="592" y="163"/>
                      <a:pt x="579" y="187"/>
                      <a:pt x="570" y="212"/>
                    </a:cubicBezTo>
                    <a:cubicBezTo>
                      <a:pt x="567" y="223"/>
                      <a:pt x="564" y="234"/>
                      <a:pt x="561" y="245"/>
                    </a:cubicBezTo>
                    <a:close/>
                    <a:moveTo>
                      <a:pt x="109" y="267"/>
                    </a:moveTo>
                    <a:cubicBezTo>
                      <a:pt x="113" y="266"/>
                      <a:pt x="116" y="265"/>
                      <a:pt x="119" y="263"/>
                    </a:cubicBezTo>
                    <a:cubicBezTo>
                      <a:pt x="135" y="256"/>
                      <a:pt x="147" y="244"/>
                      <a:pt x="157" y="231"/>
                    </a:cubicBezTo>
                    <a:cubicBezTo>
                      <a:pt x="174" y="211"/>
                      <a:pt x="188" y="190"/>
                      <a:pt x="199" y="166"/>
                    </a:cubicBezTo>
                    <a:cubicBezTo>
                      <a:pt x="201" y="161"/>
                      <a:pt x="201" y="159"/>
                      <a:pt x="195" y="157"/>
                    </a:cubicBezTo>
                    <a:cubicBezTo>
                      <a:pt x="180" y="150"/>
                      <a:pt x="165" y="141"/>
                      <a:pt x="153" y="128"/>
                    </a:cubicBezTo>
                    <a:cubicBezTo>
                      <a:pt x="150" y="125"/>
                      <a:pt x="148" y="125"/>
                      <a:pt x="146" y="128"/>
                    </a:cubicBezTo>
                    <a:cubicBezTo>
                      <a:pt x="142" y="134"/>
                      <a:pt x="138" y="140"/>
                      <a:pt x="134" y="145"/>
                    </a:cubicBezTo>
                    <a:cubicBezTo>
                      <a:pt x="118" y="170"/>
                      <a:pt x="105" y="195"/>
                      <a:pt x="98" y="223"/>
                    </a:cubicBezTo>
                    <a:cubicBezTo>
                      <a:pt x="95" y="234"/>
                      <a:pt x="94" y="244"/>
                      <a:pt x="96" y="255"/>
                    </a:cubicBezTo>
                    <a:cubicBezTo>
                      <a:pt x="97" y="261"/>
                      <a:pt x="103" y="266"/>
                      <a:pt x="109" y="267"/>
                    </a:cubicBezTo>
                    <a:close/>
                    <a:moveTo>
                      <a:pt x="235" y="72"/>
                    </a:moveTo>
                    <a:cubicBezTo>
                      <a:pt x="234" y="68"/>
                      <a:pt x="234" y="65"/>
                      <a:pt x="233" y="63"/>
                    </a:cubicBezTo>
                    <a:cubicBezTo>
                      <a:pt x="229" y="55"/>
                      <a:pt x="219" y="52"/>
                      <a:pt x="210" y="55"/>
                    </a:cubicBezTo>
                    <a:cubicBezTo>
                      <a:pt x="197" y="59"/>
                      <a:pt x="189" y="68"/>
                      <a:pt x="183" y="79"/>
                    </a:cubicBezTo>
                    <a:cubicBezTo>
                      <a:pt x="177" y="90"/>
                      <a:pt x="179" y="100"/>
                      <a:pt x="187" y="110"/>
                    </a:cubicBezTo>
                    <a:cubicBezTo>
                      <a:pt x="194" y="118"/>
                      <a:pt x="203" y="122"/>
                      <a:pt x="213" y="125"/>
                    </a:cubicBezTo>
                    <a:cubicBezTo>
                      <a:pt x="216" y="126"/>
                      <a:pt x="219" y="125"/>
                      <a:pt x="220" y="122"/>
                    </a:cubicBezTo>
                    <a:cubicBezTo>
                      <a:pt x="223" y="114"/>
                      <a:pt x="226" y="107"/>
                      <a:pt x="229" y="99"/>
                    </a:cubicBezTo>
                    <a:cubicBezTo>
                      <a:pt x="231" y="90"/>
                      <a:pt x="233" y="81"/>
                      <a:pt x="23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id="{ED2097EE-68B6-DF2F-D7A3-4A6BF7B222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0" y="1705"/>
                <a:ext cx="1994" cy="1582"/>
              </a:xfrm>
              <a:custGeom>
                <a:avLst/>
                <a:gdLst>
                  <a:gd name="T0" fmla="*/ 438 w 840"/>
                  <a:gd name="T1" fmla="*/ 52 h 664"/>
                  <a:gd name="T2" fmla="*/ 395 w 840"/>
                  <a:gd name="T3" fmla="*/ 77 h 664"/>
                  <a:gd name="T4" fmla="*/ 308 w 840"/>
                  <a:gd name="T5" fmla="*/ 154 h 664"/>
                  <a:gd name="T6" fmla="*/ 236 w 840"/>
                  <a:gd name="T7" fmla="*/ 243 h 664"/>
                  <a:gd name="T8" fmla="*/ 183 w 840"/>
                  <a:gd name="T9" fmla="*/ 326 h 664"/>
                  <a:gd name="T10" fmla="*/ 135 w 840"/>
                  <a:gd name="T11" fmla="*/ 426 h 664"/>
                  <a:gd name="T12" fmla="*/ 111 w 840"/>
                  <a:gd name="T13" fmla="*/ 510 h 664"/>
                  <a:gd name="T14" fmla="*/ 119 w 840"/>
                  <a:gd name="T15" fmla="*/ 582 h 664"/>
                  <a:gd name="T16" fmla="*/ 184 w 840"/>
                  <a:gd name="T17" fmla="*/ 604 h 664"/>
                  <a:gd name="T18" fmla="*/ 268 w 840"/>
                  <a:gd name="T19" fmla="*/ 544 h 664"/>
                  <a:gd name="T20" fmla="*/ 316 w 840"/>
                  <a:gd name="T21" fmla="*/ 467 h 664"/>
                  <a:gd name="T22" fmla="*/ 331 w 840"/>
                  <a:gd name="T23" fmla="*/ 386 h 664"/>
                  <a:gd name="T24" fmla="*/ 268 w 840"/>
                  <a:gd name="T25" fmla="*/ 419 h 664"/>
                  <a:gd name="T26" fmla="*/ 250 w 840"/>
                  <a:gd name="T27" fmla="*/ 480 h 664"/>
                  <a:gd name="T28" fmla="*/ 178 w 840"/>
                  <a:gd name="T29" fmla="*/ 530 h 664"/>
                  <a:gd name="T30" fmla="*/ 156 w 840"/>
                  <a:gd name="T31" fmla="*/ 552 h 664"/>
                  <a:gd name="T32" fmla="*/ 154 w 840"/>
                  <a:gd name="T33" fmla="*/ 501 h 664"/>
                  <a:gd name="T34" fmla="*/ 175 w 840"/>
                  <a:gd name="T35" fmla="*/ 437 h 664"/>
                  <a:gd name="T36" fmla="*/ 223 w 840"/>
                  <a:gd name="T37" fmla="*/ 368 h 664"/>
                  <a:gd name="T38" fmla="*/ 289 w 840"/>
                  <a:gd name="T39" fmla="*/ 330 h 664"/>
                  <a:gd name="T40" fmla="*/ 367 w 840"/>
                  <a:gd name="T41" fmla="*/ 384 h 664"/>
                  <a:gd name="T42" fmla="*/ 348 w 840"/>
                  <a:gd name="T43" fmla="*/ 478 h 664"/>
                  <a:gd name="T44" fmla="*/ 282 w 840"/>
                  <a:gd name="T45" fmla="*/ 582 h 664"/>
                  <a:gd name="T46" fmla="*/ 209 w 840"/>
                  <a:gd name="T47" fmla="*/ 641 h 664"/>
                  <a:gd name="T48" fmla="*/ 145 w 840"/>
                  <a:gd name="T49" fmla="*/ 662 h 664"/>
                  <a:gd name="T50" fmla="*/ 67 w 840"/>
                  <a:gd name="T51" fmla="*/ 652 h 664"/>
                  <a:gd name="T52" fmla="*/ 2 w 840"/>
                  <a:gd name="T53" fmla="*/ 556 h 664"/>
                  <a:gd name="T54" fmla="*/ 7 w 840"/>
                  <a:gd name="T55" fmla="*/ 474 h 664"/>
                  <a:gd name="T56" fmla="*/ 35 w 840"/>
                  <a:gd name="T57" fmla="*/ 382 h 664"/>
                  <a:gd name="T58" fmla="*/ 84 w 840"/>
                  <a:gd name="T59" fmla="*/ 287 h 664"/>
                  <a:gd name="T60" fmla="*/ 136 w 840"/>
                  <a:gd name="T61" fmla="*/ 212 h 664"/>
                  <a:gd name="T62" fmla="*/ 220 w 840"/>
                  <a:gd name="T63" fmla="*/ 121 h 664"/>
                  <a:gd name="T64" fmla="*/ 354 w 840"/>
                  <a:gd name="T65" fmla="*/ 29 h 664"/>
                  <a:gd name="T66" fmla="*/ 459 w 840"/>
                  <a:gd name="T67" fmla="*/ 2 h 664"/>
                  <a:gd name="T68" fmla="*/ 520 w 840"/>
                  <a:gd name="T69" fmla="*/ 22 h 664"/>
                  <a:gd name="T70" fmla="*/ 636 w 840"/>
                  <a:gd name="T71" fmla="*/ 0 h 664"/>
                  <a:gd name="T72" fmla="*/ 714 w 840"/>
                  <a:gd name="T73" fmla="*/ 15 h 664"/>
                  <a:gd name="T74" fmla="*/ 818 w 840"/>
                  <a:gd name="T75" fmla="*/ 73 h 664"/>
                  <a:gd name="T76" fmla="*/ 836 w 840"/>
                  <a:gd name="T77" fmla="*/ 92 h 664"/>
                  <a:gd name="T78" fmla="*/ 782 w 840"/>
                  <a:gd name="T79" fmla="*/ 154 h 664"/>
                  <a:gd name="T80" fmla="*/ 771 w 840"/>
                  <a:gd name="T81" fmla="*/ 161 h 664"/>
                  <a:gd name="T82" fmla="*/ 679 w 840"/>
                  <a:gd name="T83" fmla="*/ 101 h 664"/>
                  <a:gd name="T84" fmla="*/ 572 w 840"/>
                  <a:gd name="T85" fmla="*/ 54 h 664"/>
                  <a:gd name="T86" fmla="*/ 531 w 840"/>
                  <a:gd name="T87" fmla="*/ 61 h 664"/>
                  <a:gd name="T88" fmla="*/ 509 w 840"/>
                  <a:gd name="T89" fmla="*/ 170 h 664"/>
                  <a:gd name="T90" fmla="*/ 439 w 840"/>
                  <a:gd name="T91" fmla="*/ 262 h 664"/>
                  <a:gd name="T92" fmla="*/ 342 w 840"/>
                  <a:gd name="T93" fmla="*/ 261 h 664"/>
                  <a:gd name="T94" fmla="*/ 351 w 840"/>
                  <a:gd name="T95" fmla="*/ 173 h 664"/>
                  <a:gd name="T96" fmla="*/ 427 w 840"/>
                  <a:gd name="T97" fmla="*/ 76 h 664"/>
                  <a:gd name="T98" fmla="*/ 462 w 840"/>
                  <a:gd name="T99" fmla="*/ 48 h 664"/>
                  <a:gd name="T100" fmla="*/ 378 w 840"/>
                  <a:gd name="T101" fmla="*/ 246 h 664"/>
                  <a:gd name="T102" fmla="*/ 400 w 840"/>
                  <a:gd name="T103" fmla="*/ 251 h 664"/>
                  <a:gd name="T104" fmla="*/ 484 w 840"/>
                  <a:gd name="T105" fmla="*/ 140 h 664"/>
                  <a:gd name="T106" fmla="*/ 487 w 840"/>
                  <a:gd name="T107" fmla="*/ 76 h 664"/>
                  <a:gd name="T108" fmla="*/ 385 w 840"/>
                  <a:gd name="T109" fmla="*/ 189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40" h="664">
                    <a:moveTo>
                      <a:pt x="462" y="48"/>
                    </a:moveTo>
                    <a:cubicBezTo>
                      <a:pt x="452" y="46"/>
                      <a:pt x="445" y="49"/>
                      <a:pt x="438" y="52"/>
                    </a:cubicBezTo>
                    <a:cubicBezTo>
                      <a:pt x="431" y="55"/>
                      <a:pt x="423" y="59"/>
                      <a:pt x="416" y="63"/>
                    </a:cubicBezTo>
                    <a:cubicBezTo>
                      <a:pt x="409" y="67"/>
                      <a:pt x="402" y="72"/>
                      <a:pt x="395" y="77"/>
                    </a:cubicBezTo>
                    <a:cubicBezTo>
                      <a:pt x="378" y="91"/>
                      <a:pt x="361" y="104"/>
                      <a:pt x="344" y="119"/>
                    </a:cubicBezTo>
                    <a:cubicBezTo>
                      <a:pt x="331" y="130"/>
                      <a:pt x="320" y="142"/>
                      <a:pt x="308" y="154"/>
                    </a:cubicBezTo>
                    <a:cubicBezTo>
                      <a:pt x="297" y="167"/>
                      <a:pt x="285" y="179"/>
                      <a:pt x="275" y="192"/>
                    </a:cubicBezTo>
                    <a:cubicBezTo>
                      <a:pt x="262" y="209"/>
                      <a:pt x="249" y="226"/>
                      <a:pt x="236" y="243"/>
                    </a:cubicBezTo>
                    <a:cubicBezTo>
                      <a:pt x="225" y="258"/>
                      <a:pt x="215" y="274"/>
                      <a:pt x="205" y="290"/>
                    </a:cubicBezTo>
                    <a:cubicBezTo>
                      <a:pt x="197" y="301"/>
                      <a:pt x="190" y="314"/>
                      <a:pt x="183" y="326"/>
                    </a:cubicBezTo>
                    <a:cubicBezTo>
                      <a:pt x="173" y="344"/>
                      <a:pt x="164" y="361"/>
                      <a:pt x="155" y="379"/>
                    </a:cubicBezTo>
                    <a:cubicBezTo>
                      <a:pt x="148" y="394"/>
                      <a:pt x="141" y="410"/>
                      <a:pt x="135" y="426"/>
                    </a:cubicBezTo>
                    <a:cubicBezTo>
                      <a:pt x="130" y="439"/>
                      <a:pt x="125" y="452"/>
                      <a:pt x="121" y="465"/>
                    </a:cubicBezTo>
                    <a:cubicBezTo>
                      <a:pt x="116" y="479"/>
                      <a:pt x="112" y="495"/>
                      <a:pt x="111" y="510"/>
                    </a:cubicBezTo>
                    <a:cubicBezTo>
                      <a:pt x="110" y="520"/>
                      <a:pt x="109" y="530"/>
                      <a:pt x="109" y="539"/>
                    </a:cubicBezTo>
                    <a:cubicBezTo>
                      <a:pt x="109" y="554"/>
                      <a:pt x="111" y="569"/>
                      <a:pt x="119" y="582"/>
                    </a:cubicBezTo>
                    <a:cubicBezTo>
                      <a:pt x="126" y="595"/>
                      <a:pt x="138" y="602"/>
                      <a:pt x="153" y="606"/>
                    </a:cubicBezTo>
                    <a:cubicBezTo>
                      <a:pt x="163" y="608"/>
                      <a:pt x="173" y="606"/>
                      <a:pt x="184" y="604"/>
                    </a:cubicBezTo>
                    <a:cubicBezTo>
                      <a:pt x="198" y="602"/>
                      <a:pt x="210" y="595"/>
                      <a:pt x="222" y="587"/>
                    </a:cubicBezTo>
                    <a:cubicBezTo>
                      <a:pt x="239" y="575"/>
                      <a:pt x="255" y="561"/>
                      <a:pt x="268" y="544"/>
                    </a:cubicBezTo>
                    <a:cubicBezTo>
                      <a:pt x="282" y="529"/>
                      <a:pt x="294" y="512"/>
                      <a:pt x="303" y="494"/>
                    </a:cubicBezTo>
                    <a:cubicBezTo>
                      <a:pt x="308" y="485"/>
                      <a:pt x="312" y="476"/>
                      <a:pt x="316" y="467"/>
                    </a:cubicBezTo>
                    <a:cubicBezTo>
                      <a:pt x="321" y="453"/>
                      <a:pt x="326" y="439"/>
                      <a:pt x="330" y="425"/>
                    </a:cubicBezTo>
                    <a:cubicBezTo>
                      <a:pt x="333" y="412"/>
                      <a:pt x="336" y="399"/>
                      <a:pt x="331" y="386"/>
                    </a:cubicBezTo>
                    <a:cubicBezTo>
                      <a:pt x="329" y="377"/>
                      <a:pt x="321" y="373"/>
                      <a:pt x="312" y="376"/>
                    </a:cubicBezTo>
                    <a:cubicBezTo>
                      <a:pt x="290" y="383"/>
                      <a:pt x="276" y="398"/>
                      <a:pt x="268" y="419"/>
                    </a:cubicBezTo>
                    <a:cubicBezTo>
                      <a:pt x="261" y="438"/>
                      <a:pt x="256" y="457"/>
                      <a:pt x="254" y="476"/>
                    </a:cubicBezTo>
                    <a:cubicBezTo>
                      <a:pt x="254" y="478"/>
                      <a:pt x="252" y="480"/>
                      <a:pt x="250" y="480"/>
                    </a:cubicBezTo>
                    <a:cubicBezTo>
                      <a:pt x="240" y="486"/>
                      <a:pt x="229" y="491"/>
                      <a:pt x="218" y="497"/>
                    </a:cubicBezTo>
                    <a:cubicBezTo>
                      <a:pt x="203" y="506"/>
                      <a:pt x="190" y="517"/>
                      <a:pt x="178" y="530"/>
                    </a:cubicBezTo>
                    <a:cubicBezTo>
                      <a:pt x="172" y="536"/>
                      <a:pt x="166" y="543"/>
                      <a:pt x="160" y="550"/>
                    </a:cubicBezTo>
                    <a:cubicBezTo>
                      <a:pt x="159" y="551"/>
                      <a:pt x="157" y="553"/>
                      <a:pt x="156" y="552"/>
                    </a:cubicBezTo>
                    <a:cubicBezTo>
                      <a:pt x="154" y="551"/>
                      <a:pt x="152" y="549"/>
                      <a:pt x="152" y="547"/>
                    </a:cubicBezTo>
                    <a:cubicBezTo>
                      <a:pt x="152" y="532"/>
                      <a:pt x="151" y="516"/>
                      <a:pt x="154" y="501"/>
                    </a:cubicBezTo>
                    <a:cubicBezTo>
                      <a:pt x="157" y="492"/>
                      <a:pt x="158" y="482"/>
                      <a:pt x="161" y="473"/>
                    </a:cubicBezTo>
                    <a:cubicBezTo>
                      <a:pt x="165" y="461"/>
                      <a:pt x="170" y="449"/>
                      <a:pt x="175" y="437"/>
                    </a:cubicBezTo>
                    <a:cubicBezTo>
                      <a:pt x="179" y="428"/>
                      <a:pt x="184" y="420"/>
                      <a:pt x="189" y="411"/>
                    </a:cubicBezTo>
                    <a:cubicBezTo>
                      <a:pt x="199" y="396"/>
                      <a:pt x="209" y="381"/>
                      <a:pt x="223" y="368"/>
                    </a:cubicBezTo>
                    <a:cubicBezTo>
                      <a:pt x="232" y="361"/>
                      <a:pt x="241" y="354"/>
                      <a:pt x="249" y="347"/>
                    </a:cubicBezTo>
                    <a:cubicBezTo>
                      <a:pt x="261" y="338"/>
                      <a:pt x="275" y="332"/>
                      <a:pt x="289" y="330"/>
                    </a:cubicBezTo>
                    <a:cubicBezTo>
                      <a:pt x="310" y="326"/>
                      <a:pt x="330" y="329"/>
                      <a:pt x="347" y="344"/>
                    </a:cubicBezTo>
                    <a:cubicBezTo>
                      <a:pt x="360" y="354"/>
                      <a:pt x="367" y="368"/>
                      <a:pt x="367" y="384"/>
                    </a:cubicBezTo>
                    <a:cubicBezTo>
                      <a:pt x="366" y="399"/>
                      <a:pt x="365" y="414"/>
                      <a:pt x="362" y="428"/>
                    </a:cubicBezTo>
                    <a:cubicBezTo>
                      <a:pt x="359" y="445"/>
                      <a:pt x="354" y="461"/>
                      <a:pt x="348" y="478"/>
                    </a:cubicBezTo>
                    <a:cubicBezTo>
                      <a:pt x="341" y="498"/>
                      <a:pt x="331" y="516"/>
                      <a:pt x="320" y="534"/>
                    </a:cubicBezTo>
                    <a:cubicBezTo>
                      <a:pt x="309" y="551"/>
                      <a:pt x="296" y="567"/>
                      <a:pt x="282" y="582"/>
                    </a:cubicBezTo>
                    <a:cubicBezTo>
                      <a:pt x="268" y="596"/>
                      <a:pt x="253" y="608"/>
                      <a:pt x="239" y="620"/>
                    </a:cubicBezTo>
                    <a:cubicBezTo>
                      <a:pt x="229" y="628"/>
                      <a:pt x="219" y="635"/>
                      <a:pt x="209" y="641"/>
                    </a:cubicBezTo>
                    <a:cubicBezTo>
                      <a:pt x="197" y="647"/>
                      <a:pt x="184" y="652"/>
                      <a:pt x="171" y="656"/>
                    </a:cubicBezTo>
                    <a:cubicBezTo>
                      <a:pt x="163" y="659"/>
                      <a:pt x="154" y="661"/>
                      <a:pt x="145" y="662"/>
                    </a:cubicBezTo>
                    <a:cubicBezTo>
                      <a:pt x="132" y="664"/>
                      <a:pt x="118" y="664"/>
                      <a:pt x="104" y="662"/>
                    </a:cubicBezTo>
                    <a:cubicBezTo>
                      <a:pt x="91" y="660"/>
                      <a:pt x="79" y="657"/>
                      <a:pt x="67" y="652"/>
                    </a:cubicBezTo>
                    <a:cubicBezTo>
                      <a:pt x="47" y="643"/>
                      <a:pt x="32" y="630"/>
                      <a:pt x="20" y="612"/>
                    </a:cubicBezTo>
                    <a:cubicBezTo>
                      <a:pt x="10" y="595"/>
                      <a:pt x="4" y="576"/>
                      <a:pt x="2" y="556"/>
                    </a:cubicBezTo>
                    <a:cubicBezTo>
                      <a:pt x="1" y="547"/>
                      <a:pt x="0" y="538"/>
                      <a:pt x="1" y="530"/>
                    </a:cubicBezTo>
                    <a:cubicBezTo>
                      <a:pt x="2" y="511"/>
                      <a:pt x="4" y="492"/>
                      <a:pt x="7" y="474"/>
                    </a:cubicBezTo>
                    <a:cubicBezTo>
                      <a:pt x="9" y="459"/>
                      <a:pt x="12" y="445"/>
                      <a:pt x="17" y="431"/>
                    </a:cubicBezTo>
                    <a:cubicBezTo>
                      <a:pt x="22" y="415"/>
                      <a:pt x="28" y="399"/>
                      <a:pt x="35" y="382"/>
                    </a:cubicBezTo>
                    <a:cubicBezTo>
                      <a:pt x="41" y="368"/>
                      <a:pt x="47" y="353"/>
                      <a:pt x="54" y="340"/>
                    </a:cubicBezTo>
                    <a:cubicBezTo>
                      <a:pt x="64" y="322"/>
                      <a:pt x="74" y="304"/>
                      <a:pt x="84" y="287"/>
                    </a:cubicBezTo>
                    <a:cubicBezTo>
                      <a:pt x="91" y="275"/>
                      <a:pt x="98" y="264"/>
                      <a:pt x="106" y="252"/>
                    </a:cubicBezTo>
                    <a:cubicBezTo>
                      <a:pt x="116" y="239"/>
                      <a:pt x="125" y="225"/>
                      <a:pt x="136" y="212"/>
                    </a:cubicBezTo>
                    <a:cubicBezTo>
                      <a:pt x="154" y="191"/>
                      <a:pt x="172" y="170"/>
                      <a:pt x="191" y="149"/>
                    </a:cubicBezTo>
                    <a:cubicBezTo>
                      <a:pt x="200" y="139"/>
                      <a:pt x="210" y="130"/>
                      <a:pt x="220" y="121"/>
                    </a:cubicBezTo>
                    <a:cubicBezTo>
                      <a:pt x="242" y="101"/>
                      <a:pt x="265" y="83"/>
                      <a:pt x="289" y="66"/>
                    </a:cubicBezTo>
                    <a:cubicBezTo>
                      <a:pt x="310" y="52"/>
                      <a:pt x="331" y="40"/>
                      <a:pt x="354" y="29"/>
                    </a:cubicBezTo>
                    <a:cubicBezTo>
                      <a:pt x="372" y="21"/>
                      <a:pt x="390" y="14"/>
                      <a:pt x="409" y="9"/>
                    </a:cubicBezTo>
                    <a:cubicBezTo>
                      <a:pt x="426" y="5"/>
                      <a:pt x="442" y="2"/>
                      <a:pt x="459" y="2"/>
                    </a:cubicBezTo>
                    <a:cubicBezTo>
                      <a:pt x="477" y="3"/>
                      <a:pt x="494" y="8"/>
                      <a:pt x="508" y="20"/>
                    </a:cubicBezTo>
                    <a:cubicBezTo>
                      <a:pt x="512" y="23"/>
                      <a:pt x="516" y="23"/>
                      <a:pt x="520" y="22"/>
                    </a:cubicBezTo>
                    <a:cubicBezTo>
                      <a:pt x="539" y="14"/>
                      <a:pt x="559" y="9"/>
                      <a:pt x="580" y="5"/>
                    </a:cubicBezTo>
                    <a:cubicBezTo>
                      <a:pt x="598" y="2"/>
                      <a:pt x="617" y="0"/>
                      <a:pt x="636" y="0"/>
                    </a:cubicBezTo>
                    <a:cubicBezTo>
                      <a:pt x="649" y="1"/>
                      <a:pt x="663" y="3"/>
                      <a:pt x="676" y="5"/>
                    </a:cubicBezTo>
                    <a:cubicBezTo>
                      <a:pt x="689" y="8"/>
                      <a:pt x="702" y="11"/>
                      <a:pt x="714" y="15"/>
                    </a:cubicBezTo>
                    <a:cubicBezTo>
                      <a:pt x="727" y="20"/>
                      <a:pt x="739" y="26"/>
                      <a:pt x="751" y="33"/>
                    </a:cubicBezTo>
                    <a:cubicBezTo>
                      <a:pt x="774" y="46"/>
                      <a:pt x="796" y="60"/>
                      <a:pt x="818" y="73"/>
                    </a:cubicBezTo>
                    <a:cubicBezTo>
                      <a:pt x="823" y="77"/>
                      <a:pt x="829" y="80"/>
                      <a:pt x="834" y="82"/>
                    </a:cubicBezTo>
                    <a:cubicBezTo>
                      <a:pt x="840" y="86"/>
                      <a:pt x="840" y="88"/>
                      <a:pt x="836" y="92"/>
                    </a:cubicBezTo>
                    <a:cubicBezTo>
                      <a:pt x="824" y="105"/>
                      <a:pt x="813" y="118"/>
                      <a:pt x="802" y="131"/>
                    </a:cubicBezTo>
                    <a:cubicBezTo>
                      <a:pt x="795" y="138"/>
                      <a:pt x="789" y="146"/>
                      <a:pt x="782" y="154"/>
                    </a:cubicBezTo>
                    <a:cubicBezTo>
                      <a:pt x="782" y="155"/>
                      <a:pt x="781" y="156"/>
                      <a:pt x="781" y="157"/>
                    </a:cubicBezTo>
                    <a:cubicBezTo>
                      <a:pt x="778" y="162"/>
                      <a:pt x="775" y="163"/>
                      <a:pt x="771" y="161"/>
                    </a:cubicBezTo>
                    <a:cubicBezTo>
                      <a:pt x="756" y="152"/>
                      <a:pt x="741" y="145"/>
                      <a:pt x="727" y="136"/>
                    </a:cubicBezTo>
                    <a:cubicBezTo>
                      <a:pt x="710" y="125"/>
                      <a:pt x="695" y="112"/>
                      <a:pt x="679" y="101"/>
                    </a:cubicBezTo>
                    <a:cubicBezTo>
                      <a:pt x="659" y="86"/>
                      <a:pt x="639" y="72"/>
                      <a:pt x="617" y="64"/>
                    </a:cubicBezTo>
                    <a:cubicBezTo>
                      <a:pt x="602" y="58"/>
                      <a:pt x="588" y="54"/>
                      <a:pt x="572" y="54"/>
                    </a:cubicBezTo>
                    <a:cubicBezTo>
                      <a:pt x="560" y="55"/>
                      <a:pt x="547" y="55"/>
                      <a:pt x="535" y="55"/>
                    </a:cubicBezTo>
                    <a:cubicBezTo>
                      <a:pt x="531" y="55"/>
                      <a:pt x="531" y="57"/>
                      <a:pt x="531" y="61"/>
                    </a:cubicBezTo>
                    <a:cubicBezTo>
                      <a:pt x="530" y="73"/>
                      <a:pt x="530" y="86"/>
                      <a:pt x="529" y="99"/>
                    </a:cubicBezTo>
                    <a:cubicBezTo>
                      <a:pt x="527" y="124"/>
                      <a:pt x="520" y="148"/>
                      <a:pt x="509" y="170"/>
                    </a:cubicBezTo>
                    <a:cubicBezTo>
                      <a:pt x="498" y="193"/>
                      <a:pt x="485" y="215"/>
                      <a:pt x="468" y="234"/>
                    </a:cubicBezTo>
                    <a:cubicBezTo>
                      <a:pt x="459" y="244"/>
                      <a:pt x="450" y="254"/>
                      <a:pt x="439" y="262"/>
                    </a:cubicBezTo>
                    <a:cubicBezTo>
                      <a:pt x="424" y="274"/>
                      <a:pt x="408" y="283"/>
                      <a:pt x="389" y="286"/>
                    </a:cubicBezTo>
                    <a:cubicBezTo>
                      <a:pt x="370" y="289"/>
                      <a:pt x="350" y="278"/>
                      <a:pt x="342" y="261"/>
                    </a:cubicBezTo>
                    <a:cubicBezTo>
                      <a:pt x="335" y="247"/>
                      <a:pt x="334" y="232"/>
                      <a:pt x="337" y="217"/>
                    </a:cubicBezTo>
                    <a:cubicBezTo>
                      <a:pt x="340" y="202"/>
                      <a:pt x="344" y="187"/>
                      <a:pt x="351" y="173"/>
                    </a:cubicBezTo>
                    <a:cubicBezTo>
                      <a:pt x="359" y="159"/>
                      <a:pt x="367" y="145"/>
                      <a:pt x="376" y="132"/>
                    </a:cubicBezTo>
                    <a:cubicBezTo>
                      <a:pt x="391" y="111"/>
                      <a:pt x="408" y="93"/>
                      <a:pt x="427" y="76"/>
                    </a:cubicBezTo>
                    <a:cubicBezTo>
                      <a:pt x="437" y="68"/>
                      <a:pt x="448" y="60"/>
                      <a:pt x="458" y="52"/>
                    </a:cubicBezTo>
                    <a:cubicBezTo>
                      <a:pt x="460" y="51"/>
                      <a:pt x="460" y="50"/>
                      <a:pt x="462" y="48"/>
                    </a:cubicBezTo>
                    <a:close/>
                    <a:moveTo>
                      <a:pt x="374" y="228"/>
                    </a:moveTo>
                    <a:cubicBezTo>
                      <a:pt x="375" y="234"/>
                      <a:pt x="376" y="240"/>
                      <a:pt x="378" y="246"/>
                    </a:cubicBezTo>
                    <a:cubicBezTo>
                      <a:pt x="380" y="250"/>
                      <a:pt x="382" y="255"/>
                      <a:pt x="388" y="255"/>
                    </a:cubicBezTo>
                    <a:cubicBezTo>
                      <a:pt x="392" y="254"/>
                      <a:pt x="396" y="253"/>
                      <a:pt x="400" y="251"/>
                    </a:cubicBezTo>
                    <a:cubicBezTo>
                      <a:pt x="417" y="241"/>
                      <a:pt x="431" y="227"/>
                      <a:pt x="443" y="212"/>
                    </a:cubicBezTo>
                    <a:cubicBezTo>
                      <a:pt x="461" y="190"/>
                      <a:pt x="475" y="166"/>
                      <a:pt x="484" y="140"/>
                    </a:cubicBezTo>
                    <a:cubicBezTo>
                      <a:pt x="490" y="120"/>
                      <a:pt x="494" y="101"/>
                      <a:pt x="495" y="80"/>
                    </a:cubicBezTo>
                    <a:cubicBezTo>
                      <a:pt x="495" y="73"/>
                      <a:pt x="493" y="72"/>
                      <a:pt x="487" y="76"/>
                    </a:cubicBezTo>
                    <a:cubicBezTo>
                      <a:pt x="466" y="87"/>
                      <a:pt x="449" y="101"/>
                      <a:pt x="434" y="118"/>
                    </a:cubicBezTo>
                    <a:cubicBezTo>
                      <a:pt x="415" y="140"/>
                      <a:pt x="398" y="163"/>
                      <a:pt x="385" y="189"/>
                    </a:cubicBezTo>
                    <a:cubicBezTo>
                      <a:pt x="379" y="201"/>
                      <a:pt x="375" y="214"/>
                      <a:pt x="374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id="{B5DB2AA0-FE3B-FA34-1530-4C9D69E87B3A}"/>
                  </a:ext>
                </a:extLst>
              </p:cNvPr>
              <p:cNvSpPr/>
              <p:nvPr/>
            </p:nvSpPr>
            <p:spPr bwMode="auto">
              <a:xfrm>
                <a:off x="3356" y="1715"/>
                <a:ext cx="2316" cy="1586"/>
              </a:xfrm>
              <a:custGeom>
                <a:avLst/>
                <a:gdLst>
                  <a:gd name="T0" fmla="*/ 129 w 976"/>
                  <a:gd name="T1" fmla="*/ 543 h 666"/>
                  <a:gd name="T2" fmla="*/ 197 w 976"/>
                  <a:gd name="T3" fmla="*/ 607 h 666"/>
                  <a:gd name="T4" fmla="*/ 295 w 976"/>
                  <a:gd name="T5" fmla="*/ 611 h 666"/>
                  <a:gd name="T6" fmla="*/ 423 w 976"/>
                  <a:gd name="T7" fmla="*/ 579 h 666"/>
                  <a:gd name="T8" fmla="*/ 512 w 976"/>
                  <a:gd name="T9" fmla="*/ 555 h 666"/>
                  <a:gd name="T10" fmla="*/ 604 w 976"/>
                  <a:gd name="T11" fmla="*/ 538 h 666"/>
                  <a:gd name="T12" fmla="*/ 724 w 976"/>
                  <a:gd name="T13" fmla="*/ 533 h 666"/>
                  <a:gd name="T14" fmla="*/ 839 w 976"/>
                  <a:gd name="T15" fmla="*/ 557 h 666"/>
                  <a:gd name="T16" fmla="*/ 914 w 976"/>
                  <a:gd name="T17" fmla="*/ 598 h 666"/>
                  <a:gd name="T18" fmla="*/ 974 w 976"/>
                  <a:gd name="T19" fmla="*/ 660 h 666"/>
                  <a:gd name="T20" fmla="*/ 970 w 976"/>
                  <a:gd name="T21" fmla="*/ 665 h 666"/>
                  <a:gd name="T22" fmla="*/ 892 w 976"/>
                  <a:gd name="T23" fmla="*/ 646 h 666"/>
                  <a:gd name="T24" fmla="*/ 828 w 976"/>
                  <a:gd name="T25" fmla="*/ 641 h 666"/>
                  <a:gd name="T26" fmla="*/ 755 w 976"/>
                  <a:gd name="T27" fmla="*/ 649 h 666"/>
                  <a:gd name="T28" fmla="*/ 707 w 976"/>
                  <a:gd name="T29" fmla="*/ 658 h 666"/>
                  <a:gd name="T30" fmla="*/ 643 w 976"/>
                  <a:gd name="T31" fmla="*/ 606 h 666"/>
                  <a:gd name="T32" fmla="*/ 569 w 976"/>
                  <a:gd name="T33" fmla="*/ 593 h 666"/>
                  <a:gd name="T34" fmla="*/ 473 w 976"/>
                  <a:gd name="T35" fmla="*/ 605 h 666"/>
                  <a:gd name="T36" fmla="*/ 353 w 976"/>
                  <a:gd name="T37" fmla="*/ 633 h 666"/>
                  <a:gd name="T38" fmla="*/ 253 w 976"/>
                  <a:gd name="T39" fmla="*/ 657 h 666"/>
                  <a:gd name="T40" fmla="*/ 127 w 976"/>
                  <a:gd name="T41" fmla="*/ 656 h 666"/>
                  <a:gd name="T42" fmla="*/ 37 w 976"/>
                  <a:gd name="T43" fmla="*/ 595 h 666"/>
                  <a:gd name="T44" fmla="*/ 1 w 976"/>
                  <a:gd name="T45" fmla="*/ 504 h 666"/>
                  <a:gd name="T46" fmla="*/ 6 w 976"/>
                  <a:gd name="T47" fmla="*/ 425 h 666"/>
                  <a:gd name="T48" fmla="*/ 39 w 976"/>
                  <a:gd name="T49" fmla="*/ 334 h 666"/>
                  <a:gd name="T50" fmla="*/ 95 w 976"/>
                  <a:gd name="T51" fmla="*/ 234 h 666"/>
                  <a:gd name="T52" fmla="*/ 185 w 976"/>
                  <a:gd name="T53" fmla="*/ 124 h 666"/>
                  <a:gd name="T54" fmla="*/ 288 w 976"/>
                  <a:gd name="T55" fmla="*/ 42 h 666"/>
                  <a:gd name="T56" fmla="*/ 370 w 976"/>
                  <a:gd name="T57" fmla="*/ 7 h 666"/>
                  <a:gd name="T58" fmla="*/ 460 w 976"/>
                  <a:gd name="T59" fmla="*/ 13 h 666"/>
                  <a:gd name="T60" fmla="*/ 477 w 976"/>
                  <a:gd name="T61" fmla="*/ 80 h 666"/>
                  <a:gd name="T62" fmla="*/ 434 w 976"/>
                  <a:gd name="T63" fmla="*/ 133 h 666"/>
                  <a:gd name="T64" fmla="*/ 397 w 976"/>
                  <a:gd name="T65" fmla="*/ 79 h 666"/>
                  <a:gd name="T66" fmla="*/ 440 w 976"/>
                  <a:gd name="T67" fmla="*/ 52 h 666"/>
                  <a:gd name="T68" fmla="*/ 419 w 976"/>
                  <a:gd name="T69" fmla="*/ 37 h 666"/>
                  <a:gd name="T70" fmla="*/ 352 w 976"/>
                  <a:gd name="T71" fmla="*/ 76 h 666"/>
                  <a:gd name="T72" fmla="*/ 255 w 976"/>
                  <a:gd name="T73" fmla="*/ 175 h 666"/>
                  <a:gd name="T74" fmla="*/ 171 w 976"/>
                  <a:gd name="T75" fmla="*/ 310 h 666"/>
                  <a:gd name="T76" fmla="*/ 133 w 976"/>
                  <a:gd name="T77" fmla="*/ 408 h 666"/>
                  <a:gd name="T78" fmla="*/ 121 w 976"/>
                  <a:gd name="T79" fmla="*/ 488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6" h="666">
                    <a:moveTo>
                      <a:pt x="121" y="488"/>
                    </a:moveTo>
                    <a:cubicBezTo>
                      <a:pt x="119" y="506"/>
                      <a:pt x="123" y="525"/>
                      <a:pt x="129" y="543"/>
                    </a:cubicBezTo>
                    <a:cubicBezTo>
                      <a:pt x="133" y="557"/>
                      <a:pt x="140" y="570"/>
                      <a:pt x="150" y="580"/>
                    </a:cubicBezTo>
                    <a:cubicBezTo>
                      <a:pt x="163" y="594"/>
                      <a:pt x="179" y="603"/>
                      <a:pt x="197" y="607"/>
                    </a:cubicBezTo>
                    <a:cubicBezTo>
                      <a:pt x="209" y="610"/>
                      <a:pt x="222" y="612"/>
                      <a:pt x="235" y="613"/>
                    </a:cubicBezTo>
                    <a:cubicBezTo>
                      <a:pt x="255" y="616"/>
                      <a:pt x="275" y="614"/>
                      <a:pt x="295" y="611"/>
                    </a:cubicBezTo>
                    <a:cubicBezTo>
                      <a:pt x="325" y="606"/>
                      <a:pt x="354" y="598"/>
                      <a:pt x="384" y="590"/>
                    </a:cubicBezTo>
                    <a:cubicBezTo>
                      <a:pt x="397" y="586"/>
                      <a:pt x="410" y="583"/>
                      <a:pt x="423" y="579"/>
                    </a:cubicBezTo>
                    <a:cubicBezTo>
                      <a:pt x="439" y="575"/>
                      <a:pt x="455" y="570"/>
                      <a:pt x="471" y="566"/>
                    </a:cubicBezTo>
                    <a:cubicBezTo>
                      <a:pt x="485" y="562"/>
                      <a:pt x="498" y="559"/>
                      <a:pt x="512" y="555"/>
                    </a:cubicBezTo>
                    <a:cubicBezTo>
                      <a:pt x="526" y="552"/>
                      <a:pt x="540" y="548"/>
                      <a:pt x="554" y="546"/>
                    </a:cubicBezTo>
                    <a:cubicBezTo>
                      <a:pt x="570" y="543"/>
                      <a:pt x="587" y="540"/>
                      <a:pt x="604" y="538"/>
                    </a:cubicBezTo>
                    <a:cubicBezTo>
                      <a:pt x="620" y="536"/>
                      <a:pt x="637" y="534"/>
                      <a:pt x="653" y="533"/>
                    </a:cubicBezTo>
                    <a:cubicBezTo>
                      <a:pt x="677" y="532"/>
                      <a:pt x="700" y="531"/>
                      <a:pt x="724" y="533"/>
                    </a:cubicBezTo>
                    <a:cubicBezTo>
                      <a:pt x="745" y="534"/>
                      <a:pt x="766" y="537"/>
                      <a:pt x="787" y="541"/>
                    </a:cubicBezTo>
                    <a:cubicBezTo>
                      <a:pt x="804" y="545"/>
                      <a:pt x="822" y="550"/>
                      <a:pt x="839" y="557"/>
                    </a:cubicBezTo>
                    <a:cubicBezTo>
                      <a:pt x="855" y="563"/>
                      <a:pt x="870" y="571"/>
                      <a:pt x="884" y="579"/>
                    </a:cubicBezTo>
                    <a:cubicBezTo>
                      <a:pt x="895" y="584"/>
                      <a:pt x="905" y="590"/>
                      <a:pt x="914" y="598"/>
                    </a:cubicBezTo>
                    <a:cubicBezTo>
                      <a:pt x="928" y="609"/>
                      <a:pt x="943" y="620"/>
                      <a:pt x="954" y="635"/>
                    </a:cubicBezTo>
                    <a:cubicBezTo>
                      <a:pt x="960" y="643"/>
                      <a:pt x="967" y="651"/>
                      <a:pt x="974" y="660"/>
                    </a:cubicBezTo>
                    <a:cubicBezTo>
                      <a:pt x="975" y="661"/>
                      <a:pt x="975" y="663"/>
                      <a:pt x="976" y="664"/>
                    </a:cubicBezTo>
                    <a:cubicBezTo>
                      <a:pt x="974" y="665"/>
                      <a:pt x="972" y="666"/>
                      <a:pt x="970" y="665"/>
                    </a:cubicBezTo>
                    <a:cubicBezTo>
                      <a:pt x="953" y="661"/>
                      <a:pt x="936" y="656"/>
                      <a:pt x="919" y="651"/>
                    </a:cubicBezTo>
                    <a:cubicBezTo>
                      <a:pt x="910" y="649"/>
                      <a:pt x="901" y="648"/>
                      <a:pt x="892" y="646"/>
                    </a:cubicBezTo>
                    <a:cubicBezTo>
                      <a:pt x="881" y="645"/>
                      <a:pt x="871" y="643"/>
                      <a:pt x="860" y="642"/>
                    </a:cubicBezTo>
                    <a:cubicBezTo>
                      <a:pt x="849" y="642"/>
                      <a:pt x="838" y="641"/>
                      <a:pt x="828" y="641"/>
                    </a:cubicBezTo>
                    <a:cubicBezTo>
                      <a:pt x="813" y="641"/>
                      <a:pt x="798" y="642"/>
                      <a:pt x="784" y="644"/>
                    </a:cubicBezTo>
                    <a:cubicBezTo>
                      <a:pt x="774" y="645"/>
                      <a:pt x="764" y="646"/>
                      <a:pt x="755" y="649"/>
                    </a:cubicBezTo>
                    <a:cubicBezTo>
                      <a:pt x="742" y="652"/>
                      <a:pt x="730" y="657"/>
                      <a:pt x="718" y="662"/>
                    </a:cubicBezTo>
                    <a:cubicBezTo>
                      <a:pt x="712" y="664"/>
                      <a:pt x="711" y="664"/>
                      <a:pt x="707" y="658"/>
                    </a:cubicBezTo>
                    <a:cubicBezTo>
                      <a:pt x="700" y="646"/>
                      <a:pt x="690" y="636"/>
                      <a:pt x="679" y="628"/>
                    </a:cubicBezTo>
                    <a:cubicBezTo>
                      <a:pt x="668" y="620"/>
                      <a:pt x="656" y="612"/>
                      <a:pt x="643" y="606"/>
                    </a:cubicBezTo>
                    <a:cubicBezTo>
                      <a:pt x="633" y="601"/>
                      <a:pt x="621" y="598"/>
                      <a:pt x="610" y="596"/>
                    </a:cubicBezTo>
                    <a:cubicBezTo>
                      <a:pt x="597" y="594"/>
                      <a:pt x="583" y="593"/>
                      <a:pt x="569" y="593"/>
                    </a:cubicBezTo>
                    <a:cubicBezTo>
                      <a:pt x="557" y="593"/>
                      <a:pt x="545" y="595"/>
                      <a:pt x="533" y="596"/>
                    </a:cubicBezTo>
                    <a:cubicBezTo>
                      <a:pt x="513" y="599"/>
                      <a:pt x="493" y="602"/>
                      <a:pt x="473" y="605"/>
                    </a:cubicBezTo>
                    <a:cubicBezTo>
                      <a:pt x="451" y="610"/>
                      <a:pt x="429" y="615"/>
                      <a:pt x="407" y="620"/>
                    </a:cubicBezTo>
                    <a:cubicBezTo>
                      <a:pt x="389" y="624"/>
                      <a:pt x="371" y="629"/>
                      <a:pt x="353" y="633"/>
                    </a:cubicBezTo>
                    <a:cubicBezTo>
                      <a:pt x="334" y="638"/>
                      <a:pt x="315" y="643"/>
                      <a:pt x="296" y="648"/>
                    </a:cubicBezTo>
                    <a:cubicBezTo>
                      <a:pt x="282" y="651"/>
                      <a:pt x="268" y="654"/>
                      <a:pt x="253" y="657"/>
                    </a:cubicBezTo>
                    <a:cubicBezTo>
                      <a:pt x="225" y="661"/>
                      <a:pt x="195" y="662"/>
                      <a:pt x="166" y="661"/>
                    </a:cubicBezTo>
                    <a:cubicBezTo>
                      <a:pt x="153" y="660"/>
                      <a:pt x="140" y="659"/>
                      <a:pt x="127" y="656"/>
                    </a:cubicBezTo>
                    <a:cubicBezTo>
                      <a:pt x="107" y="651"/>
                      <a:pt x="89" y="642"/>
                      <a:pt x="72" y="630"/>
                    </a:cubicBezTo>
                    <a:cubicBezTo>
                      <a:pt x="59" y="620"/>
                      <a:pt x="47" y="608"/>
                      <a:pt x="37" y="595"/>
                    </a:cubicBezTo>
                    <a:cubicBezTo>
                      <a:pt x="27" y="581"/>
                      <a:pt x="19" y="566"/>
                      <a:pt x="12" y="550"/>
                    </a:cubicBezTo>
                    <a:cubicBezTo>
                      <a:pt x="7" y="535"/>
                      <a:pt x="3" y="520"/>
                      <a:pt x="1" y="504"/>
                    </a:cubicBezTo>
                    <a:cubicBezTo>
                      <a:pt x="0" y="491"/>
                      <a:pt x="0" y="478"/>
                      <a:pt x="1" y="464"/>
                    </a:cubicBezTo>
                    <a:cubicBezTo>
                      <a:pt x="2" y="451"/>
                      <a:pt x="3" y="438"/>
                      <a:pt x="6" y="425"/>
                    </a:cubicBezTo>
                    <a:cubicBezTo>
                      <a:pt x="10" y="406"/>
                      <a:pt x="16" y="387"/>
                      <a:pt x="24" y="369"/>
                    </a:cubicBezTo>
                    <a:cubicBezTo>
                      <a:pt x="29" y="357"/>
                      <a:pt x="33" y="345"/>
                      <a:pt x="39" y="334"/>
                    </a:cubicBezTo>
                    <a:cubicBezTo>
                      <a:pt x="46" y="318"/>
                      <a:pt x="54" y="302"/>
                      <a:pt x="63" y="287"/>
                    </a:cubicBezTo>
                    <a:cubicBezTo>
                      <a:pt x="73" y="269"/>
                      <a:pt x="83" y="251"/>
                      <a:pt x="95" y="234"/>
                    </a:cubicBezTo>
                    <a:cubicBezTo>
                      <a:pt x="107" y="216"/>
                      <a:pt x="120" y="198"/>
                      <a:pt x="134" y="182"/>
                    </a:cubicBezTo>
                    <a:cubicBezTo>
                      <a:pt x="150" y="162"/>
                      <a:pt x="167" y="142"/>
                      <a:pt x="185" y="124"/>
                    </a:cubicBezTo>
                    <a:cubicBezTo>
                      <a:pt x="202" y="107"/>
                      <a:pt x="221" y="91"/>
                      <a:pt x="240" y="76"/>
                    </a:cubicBezTo>
                    <a:cubicBezTo>
                      <a:pt x="255" y="63"/>
                      <a:pt x="271" y="53"/>
                      <a:pt x="288" y="42"/>
                    </a:cubicBezTo>
                    <a:cubicBezTo>
                      <a:pt x="298" y="36"/>
                      <a:pt x="309" y="31"/>
                      <a:pt x="319" y="25"/>
                    </a:cubicBezTo>
                    <a:cubicBezTo>
                      <a:pt x="335" y="17"/>
                      <a:pt x="352" y="11"/>
                      <a:pt x="370" y="7"/>
                    </a:cubicBezTo>
                    <a:cubicBezTo>
                      <a:pt x="385" y="2"/>
                      <a:pt x="401" y="0"/>
                      <a:pt x="417" y="0"/>
                    </a:cubicBezTo>
                    <a:cubicBezTo>
                      <a:pt x="433" y="0"/>
                      <a:pt x="447" y="4"/>
                      <a:pt x="460" y="13"/>
                    </a:cubicBezTo>
                    <a:cubicBezTo>
                      <a:pt x="468" y="19"/>
                      <a:pt x="474" y="28"/>
                      <a:pt x="477" y="38"/>
                    </a:cubicBezTo>
                    <a:cubicBezTo>
                      <a:pt x="481" y="52"/>
                      <a:pt x="481" y="66"/>
                      <a:pt x="477" y="80"/>
                    </a:cubicBezTo>
                    <a:cubicBezTo>
                      <a:pt x="473" y="92"/>
                      <a:pt x="467" y="104"/>
                      <a:pt x="458" y="114"/>
                    </a:cubicBezTo>
                    <a:cubicBezTo>
                      <a:pt x="451" y="121"/>
                      <a:pt x="444" y="128"/>
                      <a:pt x="434" y="133"/>
                    </a:cubicBezTo>
                    <a:cubicBezTo>
                      <a:pt x="421" y="140"/>
                      <a:pt x="406" y="138"/>
                      <a:pt x="396" y="126"/>
                    </a:cubicBezTo>
                    <a:cubicBezTo>
                      <a:pt x="382" y="110"/>
                      <a:pt x="388" y="93"/>
                      <a:pt x="397" y="79"/>
                    </a:cubicBezTo>
                    <a:cubicBezTo>
                      <a:pt x="405" y="67"/>
                      <a:pt x="416" y="60"/>
                      <a:pt x="430" y="55"/>
                    </a:cubicBezTo>
                    <a:cubicBezTo>
                      <a:pt x="433" y="54"/>
                      <a:pt x="437" y="53"/>
                      <a:pt x="440" y="52"/>
                    </a:cubicBezTo>
                    <a:cubicBezTo>
                      <a:pt x="444" y="51"/>
                      <a:pt x="445" y="50"/>
                      <a:pt x="443" y="46"/>
                    </a:cubicBezTo>
                    <a:cubicBezTo>
                      <a:pt x="439" y="38"/>
                      <a:pt x="427" y="35"/>
                      <a:pt x="419" y="37"/>
                    </a:cubicBezTo>
                    <a:cubicBezTo>
                      <a:pt x="409" y="40"/>
                      <a:pt x="400" y="44"/>
                      <a:pt x="391" y="50"/>
                    </a:cubicBezTo>
                    <a:cubicBezTo>
                      <a:pt x="377" y="58"/>
                      <a:pt x="364" y="66"/>
                      <a:pt x="352" y="76"/>
                    </a:cubicBezTo>
                    <a:cubicBezTo>
                      <a:pt x="337" y="89"/>
                      <a:pt x="322" y="100"/>
                      <a:pt x="308" y="114"/>
                    </a:cubicBezTo>
                    <a:cubicBezTo>
                      <a:pt x="290" y="134"/>
                      <a:pt x="272" y="154"/>
                      <a:pt x="255" y="175"/>
                    </a:cubicBezTo>
                    <a:cubicBezTo>
                      <a:pt x="240" y="195"/>
                      <a:pt x="226" y="215"/>
                      <a:pt x="212" y="236"/>
                    </a:cubicBezTo>
                    <a:cubicBezTo>
                      <a:pt x="197" y="260"/>
                      <a:pt x="182" y="284"/>
                      <a:pt x="171" y="310"/>
                    </a:cubicBezTo>
                    <a:cubicBezTo>
                      <a:pt x="164" y="324"/>
                      <a:pt x="157" y="338"/>
                      <a:pt x="151" y="352"/>
                    </a:cubicBezTo>
                    <a:cubicBezTo>
                      <a:pt x="144" y="370"/>
                      <a:pt x="138" y="389"/>
                      <a:pt x="133" y="408"/>
                    </a:cubicBezTo>
                    <a:cubicBezTo>
                      <a:pt x="128" y="427"/>
                      <a:pt x="125" y="447"/>
                      <a:pt x="121" y="466"/>
                    </a:cubicBezTo>
                    <a:cubicBezTo>
                      <a:pt x="120" y="473"/>
                      <a:pt x="121" y="480"/>
                      <a:pt x="121" y="4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7FA7FDAE-00C7-AE97-483E-AD5C3F1B78D2}"/>
                  </a:ext>
                </a:extLst>
              </p:cNvPr>
              <p:cNvSpPr/>
              <p:nvPr/>
            </p:nvSpPr>
            <p:spPr bwMode="auto">
              <a:xfrm>
                <a:off x="7880" y="1703"/>
                <a:ext cx="705" cy="483"/>
              </a:xfrm>
              <a:custGeom>
                <a:avLst/>
                <a:gdLst>
                  <a:gd name="T0" fmla="*/ 296 w 297"/>
                  <a:gd name="T1" fmla="*/ 0 h 203"/>
                  <a:gd name="T2" fmla="*/ 296 w 297"/>
                  <a:gd name="T3" fmla="*/ 6 h 203"/>
                  <a:gd name="T4" fmla="*/ 282 w 297"/>
                  <a:gd name="T5" fmla="*/ 42 h 203"/>
                  <a:gd name="T6" fmla="*/ 241 w 297"/>
                  <a:gd name="T7" fmla="*/ 105 h 203"/>
                  <a:gd name="T8" fmla="*/ 197 w 297"/>
                  <a:gd name="T9" fmla="*/ 147 h 203"/>
                  <a:gd name="T10" fmla="*/ 157 w 297"/>
                  <a:gd name="T11" fmla="*/ 173 h 203"/>
                  <a:gd name="T12" fmla="*/ 112 w 297"/>
                  <a:gd name="T13" fmla="*/ 191 h 203"/>
                  <a:gd name="T14" fmla="*/ 66 w 297"/>
                  <a:gd name="T15" fmla="*/ 202 h 203"/>
                  <a:gd name="T16" fmla="*/ 53 w 297"/>
                  <a:gd name="T17" fmla="*/ 203 h 203"/>
                  <a:gd name="T18" fmla="*/ 6 w 297"/>
                  <a:gd name="T19" fmla="*/ 203 h 203"/>
                  <a:gd name="T20" fmla="*/ 3 w 297"/>
                  <a:gd name="T21" fmla="*/ 197 h 203"/>
                  <a:gd name="T22" fmla="*/ 17 w 297"/>
                  <a:gd name="T23" fmla="*/ 177 h 203"/>
                  <a:gd name="T24" fmla="*/ 61 w 297"/>
                  <a:gd name="T25" fmla="*/ 121 h 203"/>
                  <a:gd name="T26" fmla="*/ 73 w 297"/>
                  <a:gd name="T27" fmla="*/ 116 h 203"/>
                  <a:gd name="T28" fmla="*/ 110 w 297"/>
                  <a:gd name="T29" fmla="*/ 113 h 203"/>
                  <a:gd name="T30" fmla="*/ 162 w 297"/>
                  <a:gd name="T31" fmla="*/ 98 h 203"/>
                  <a:gd name="T32" fmla="*/ 221 w 297"/>
                  <a:gd name="T33" fmla="*/ 65 h 203"/>
                  <a:gd name="T34" fmla="*/ 268 w 297"/>
                  <a:gd name="T35" fmla="*/ 27 h 203"/>
                  <a:gd name="T36" fmla="*/ 291 w 297"/>
                  <a:gd name="T37" fmla="*/ 3 h 203"/>
                  <a:gd name="T38" fmla="*/ 294 w 297"/>
                  <a:gd name="T39" fmla="*/ 0 h 203"/>
                  <a:gd name="T40" fmla="*/ 296 w 297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7" h="203">
                    <a:moveTo>
                      <a:pt x="296" y="0"/>
                    </a:moveTo>
                    <a:cubicBezTo>
                      <a:pt x="296" y="2"/>
                      <a:pt x="297" y="4"/>
                      <a:pt x="296" y="6"/>
                    </a:cubicBezTo>
                    <a:cubicBezTo>
                      <a:pt x="292" y="18"/>
                      <a:pt x="287" y="30"/>
                      <a:pt x="282" y="42"/>
                    </a:cubicBezTo>
                    <a:cubicBezTo>
                      <a:pt x="271" y="65"/>
                      <a:pt x="257" y="86"/>
                      <a:pt x="241" y="105"/>
                    </a:cubicBezTo>
                    <a:cubicBezTo>
                      <a:pt x="228" y="121"/>
                      <a:pt x="214" y="135"/>
                      <a:pt x="197" y="147"/>
                    </a:cubicBezTo>
                    <a:cubicBezTo>
                      <a:pt x="184" y="157"/>
                      <a:pt x="171" y="166"/>
                      <a:pt x="157" y="173"/>
                    </a:cubicBezTo>
                    <a:cubicBezTo>
                      <a:pt x="143" y="181"/>
                      <a:pt x="128" y="187"/>
                      <a:pt x="112" y="191"/>
                    </a:cubicBezTo>
                    <a:cubicBezTo>
                      <a:pt x="97" y="196"/>
                      <a:pt x="81" y="199"/>
                      <a:pt x="66" y="202"/>
                    </a:cubicBezTo>
                    <a:cubicBezTo>
                      <a:pt x="62" y="203"/>
                      <a:pt x="57" y="203"/>
                      <a:pt x="53" y="203"/>
                    </a:cubicBezTo>
                    <a:cubicBezTo>
                      <a:pt x="37" y="203"/>
                      <a:pt x="22" y="203"/>
                      <a:pt x="6" y="203"/>
                    </a:cubicBezTo>
                    <a:cubicBezTo>
                      <a:pt x="1" y="203"/>
                      <a:pt x="0" y="201"/>
                      <a:pt x="3" y="197"/>
                    </a:cubicBezTo>
                    <a:cubicBezTo>
                      <a:pt x="7" y="190"/>
                      <a:pt x="12" y="184"/>
                      <a:pt x="17" y="177"/>
                    </a:cubicBezTo>
                    <a:cubicBezTo>
                      <a:pt x="32" y="158"/>
                      <a:pt x="46" y="140"/>
                      <a:pt x="61" y="121"/>
                    </a:cubicBezTo>
                    <a:cubicBezTo>
                      <a:pt x="64" y="117"/>
                      <a:pt x="68" y="116"/>
                      <a:pt x="73" y="116"/>
                    </a:cubicBezTo>
                    <a:cubicBezTo>
                      <a:pt x="85" y="116"/>
                      <a:pt x="98" y="115"/>
                      <a:pt x="110" y="113"/>
                    </a:cubicBezTo>
                    <a:cubicBezTo>
                      <a:pt x="128" y="111"/>
                      <a:pt x="145" y="105"/>
                      <a:pt x="162" y="98"/>
                    </a:cubicBezTo>
                    <a:cubicBezTo>
                      <a:pt x="183" y="89"/>
                      <a:pt x="203" y="78"/>
                      <a:pt x="221" y="65"/>
                    </a:cubicBezTo>
                    <a:cubicBezTo>
                      <a:pt x="237" y="53"/>
                      <a:pt x="252" y="40"/>
                      <a:pt x="268" y="27"/>
                    </a:cubicBezTo>
                    <a:cubicBezTo>
                      <a:pt x="276" y="20"/>
                      <a:pt x="283" y="11"/>
                      <a:pt x="291" y="3"/>
                    </a:cubicBezTo>
                    <a:cubicBezTo>
                      <a:pt x="292" y="2"/>
                      <a:pt x="293" y="1"/>
                      <a:pt x="294" y="0"/>
                    </a:cubicBezTo>
                    <a:cubicBezTo>
                      <a:pt x="294" y="0"/>
                      <a:pt x="295" y="0"/>
                      <a:pt x="2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10">
                <a:extLst>
                  <a:ext uri="{FF2B5EF4-FFF2-40B4-BE49-F238E27FC236}">
                    <a16:creationId xmlns:a16="http://schemas.microsoft.com/office/drawing/2014/main" id="{2D17718C-1F42-9A32-CC5C-0F39E18DA088}"/>
                  </a:ext>
                </a:extLst>
              </p:cNvPr>
              <p:cNvSpPr/>
              <p:nvPr/>
            </p:nvSpPr>
            <p:spPr bwMode="auto">
              <a:xfrm>
                <a:off x="5793" y="2108"/>
                <a:ext cx="307" cy="193"/>
              </a:xfrm>
              <a:custGeom>
                <a:avLst/>
                <a:gdLst>
                  <a:gd name="T0" fmla="*/ 90 w 129"/>
                  <a:gd name="T1" fmla="*/ 0 h 81"/>
                  <a:gd name="T2" fmla="*/ 122 w 129"/>
                  <a:gd name="T3" fmla="*/ 0 h 81"/>
                  <a:gd name="T4" fmla="*/ 126 w 129"/>
                  <a:gd name="T5" fmla="*/ 7 h 81"/>
                  <a:gd name="T6" fmla="*/ 111 w 129"/>
                  <a:gd name="T7" fmla="*/ 34 h 81"/>
                  <a:gd name="T8" fmla="*/ 97 w 129"/>
                  <a:gd name="T9" fmla="*/ 61 h 81"/>
                  <a:gd name="T10" fmla="*/ 78 w 129"/>
                  <a:gd name="T11" fmla="*/ 79 h 81"/>
                  <a:gd name="T12" fmla="*/ 68 w 129"/>
                  <a:gd name="T13" fmla="*/ 81 h 81"/>
                  <a:gd name="T14" fmla="*/ 4 w 129"/>
                  <a:gd name="T15" fmla="*/ 80 h 81"/>
                  <a:gd name="T16" fmla="*/ 1 w 129"/>
                  <a:gd name="T17" fmla="*/ 75 h 81"/>
                  <a:gd name="T18" fmla="*/ 7 w 129"/>
                  <a:gd name="T19" fmla="*/ 65 h 81"/>
                  <a:gd name="T20" fmla="*/ 33 w 129"/>
                  <a:gd name="T21" fmla="*/ 16 h 81"/>
                  <a:gd name="T22" fmla="*/ 60 w 129"/>
                  <a:gd name="T23" fmla="*/ 0 h 81"/>
                  <a:gd name="T24" fmla="*/ 90 w 129"/>
                  <a:gd name="T25" fmla="*/ 0 h 81"/>
                  <a:gd name="T26" fmla="*/ 90 w 129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81">
                    <a:moveTo>
                      <a:pt x="90" y="0"/>
                    </a:moveTo>
                    <a:cubicBezTo>
                      <a:pt x="101" y="0"/>
                      <a:pt x="111" y="0"/>
                      <a:pt x="122" y="0"/>
                    </a:cubicBezTo>
                    <a:cubicBezTo>
                      <a:pt x="127" y="0"/>
                      <a:pt x="129" y="2"/>
                      <a:pt x="126" y="7"/>
                    </a:cubicBezTo>
                    <a:cubicBezTo>
                      <a:pt x="121" y="16"/>
                      <a:pt x="116" y="25"/>
                      <a:pt x="111" y="34"/>
                    </a:cubicBezTo>
                    <a:cubicBezTo>
                      <a:pt x="106" y="43"/>
                      <a:pt x="102" y="52"/>
                      <a:pt x="97" y="61"/>
                    </a:cubicBezTo>
                    <a:cubicBezTo>
                      <a:pt x="92" y="68"/>
                      <a:pt x="88" y="76"/>
                      <a:pt x="78" y="79"/>
                    </a:cubicBezTo>
                    <a:cubicBezTo>
                      <a:pt x="75" y="80"/>
                      <a:pt x="72" y="81"/>
                      <a:pt x="68" y="81"/>
                    </a:cubicBezTo>
                    <a:cubicBezTo>
                      <a:pt x="47" y="81"/>
                      <a:pt x="26" y="80"/>
                      <a:pt x="4" y="80"/>
                    </a:cubicBezTo>
                    <a:cubicBezTo>
                      <a:pt x="1" y="80"/>
                      <a:pt x="0" y="78"/>
                      <a:pt x="1" y="75"/>
                    </a:cubicBezTo>
                    <a:cubicBezTo>
                      <a:pt x="3" y="72"/>
                      <a:pt x="5" y="68"/>
                      <a:pt x="7" y="65"/>
                    </a:cubicBezTo>
                    <a:cubicBezTo>
                      <a:pt x="15" y="48"/>
                      <a:pt x="24" y="32"/>
                      <a:pt x="33" y="16"/>
                    </a:cubicBezTo>
                    <a:cubicBezTo>
                      <a:pt x="39" y="6"/>
                      <a:pt x="48" y="0"/>
                      <a:pt x="60" y="0"/>
                    </a:cubicBezTo>
                    <a:cubicBezTo>
                      <a:pt x="70" y="0"/>
                      <a:pt x="8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69" name="직사각형 113">
              <a:extLst>
                <a:ext uri="{FF2B5EF4-FFF2-40B4-BE49-F238E27FC236}">
                  <a16:creationId xmlns:a16="http://schemas.microsoft.com/office/drawing/2014/main" id="{B2306ABF-7D2D-DA1E-ECBB-B1C663EC2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623" y="1567879"/>
              <a:ext cx="89924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/>
                </a:rPr>
                <a:t>2019</a:t>
              </a:r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16796672-0EF9-4466-A6DE-5C469A90EBC0}"/>
              </a:ext>
            </a:extLst>
          </p:cNvPr>
          <p:cNvGrpSpPr/>
          <p:nvPr/>
        </p:nvGrpSpPr>
        <p:grpSpPr>
          <a:xfrm>
            <a:off x="5233925" y="3102643"/>
            <a:ext cx="1751009" cy="1751009"/>
            <a:chOff x="2154241" y="533400"/>
            <a:chExt cx="1751009" cy="1751009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FC06C249-BF34-6BE4-C90E-CB128A611135}"/>
                </a:ext>
              </a:extLst>
            </p:cNvPr>
            <p:cNvSpPr/>
            <p:nvPr/>
          </p:nvSpPr>
          <p:spPr>
            <a:xfrm>
              <a:off x="2154241" y="533400"/>
              <a:ext cx="1751009" cy="1751009"/>
            </a:xfrm>
            <a:prstGeom prst="ellipse">
              <a:avLst/>
            </a:prstGeom>
            <a:gradFill>
              <a:gsLst>
                <a:gs pos="0">
                  <a:srgbClr val="BF0003"/>
                </a:gs>
                <a:gs pos="48000">
                  <a:srgbClr val="DE000A"/>
                </a:gs>
                <a:gs pos="100000">
                  <a:srgbClr val="DE000A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78" name="Group 4">
              <a:extLst>
                <a:ext uri="{FF2B5EF4-FFF2-40B4-BE49-F238E27FC236}">
                  <a16:creationId xmlns:a16="http://schemas.microsoft.com/office/drawing/2014/main" id="{50973290-DCD7-A65E-3101-58EED9E4EF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68409" y="1010764"/>
              <a:ext cx="1484572" cy="453690"/>
              <a:chOff x="3356" y="1703"/>
              <a:chExt cx="5229" cy="1598"/>
            </a:xfrm>
            <a:solidFill>
              <a:schemeClr val="bg1"/>
            </a:solidFill>
          </p:grpSpPr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DA250609-ED3B-1D4E-0A99-A59CC481F0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" y="1710"/>
                <a:ext cx="1762" cy="1567"/>
              </a:xfrm>
              <a:custGeom>
                <a:avLst/>
                <a:gdLst>
                  <a:gd name="T0" fmla="*/ 266 w 742"/>
                  <a:gd name="T1" fmla="*/ 489 h 658"/>
                  <a:gd name="T2" fmla="*/ 229 w 742"/>
                  <a:gd name="T3" fmla="*/ 491 h 658"/>
                  <a:gd name="T4" fmla="*/ 139 w 742"/>
                  <a:gd name="T5" fmla="*/ 620 h 658"/>
                  <a:gd name="T6" fmla="*/ 24 w 742"/>
                  <a:gd name="T7" fmla="*/ 648 h 658"/>
                  <a:gd name="T8" fmla="*/ 7 w 742"/>
                  <a:gd name="T9" fmla="*/ 555 h 658"/>
                  <a:gd name="T10" fmla="*/ 80 w 742"/>
                  <a:gd name="T11" fmla="*/ 413 h 658"/>
                  <a:gd name="T12" fmla="*/ 221 w 742"/>
                  <a:gd name="T13" fmla="*/ 328 h 658"/>
                  <a:gd name="T14" fmla="*/ 253 w 742"/>
                  <a:gd name="T15" fmla="*/ 439 h 658"/>
                  <a:gd name="T16" fmla="*/ 276 w 742"/>
                  <a:gd name="T17" fmla="*/ 448 h 658"/>
                  <a:gd name="T18" fmla="*/ 328 w 742"/>
                  <a:gd name="T19" fmla="*/ 330 h 658"/>
                  <a:gd name="T20" fmla="*/ 482 w 742"/>
                  <a:gd name="T21" fmla="*/ 112 h 658"/>
                  <a:gd name="T22" fmla="*/ 594 w 742"/>
                  <a:gd name="T23" fmla="*/ 15 h 658"/>
                  <a:gd name="T24" fmla="*/ 673 w 742"/>
                  <a:gd name="T25" fmla="*/ 42 h 658"/>
                  <a:gd name="T26" fmla="*/ 641 w 742"/>
                  <a:gd name="T27" fmla="*/ 70 h 658"/>
                  <a:gd name="T28" fmla="*/ 653 w 742"/>
                  <a:gd name="T29" fmla="*/ 45 h 658"/>
                  <a:gd name="T30" fmla="*/ 629 w 742"/>
                  <a:gd name="T31" fmla="*/ 53 h 658"/>
                  <a:gd name="T32" fmla="*/ 556 w 742"/>
                  <a:gd name="T33" fmla="*/ 132 h 658"/>
                  <a:gd name="T34" fmla="*/ 432 w 742"/>
                  <a:gd name="T35" fmla="*/ 317 h 658"/>
                  <a:gd name="T36" fmla="*/ 370 w 742"/>
                  <a:gd name="T37" fmla="*/ 452 h 658"/>
                  <a:gd name="T38" fmla="*/ 344 w 742"/>
                  <a:gd name="T39" fmla="*/ 569 h 658"/>
                  <a:gd name="T40" fmla="*/ 411 w 742"/>
                  <a:gd name="T41" fmla="*/ 520 h 658"/>
                  <a:gd name="T42" fmla="*/ 486 w 742"/>
                  <a:gd name="T43" fmla="*/ 413 h 658"/>
                  <a:gd name="T44" fmla="*/ 610 w 742"/>
                  <a:gd name="T45" fmla="*/ 327 h 658"/>
                  <a:gd name="T46" fmla="*/ 669 w 742"/>
                  <a:gd name="T47" fmla="*/ 329 h 658"/>
                  <a:gd name="T48" fmla="*/ 736 w 742"/>
                  <a:gd name="T49" fmla="*/ 329 h 658"/>
                  <a:gd name="T50" fmla="*/ 683 w 742"/>
                  <a:gd name="T51" fmla="*/ 440 h 658"/>
                  <a:gd name="T52" fmla="*/ 622 w 742"/>
                  <a:gd name="T53" fmla="*/ 553 h 658"/>
                  <a:gd name="T54" fmla="*/ 624 w 742"/>
                  <a:gd name="T55" fmla="*/ 569 h 658"/>
                  <a:gd name="T56" fmla="*/ 688 w 742"/>
                  <a:gd name="T57" fmla="*/ 494 h 658"/>
                  <a:gd name="T58" fmla="*/ 718 w 742"/>
                  <a:gd name="T59" fmla="*/ 480 h 658"/>
                  <a:gd name="T60" fmla="*/ 652 w 742"/>
                  <a:gd name="T61" fmla="*/ 596 h 658"/>
                  <a:gd name="T62" fmla="*/ 539 w 742"/>
                  <a:gd name="T63" fmla="*/ 650 h 658"/>
                  <a:gd name="T64" fmla="*/ 512 w 742"/>
                  <a:gd name="T65" fmla="*/ 620 h 658"/>
                  <a:gd name="T66" fmla="*/ 413 w 742"/>
                  <a:gd name="T67" fmla="*/ 641 h 658"/>
                  <a:gd name="T68" fmla="*/ 391 w 742"/>
                  <a:gd name="T69" fmla="*/ 599 h 658"/>
                  <a:gd name="T70" fmla="*/ 287 w 742"/>
                  <a:gd name="T71" fmla="*/ 649 h 658"/>
                  <a:gd name="T72" fmla="*/ 250 w 742"/>
                  <a:gd name="T73" fmla="*/ 575 h 658"/>
                  <a:gd name="T74" fmla="*/ 514 w 742"/>
                  <a:gd name="T75" fmla="*/ 571 h 658"/>
                  <a:gd name="T76" fmla="*/ 619 w 742"/>
                  <a:gd name="T77" fmla="*/ 406 h 658"/>
                  <a:gd name="T78" fmla="*/ 616 w 742"/>
                  <a:gd name="T79" fmla="*/ 374 h 658"/>
                  <a:gd name="T80" fmla="*/ 515 w 742"/>
                  <a:gd name="T81" fmla="*/ 500 h 658"/>
                  <a:gd name="T82" fmla="*/ 93 w 742"/>
                  <a:gd name="T83" fmla="*/ 556 h 658"/>
                  <a:gd name="T84" fmla="*/ 153 w 742"/>
                  <a:gd name="T85" fmla="*/ 552 h 658"/>
                  <a:gd name="T86" fmla="*/ 174 w 742"/>
                  <a:gd name="T87" fmla="*/ 476 h 658"/>
                  <a:gd name="T88" fmla="*/ 131 w 742"/>
                  <a:gd name="T89" fmla="*/ 459 h 658"/>
                  <a:gd name="T90" fmla="*/ 229 w 742"/>
                  <a:gd name="T91" fmla="*/ 396 h 658"/>
                  <a:gd name="T92" fmla="*/ 187 w 742"/>
                  <a:gd name="T93" fmla="*/ 383 h 658"/>
                  <a:gd name="T94" fmla="*/ 209 w 742"/>
                  <a:gd name="T95" fmla="*/ 448 h 658"/>
                  <a:gd name="T96" fmla="*/ 229 w 742"/>
                  <a:gd name="T97" fmla="*/ 39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2" h="658">
                    <a:moveTo>
                      <a:pt x="250" y="575"/>
                    </a:moveTo>
                    <a:cubicBezTo>
                      <a:pt x="249" y="548"/>
                      <a:pt x="255" y="523"/>
                      <a:pt x="263" y="498"/>
                    </a:cubicBezTo>
                    <a:cubicBezTo>
                      <a:pt x="264" y="495"/>
                      <a:pt x="265" y="492"/>
                      <a:pt x="266" y="489"/>
                    </a:cubicBezTo>
                    <a:cubicBezTo>
                      <a:pt x="267" y="485"/>
                      <a:pt x="265" y="485"/>
                      <a:pt x="262" y="485"/>
                    </a:cubicBezTo>
                    <a:cubicBezTo>
                      <a:pt x="253" y="486"/>
                      <a:pt x="243" y="486"/>
                      <a:pt x="233" y="488"/>
                    </a:cubicBezTo>
                    <a:cubicBezTo>
                      <a:pt x="232" y="488"/>
                      <a:pt x="230" y="490"/>
                      <a:pt x="229" y="491"/>
                    </a:cubicBezTo>
                    <a:cubicBezTo>
                      <a:pt x="217" y="512"/>
                      <a:pt x="205" y="533"/>
                      <a:pt x="192" y="554"/>
                    </a:cubicBezTo>
                    <a:cubicBezTo>
                      <a:pt x="185" y="566"/>
                      <a:pt x="175" y="578"/>
                      <a:pt x="166" y="590"/>
                    </a:cubicBezTo>
                    <a:cubicBezTo>
                      <a:pt x="158" y="600"/>
                      <a:pt x="149" y="610"/>
                      <a:pt x="139" y="620"/>
                    </a:cubicBezTo>
                    <a:cubicBezTo>
                      <a:pt x="133" y="626"/>
                      <a:pt x="125" y="631"/>
                      <a:pt x="118" y="636"/>
                    </a:cubicBezTo>
                    <a:cubicBezTo>
                      <a:pt x="106" y="644"/>
                      <a:pt x="94" y="651"/>
                      <a:pt x="80" y="654"/>
                    </a:cubicBezTo>
                    <a:cubicBezTo>
                      <a:pt x="61" y="658"/>
                      <a:pt x="42" y="656"/>
                      <a:pt x="24" y="648"/>
                    </a:cubicBezTo>
                    <a:cubicBezTo>
                      <a:pt x="15" y="643"/>
                      <a:pt x="9" y="634"/>
                      <a:pt x="5" y="624"/>
                    </a:cubicBezTo>
                    <a:cubicBezTo>
                      <a:pt x="0" y="610"/>
                      <a:pt x="1" y="596"/>
                      <a:pt x="2" y="582"/>
                    </a:cubicBezTo>
                    <a:cubicBezTo>
                      <a:pt x="3" y="573"/>
                      <a:pt x="5" y="564"/>
                      <a:pt x="7" y="555"/>
                    </a:cubicBezTo>
                    <a:cubicBezTo>
                      <a:pt x="8" y="549"/>
                      <a:pt x="10" y="543"/>
                      <a:pt x="12" y="537"/>
                    </a:cubicBezTo>
                    <a:cubicBezTo>
                      <a:pt x="19" y="514"/>
                      <a:pt x="29" y="493"/>
                      <a:pt x="40" y="472"/>
                    </a:cubicBezTo>
                    <a:cubicBezTo>
                      <a:pt x="51" y="451"/>
                      <a:pt x="65" y="431"/>
                      <a:pt x="80" y="413"/>
                    </a:cubicBezTo>
                    <a:cubicBezTo>
                      <a:pt x="95" y="397"/>
                      <a:pt x="111" y="380"/>
                      <a:pt x="128" y="366"/>
                    </a:cubicBezTo>
                    <a:cubicBezTo>
                      <a:pt x="145" y="352"/>
                      <a:pt x="163" y="339"/>
                      <a:pt x="183" y="332"/>
                    </a:cubicBezTo>
                    <a:cubicBezTo>
                      <a:pt x="195" y="328"/>
                      <a:pt x="208" y="325"/>
                      <a:pt x="221" y="328"/>
                    </a:cubicBezTo>
                    <a:cubicBezTo>
                      <a:pt x="233" y="331"/>
                      <a:pt x="243" y="336"/>
                      <a:pt x="251" y="346"/>
                    </a:cubicBezTo>
                    <a:cubicBezTo>
                      <a:pt x="263" y="361"/>
                      <a:pt x="265" y="378"/>
                      <a:pt x="262" y="396"/>
                    </a:cubicBezTo>
                    <a:cubicBezTo>
                      <a:pt x="260" y="410"/>
                      <a:pt x="256" y="425"/>
                      <a:pt x="253" y="439"/>
                    </a:cubicBezTo>
                    <a:cubicBezTo>
                      <a:pt x="252" y="443"/>
                      <a:pt x="251" y="446"/>
                      <a:pt x="250" y="449"/>
                    </a:cubicBezTo>
                    <a:cubicBezTo>
                      <a:pt x="249" y="452"/>
                      <a:pt x="250" y="455"/>
                      <a:pt x="254" y="454"/>
                    </a:cubicBezTo>
                    <a:cubicBezTo>
                      <a:pt x="261" y="452"/>
                      <a:pt x="269" y="450"/>
                      <a:pt x="276" y="448"/>
                    </a:cubicBezTo>
                    <a:cubicBezTo>
                      <a:pt x="277" y="448"/>
                      <a:pt x="278" y="446"/>
                      <a:pt x="279" y="445"/>
                    </a:cubicBezTo>
                    <a:cubicBezTo>
                      <a:pt x="288" y="418"/>
                      <a:pt x="299" y="391"/>
                      <a:pt x="311" y="365"/>
                    </a:cubicBezTo>
                    <a:cubicBezTo>
                      <a:pt x="317" y="353"/>
                      <a:pt x="322" y="341"/>
                      <a:pt x="328" y="330"/>
                    </a:cubicBezTo>
                    <a:cubicBezTo>
                      <a:pt x="341" y="307"/>
                      <a:pt x="353" y="284"/>
                      <a:pt x="367" y="262"/>
                    </a:cubicBezTo>
                    <a:cubicBezTo>
                      <a:pt x="386" y="234"/>
                      <a:pt x="405" y="207"/>
                      <a:pt x="425" y="180"/>
                    </a:cubicBezTo>
                    <a:cubicBezTo>
                      <a:pt x="443" y="157"/>
                      <a:pt x="463" y="134"/>
                      <a:pt x="482" y="112"/>
                    </a:cubicBezTo>
                    <a:cubicBezTo>
                      <a:pt x="495" y="98"/>
                      <a:pt x="508" y="85"/>
                      <a:pt x="522" y="71"/>
                    </a:cubicBezTo>
                    <a:cubicBezTo>
                      <a:pt x="532" y="61"/>
                      <a:pt x="542" y="52"/>
                      <a:pt x="552" y="42"/>
                    </a:cubicBezTo>
                    <a:cubicBezTo>
                      <a:pt x="564" y="30"/>
                      <a:pt x="579" y="22"/>
                      <a:pt x="594" y="15"/>
                    </a:cubicBezTo>
                    <a:cubicBezTo>
                      <a:pt x="605" y="9"/>
                      <a:pt x="616" y="4"/>
                      <a:pt x="629" y="2"/>
                    </a:cubicBezTo>
                    <a:cubicBezTo>
                      <a:pt x="643" y="0"/>
                      <a:pt x="656" y="2"/>
                      <a:pt x="667" y="12"/>
                    </a:cubicBezTo>
                    <a:cubicBezTo>
                      <a:pt x="676" y="21"/>
                      <a:pt x="676" y="31"/>
                      <a:pt x="673" y="42"/>
                    </a:cubicBezTo>
                    <a:cubicBezTo>
                      <a:pt x="669" y="53"/>
                      <a:pt x="662" y="62"/>
                      <a:pt x="653" y="69"/>
                    </a:cubicBezTo>
                    <a:cubicBezTo>
                      <a:pt x="652" y="69"/>
                      <a:pt x="652" y="70"/>
                      <a:pt x="651" y="70"/>
                    </a:cubicBezTo>
                    <a:cubicBezTo>
                      <a:pt x="648" y="71"/>
                      <a:pt x="645" y="74"/>
                      <a:pt x="641" y="70"/>
                    </a:cubicBezTo>
                    <a:cubicBezTo>
                      <a:pt x="639" y="67"/>
                      <a:pt x="642" y="65"/>
                      <a:pt x="644" y="62"/>
                    </a:cubicBezTo>
                    <a:cubicBezTo>
                      <a:pt x="646" y="59"/>
                      <a:pt x="649" y="57"/>
                      <a:pt x="651" y="53"/>
                    </a:cubicBezTo>
                    <a:cubicBezTo>
                      <a:pt x="652" y="51"/>
                      <a:pt x="653" y="48"/>
                      <a:pt x="653" y="45"/>
                    </a:cubicBezTo>
                    <a:cubicBezTo>
                      <a:pt x="653" y="44"/>
                      <a:pt x="652" y="40"/>
                      <a:pt x="652" y="40"/>
                    </a:cubicBezTo>
                    <a:cubicBezTo>
                      <a:pt x="650" y="40"/>
                      <a:pt x="647" y="40"/>
                      <a:pt x="645" y="41"/>
                    </a:cubicBezTo>
                    <a:cubicBezTo>
                      <a:pt x="640" y="45"/>
                      <a:pt x="634" y="49"/>
                      <a:pt x="629" y="53"/>
                    </a:cubicBezTo>
                    <a:cubicBezTo>
                      <a:pt x="620" y="61"/>
                      <a:pt x="612" y="70"/>
                      <a:pt x="603" y="78"/>
                    </a:cubicBezTo>
                    <a:cubicBezTo>
                      <a:pt x="596" y="86"/>
                      <a:pt x="588" y="94"/>
                      <a:pt x="581" y="102"/>
                    </a:cubicBezTo>
                    <a:cubicBezTo>
                      <a:pt x="573" y="112"/>
                      <a:pt x="564" y="122"/>
                      <a:pt x="556" y="132"/>
                    </a:cubicBezTo>
                    <a:cubicBezTo>
                      <a:pt x="545" y="145"/>
                      <a:pt x="534" y="158"/>
                      <a:pt x="524" y="172"/>
                    </a:cubicBezTo>
                    <a:cubicBezTo>
                      <a:pt x="506" y="199"/>
                      <a:pt x="487" y="226"/>
                      <a:pt x="469" y="253"/>
                    </a:cubicBezTo>
                    <a:cubicBezTo>
                      <a:pt x="456" y="274"/>
                      <a:pt x="444" y="296"/>
                      <a:pt x="432" y="317"/>
                    </a:cubicBezTo>
                    <a:cubicBezTo>
                      <a:pt x="422" y="335"/>
                      <a:pt x="413" y="354"/>
                      <a:pt x="404" y="372"/>
                    </a:cubicBezTo>
                    <a:cubicBezTo>
                      <a:pt x="397" y="386"/>
                      <a:pt x="391" y="400"/>
                      <a:pt x="385" y="414"/>
                    </a:cubicBezTo>
                    <a:cubicBezTo>
                      <a:pt x="380" y="426"/>
                      <a:pt x="374" y="439"/>
                      <a:pt x="370" y="452"/>
                    </a:cubicBezTo>
                    <a:cubicBezTo>
                      <a:pt x="364" y="468"/>
                      <a:pt x="359" y="485"/>
                      <a:pt x="354" y="502"/>
                    </a:cubicBezTo>
                    <a:cubicBezTo>
                      <a:pt x="350" y="516"/>
                      <a:pt x="347" y="530"/>
                      <a:pt x="344" y="544"/>
                    </a:cubicBezTo>
                    <a:cubicBezTo>
                      <a:pt x="343" y="552"/>
                      <a:pt x="343" y="561"/>
                      <a:pt x="344" y="569"/>
                    </a:cubicBezTo>
                    <a:cubicBezTo>
                      <a:pt x="344" y="576"/>
                      <a:pt x="351" y="578"/>
                      <a:pt x="357" y="576"/>
                    </a:cubicBezTo>
                    <a:cubicBezTo>
                      <a:pt x="369" y="571"/>
                      <a:pt x="376" y="562"/>
                      <a:pt x="384" y="553"/>
                    </a:cubicBezTo>
                    <a:cubicBezTo>
                      <a:pt x="393" y="542"/>
                      <a:pt x="402" y="531"/>
                      <a:pt x="411" y="520"/>
                    </a:cubicBezTo>
                    <a:cubicBezTo>
                      <a:pt x="420" y="507"/>
                      <a:pt x="430" y="493"/>
                      <a:pt x="439" y="480"/>
                    </a:cubicBezTo>
                    <a:cubicBezTo>
                      <a:pt x="449" y="466"/>
                      <a:pt x="458" y="453"/>
                      <a:pt x="467" y="440"/>
                    </a:cubicBezTo>
                    <a:cubicBezTo>
                      <a:pt x="473" y="431"/>
                      <a:pt x="480" y="422"/>
                      <a:pt x="486" y="413"/>
                    </a:cubicBezTo>
                    <a:cubicBezTo>
                      <a:pt x="502" y="392"/>
                      <a:pt x="519" y="373"/>
                      <a:pt x="541" y="357"/>
                    </a:cubicBezTo>
                    <a:cubicBezTo>
                      <a:pt x="548" y="352"/>
                      <a:pt x="556" y="346"/>
                      <a:pt x="564" y="341"/>
                    </a:cubicBezTo>
                    <a:cubicBezTo>
                      <a:pt x="578" y="333"/>
                      <a:pt x="593" y="327"/>
                      <a:pt x="610" y="327"/>
                    </a:cubicBezTo>
                    <a:cubicBezTo>
                      <a:pt x="622" y="327"/>
                      <a:pt x="633" y="331"/>
                      <a:pt x="643" y="338"/>
                    </a:cubicBezTo>
                    <a:cubicBezTo>
                      <a:pt x="649" y="341"/>
                      <a:pt x="651" y="341"/>
                      <a:pt x="654" y="336"/>
                    </a:cubicBezTo>
                    <a:cubicBezTo>
                      <a:pt x="658" y="331"/>
                      <a:pt x="662" y="328"/>
                      <a:pt x="669" y="329"/>
                    </a:cubicBezTo>
                    <a:cubicBezTo>
                      <a:pt x="680" y="329"/>
                      <a:pt x="691" y="330"/>
                      <a:pt x="702" y="330"/>
                    </a:cubicBezTo>
                    <a:cubicBezTo>
                      <a:pt x="708" y="330"/>
                      <a:pt x="713" y="329"/>
                      <a:pt x="718" y="329"/>
                    </a:cubicBezTo>
                    <a:cubicBezTo>
                      <a:pt x="724" y="329"/>
                      <a:pt x="730" y="329"/>
                      <a:pt x="736" y="329"/>
                    </a:cubicBezTo>
                    <a:cubicBezTo>
                      <a:pt x="741" y="329"/>
                      <a:pt x="742" y="332"/>
                      <a:pt x="740" y="336"/>
                    </a:cubicBezTo>
                    <a:cubicBezTo>
                      <a:pt x="730" y="355"/>
                      <a:pt x="720" y="373"/>
                      <a:pt x="710" y="391"/>
                    </a:cubicBezTo>
                    <a:cubicBezTo>
                      <a:pt x="701" y="407"/>
                      <a:pt x="692" y="424"/>
                      <a:pt x="683" y="440"/>
                    </a:cubicBezTo>
                    <a:cubicBezTo>
                      <a:pt x="673" y="460"/>
                      <a:pt x="661" y="479"/>
                      <a:pt x="651" y="499"/>
                    </a:cubicBezTo>
                    <a:cubicBezTo>
                      <a:pt x="646" y="508"/>
                      <a:pt x="641" y="517"/>
                      <a:pt x="637" y="526"/>
                    </a:cubicBezTo>
                    <a:cubicBezTo>
                      <a:pt x="632" y="535"/>
                      <a:pt x="627" y="544"/>
                      <a:pt x="622" y="553"/>
                    </a:cubicBezTo>
                    <a:cubicBezTo>
                      <a:pt x="620" y="556"/>
                      <a:pt x="618" y="559"/>
                      <a:pt x="617" y="562"/>
                    </a:cubicBezTo>
                    <a:cubicBezTo>
                      <a:pt x="616" y="564"/>
                      <a:pt x="616" y="568"/>
                      <a:pt x="617" y="569"/>
                    </a:cubicBezTo>
                    <a:cubicBezTo>
                      <a:pt x="619" y="570"/>
                      <a:pt x="622" y="570"/>
                      <a:pt x="624" y="569"/>
                    </a:cubicBezTo>
                    <a:cubicBezTo>
                      <a:pt x="629" y="567"/>
                      <a:pt x="634" y="564"/>
                      <a:pt x="637" y="560"/>
                    </a:cubicBezTo>
                    <a:cubicBezTo>
                      <a:pt x="648" y="548"/>
                      <a:pt x="659" y="536"/>
                      <a:pt x="669" y="523"/>
                    </a:cubicBezTo>
                    <a:cubicBezTo>
                      <a:pt x="676" y="514"/>
                      <a:pt x="682" y="504"/>
                      <a:pt x="688" y="494"/>
                    </a:cubicBezTo>
                    <a:cubicBezTo>
                      <a:pt x="689" y="491"/>
                      <a:pt x="690" y="488"/>
                      <a:pt x="692" y="485"/>
                    </a:cubicBezTo>
                    <a:cubicBezTo>
                      <a:pt x="693" y="483"/>
                      <a:pt x="696" y="481"/>
                      <a:pt x="698" y="480"/>
                    </a:cubicBezTo>
                    <a:cubicBezTo>
                      <a:pt x="705" y="480"/>
                      <a:pt x="711" y="480"/>
                      <a:pt x="718" y="480"/>
                    </a:cubicBezTo>
                    <a:cubicBezTo>
                      <a:pt x="724" y="480"/>
                      <a:pt x="725" y="482"/>
                      <a:pt x="723" y="488"/>
                    </a:cubicBezTo>
                    <a:cubicBezTo>
                      <a:pt x="717" y="509"/>
                      <a:pt x="707" y="528"/>
                      <a:pt x="694" y="545"/>
                    </a:cubicBezTo>
                    <a:cubicBezTo>
                      <a:pt x="682" y="563"/>
                      <a:pt x="668" y="581"/>
                      <a:pt x="652" y="596"/>
                    </a:cubicBezTo>
                    <a:cubicBezTo>
                      <a:pt x="639" y="609"/>
                      <a:pt x="625" y="621"/>
                      <a:pt x="611" y="632"/>
                    </a:cubicBezTo>
                    <a:cubicBezTo>
                      <a:pt x="600" y="641"/>
                      <a:pt x="587" y="647"/>
                      <a:pt x="573" y="652"/>
                    </a:cubicBezTo>
                    <a:cubicBezTo>
                      <a:pt x="562" y="655"/>
                      <a:pt x="550" y="656"/>
                      <a:pt x="539" y="650"/>
                    </a:cubicBezTo>
                    <a:cubicBezTo>
                      <a:pt x="532" y="646"/>
                      <a:pt x="528" y="639"/>
                      <a:pt x="524" y="633"/>
                    </a:cubicBezTo>
                    <a:cubicBezTo>
                      <a:pt x="522" y="629"/>
                      <a:pt x="521" y="626"/>
                      <a:pt x="520" y="622"/>
                    </a:cubicBezTo>
                    <a:cubicBezTo>
                      <a:pt x="519" y="616"/>
                      <a:pt x="517" y="616"/>
                      <a:pt x="512" y="620"/>
                    </a:cubicBezTo>
                    <a:cubicBezTo>
                      <a:pt x="504" y="626"/>
                      <a:pt x="496" y="632"/>
                      <a:pt x="487" y="638"/>
                    </a:cubicBezTo>
                    <a:cubicBezTo>
                      <a:pt x="476" y="646"/>
                      <a:pt x="464" y="651"/>
                      <a:pt x="451" y="653"/>
                    </a:cubicBezTo>
                    <a:cubicBezTo>
                      <a:pt x="436" y="656"/>
                      <a:pt x="423" y="652"/>
                      <a:pt x="413" y="641"/>
                    </a:cubicBezTo>
                    <a:cubicBezTo>
                      <a:pt x="402" y="629"/>
                      <a:pt x="398" y="616"/>
                      <a:pt x="397" y="601"/>
                    </a:cubicBezTo>
                    <a:cubicBezTo>
                      <a:pt x="397" y="599"/>
                      <a:pt x="396" y="598"/>
                      <a:pt x="395" y="597"/>
                    </a:cubicBezTo>
                    <a:cubicBezTo>
                      <a:pt x="394" y="597"/>
                      <a:pt x="392" y="598"/>
                      <a:pt x="391" y="599"/>
                    </a:cubicBezTo>
                    <a:cubicBezTo>
                      <a:pt x="379" y="614"/>
                      <a:pt x="365" y="627"/>
                      <a:pt x="349" y="639"/>
                    </a:cubicBezTo>
                    <a:cubicBezTo>
                      <a:pt x="338" y="647"/>
                      <a:pt x="326" y="653"/>
                      <a:pt x="313" y="654"/>
                    </a:cubicBezTo>
                    <a:cubicBezTo>
                      <a:pt x="304" y="654"/>
                      <a:pt x="295" y="651"/>
                      <a:pt x="287" y="649"/>
                    </a:cubicBezTo>
                    <a:cubicBezTo>
                      <a:pt x="276" y="646"/>
                      <a:pt x="268" y="638"/>
                      <a:pt x="263" y="629"/>
                    </a:cubicBezTo>
                    <a:cubicBezTo>
                      <a:pt x="256" y="620"/>
                      <a:pt x="252" y="610"/>
                      <a:pt x="251" y="598"/>
                    </a:cubicBezTo>
                    <a:cubicBezTo>
                      <a:pt x="250" y="591"/>
                      <a:pt x="250" y="583"/>
                      <a:pt x="250" y="575"/>
                    </a:cubicBezTo>
                    <a:close/>
                    <a:moveTo>
                      <a:pt x="493" y="559"/>
                    </a:moveTo>
                    <a:cubicBezTo>
                      <a:pt x="494" y="566"/>
                      <a:pt x="494" y="571"/>
                      <a:pt x="499" y="574"/>
                    </a:cubicBezTo>
                    <a:cubicBezTo>
                      <a:pt x="505" y="577"/>
                      <a:pt x="510" y="574"/>
                      <a:pt x="514" y="571"/>
                    </a:cubicBezTo>
                    <a:cubicBezTo>
                      <a:pt x="523" y="565"/>
                      <a:pt x="529" y="557"/>
                      <a:pt x="535" y="548"/>
                    </a:cubicBezTo>
                    <a:cubicBezTo>
                      <a:pt x="546" y="533"/>
                      <a:pt x="557" y="518"/>
                      <a:pt x="568" y="502"/>
                    </a:cubicBezTo>
                    <a:cubicBezTo>
                      <a:pt x="588" y="471"/>
                      <a:pt x="604" y="439"/>
                      <a:pt x="619" y="406"/>
                    </a:cubicBezTo>
                    <a:cubicBezTo>
                      <a:pt x="623" y="398"/>
                      <a:pt x="625" y="389"/>
                      <a:pt x="626" y="381"/>
                    </a:cubicBezTo>
                    <a:cubicBezTo>
                      <a:pt x="627" y="378"/>
                      <a:pt x="625" y="375"/>
                      <a:pt x="623" y="373"/>
                    </a:cubicBezTo>
                    <a:cubicBezTo>
                      <a:pt x="622" y="372"/>
                      <a:pt x="618" y="373"/>
                      <a:pt x="616" y="374"/>
                    </a:cubicBezTo>
                    <a:cubicBezTo>
                      <a:pt x="606" y="382"/>
                      <a:pt x="595" y="390"/>
                      <a:pt x="586" y="399"/>
                    </a:cubicBezTo>
                    <a:cubicBezTo>
                      <a:pt x="567" y="419"/>
                      <a:pt x="550" y="441"/>
                      <a:pt x="536" y="464"/>
                    </a:cubicBezTo>
                    <a:cubicBezTo>
                      <a:pt x="528" y="476"/>
                      <a:pt x="521" y="488"/>
                      <a:pt x="515" y="500"/>
                    </a:cubicBezTo>
                    <a:cubicBezTo>
                      <a:pt x="508" y="513"/>
                      <a:pt x="503" y="527"/>
                      <a:pt x="498" y="541"/>
                    </a:cubicBezTo>
                    <a:cubicBezTo>
                      <a:pt x="496" y="547"/>
                      <a:pt x="494" y="554"/>
                      <a:pt x="493" y="559"/>
                    </a:cubicBezTo>
                    <a:close/>
                    <a:moveTo>
                      <a:pt x="93" y="556"/>
                    </a:moveTo>
                    <a:cubicBezTo>
                      <a:pt x="93" y="569"/>
                      <a:pt x="96" y="576"/>
                      <a:pt x="102" y="579"/>
                    </a:cubicBezTo>
                    <a:cubicBezTo>
                      <a:pt x="109" y="583"/>
                      <a:pt x="115" y="581"/>
                      <a:pt x="121" y="578"/>
                    </a:cubicBezTo>
                    <a:cubicBezTo>
                      <a:pt x="134" y="571"/>
                      <a:pt x="144" y="562"/>
                      <a:pt x="153" y="552"/>
                    </a:cubicBezTo>
                    <a:cubicBezTo>
                      <a:pt x="169" y="531"/>
                      <a:pt x="182" y="509"/>
                      <a:pt x="195" y="486"/>
                    </a:cubicBezTo>
                    <a:cubicBezTo>
                      <a:pt x="197" y="484"/>
                      <a:pt x="197" y="482"/>
                      <a:pt x="193" y="481"/>
                    </a:cubicBezTo>
                    <a:cubicBezTo>
                      <a:pt x="187" y="480"/>
                      <a:pt x="180" y="478"/>
                      <a:pt x="174" y="476"/>
                    </a:cubicBezTo>
                    <a:cubicBezTo>
                      <a:pt x="162" y="472"/>
                      <a:pt x="150" y="466"/>
                      <a:pt x="142" y="456"/>
                    </a:cubicBezTo>
                    <a:cubicBezTo>
                      <a:pt x="136" y="450"/>
                      <a:pt x="136" y="450"/>
                      <a:pt x="132" y="457"/>
                    </a:cubicBezTo>
                    <a:cubicBezTo>
                      <a:pt x="131" y="458"/>
                      <a:pt x="131" y="458"/>
                      <a:pt x="131" y="459"/>
                    </a:cubicBezTo>
                    <a:cubicBezTo>
                      <a:pt x="121" y="478"/>
                      <a:pt x="112" y="498"/>
                      <a:pt x="103" y="518"/>
                    </a:cubicBezTo>
                    <a:cubicBezTo>
                      <a:pt x="98" y="531"/>
                      <a:pt x="94" y="545"/>
                      <a:pt x="93" y="556"/>
                    </a:cubicBezTo>
                    <a:close/>
                    <a:moveTo>
                      <a:pt x="229" y="396"/>
                    </a:moveTo>
                    <a:cubicBezTo>
                      <a:pt x="229" y="391"/>
                      <a:pt x="228" y="386"/>
                      <a:pt x="227" y="382"/>
                    </a:cubicBezTo>
                    <a:cubicBezTo>
                      <a:pt x="225" y="372"/>
                      <a:pt x="212" y="366"/>
                      <a:pt x="204" y="370"/>
                    </a:cubicBezTo>
                    <a:cubicBezTo>
                      <a:pt x="197" y="373"/>
                      <a:pt x="192" y="377"/>
                      <a:pt x="187" y="383"/>
                    </a:cubicBezTo>
                    <a:cubicBezTo>
                      <a:pt x="176" y="395"/>
                      <a:pt x="174" y="409"/>
                      <a:pt x="178" y="425"/>
                    </a:cubicBezTo>
                    <a:cubicBezTo>
                      <a:pt x="179" y="429"/>
                      <a:pt x="182" y="433"/>
                      <a:pt x="184" y="436"/>
                    </a:cubicBezTo>
                    <a:cubicBezTo>
                      <a:pt x="191" y="444"/>
                      <a:pt x="200" y="447"/>
                      <a:pt x="209" y="448"/>
                    </a:cubicBezTo>
                    <a:cubicBezTo>
                      <a:pt x="213" y="449"/>
                      <a:pt x="215" y="448"/>
                      <a:pt x="216" y="444"/>
                    </a:cubicBezTo>
                    <a:cubicBezTo>
                      <a:pt x="217" y="442"/>
                      <a:pt x="218" y="439"/>
                      <a:pt x="220" y="436"/>
                    </a:cubicBezTo>
                    <a:cubicBezTo>
                      <a:pt x="225" y="423"/>
                      <a:pt x="229" y="410"/>
                      <a:pt x="229" y="3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398FAE27-4D1D-2859-65EC-AF29ACF184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8" y="2091"/>
                <a:ext cx="1937" cy="817"/>
              </a:xfrm>
              <a:custGeom>
                <a:avLst/>
                <a:gdLst>
                  <a:gd name="T0" fmla="*/ 455 w 816"/>
                  <a:gd name="T1" fmla="*/ 267 h 343"/>
                  <a:gd name="T2" fmla="*/ 370 w 816"/>
                  <a:gd name="T3" fmla="*/ 326 h 343"/>
                  <a:gd name="T4" fmla="*/ 268 w 816"/>
                  <a:gd name="T5" fmla="*/ 318 h 343"/>
                  <a:gd name="T6" fmla="*/ 255 w 816"/>
                  <a:gd name="T7" fmla="*/ 221 h 343"/>
                  <a:gd name="T8" fmla="*/ 276 w 816"/>
                  <a:gd name="T9" fmla="*/ 169 h 343"/>
                  <a:gd name="T10" fmla="*/ 242 w 816"/>
                  <a:gd name="T11" fmla="*/ 167 h 343"/>
                  <a:gd name="T12" fmla="*/ 221 w 816"/>
                  <a:gd name="T13" fmla="*/ 198 h 343"/>
                  <a:gd name="T14" fmla="*/ 167 w 816"/>
                  <a:gd name="T15" fmla="*/ 274 h 343"/>
                  <a:gd name="T16" fmla="*/ 46 w 816"/>
                  <a:gd name="T17" fmla="*/ 338 h 343"/>
                  <a:gd name="T18" fmla="*/ 1 w 816"/>
                  <a:gd name="T19" fmla="*/ 275 h 343"/>
                  <a:gd name="T20" fmla="*/ 34 w 816"/>
                  <a:gd name="T21" fmla="*/ 161 h 343"/>
                  <a:gd name="T22" fmla="*/ 109 w 816"/>
                  <a:gd name="T23" fmla="*/ 58 h 343"/>
                  <a:gd name="T24" fmla="*/ 237 w 816"/>
                  <a:gd name="T25" fmla="*/ 11 h 343"/>
                  <a:gd name="T26" fmla="*/ 262 w 816"/>
                  <a:gd name="T27" fmla="*/ 110 h 343"/>
                  <a:gd name="T28" fmla="*/ 262 w 816"/>
                  <a:gd name="T29" fmla="*/ 131 h 343"/>
                  <a:gd name="T30" fmla="*/ 345 w 816"/>
                  <a:gd name="T31" fmla="*/ 76 h 343"/>
                  <a:gd name="T32" fmla="*/ 440 w 816"/>
                  <a:gd name="T33" fmla="*/ 8 h 343"/>
                  <a:gd name="T34" fmla="*/ 522 w 816"/>
                  <a:gd name="T35" fmla="*/ 46 h 343"/>
                  <a:gd name="T36" fmla="*/ 489 w 816"/>
                  <a:gd name="T37" fmla="*/ 124 h 343"/>
                  <a:gd name="T38" fmla="*/ 443 w 816"/>
                  <a:gd name="T39" fmla="*/ 96 h 343"/>
                  <a:gd name="T40" fmla="*/ 490 w 816"/>
                  <a:gd name="T41" fmla="*/ 57 h 343"/>
                  <a:gd name="T42" fmla="*/ 466 w 816"/>
                  <a:gd name="T43" fmla="*/ 50 h 343"/>
                  <a:gd name="T44" fmla="*/ 404 w 816"/>
                  <a:gd name="T45" fmla="*/ 117 h 343"/>
                  <a:gd name="T46" fmla="*/ 357 w 816"/>
                  <a:gd name="T47" fmla="*/ 201 h 343"/>
                  <a:gd name="T48" fmla="*/ 374 w 816"/>
                  <a:gd name="T49" fmla="*/ 280 h 343"/>
                  <a:gd name="T50" fmla="*/ 455 w 816"/>
                  <a:gd name="T51" fmla="*/ 224 h 343"/>
                  <a:gd name="T52" fmla="*/ 529 w 816"/>
                  <a:gd name="T53" fmla="*/ 127 h 343"/>
                  <a:gd name="T54" fmla="*/ 597 w 816"/>
                  <a:gd name="T55" fmla="*/ 46 h 343"/>
                  <a:gd name="T56" fmla="*/ 703 w 816"/>
                  <a:gd name="T57" fmla="*/ 7 h 343"/>
                  <a:gd name="T58" fmla="*/ 727 w 816"/>
                  <a:gd name="T59" fmla="*/ 14 h 343"/>
                  <a:gd name="T60" fmla="*/ 805 w 816"/>
                  <a:gd name="T61" fmla="*/ 7 h 343"/>
                  <a:gd name="T62" fmla="*/ 815 w 816"/>
                  <a:gd name="T63" fmla="*/ 9 h 343"/>
                  <a:gd name="T64" fmla="*/ 795 w 816"/>
                  <a:gd name="T65" fmla="*/ 50 h 343"/>
                  <a:gd name="T66" fmla="*/ 743 w 816"/>
                  <a:gd name="T67" fmla="*/ 148 h 343"/>
                  <a:gd name="T68" fmla="*/ 701 w 816"/>
                  <a:gd name="T69" fmla="*/ 227 h 343"/>
                  <a:gd name="T70" fmla="*/ 689 w 816"/>
                  <a:gd name="T71" fmla="*/ 258 h 343"/>
                  <a:gd name="T72" fmla="*/ 731 w 816"/>
                  <a:gd name="T73" fmla="*/ 225 h 343"/>
                  <a:gd name="T74" fmla="*/ 776 w 816"/>
                  <a:gd name="T75" fmla="*/ 168 h 343"/>
                  <a:gd name="T76" fmla="*/ 803 w 816"/>
                  <a:gd name="T77" fmla="*/ 174 h 343"/>
                  <a:gd name="T78" fmla="*/ 732 w 816"/>
                  <a:gd name="T79" fmla="*/ 276 h 343"/>
                  <a:gd name="T80" fmla="*/ 640 w 816"/>
                  <a:gd name="T81" fmla="*/ 338 h 343"/>
                  <a:gd name="T82" fmla="*/ 591 w 816"/>
                  <a:gd name="T83" fmla="*/ 313 h 343"/>
                  <a:gd name="T84" fmla="*/ 582 w 816"/>
                  <a:gd name="T85" fmla="*/ 309 h 343"/>
                  <a:gd name="T86" fmla="*/ 474 w 816"/>
                  <a:gd name="T87" fmla="*/ 324 h 343"/>
                  <a:gd name="T88" fmla="*/ 460 w 816"/>
                  <a:gd name="T89" fmla="*/ 269 h 343"/>
                  <a:gd name="T90" fmla="*/ 561 w 816"/>
                  <a:gd name="T91" fmla="*/ 245 h 343"/>
                  <a:gd name="T92" fmla="*/ 562 w 816"/>
                  <a:gd name="T93" fmla="*/ 249 h 343"/>
                  <a:gd name="T94" fmla="*/ 581 w 816"/>
                  <a:gd name="T95" fmla="*/ 259 h 343"/>
                  <a:gd name="T96" fmla="*/ 639 w 816"/>
                  <a:gd name="T97" fmla="*/ 182 h 343"/>
                  <a:gd name="T98" fmla="*/ 696 w 816"/>
                  <a:gd name="T99" fmla="*/ 77 h 343"/>
                  <a:gd name="T100" fmla="*/ 689 w 816"/>
                  <a:gd name="T101" fmla="*/ 50 h 343"/>
                  <a:gd name="T102" fmla="*/ 650 w 816"/>
                  <a:gd name="T103" fmla="*/ 83 h 343"/>
                  <a:gd name="T104" fmla="*/ 570 w 816"/>
                  <a:gd name="T105" fmla="*/ 212 h 343"/>
                  <a:gd name="T106" fmla="*/ 109 w 816"/>
                  <a:gd name="T107" fmla="*/ 267 h 343"/>
                  <a:gd name="T108" fmla="*/ 157 w 816"/>
                  <a:gd name="T109" fmla="*/ 231 h 343"/>
                  <a:gd name="T110" fmla="*/ 195 w 816"/>
                  <a:gd name="T111" fmla="*/ 157 h 343"/>
                  <a:gd name="T112" fmla="*/ 146 w 816"/>
                  <a:gd name="T113" fmla="*/ 128 h 343"/>
                  <a:gd name="T114" fmla="*/ 98 w 816"/>
                  <a:gd name="T115" fmla="*/ 223 h 343"/>
                  <a:gd name="T116" fmla="*/ 109 w 816"/>
                  <a:gd name="T117" fmla="*/ 267 h 343"/>
                  <a:gd name="T118" fmla="*/ 233 w 816"/>
                  <a:gd name="T119" fmla="*/ 63 h 343"/>
                  <a:gd name="T120" fmla="*/ 183 w 816"/>
                  <a:gd name="T121" fmla="*/ 79 h 343"/>
                  <a:gd name="T122" fmla="*/ 213 w 816"/>
                  <a:gd name="T123" fmla="*/ 125 h 343"/>
                  <a:gd name="T124" fmla="*/ 229 w 816"/>
                  <a:gd name="T125" fmla="*/ 9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3">
                    <a:moveTo>
                      <a:pt x="460" y="264"/>
                    </a:moveTo>
                    <a:cubicBezTo>
                      <a:pt x="458" y="266"/>
                      <a:pt x="456" y="266"/>
                      <a:pt x="455" y="267"/>
                    </a:cubicBezTo>
                    <a:cubicBezTo>
                      <a:pt x="441" y="279"/>
                      <a:pt x="428" y="291"/>
                      <a:pt x="414" y="301"/>
                    </a:cubicBezTo>
                    <a:cubicBezTo>
                      <a:pt x="400" y="311"/>
                      <a:pt x="385" y="319"/>
                      <a:pt x="370" y="326"/>
                    </a:cubicBezTo>
                    <a:cubicBezTo>
                      <a:pt x="353" y="335"/>
                      <a:pt x="334" y="340"/>
                      <a:pt x="314" y="338"/>
                    </a:cubicBezTo>
                    <a:cubicBezTo>
                      <a:pt x="297" y="337"/>
                      <a:pt x="281" y="331"/>
                      <a:pt x="268" y="318"/>
                    </a:cubicBezTo>
                    <a:cubicBezTo>
                      <a:pt x="252" y="303"/>
                      <a:pt x="247" y="284"/>
                      <a:pt x="248" y="263"/>
                    </a:cubicBezTo>
                    <a:cubicBezTo>
                      <a:pt x="248" y="248"/>
                      <a:pt x="250" y="234"/>
                      <a:pt x="255" y="221"/>
                    </a:cubicBezTo>
                    <a:cubicBezTo>
                      <a:pt x="261" y="206"/>
                      <a:pt x="268" y="191"/>
                      <a:pt x="274" y="176"/>
                    </a:cubicBezTo>
                    <a:cubicBezTo>
                      <a:pt x="274" y="174"/>
                      <a:pt x="275" y="172"/>
                      <a:pt x="276" y="169"/>
                    </a:cubicBezTo>
                    <a:cubicBezTo>
                      <a:pt x="271" y="169"/>
                      <a:pt x="266" y="169"/>
                      <a:pt x="262" y="169"/>
                    </a:cubicBezTo>
                    <a:cubicBezTo>
                      <a:pt x="255" y="169"/>
                      <a:pt x="249" y="168"/>
                      <a:pt x="242" y="167"/>
                    </a:cubicBezTo>
                    <a:cubicBezTo>
                      <a:pt x="239" y="167"/>
                      <a:pt x="237" y="168"/>
                      <a:pt x="236" y="171"/>
                    </a:cubicBezTo>
                    <a:cubicBezTo>
                      <a:pt x="231" y="180"/>
                      <a:pt x="226" y="189"/>
                      <a:pt x="221" y="198"/>
                    </a:cubicBezTo>
                    <a:cubicBezTo>
                      <a:pt x="214" y="209"/>
                      <a:pt x="208" y="220"/>
                      <a:pt x="201" y="230"/>
                    </a:cubicBezTo>
                    <a:cubicBezTo>
                      <a:pt x="190" y="245"/>
                      <a:pt x="179" y="260"/>
                      <a:pt x="167" y="274"/>
                    </a:cubicBezTo>
                    <a:cubicBezTo>
                      <a:pt x="152" y="292"/>
                      <a:pt x="136" y="309"/>
                      <a:pt x="116" y="322"/>
                    </a:cubicBezTo>
                    <a:cubicBezTo>
                      <a:pt x="95" y="336"/>
                      <a:pt x="72" y="343"/>
                      <a:pt x="46" y="338"/>
                    </a:cubicBezTo>
                    <a:cubicBezTo>
                      <a:pt x="30" y="335"/>
                      <a:pt x="17" y="326"/>
                      <a:pt x="9" y="310"/>
                    </a:cubicBezTo>
                    <a:cubicBezTo>
                      <a:pt x="3" y="299"/>
                      <a:pt x="1" y="288"/>
                      <a:pt x="1" y="275"/>
                    </a:cubicBezTo>
                    <a:cubicBezTo>
                      <a:pt x="0" y="254"/>
                      <a:pt x="4" y="234"/>
                      <a:pt x="11" y="214"/>
                    </a:cubicBezTo>
                    <a:cubicBezTo>
                      <a:pt x="17" y="196"/>
                      <a:pt x="25" y="178"/>
                      <a:pt x="34" y="161"/>
                    </a:cubicBezTo>
                    <a:cubicBezTo>
                      <a:pt x="46" y="140"/>
                      <a:pt x="57" y="120"/>
                      <a:pt x="72" y="101"/>
                    </a:cubicBezTo>
                    <a:cubicBezTo>
                      <a:pt x="84" y="86"/>
                      <a:pt x="95" y="71"/>
                      <a:pt x="109" y="58"/>
                    </a:cubicBezTo>
                    <a:cubicBezTo>
                      <a:pt x="130" y="37"/>
                      <a:pt x="153" y="18"/>
                      <a:pt x="181" y="8"/>
                    </a:cubicBezTo>
                    <a:cubicBezTo>
                      <a:pt x="200" y="1"/>
                      <a:pt x="219" y="0"/>
                      <a:pt x="237" y="11"/>
                    </a:cubicBezTo>
                    <a:cubicBezTo>
                      <a:pt x="250" y="19"/>
                      <a:pt x="258" y="31"/>
                      <a:pt x="263" y="46"/>
                    </a:cubicBezTo>
                    <a:cubicBezTo>
                      <a:pt x="270" y="67"/>
                      <a:pt x="267" y="89"/>
                      <a:pt x="262" y="110"/>
                    </a:cubicBezTo>
                    <a:cubicBezTo>
                      <a:pt x="260" y="115"/>
                      <a:pt x="259" y="120"/>
                      <a:pt x="257" y="124"/>
                    </a:cubicBezTo>
                    <a:cubicBezTo>
                      <a:pt x="255" y="130"/>
                      <a:pt x="256" y="131"/>
                      <a:pt x="262" y="131"/>
                    </a:cubicBezTo>
                    <a:cubicBezTo>
                      <a:pt x="280" y="132"/>
                      <a:pt x="296" y="125"/>
                      <a:pt x="309" y="112"/>
                    </a:cubicBezTo>
                    <a:cubicBezTo>
                      <a:pt x="321" y="100"/>
                      <a:pt x="333" y="87"/>
                      <a:pt x="345" y="76"/>
                    </a:cubicBezTo>
                    <a:cubicBezTo>
                      <a:pt x="359" y="63"/>
                      <a:pt x="373" y="50"/>
                      <a:pt x="388" y="38"/>
                    </a:cubicBezTo>
                    <a:cubicBezTo>
                      <a:pt x="403" y="25"/>
                      <a:pt x="420" y="14"/>
                      <a:pt x="440" y="8"/>
                    </a:cubicBezTo>
                    <a:cubicBezTo>
                      <a:pt x="453" y="3"/>
                      <a:pt x="468" y="1"/>
                      <a:pt x="482" y="4"/>
                    </a:cubicBezTo>
                    <a:cubicBezTo>
                      <a:pt x="504" y="10"/>
                      <a:pt x="518" y="22"/>
                      <a:pt x="522" y="46"/>
                    </a:cubicBezTo>
                    <a:cubicBezTo>
                      <a:pt x="526" y="66"/>
                      <a:pt x="519" y="84"/>
                      <a:pt x="509" y="101"/>
                    </a:cubicBezTo>
                    <a:cubicBezTo>
                      <a:pt x="503" y="110"/>
                      <a:pt x="497" y="118"/>
                      <a:pt x="489" y="124"/>
                    </a:cubicBezTo>
                    <a:cubicBezTo>
                      <a:pt x="479" y="132"/>
                      <a:pt x="465" y="133"/>
                      <a:pt x="454" y="127"/>
                    </a:cubicBezTo>
                    <a:cubicBezTo>
                      <a:pt x="446" y="121"/>
                      <a:pt x="441" y="108"/>
                      <a:pt x="443" y="96"/>
                    </a:cubicBezTo>
                    <a:cubicBezTo>
                      <a:pt x="448" y="74"/>
                      <a:pt x="464" y="61"/>
                      <a:pt x="487" y="59"/>
                    </a:cubicBezTo>
                    <a:cubicBezTo>
                      <a:pt x="488" y="59"/>
                      <a:pt x="489" y="58"/>
                      <a:pt x="490" y="57"/>
                    </a:cubicBezTo>
                    <a:cubicBezTo>
                      <a:pt x="490" y="56"/>
                      <a:pt x="490" y="55"/>
                      <a:pt x="489" y="54"/>
                    </a:cubicBezTo>
                    <a:cubicBezTo>
                      <a:pt x="483" y="47"/>
                      <a:pt x="474" y="46"/>
                      <a:pt x="466" y="50"/>
                    </a:cubicBezTo>
                    <a:cubicBezTo>
                      <a:pt x="455" y="55"/>
                      <a:pt x="447" y="63"/>
                      <a:pt x="439" y="72"/>
                    </a:cubicBezTo>
                    <a:cubicBezTo>
                      <a:pt x="427" y="87"/>
                      <a:pt x="415" y="101"/>
                      <a:pt x="404" y="117"/>
                    </a:cubicBezTo>
                    <a:cubicBezTo>
                      <a:pt x="396" y="128"/>
                      <a:pt x="389" y="140"/>
                      <a:pt x="382" y="152"/>
                    </a:cubicBezTo>
                    <a:cubicBezTo>
                      <a:pt x="373" y="168"/>
                      <a:pt x="364" y="184"/>
                      <a:pt x="357" y="201"/>
                    </a:cubicBezTo>
                    <a:cubicBezTo>
                      <a:pt x="348" y="220"/>
                      <a:pt x="343" y="240"/>
                      <a:pt x="346" y="262"/>
                    </a:cubicBezTo>
                    <a:cubicBezTo>
                      <a:pt x="347" y="276"/>
                      <a:pt x="359" y="284"/>
                      <a:pt x="374" y="280"/>
                    </a:cubicBezTo>
                    <a:cubicBezTo>
                      <a:pt x="392" y="276"/>
                      <a:pt x="408" y="265"/>
                      <a:pt x="422" y="254"/>
                    </a:cubicBezTo>
                    <a:cubicBezTo>
                      <a:pt x="434" y="244"/>
                      <a:pt x="445" y="235"/>
                      <a:pt x="455" y="224"/>
                    </a:cubicBezTo>
                    <a:cubicBezTo>
                      <a:pt x="467" y="212"/>
                      <a:pt x="477" y="199"/>
                      <a:pt x="487" y="185"/>
                    </a:cubicBezTo>
                    <a:cubicBezTo>
                      <a:pt x="501" y="166"/>
                      <a:pt x="515" y="146"/>
                      <a:pt x="529" y="127"/>
                    </a:cubicBezTo>
                    <a:cubicBezTo>
                      <a:pt x="540" y="113"/>
                      <a:pt x="551" y="99"/>
                      <a:pt x="563" y="85"/>
                    </a:cubicBezTo>
                    <a:cubicBezTo>
                      <a:pt x="574" y="72"/>
                      <a:pt x="585" y="59"/>
                      <a:pt x="597" y="46"/>
                    </a:cubicBezTo>
                    <a:cubicBezTo>
                      <a:pt x="615" y="29"/>
                      <a:pt x="635" y="15"/>
                      <a:pt x="659" y="8"/>
                    </a:cubicBezTo>
                    <a:cubicBezTo>
                      <a:pt x="673" y="4"/>
                      <a:pt x="688" y="1"/>
                      <a:pt x="703" y="7"/>
                    </a:cubicBezTo>
                    <a:cubicBezTo>
                      <a:pt x="708" y="10"/>
                      <a:pt x="714" y="13"/>
                      <a:pt x="719" y="16"/>
                    </a:cubicBezTo>
                    <a:cubicBezTo>
                      <a:pt x="724" y="20"/>
                      <a:pt x="725" y="19"/>
                      <a:pt x="727" y="14"/>
                    </a:cubicBezTo>
                    <a:cubicBezTo>
                      <a:pt x="730" y="7"/>
                      <a:pt x="731" y="7"/>
                      <a:pt x="739" y="7"/>
                    </a:cubicBezTo>
                    <a:cubicBezTo>
                      <a:pt x="761" y="7"/>
                      <a:pt x="783" y="7"/>
                      <a:pt x="805" y="7"/>
                    </a:cubicBezTo>
                    <a:cubicBezTo>
                      <a:pt x="807" y="7"/>
                      <a:pt x="808" y="6"/>
                      <a:pt x="810" y="7"/>
                    </a:cubicBezTo>
                    <a:cubicBezTo>
                      <a:pt x="812" y="7"/>
                      <a:pt x="814" y="7"/>
                      <a:pt x="815" y="9"/>
                    </a:cubicBezTo>
                    <a:cubicBezTo>
                      <a:pt x="816" y="9"/>
                      <a:pt x="816" y="12"/>
                      <a:pt x="815" y="13"/>
                    </a:cubicBezTo>
                    <a:cubicBezTo>
                      <a:pt x="809" y="25"/>
                      <a:pt x="802" y="37"/>
                      <a:pt x="795" y="50"/>
                    </a:cubicBezTo>
                    <a:cubicBezTo>
                      <a:pt x="787" y="64"/>
                      <a:pt x="779" y="79"/>
                      <a:pt x="772" y="94"/>
                    </a:cubicBezTo>
                    <a:cubicBezTo>
                      <a:pt x="762" y="112"/>
                      <a:pt x="752" y="130"/>
                      <a:pt x="743" y="148"/>
                    </a:cubicBezTo>
                    <a:cubicBezTo>
                      <a:pt x="738" y="157"/>
                      <a:pt x="733" y="167"/>
                      <a:pt x="728" y="176"/>
                    </a:cubicBezTo>
                    <a:cubicBezTo>
                      <a:pt x="719" y="193"/>
                      <a:pt x="710" y="210"/>
                      <a:pt x="701" y="227"/>
                    </a:cubicBezTo>
                    <a:cubicBezTo>
                      <a:pt x="697" y="235"/>
                      <a:pt x="692" y="243"/>
                      <a:pt x="688" y="251"/>
                    </a:cubicBezTo>
                    <a:cubicBezTo>
                      <a:pt x="687" y="253"/>
                      <a:pt x="688" y="257"/>
                      <a:pt x="689" y="258"/>
                    </a:cubicBezTo>
                    <a:cubicBezTo>
                      <a:pt x="691" y="259"/>
                      <a:pt x="695" y="259"/>
                      <a:pt x="696" y="258"/>
                    </a:cubicBezTo>
                    <a:cubicBezTo>
                      <a:pt x="710" y="249"/>
                      <a:pt x="721" y="238"/>
                      <a:pt x="731" y="225"/>
                    </a:cubicBezTo>
                    <a:cubicBezTo>
                      <a:pt x="744" y="210"/>
                      <a:pt x="755" y="193"/>
                      <a:pt x="763" y="174"/>
                    </a:cubicBezTo>
                    <a:cubicBezTo>
                      <a:pt x="766" y="169"/>
                      <a:pt x="769" y="167"/>
                      <a:pt x="776" y="168"/>
                    </a:cubicBezTo>
                    <a:cubicBezTo>
                      <a:pt x="783" y="169"/>
                      <a:pt x="790" y="168"/>
                      <a:pt x="798" y="168"/>
                    </a:cubicBezTo>
                    <a:cubicBezTo>
                      <a:pt x="802" y="167"/>
                      <a:pt x="805" y="171"/>
                      <a:pt x="803" y="174"/>
                    </a:cubicBezTo>
                    <a:cubicBezTo>
                      <a:pt x="793" y="195"/>
                      <a:pt x="782" y="216"/>
                      <a:pt x="768" y="234"/>
                    </a:cubicBezTo>
                    <a:cubicBezTo>
                      <a:pt x="757" y="249"/>
                      <a:pt x="745" y="263"/>
                      <a:pt x="732" y="276"/>
                    </a:cubicBezTo>
                    <a:cubicBezTo>
                      <a:pt x="718" y="291"/>
                      <a:pt x="702" y="304"/>
                      <a:pt x="686" y="317"/>
                    </a:cubicBezTo>
                    <a:cubicBezTo>
                      <a:pt x="673" y="327"/>
                      <a:pt x="657" y="334"/>
                      <a:pt x="640" y="338"/>
                    </a:cubicBezTo>
                    <a:cubicBezTo>
                      <a:pt x="628" y="341"/>
                      <a:pt x="615" y="341"/>
                      <a:pt x="604" y="333"/>
                    </a:cubicBezTo>
                    <a:cubicBezTo>
                      <a:pt x="596" y="329"/>
                      <a:pt x="592" y="321"/>
                      <a:pt x="591" y="313"/>
                    </a:cubicBezTo>
                    <a:cubicBezTo>
                      <a:pt x="590" y="310"/>
                      <a:pt x="589" y="308"/>
                      <a:pt x="588" y="305"/>
                    </a:cubicBezTo>
                    <a:cubicBezTo>
                      <a:pt x="586" y="307"/>
                      <a:pt x="584" y="308"/>
                      <a:pt x="582" y="309"/>
                    </a:cubicBezTo>
                    <a:cubicBezTo>
                      <a:pt x="566" y="325"/>
                      <a:pt x="546" y="335"/>
                      <a:pt x="524" y="339"/>
                    </a:cubicBezTo>
                    <a:cubicBezTo>
                      <a:pt x="505" y="341"/>
                      <a:pt x="487" y="338"/>
                      <a:pt x="474" y="324"/>
                    </a:cubicBezTo>
                    <a:cubicBezTo>
                      <a:pt x="465" y="315"/>
                      <a:pt x="460" y="304"/>
                      <a:pt x="460" y="291"/>
                    </a:cubicBezTo>
                    <a:cubicBezTo>
                      <a:pt x="459" y="284"/>
                      <a:pt x="460" y="277"/>
                      <a:pt x="460" y="269"/>
                    </a:cubicBezTo>
                    <a:cubicBezTo>
                      <a:pt x="460" y="268"/>
                      <a:pt x="460" y="267"/>
                      <a:pt x="460" y="264"/>
                    </a:cubicBezTo>
                    <a:close/>
                    <a:moveTo>
                      <a:pt x="561" y="245"/>
                    </a:moveTo>
                    <a:cubicBezTo>
                      <a:pt x="562" y="246"/>
                      <a:pt x="562" y="246"/>
                      <a:pt x="562" y="246"/>
                    </a:cubicBezTo>
                    <a:cubicBezTo>
                      <a:pt x="562" y="247"/>
                      <a:pt x="562" y="248"/>
                      <a:pt x="562" y="249"/>
                    </a:cubicBezTo>
                    <a:cubicBezTo>
                      <a:pt x="562" y="254"/>
                      <a:pt x="562" y="259"/>
                      <a:pt x="567" y="261"/>
                    </a:cubicBezTo>
                    <a:cubicBezTo>
                      <a:pt x="572" y="264"/>
                      <a:pt x="577" y="262"/>
                      <a:pt x="581" y="259"/>
                    </a:cubicBezTo>
                    <a:cubicBezTo>
                      <a:pt x="588" y="253"/>
                      <a:pt x="596" y="247"/>
                      <a:pt x="602" y="239"/>
                    </a:cubicBezTo>
                    <a:cubicBezTo>
                      <a:pt x="615" y="221"/>
                      <a:pt x="627" y="201"/>
                      <a:pt x="639" y="182"/>
                    </a:cubicBezTo>
                    <a:cubicBezTo>
                      <a:pt x="648" y="166"/>
                      <a:pt x="657" y="150"/>
                      <a:pt x="666" y="133"/>
                    </a:cubicBezTo>
                    <a:cubicBezTo>
                      <a:pt x="676" y="115"/>
                      <a:pt x="687" y="96"/>
                      <a:pt x="696" y="77"/>
                    </a:cubicBezTo>
                    <a:cubicBezTo>
                      <a:pt x="699" y="71"/>
                      <a:pt x="700" y="64"/>
                      <a:pt x="701" y="57"/>
                    </a:cubicBezTo>
                    <a:cubicBezTo>
                      <a:pt x="701" y="51"/>
                      <a:pt x="695" y="47"/>
                      <a:pt x="689" y="50"/>
                    </a:cubicBezTo>
                    <a:cubicBezTo>
                      <a:pt x="683" y="53"/>
                      <a:pt x="677" y="57"/>
                      <a:pt x="672" y="61"/>
                    </a:cubicBezTo>
                    <a:cubicBezTo>
                      <a:pt x="664" y="68"/>
                      <a:pt x="656" y="75"/>
                      <a:pt x="650" y="83"/>
                    </a:cubicBezTo>
                    <a:cubicBezTo>
                      <a:pt x="635" y="102"/>
                      <a:pt x="620" y="120"/>
                      <a:pt x="607" y="140"/>
                    </a:cubicBezTo>
                    <a:cubicBezTo>
                      <a:pt x="592" y="163"/>
                      <a:pt x="579" y="187"/>
                      <a:pt x="570" y="212"/>
                    </a:cubicBezTo>
                    <a:cubicBezTo>
                      <a:pt x="567" y="223"/>
                      <a:pt x="564" y="234"/>
                      <a:pt x="561" y="245"/>
                    </a:cubicBezTo>
                    <a:close/>
                    <a:moveTo>
                      <a:pt x="109" y="267"/>
                    </a:moveTo>
                    <a:cubicBezTo>
                      <a:pt x="113" y="266"/>
                      <a:pt x="116" y="265"/>
                      <a:pt x="119" y="263"/>
                    </a:cubicBezTo>
                    <a:cubicBezTo>
                      <a:pt x="135" y="256"/>
                      <a:pt x="147" y="244"/>
                      <a:pt x="157" y="231"/>
                    </a:cubicBezTo>
                    <a:cubicBezTo>
                      <a:pt x="174" y="211"/>
                      <a:pt x="188" y="190"/>
                      <a:pt x="199" y="166"/>
                    </a:cubicBezTo>
                    <a:cubicBezTo>
                      <a:pt x="201" y="161"/>
                      <a:pt x="201" y="159"/>
                      <a:pt x="195" y="157"/>
                    </a:cubicBezTo>
                    <a:cubicBezTo>
                      <a:pt x="180" y="150"/>
                      <a:pt x="165" y="141"/>
                      <a:pt x="153" y="128"/>
                    </a:cubicBezTo>
                    <a:cubicBezTo>
                      <a:pt x="150" y="125"/>
                      <a:pt x="148" y="125"/>
                      <a:pt x="146" y="128"/>
                    </a:cubicBezTo>
                    <a:cubicBezTo>
                      <a:pt x="142" y="134"/>
                      <a:pt x="138" y="140"/>
                      <a:pt x="134" y="145"/>
                    </a:cubicBezTo>
                    <a:cubicBezTo>
                      <a:pt x="118" y="170"/>
                      <a:pt x="105" y="195"/>
                      <a:pt x="98" y="223"/>
                    </a:cubicBezTo>
                    <a:cubicBezTo>
                      <a:pt x="95" y="234"/>
                      <a:pt x="94" y="244"/>
                      <a:pt x="96" y="255"/>
                    </a:cubicBezTo>
                    <a:cubicBezTo>
                      <a:pt x="97" y="261"/>
                      <a:pt x="103" y="266"/>
                      <a:pt x="109" y="267"/>
                    </a:cubicBezTo>
                    <a:close/>
                    <a:moveTo>
                      <a:pt x="235" y="72"/>
                    </a:moveTo>
                    <a:cubicBezTo>
                      <a:pt x="234" y="68"/>
                      <a:pt x="234" y="65"/>
                      <a:pt x="233" y="63"/>
                    </a:cubicBezTo>
                    <a:cubicBezTo>
                      <a:pt x="229" y="55"/>
                      <a:pt x="219" y="52"/>
                      <a:pt x="210" y="55"/>
                    </a:cubicBezTo>
                    <a:cubicBezTo>
                      <a:pt x="197" y="59"/>
                      <a:pt x="189" y="68"/>
                      <a:pt x="183" y="79"/>
                    </a:cubicBezTo>
                    <a:cubicBezTo>
                      <a:pt x="177" y="90"/>
                      <a:pt x="179" y="100"/>
                      <a:pt x="187" y="110"/>
                    </a:cubicBezTo>
                    <a:cubicBezTo>
                      <a:pt x="194" y="118"/>
                      <a:pt x="203" y="122"/>
                      <a:pt x="213" y="125"/>
                    </a:cubicBezTo>
                    <a:cubicBezTo>
                      <a:pt x="216" y="126"/>
                      <a:pt x="219" y="125"/>
                      <a:pt x="220" y="122"/>
                    </a:cubicBezTo>
                    <a:cubicBezTo>
                      <a:pt x="223" y="114"/>
                      <a:pt x="226" y="107"/>
                      <a:pt x="229" y="99"/>
                    </a:cubicBezTo>
                    <a:cubicBezTo>
                      <a:pt x="231" y="90"/>
                      <a:pt x="233" y="81"/>
                      <a:pt x="23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7">
                <a:extLst>
                  <a:ext uri="{FF2B5EF4-FFF2-40B4-BE49-F238E27FC236}">
                    <a16:creationId xmlns:a16="http://schemas.microsoft.com/office/drawing/2014/main" id="{08837D52-DD60-97F9-9B3E-D99289A0AD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0" y="1705"/>
                <a:ext cx="1994" cy="1582"/>
              </a:xfrm>
              <a:custGeom>
                <a:avLst/>
                <a:gdLst>
                  <a:gd name="T0" fmla="*/ 438 w 840"/>
                  <a:gd name="T1" fmla="*/ 52 h 664"/>
                  <a:gd name="T2" fmla="*/ 395 w 840"/>
                  <a:gd name="T3" fmla="*/ 77 h 664"/>
                  <a:gd name="T4" fmla="*/ 308 w 840"/>
                  <a:gd name="T5" fmla="*/ 154 h 664"/>
                  <a:gd name="T6" fmla="*/ 236 w 840"/>
                  <a:gd name="T7" fmla="*/ 243 h 664"/>
                  <a:gd name="T8" fmla="*/ 183 w 840"/>
                  <a:gd name="T9" fmla="*/ 326 h 664"/>
                  <a:gd name="T10" fmla="*/ 135 w 840"/>
                  <a:gd name="T11" fmla="*/ 426 h 664"/>
                  <a:gd name="T12" fmla="*/ 111 w 840"/>
                  <a:gd name="T13" fmla="*/ 510 h 664"/>
                  <a:gd name="T14" fmla="*/ 119 w 840"/>
                  <a:gd name="T15" fmla="*/ 582 h 664"/>
                  <a:gd name="T16" fmla="*/ 184 w 840"/>
                  <a:gd name="T17" fmla="*/ 604 h 664"/>
                  <a:gd name="T18" fmla="*/ 268 w 840"/>
                  <a:gd name="T19" fmla="*/ 544 h 664"/>
                  <a:gd name="T20" fmla="*/ 316 w 840"/>
                  <a:gd name="T21" fmla="*/ 467 h 664"/>
                  <a:gd name="T22" fmla="*/ 331 w 840"/>
                  <a:gd name="T23" fmla="*/ 386 h 664"/>
                  <a:gd name="T24" fmla="*/ 268 w 840"/>
                  <a:gd name="T25" fmla="*/ 419 h 664"/>
                  <a:gd name="T26" fmla="*/ 250 w 840"/>
                  <a:gd name="T27" fmla="*/ 480 h 664"/>
                  <a:gd name="T28" fmla="*/ 178 w 840"/>
                  <a:gd name="T29" fmla="*/ 530 h 664"/>
                  <a:gd name="T30" fmla="*/ 156 w 840"/>
                  <a:gd name="T31" fmla="*/ 552 h 664"/>
                  <a:gd name="T32" fmla="*/ 154 w 840"/>
                  <a:gd name="T33" fmla="*/ 501 h 664"/>
                  <a:gd name="T34" fmla="*/ 175 w 840"/>
                  <a:gd name="T35" fmla="*/ 437 h 664"/>
                  <a:gd name="T36" fmla="*/ 223 w 840"/>
                  <a:gd name="T37" fmla="*/ 368 h 664"/>
                  <a:gd name="T38" fmla="*/ 289 w 840"/>
                  <a:gd name="T39" fmla="*/ 330 h 664"/>
                  <a:gd name="T40" fmla="*/ 367 w 840"/>
                  <a:gd name="T41" fmla="*/ 384 h 664"/>
                  <a:gd name="T42" fmla="*/ 348 w 840"/>
                  <a:gd name="T43" fmla="*/ 478 h 664"/>
                  <a:gd name="T44" fmla="*/ 282 w 840"/>
                  <a:gd name="T45" fmla="*/ 582 h 664"/>
                  <a:gd name="T46" fmla="*/ 209 w 840"/>
                  <a:gd name="T47" fmla="*/ 641 h 664"/>
                  <a:gd name="T48" fmla="*/ 145 w 840"/>
                  <a:gd name="T49" fmla="*/ 662 h 664"/>
                  <a:gd name="T50" fmla="*/ 67 w 840"/>
                  <a:gd name="T51" fmla="*/ 652 h 664"/>
                  <a:gd name="T52" fmla="*/ 2 w 840"/>
                  <a:gd name="T53" fmla="*/ 556 h 664"/>
                  <a:gd name="T54" fmla="*/ 7 w 840"/>
                  <a:gd name="T55" fmla="*/ 474 h 664"/>
                  <a:gd name="T56" fmla="*/ 35 w 840"/>
                  <a:gd name="T57" fmla="*/ 382 h 664"/>
                  <a:gd name="T58" fmla="*/ 84 w 840"/>
                  <a:gd name="T59" fmla="*/ 287 h 664"/>
                  <a:gd name="T60" fmla="*/ 136 w 840"/>
                  <a:gd name="T61" fmla="*/ 212 h 664"/>
                  <a:gd name="T62" fmla="*/ 220 w 840"/>
                  <a:gd name="T63" fmla="*/ 121 h 664"/>
                  <a:gd name="T64" fmla="*/ 354 w 840"/>
                  <a:gd name="T65" fmla="*/ 29 h 664"/>
                  <a:gd name="T66" fmla="*/ 459 w 840"/>
                  <a:gd name="T67" fmla="*/ 2 h 664"/>
                  <a:gd name="T68" fmla="*/ 520 w 840"/>
                  <a:gd name="T69" fmla="*/ 22 h 664"/>
                  <a:gd name="T70" fmla="*/ 636 w 840"/>
                  <a:gd name="T71" fmla="*/ 0 h 664"/>
                  <a:gd name="T72" fmla="*/ 714 w 840"/>
                  <a:gd name="T73" fmla="*/ 15 h 664"/>
                  <a:gd name="T74" fmla="*/ 818 w 840"/>
                  <a:gd name="T75" fmla="*/ 73 h 664"/>
                  <a:gd name="T76" fmla="*/ 836 w 840"/>
                  <a:gd name="T77" fmla="*/ 92 h 664"/>
                  <a:gd name="T78" fmla="*/ 782 w 840"/>
                  <a:gd name="T79" fmla="*/ 154 h 664"/>
                  <a:gd name="T80" fmla="*/ 771 w 840"/>
                  <a:gd name="T81" fmla="*/ 161 h 664"/>
                  <a:gd name="T82" fmla="*/ 679 w 840"/>
                  <a:gd name="T83" fmla="*/ 101 h 664"/>
                  <a:gd name="T84" fmla="*/ 572 w 840"/>
                  <a:gd name="T85" fmla="*/ 54 h 664"/>
                  <a:gd name="T86" fmla="*/ 531 w 840"/>
                  <a:gd name="T87" fmla="*/ 61 h 664"/>
                  <a:gd name="T88" fmla="*/ 509 w 840"/>
                  <a:gd name="T89" fmla="*/ 170 h 664"/>
                  <a:gd name="T90" fmla="*/ 439 w 840"/>
                  <a:gd name="T91" fmla="*/ 262 h 664"/>
                  <a:gd name="T92" fmla="*/ 342 w 840"/>
                  <a:gd name="T93" fmla="*/ 261 h 664"/>
                  <a:gd name="T94" fmla="*/ 351 w 840"/>
                  <a:gd name="T95" fmla="*/ 173 h 664"/>
                  <a:gd name="T96" fmla="*/ 427 w 840"/>
                  <a:gd name="T97" fmla="*/ 76 h 664"/>
                  <a:gd name="T98" fmla="*/ 462 w 840"/>
                  <a:gd name="T99" fmla="*/ 48 h 664"/>
                  <a:gd name="T100" fmla="*/ 378 w 840"/>
                  <a:gd name="T101" fmla="*/ 246 h 664"/>
                  <a:gd name="T102" fmla="*/ 400 w 840"/>
                  <a:gd name="T103" fmla="*/ 251 h 664"/>
                  <a:gd name="T104" fmla="*/ 484 w 840"/>
                  <a:gd name="T105" fmla="*/ 140 h 664"/>
                  <a:gd name="T106" fmla="*/ 487 w 840"/>
                  <a:gd name="T107" fmla="*/ 76 h 664"/>
                  <a:gd name="T108" fmla="*/ 385 w 840"/>
                  <a:gd name="T109" fmla="*/ 189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40" h="664">
                    <a:moveTo>
                      <a:pt x="462" y="48"/>
                    </a:moveTo>
                    <a:cubicBezTo>
                      <a:pt x="452" y="46"/>
                      <a:pt x="445" y="49"/>
                      <a:pt x="438" y="52"/>
                    </a:cubicBezTo>
                    <a:cubicBezTo>
                      <a:pt x="431" y="55"/>
                      <a:pt x="423" y="59"/>
                      <a:pt x="416" y="63"/>
                    </a:cubicBezTo>
                    <a:cubicBezTo>
                      <a:pt x="409" y="67"/>
                      <a:pt x="402" y="72"/>
                      <a:pt x="395" y="77"/>
                    </a:cubicBezTo>
                    <a:cubicBezTo>
                      <a:pt x="378" y="91"/>
                      <a:pt x="361" y="104"/>
                      <a:pt x="344" y="119"/>
                    </a:cubicBezTo>
                    <a:cubicBezTo>
                      <a:pt x="331" y="130"/>
                      <a:pt x="320" y="142"/>
                      <a:pt x="308" y="154"/>
                    </a:cubicBezTo>
                    <a:cubicBezTo>
                      <a:pt x="297" y="167"/>
                      <a:pt x="285" y="179"/>
                      <a:pt x="275" y="192"/>
                    </a:cubicBezTo>
                    <a:cubicBezTo>
                      <a:pt x="262" y="209"/>
                      <a:pt x="249" y="226"/>
                      <a:pt x="236" y="243"/>
                    </a:cubicBezTo>
                    <a:cubicBezTo>
                      <a:pt x="225" y="258"/>
                      <a:pt x="215" y="274"/>
                      <a:pt x="205" y="290"/>
                    </a:cubicBezTo>
                    <a:cubicBezTo>
                      <a:pt x="197" y="301"/>
                      <a:pt x="190" y="314"/>
                      <a:pt x="183" y="326"/>
                    </a:cubicBezTo>
                    <a:cubicBezTo>
                      <a:pt x="173" y="344"/>
                      <a:pt x="164" y="361"/>
                      <a:pt x="155" y="379"/>
                    </a:cubicBezTo>
                    <a:cubicBezTo>
                      <a:pt x="148" y="394"/>
                      <a:pt x="141" y="410"/>
                      <a:pt x="135" y="426"/>
                    </a:cubicBezTo>
                    <a:cubicBezTo>
                      <a:pt x="130" y="439"/>
                      <a:pt x="125" y="452"/>
                      <a:pt x="121" y="465"/>
                    </a:cubicBezTo>
                    <a:cubicBezTo>
                      <a:pt x="116" y="479"/>
                      <a:pt x="112" y="495"/>
                      <a:pt x="111" y="510"/>
                    </a:cubicBezTo>
                    <a:cubicBezTo>
                      <a:pt x="110" y="520"/>
                      <a:pt x="109" y="530"/>
                      <a:pt x="109" y="539"/>
                    </a:cubicBezTo>
                    <a:cubicBezTo>
                      <a:pt x="109" y="554"/>
                      <a:pt x="111" y="569"/>
                      <a:pt x="119" y="582"/>
                    </a:cubicBezTo>
                    <a:cubicBezTo>
                      <a:pt x="126" y="595"/>
                      <a:pt x="138" y="602"/>
                      <a:pt x="153" y="606"/>
                    </a:cubicBezTo>
                    <a:cubicBezTo>
                      <a:pt x="163" y="608"/>
                      <a:pt x="173" y="606"/>
                      <a:pt x="184" y="604"/>
                    </a:cubicBezTo>
                    <a:cubicBezTo>
                      <a:pt x="198" y="602"/>
                      <a:pt x="210" y="595"/>
                      <a:pt x="222" y="587"/>
                    </a:cubicBezTo>
                    <a:cubicBezTo>
                      <a:pt x="239" y="575"/>
                      <a:pt x="255" y="561"/>
                      <a:pt x="268" y="544"/>
                    </a:cubicBezTo>
                    <a:cubicBezTo>
                      <a:pt x="282" y="529"/>
                      <a:pt x="294" y="512"/>
                      <a:pt x="303" y="494"/>
                    </a:cubicBezTo>
                    <a:cubicBezTo>
                      <a:pt x="308" y="485"/>
                      <a:pt x="312" y="476"/>
                      <a:pt x="316" y="467"/>
                    </a:cubicBezTo>
                    <a:cubicBezTo>
                      <a:pt x="321" y="453"/>
                      <a:pt x="326" y="439"/>
                      <a:pt x="330" y="425"/>
                    </a:cubicBezTo>
                    <a:cubicBezTo>
                      <a:pt x="333" y="412"/>
                      <a:pt x="336" y="399"/>
                      <a:pt x="331" y="386"/>
                    </a:cubicBezTo>
                    <a:cubicBezTo>
                      <a:pt x="329" y="377"/>
                      <a:pt x="321" y="373"/>
                      <a:pt x="312" y="376"/>
                    </a:cubicBezTo>
                    <a:cubicBezTo>
                      <a:pt x="290" y="383"/>
                      <a:pt x="276" y="398"/>
                      <a:pt x="268" y="419"/>
                    </a:cubicBezTo>
                    <a:cubicBezTo>
                      <a:pt x="261" y="438"/>
                      <a:pt x="256" y="457"/>
                      <a:pt x="254" y="476"/>
                    </a:cubicBezTo>
                    <a:cubicBezTo>
                      <a:pt x="254" y="478"/>
                      <a:pt x="252" y="480"/>
                      <a:pt x="250" y="480"/>
                    </a:cubicBezTo>
                    <a:cubicBezTo>
                      <a:pt x="240" y="486"/>
                      <a:pt x="229" y="491"/>
                      <a:pt x="218" y="497"/>
                    </a:cubicBezTo>
                    <a:cubicBezTo>
                      <a:pt x="203" y="506"/>
                      <a:pt x="190" y="517"/>
                      <a:pt x="178" y="530"/>
                    </a:cubicBezTo>
                    <a:cubicBezTo>
                      <a:pt x="172" y="536"/>
                      <a:pt x="166" y="543"/>
                      <a:pt x="160" y="550"/>
                    </a:cubicBezTo>
                    <a:cubicBezTo>
                      <a:pt x="159" y="551"/>
                      <a:pt x="157" y="553"/>
                      <a:pt x="156" y="552"/>
                    </a:cubicBezTo>
                    <a:cubicBezTo>
                      <a:pt x="154" y="551"/>
                      <a:pt x="152" y="549"/>
                      <a:pt x="152" y="547"/>
                    </a:cubicBezTo>
                    <a:cubicBezTo>
                      <a:pt x="152" y="532"/>
                      <a:pt x="151" y="516"/>
                      <a:pt x="154" y="501"/>
                    </a:cubicBezTo>
                    <a:cubicBezTo>
                      <a:pt x="157" y="492"/>
                      <a:pt x="158" y="482"/>
                      <a:pt x="161" y="473"/>
                    </a:cubicBezTo>
                    <a:cubicBezTo>
                      <a:pt x="165" y="461"/>
                      <a:pt x="170" y="449"/>
                      <a:pt x="175" y="437"/>
                    </a:cubicBezTo>
                    <a:cubicBezTo>
                      <a:pt x="179" y="428"/>
                      <a:pt x="184" y="420"/>
                      <a:pt x="189" y="411"/>
                    </a:cubicBezTo>
                    <a:cubicBezTo>
                      <a:pt x="199" y="396"/>
                      <a:pt x="209" y="381"/>
                      <a:pt x="223" y="368"/>
                    </a:cubicBezTo>
                    <a:cubicBezTo>
                      <a:pt x="232" y="361"/>
                      <a:pt x="241" y="354"/>
                      <a:pt x="249" y="347"/>
                    </a:cubicBezTo>
                    <a:cubicBezTo>
                      <a:pt x="261" y="338"/>
                      <a:pt x="275" y="332"/>
                      <a:pt x="289" y="330"/>
                    </a:cubicBezTo>
                    <a:cubicBezTo>
                      <a:pt x="310" y="326"/>
                      <a:pt x="330" y="329"/>
                      <a:pt x="347" y="344"/>
                    </a:cubicBezTo>
                    <a:cubicBezTo>
                      <a:pt x="360" y="354"/>
                      <a:pt x="367" y="368"/>
                      <a:pt x="367" y="384"/>
                    </a:cubicBezTo>
                    <a:cubicBezTo>
                      <a:pt x="366" y="399"/>
                      <a:pt x="365" y="414"/>
                      <a:pt x="362" y="428"/>
                    </a:cubicBezTo>
                    <a:cubicBezTo>
                      <a:pt x="359" y="445"/>
                      <a:pt x="354" y="461"/>
                      <a:pt x="348" y="478"/>
                    </a:cubicBezTo>
                    <a:cubicBezTo>
                      <a:pt x="341" y="498"/>
                      <a:pt x="331" y="516"/>
                      <a:pt x="320" y="534"/>
                    </a:cubicBezTo>
                    <a:cubicBezTo>
                      <a:pt x="309" y="551"/>
                      <a:pt x="296" y="567"/>
                      <a:pt x="282" y="582"/>
                    </a:cubicBezTo>
                    <a:cubicBezTo>
                      <a:pt x="268" y="596"/>
                      <a:pt x="253" y="608"/>
                      <a:pt x="239" y="620"/>
                    </a:cubicBezTo>
                    <a:cubicBezTo>
                      <a:pt x="229" y="628"/>
                      <a:pt x="219" y="635"/>
                      <a:pt x="209" y="641"/>
                    </a:cubicBezTo>
                    <a:cubicBezTo>
                      <a:pt x="197" y="647"/>
                      <a:pt x="184" y="652"/>
                      <a:pt x="171" y="656"/>
                    </a:cubicBezTo>
                    <a:cubicBezTo>
                      <a:pt x="163" y="659"/>
                      <a:pt x="154" y="661"/>
                      <a:pt x="145" y="662"/>
                    </a:cubicBezTo>
                    <a:cubicBezTo>
                      <a:pt x="132" y="664"/>
                      <a:pt x="118" y="664"/>
                      <a:pt x="104" y="662"/>
                    </a:cubicBezTo>
                    <a:cubicBezTo>
                      <a:pt x="91" y="660"/>
                      <a:pt x="79" y="657"/>
                      <a:pt x="67" y="652"/>
                    </a:cubicBezTo>
                    <a:cubicBezTo>
                      <a:pt x="47" y="643"/>
                      <a:pt x="32" y="630"/>
                      <a:pt x="20" y="612"/>
                    </a:cubicBezTo>
                    <a:cubicBezTo>
                      <a:pt x="10" y="595"/>
                      <a:pt x="4" y="576"/>
                      <a:pt x="2" y="556"/>
                    </a:cubicBezTo>
                    <a:cubicBezTo>
                      <a:pt x="1" y="547"/>
                      <a:pt x="0" y="538"/>
                      <a:pt x="1" y="530"/>
                    </a:cubicBezTo>
                    <a:cubicBezTo>
                      <a:pt x="2" y="511"/>
                      <a:pt x="4" y="492"/>
                      <a:pt x="7" y="474"/>
                    </a:cubicBezTo>
                    <a:cubicBezTo>
                      <a:pt x="9" y="459"/>
                      <a:pt x="12" y="445"/>
                      <a:pt x="17" y="431"/>
                    </a:cubicBezTo>
                    <a:cubicBezTo>
                      <a:pt x="22" y="415"/>
                      <a:pt x="28" y="399"/>
                      <a:pt x="35" y="382"/>
                    </a:cubicBezTo>
                    <a:cubicBezTo>
                      <a:pt x="41" y="368"/>
                      <a:pt x="47" y="353"/>
                      <a:pt x="54" y="340"/>
                    </a:cubicBezTo>
                    <a:cubicBezTo>
                      <a:pt x="64" y="322"/>
                      <a:pt x="74" y="304"/>
                      <a:pt x="84" y="287"/>
                    </a:cubicBezTo>
                    <a:cubicBezTo>
                      <a:pt x="91" y="275"/>
                      <a:pt x="98" y="264"/>
                      <a:pt x="106" y="252"/>
                    </a:cubicBezTo>
                    <a:cubicBezTo>
                      <a:pt x="116" y="239"/>
                      <a:pt x="125" y="225"/>
                      <a:pt x="136" y="212"/>
                    </a:cubicBezTo>
                    <a:cubicBezTo>
                      <a:pt x="154" y="191"/>
                      <a:pt x="172" y="170"/>
                      <a:pt x="191" y="149"/>
                    </a:cubicBezTo>
                    <a:cubicBezTo>
                      <a:pt x="200" y="139"/>
                      <a:pt x="210" y="130"/>
                      <a:pt x="220" y="121"/>
                    </a:cubicBezTo>
                    <a:cubicBezTo>
                      <a:pt x="242" y="101"/>
                      <a:pt x="265" y="83"/>
                      <a:pt x="289" y="66"/>
                    </a:cubicBezTo>
                    <a:cubicBezTo>
                      <a:pt x="310" y="52"/>
                      <a:pt x="331" y="40"/>
                      <a:pt x="354" y="29"/>
                    </a:cubicBezTo>
                    <a:cubicBezTo>
                      <a:pt x="372" y="21"/>
                      <a:pt x="390" y="14"/>
                      <a:pt x="409" y="9"/>
                    </a:cubicBezTo>
                    <a:cubicBezTo>
                      <a:pt x="426" y="5"/>
                      <a:pt x="442" y="2"/>
                      <a:pt x="459" y="2"/>
                    </a:cubicBezTo>
                    <a:cubicBezTo>
                      <a:pt x="477" y="3"/>
                      <a:pt x="494" y="8"/>
                      <a:pt x="508" y="20"/>
                    </a:cubicBezTo>
                    <a:cubicBezTo>
                      <a:pt x="512" y="23"/>
                      <a:pt x="516" y="23"/>
                      <a:pt x="520" y="22"/>
                    </a:cubicBezTo>
                    <a:cubicBezTo>
                      <a:pt x="539" y="14"/>
                      <a:pt x="559" y="9"/>
                      <a:pt x="580" y="5"/>
                    </a:cubicBezTo>
                    <a:cubicBezTo>
                      <a:pt x="598" y="2"/>
                      <a:pt x="617" y="0"/>
                      <a:pt x="636" y="0"/>
                    </a:cubicBezTo>
                    <a:cubicBezTo>
                      <a:pt x="649" y="1"/>
                      <a:pt x="663" y="3"/>
                      <a:pt x="676" y="5"/>
                    </a:cubicBezTo>
                    <a:cubicBezTo>
                      <a:pt x="689" y="8"/>
                      <a:pt x="702" y="11"/>
                      <a:pt x="714" y="15"/>
                    </a:cubicBezTo>
                    <a:cubicBezTo>
                      <a:pt x="727" y="20"/>
                      <a:pt x="739" y="26"/>
                      <a:pt x="751" y="33"/>
                    </a:cubicBezTo>
                    <a:cubicBezTo>
                      <a:pt x="774" y="46"/>
                      <a:pt x="796" y="60"/>
                      <a:pt x="818" y="73"/>
                    </a:cubicBezTo>
                    <a:cubicBezTo>
                      <a:pt x="823" y="77"/>
                      <a:pt x="829" y="80"/>
                      <a:pt x="834" y="82"/>
                    </a:cubicBezTo>
                    <a:cubicBezTo>
                      <a:pt x="840" y="86"/>
                      <a:pt x="840" y="88"/>
                      <a:pt x="836" y="92"/>
                    </a:cubicBezTo>
                    <a:cubicBezTo>
                      <a:pt x="824" y="105"/>
                      <a:pt x="813" y="118"/>
                      <a:pt x="802" y="131"/>
                    </a:cubicBezTo>
                    <a:cubicBezTo>
                      <a:pt x="795" y="138"/>
                      <a:pt x="789" y="146"/>
                      <a:pt x="782" y="154"/>
                    </a:cubicBezTo>
                    <a:cubicBezTo>
                      <a:pt x="782" y="155"/>
                      <a:pt x="781" y="156"/>
                      <a:pt x="781" y="157"/>
                    </a:cubicBezTo>
                    <a:cubicBezTo>
                      <a:pt x="778" y="162"/>
                      <a:pt x="775" y="163"/>
                      <a:pt x="771" y="161"/>
                    </a:cubicBezTo>
                    <a:cubicBezTo>
                      <a:pt x="756" y="152"/>
                      <a:pt x="741" y="145"/>
                      <a:pt x="727" y="136"/>
                    </a:cubicBezTo>
                    <a:cubicBezTo>
                      <a:pt x="710" y="125"/>
                      <a:pt x="695" y="112"/>
                      <a:pt x="679" y="101"/>
                    </a:cubicBezTo>
                    <a:cubicBezTo>
                      <a:pt x="659" y="86"/>
                      <a:pt x="639" y="72"/>
                      <a:pt x="617" y="64"/>
                    </a:cubicBezTo>
                    <a:cubicBezTo>
                      <a:pt x="602" y="58"/>
                      <a:pt x="588" y="54"/>
                      <a:pt x="572" y="54"/>
                    </a:cubicBezTo>
                    <a:cubicBezTo>
                      <a:pt x="560" y="55"/>
                      <a:pt x="547" y="55"/>
                      <a:pt x="535" y="55"/>
                    </a:cubicBezTo>
                    <a:cubicBezTo>
                      <a:pt x="531" y="55"/>
                      <a:pt x="531" y="57"/>
                      <a:pt x="531" y="61"/>
                    </a:cubicBezTo>
                    <a:cubicBezTo>
                      <a:pt x="530" y="73"/>
                      <a:pt x="530" y="86"/>
                      <a:pt x="529" y="99"/>
                    </a:cubicBezTo>
                    <a:cubicBezTo>
                      <a:pt x="527" y="124"/>
                      <a:pt x="520" y="148"/>
                      <a:pt x="509" y="170"/>
                    </a:cubicBezTo>
                    <a:cubicBezTo>
                      <a:pt x="498" y="193"/>
                      <a:pt x="485" y="215"/>
                      <a:pt x="468" y="234"/>
                    </a:cubicBezTo>
                    <a:cubicBezTo>
                      <a:pt x="459" y="244"/>
                      <a:pt x="450" y="254"/>
                      <a:pt x="439" y="262"/>
                    </a:cubicBezTo>
                    <a:cubicBezTo>
                      <a:pt x="424" y="274"/>
                      <a:pt x="408" y="283"/>
                      <a:pt x="389" y="286"/>
                    </a:cubicBezTo>
                    <a:cubicBezTo>
                      <a:pt x="370" y="289"/>
                      <a:pt x="350" y="278"/>
                      <a:pt x="342" y="261"/>
                    </a:cubicBezTo>
                    <a:cubicBezTo>
                      <a:pt x="335" y="247"/>
                      <a:pt x="334" y="232"/>
                      <a:pt x="337" y="217"/>
                    </a:cubicBezTo>
                    <a:cubicBezTo>
                      <a:pt x="340" y="202"/>
                      <a:pt x="344" y="187"/>
                      <a:pt x="351" y="173"/>
                    </a:cubicBezTo>
                    <a:cubicBezTo>
                      <a:pt x="359" y="159"/>
                      <a:pt x="367" y="145"/>
                      <a:pt x="376" y="132"/>
                    </a:cubicBezTo>
                    <a:cubicBezTo>
                      <a:pt x="391" y="111"/>
                      <a:pt x="408" y="93"/>
                      <a:pt x="427" y="76"/>
                    </a:cubicBezTo>
                    <a:cubicBezTo>
                      <a:pt x="437" y="68"/>
                      <a:pt x="448" y="60"/>
                      <a:pt x="458" y="52"/>
                    </a:cubicBezTo>
                    <a:cubicBezTo>
                      <a:pt x="460" y="51"/>
                      <a:pt x="460" y="50"/>
                      <a:pt x="462" y="48"/>
                    </a:cubicBezTo>
                    <a:close/>
                    <a:moveTo>
                      <a:pt x="374" y="228"/>
                    </a:moveTo>
                    <a:cubicBezTo>
                      <a:pt x="375" y="234"/>
                      <a:pt x="376" y="240"/>
                      <a:pt x="378" y="246"/>
                    </a:cubicBezTo>
                    <a:cubicBezTo>
                      <a:pt x="380" y="250"/>
                      <a:pt x="382" y="255"/>
                      <a:pt x="388" y="255"/>
                    </a:cubicBezTo>
                    <a:cubicBezTo>
                      <a:pt x="392" y="254"/>
                      <a:pt x="396" y="253"/>
                      <a:pt x="400" y="251"/>
                    </a:cubicBezTo>
                    <a:cubicBezTo>
                      <a:pt x="417" y="241"/>
                      <a:pt x="431" y="227"/>
                      <a:pt x="443" y="212"/>
                    </a:cubicBezTo>
                    <a:cubicBezTo>
                      <a:pt x="461" y="190"/>
                      <a:pt x="475" y="166"/>
                      <a:pt x="484" y="140"/>
                    </a:cubicBezTo>
                    <a:cubicBezTo>
                      <a:pt x="490" y="120"/>
                      <a:pt x="494" y="101"/>
                      <a:pt x="495" y="80"/>
                    </a:cubicBezTo>
                    <a:cubicBezTo>
                      <a:pt x="495" y="73"/>
                      <a:pt x="493" y="72"/>
                      <a:pt x="487" y="76"/>
                    </a:cubicBezTo>
                    <a:cubicBezTo>
                      <a:pt x="466" y="87"/>
                      <a:pt x="449" y="101"/>
                      <a:pt x="434" y="118"/>
                    </a:cubicBezTo>
                    <a:cubicBezTo>
                      <a:pt x="415" y="140"/>
                      <a:pt x="398" y="163"/>
                      <a:pt x="385" y="189"/>
                    </a:cubicBezTo>
                    <a:cubicBezTo>
                      <a:pt x="379" y="201"/>
                      <a:pt x="375" y="214"/>
                      <a:pt x="374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8">
                <a:extLst>
                  <a:ext uri="{FF2B5EF4-FFF2-40B4-BE49-F238E27FC236}">
                    <a16:creationId xmlns:a16="http://schemas.microsoft.com/office/drawing/2014/main" id="{BAAB1539-8BD8-0CC7-BC5F-02D11E00074D}"/>
                  </a:ext>
                </a:extLst>
              </p:cNvPr>
              <p:cNvSpPr/>
              <p:nvPr/>
            </p:nvSpPr>
            <p:spPr bwMode="auto">
              <a:xfrm>
                <a:off x="3356" y="1715"/>
                <a:ext cx="2316" cy="1586"/>
              </a:xfrm>
              <a:custGeom>
                <a:avLst/>
                <a:gdLst>
                  <a:gd name="T0" fmla="*/ 129 w 976"/>
                  <a:gd name="T1" fmla="*/ 543 h 666"/>
                  <a:gd name="T2" fmla="*/ 197 w 976"/>
                  <a:gd name="T3" fmla="*/ 607 h 666"/>
                  <a:gd name="T4" fmla="*/ 295 w 976"/>
                  <a:gd name="T5" fmla="*/ 611 h 666"/>
                  <a:gd name="T6" fmla="*/ 423 w 976"/>
                  <a:gd name="T7" fmla="*/ 579 h 666"/>
                  <a:gd name="T8" fmla="*/ 512 w 976"/>
                  <a:gd name="T9" fmla="*/ 555 h 666"/>
                  <a:gd name="T10" fmla="*/ 604 w 976"/>
                  <a:gd name="T11" fmla="*/ 538 h 666"/>
                  <a:gd name="T12" fmla="*/ 724 w 976"/>
                  <a:gd name="T13" fmla="*/ 533 h 666"/>
                  <a:gd name="T14" fmla="*/ 839 w 976"/>
                  <a:gd name="T15" fmla="*/ 557 h 666"/>
                  <a:gd name="T16" fmla="*/ 914 w 976"/>
                  <a:gd name="T17" fmla="*/ 598 h 666"/>
                  <a:gd name="T18" fmla="*/ 974 w 976"/>
                  <a:gd name="T19" fmla="*/ 660 h 666"/>
                  <a:gd name="T20" fmla="*/ 970 w 976"/>
                  <a:gd name="T21" fmla="*/ 665 h 666"/>
                  <a:gd name="T22" fmla="*/ 892 w 976"/>
                  <a:gd name="T23" fmla="*/ 646 h 666"/>
                  <a:gd name="T24" fmla="*/ 828 w 976"/>
                  <a:gd name="T25" fmla="*/ 641 h 666"/>
                  <a:gd name="T26" fmla="*/ 755 w 976"/>
                  <a:gd name="T27" fmla="*/ 649 h 666"/>
                  <a:gd name="T28" fmla="*/ 707 w 976"/>
                  <a:gd name="T29" fmla="*/ 658 h 666"/>
                  <a:gd name="T30" fmla="*/ 643 w 976"/>
                  <a:gd name="T31" fmla="*/ 606 h 666"/>
                  <a:gd name="T32" fmla="*/ 569 w 976"/>
                  <a:gd name="T33" fmla="*/ 593 h 666"/>
                  <a:gd name="T34" fmla="*/ 473 w 976"/>
                  <a:gd name="T35" fmla="*/ 605 h 666"/>
                  <a:gd name="T36" fmla="*/ 353 w 976"/>
                  <a:gd name="T37" fmla="*/ 633 h 666"/>
                  <a:gd name="T38" fmla="*/ 253 w 976"/>
                  <a:gd name="T39" fmla="*/ 657 h 666"/>
                  <a:gd name="T40" fmla="*/ 127 w 976"/>
                  <a:gd name="T41" fmla="*/ 656 h 666"/>
                  <a:gd name="T42" fmla="*/ 37 w 976"/>
                  <a:gd name="T43" fmla="*/ 595 h 666"/>
                  <a:gd name="T44" fmla="*/ 1 w 976"/>
                  <a:gd name="T45" fmla="*/ 504 h 666"/>
                  <a:gd name="T46" fmla="*/ 6 w 976"/>
                  <a:gd name="T47" fmla="*/ 425 h 666"/>
                  <a:gd name="T48" fmla="*/ 39 w 976"/>
                  <a:gd name="T49" fmla="*/ 334 h 666"/>
                  <a:gd name="T50" fmla="*/ 95 w 976"/>
                  <a:gd name="T51" fmla="*/ 234 h 666"/>
                  <a:gd name="T52" fmla="*/ 185 w 976"/>
                  <a:gd name="T53" fmla="*/ 124 h 666"/>
                  <a:gd name="T54" fmla="*/ 288 w 976"/>
                  <a:gd name="T55" fmla="*/ 42 h 666"/>
                  <a:gd name="T56" fmla="*/ 370 w 976"/>
                  <a:gd name="T57" fmla="*/ 7 h 666"/>
                  <a:gd name="T58" fmla="*/ 460 w 976"/>
                  <a:gd name="T59" fmla="*/ 13 h 666"/>
                  <a:gd name="T60" fmla="*/ 477 w 976"/>
                  <a:gd name="T61" fmla="*/ 80 h 666"/>
                  <a:gd name="T62" fmla="*/ 434 w 976"/>
                  <a:gd name="T63" fmla="*/ 133 h 666"/>
                  <a:gd name="T64" fmla="*/ 397 w 976"/>
                  <a:gd name="T65" fmla="*/ 79 h 666"/>
                  <a:gd name="T66" fmla="*/ 440 w 976"/>
                  <a:gd name="T67" fmla="*/ 52 h 666"/>
                  <a:gd name="T68" fmla="*/ 419 w 976"/>
                  <a:gd name="T69" fmla="*/ 37 h 666"/>
                  <a:gd name="T70" fmla="*/ 352 w 976"/>
                  <a:gd name="T71" fmla="*/ 76 h 666"/>
                  <a:gd name="T72" fmla="*/ 255 w 976"/>
                  <a:gd name="T73" fmla="*/ 175 h 666"/>
                  <a:gd name="T74" fmla="*/ 171 w 976"/>
                  <a:gd name="T75" fmla="*/ 310 h 666"/>
                  <a:gd name="T76" fmla="*/ 133 w 976"/>
                  <a:gd name="T77" fmla="*/ 408 h 666"/>
                  <a:gd name="T78" fmla="*/ 121 w 976"/>
                  <a:gd name="T79" fmla="*/ 488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6" h="666">
                    <a:moveTo>
                      <a:pt x="121" y="488"/>
                    </a:moveTo>
                    <a:cubicBezTo>
                      <a:pt x="119" y="506"/>
                      <a:pt x="123" y="525"/>
                      <a:pt x="129" y="543"/>
                    </a:cubicBezTo>
                    <a:cubicBezTo>
                      <a:pt x="133" y="557"/>
                      <a:pt x="140" y="570"/>
                      <a:pt x="150" y="580"/>
                    </a:cubicBezTo>
                    <a:cubicBezTo>
                      <a:pt x="163" y="594"/>
                      <a:pt x="179" y="603"/>
                      <a:pt x="197" y="607"/>
                    </a:cubicBezTo>
                    <a:cubicBezTo>
                      <a:pt x="209" y="610"/>
                      <a:pt x="222" y="612"/>
                      <a:pt x="235" y="613"/>
                    </a:cubicBezTo>
                    <a:cubicBezTo>
                      <a:pt x="255" y="616"/>
                      <a:pt x="275" y="614"/>
                      <a:pt x="295" y="611"/>
                    </a:cubicBezTo>
                    <a:cubicBezTo>
                      <a:pt x="325" y="606"/>
                      <a:pt x="354" y="598"/>
                      <a:pt x="384" y="590"/>
                    </a:cubicBezTo>
                    <a:cubicBezTo>
                      <a:pt x="397" y="586"/>
                      <a:pt x="410" y="583"/>
                      <a:pt x="423" y="579"/>
                    </a:cubicBezTo>
                    <a:cubicBezTo>
                      <a:pt x="439" y="575"/>
                      <a:pt x="455" y="570"/>
                      <a:pt x="471" y="566"/>
                    </a:cubicBezTo>
                    <a:cubicBezTo>
                      <a:pt x="485" y="562"/>
                      <a:pt x="498" y="559"/>
                      <a:pt x="512" y="555"/>
                    </a:cubicBezTo>
                    <a:cubicBezTo>
                      <a:pt x="526" y="552"/>
                      <a:pt x="540" y="548"/>
                      <a:pt x="554" y="546"/>
                    </a:cubicBezTo>
                    <a:cubicBezTo>
                      <a:pt x="570" y="543"/>
                      <a:pt x="587" y="540"/>
                      <a:pt x="604" y="538"/>
                    </a:cubicBezTo>
                    <a:cubicBezTo>
                      <a:pt x="620" y="536"/>
                      <a:pt x="637" y="534"/>
                      <a:pt x="653" y="533"/>
                    </a:cubicBezTo>
                    <a:cubicBezTo>
                      <a:pt x="677" y="532"/>
                      <a:pt x="700" y="531"/>
                      <a:pt x="724" y="533"/>
                    </a:cubicBezTo>
                    <a:cubicBezTo>
                      <a:pt x="745" y="534"/>
                      <a:pt x="766" y="537"/>
                      <a:pt x="787" y="541"/>
                    </a:cubicBezTo>
                    <a:cubicBezTo>
                      <a:pt x="804" y="545"/>
                      <a:pt x="822" y="550"/>
                      <a:pt x="839" y="557"/>
                    </a:cubicBezTo>
                    <a:cubicBezTo>
                      <a:pt x="855" y="563"/>
                      <a:pt x="870" y="571"/>
                      <a:pt x="884" y="579"/>
                    </a:cubicBezTo>
                    <a:cubicBezTo>
                      <a:pt x="895" y="584"/>
                      <a:pt x="905" y="590"/>
                      <a:pt x="914" y="598"/>
                    </a:cubicBezTo>
                    <a:cubicBezTo>
                      <a:pt x="928" y="609"/>
                      <a:pt x="943" y="620"/>
                      <a:pt x="954" y="635"/>
                    </a:cubicBezTo>
                    <a:cubicBezTo>
                      <a:pt x="960" y="643"/>
                      <a:pt x="967" y="651"/>
                      <a:pt x="974" y="660"/>
                    </a:cubicBezTo>
                    <a:cubicBezTo>
                      <a:pt x="975" y="661"/>
                      <a:pt x="975" y="663"/>
                      <a:pt x="976" y="664"/>
                    </a:cubicBezTo>
                    <a:cubicBezTo>
                      <a:pt x="974" y="665"/>
                      <a:pt x="972" y="666"/>
                      <a:pt x="970" y="665"/>
                    </a:cubicBezTo>
                    <a:cubicBezTo>
                      <a:pt x="953" y="661"/>
                      <a:pt x="936" y="656"/>
                      <a:pt x="919" y="651"/>
                    </a:cubicBezTo>
                    <a:cubicBezTo>
                      <a:pt x="910" y="649"/>
                      <a:pt x="901" y="648"/>
                      <a:pt x="892" y="646"/>
                    </a:cubicBezTo>
                    <a:cubicBezTo>
                      <a:pt x="881" y="645"/>
                      <a:pt x="871" y="643"/>
                      <a:pt x="860" y="642"/>
                    </a:cubicBezTo>
                    <a:cubicBezTo>
                      <a:pt x="849" y="642"/>
                      <a:pt x="838" y="641"/>
                      <a:pt x="828" y="641"/>
                    </a:cubicBezTo>
                    <a:cubicBezTo>
                      <a:pt x="813" y="641"/>
                      <a:pt x="798" y="642"/>
                      <a:pt x="784" y="644"/>
                    </a:cubicBezTo>
                    <a:cubicBezTo>
                      <a:pt x="774" y="645"/>
                      <a:pt x="764" y="646"/>
                      <a:pt x="755" y="649"/>
                    </a:cubicBezTo>
                    <a:cubicBezTo>
                      <a:pt x="742" y="652"/>
                      <a:pt x="730" y="657"/>
                      <a:pt x="718" y="662"/>
                    </a:cubicBezTo>
                    <a:cubicBezTo>
                      <a:pt x="712" y="664"/>
                      <a:pt x="711" y="664"/>
                      <a:pt x="707" y="658"/>
                    </a:cubicBezTo>
                    <a:cubicBezTo>
                      <a:pt x="700" y="646"/>
                      <a:pt x="690" y="636"/>
                      <a:pt x="679" y="628"/>
                    </a:cubicBezTo>
                    <a:cubicBezTo>
                      <a:pt x="668" y="620"/>
                      <a:pt x="656" y="612"/>
                      <a:pt x="643" y="606"/>
                    </a:cubicBezTo>
                    <a:cubicBezTo>
                      <a:pt x="633" y="601"/>
                      <a:pt x="621" y="598"/>
                      <a:pt x="610" y="596"/>
                    </a:cubicBezTo>
                    <a:cubicBezTo>
                      <a:pt x="597" y="594"/>
                      <a:pt x="583" y="593"/>
                      <a:pt x="569" y="593"/>
                    </a:cubicBezTo>
                    <a:cubicBezTo>
                      <a:pt x="557" y="593"/>
                      <a:pt x="545" y="595"/>
                      <a:pt x="533" y="596"/>
                    </a:cubicBezTo>
                    <a:cubicBezTo>
                      <a:pt x="513" y="599"/>
                      <a:pt x="493" y="602"/>
                      <a:pt x="473" y="605"/>
                    </a:cubicBezTo>
                    <a:cubicBezTo>
                      <a:pt x="451" y="610"/>
                      <a:pt x="429" y="615"/>
                      <a:pt x="407" y="620"/>
                    </a:cubicBezTo>
                    <a:cubicBezTo>
                      <a:pt x="389" y="624"/>
                      <a:pt x="371" y="629"/>
                      <a:pt x="353" y="633"/>
                    </a:cubicBezTo>
                    <a:cubicBezTo>
                      <a:pt x="334" y="638"/>
                      <a:pt x="315" y="643"/>
                      <a:pt x="296" y="648"/>
                    </a:cubicBezTo>
                    <a:cubicBezTo>
                      <a:pt x="282" y="651"/>
                      <a:pt x="268" y="654"/>
                      <a:pt x="253" y="657"/>
                    </a:cubicBezTo>
                    <a:cubicBezTo>
                      <a:pt x="225" y="661"/>
                      <a:pt x="195" y="662"/>
                      <a:pt x="166" y="661"/>
                    </a:cubicBezTo>
                    <a:cubicBezTo>
                      <a:pt x="153" y="660"/>
                      <a:pt x="140" y="659"/>
                      <a:pt x="127" y="656"/>
                    </a:cubicBezTo>
                    <a:cubicBezTo>
                      <a:pt x="107" y="651"/>
                      <a:pt x="89" y="642"/>
                      <a:pt x="72" y="630"/>
                    </a:cubicBezTo>
                    <a:cubicBezTo>
                      <a:pt x="59" y="620"/>
                      <a:pt x="47" y="608"/>
                      <a:pt x="37" y="595"/>
                    </a:cubicBezTo>
                    <a:cubicBezTo>
                      <a:pt x="27" y="581"/>
                      <a:pt x="19" y="566"/>
                      <a:pt x="12" y="550"/>
                    </a:cubicBezTo>
                    <a:cubicBezTo>
                      <a:pt x="7" y="535"/>
                      <a:pt x="3" y="520"/>
                      <a:pt x="1" y="504"/>
                    </a:cubicBezTo>
                    <a:cubicBezTo>
                      <a:pt x="0" y="491"/>
                      <a:pt x="0" y="478"/>
                      <a:pt x="1" y="464"/>
                    </a:cubicBezTo>
                    <a:cubicBezTo>
                      <a:pt x="2" y="451"/>
                      <a:pt x="3" y="438"/>
                      <a:pt x="6" y="425"/>
                    </a:cubicBezTo>
                    <a:cubicBezTo>
                      <a:pt x="10" y="406"/>
                      <a:pt x="16" y="387"/>
                      <a:pt x="24" y="369"/>
                    </a:cubicBezTo>
                    <a:cubicBezTo>
                      <a:pt x="29" y="357"/>
                      <a:pt x="33" y="345"/>
                      <a:pt x="39" y="334"/>
                    </a:cubicBezTo>
                    <a:cubicBezTo>
                      <a:pt x="46" y="318"/>
                      <a:pt x="54" y="302"/>
                      <a:pt x="63" y="287"/>
                    </a:cubicBezTo>
                    <a:cubicBezTo>
                      <a:pt x="73" y="269"/>
                      <a:pt x="83" y="251"/>
                      <a:pt x="95" y="234"/>
                    </a:cubicBezTo>
                    <a:cubicBezTo>
                      <a:pt x="107" y="216"/>
                      <a:pt x="120" y="198"/>
                      <a:pt x="134" y="182"/>
                    </a:cubicBezTo>
                    <a:cubicBezTo>
                      <a:pt x="150" y="162"/>
                      <a:pt x="167" y="142"/>
                      <a:pt x="185" y="124"/>
                    </a:cubicBezTo>
                    <a:cubicBezTo>
                      <a:pt x="202" y="107"/>
                      <a:pt x="221" y="91"/>
                      <a:pt x="240" y="76"/>
                    </a:cubicBezTo>
                    <a:cubicBezTo>
                      <a:pt x="255" y="63"/>
                      <a:pt x="271" y="53"/>
                      <a:pt x="288" y="42"/>
                    </a:cubicBezTo>
                    <a:cubicBezTo>
                      <a:pt x="298" y="36"/>
                      <a:pt x="309" y="31"/>
                      <a:pt x="319" y="25"/>
                    </a:cubicBezTo>
                    <a:cubicBezTo>
                      <a:pt x="335" y="17"/>
                      <a:pt x="352" y="11"/>
                      <a:pt x="370" y="7"/>
                    </a:cubicBezTo>
                    <a:cubicBezTo>
                      <a:pt x="385" y="2"/>
                      <a:pt x="401" y="0"/>
                      <a:pt x="417" y="0"/>
                    </a:cubicBezTo>
                    <a:cubicBezTo>
                      <a:pt x="433" y="0"/>
                      <a:pt x="447" y="4"/>
                      <a:pt x="460" y="13"/>
                    </a:cubicBezTo>
                    <a:cubicBezTo>
                      <a:pt x="468" y="19"/>
                      <a:pt x="474" y="28"/>
                      <a:pt x="477" y="38"/>
                    </a:cubicBezTo>
                    <a:cubicBezTo>
                      <a:pt x="481" y="52"/>
                      <a:pt x="481" y="66"/>
                      <a:pt x="477" y="80"/>
                    </a:cubicBezTo>
                    <a:cubicBezTo>
                      <a:pt x="473" y="92"/>
                      <a:pt x="467" y="104"/>
                      <a:pt x="458" y="114"/>
                    </a:cubicBezTo>
                    <a:cubicBezTo>
                      <a:pt x="451" y="121"/>
                      <a:pt x="444" y="128"/>
                      <a:pt x="434" y="133"/>
                    </a:cubicBezTo>
                    <a:cubicBezTo>
                      <a:pt x="421" y="140"/>
                      <a:pt x="406" y="138"/>
                      <a:pt x="396" y="126"/>
                    </a:cubicBezTo>
                    <a:cubicBezTo>
                      <a:pt x="382" y="110"/>
                      <a:pt x="388" y="93"/>
                      <a:pt x="397" y="79"/>
                    </a:cubicBezTo>
                    <a:cubicBezTo>
                      <a:pt x="405" y="67"/>
                      <a:pt x="416" y="60"/>
                      <a:pt x="430" y="55"/>
                    </a:cubicBezTo>
                    <a:cubicBezTo>
                      <a:pt x="433" y="54"/>
                      <a:pt x="437" y="53"/>
                      <a:pt x="440" y="52"/>
                    </a:cubicBezTo>
                    <a:cubicBezTo>
                      <a:pt x="444" y="51"/>
                      <a:pt x="445" y="50"/>
                      <a:pt x="443" y="46"/>
                    </a:cubicBezTo>
                    <a:cubicBezTo>
                      <a:pt x="439" y="38"/>
                      <a:pt x="427" y="35"/>
                      <a:pt x="419" y="37"/>
                    </a:cubicBezTo>
                    <a:cubicBezTo>
                      <a:pt x="409" y="40"/>
                      <a:pt x="400" y="44"/>
                      <a:pt x="391" y="50"/>
                    </a:cubicBezTo>
                    <a:cubicBezTo>
                      <a:pt x="377" y="58"/>
                      <a:pt x="364" y="66"/>
                      <a:pt x="352" y="76"/>
                    </a:cubicBezTo>
                    <a:cubicBezTo>
                      <a:pt x="337" y="89"/>
                      <a:pt x="322" y="100"/>
                      <a:pt x="308" y="114"/>
                    </a:cubicBezTo>
                    <a:cubicBezTo>
                      <a:pt x="290" y="134"/>
                      <a:pt x="272" y="154"/>
                      <a:pt x="255" y="175"/>
                    </a:cubicBezTo>
                    <a:cubicBezTo>
                      <a:pt x="240" y="195"/>
                      <a:pt x="226" y="215"/>
                      <a:pt x="212" y="236"/>
                    </a:cubicBezTo>
                    <a:cubicBezTo>
                      <a:pt x="197" y="260"/>
                      <a:pt x="182" y="284"/>
                      <a:pt x="171" y="310"/>
                    </a:cubicBezTo>
                    <a:cubicBezTo>
                      <a:pt x="164" y="324"/>
                      <a:pt x="157" y="338"/>
                      <a:pt x="151" y="352"/>
                    </a:cubicBezTo>
                    <a:cubicBezTo>
                      <a:pt x="144" y="370"/>
                      <a:pt x="138" y="389"/>
                      <a:pt x="133" y="408"/>
                    </a:cubicBezTo>
                    <a:cubicBezTo>
                      <a:pt x="128" y="427"/>
                      <a:pt x="125" y="447"/>
                      <a:pt x="121" y="466"/>
                    </a:cubicBezTo>
                    <a:cubicBezTo>
                      <a:pt x="120" y="473"/>
                      <a:pt x="121" y="480"/>
                      <a:pt x="121" y="4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id="{C686F5C2-9F61-5377-38D0-4BDAF5CCE809}"/>
                  </a:ext>
                </a:extLst>
              </p:cNvPr>
              <p:cNvSpPr/>
              <p:nvPr/>
            </p:nvSpPr>
            <p:spPr bwMode="auto">
              <a:xfrm>
                <a:off x="7880" y="1703"/>
                <a:ext cx="705" cy="483"/>
              </a:xfrm>
              <a:custGeom>
                <a:avLst/>
                <a:gdLst>
                  <a:gd name="T0" fmla="*/ 296 w 297"/>
                  <a:gd name="T1" fmla="*/ 0 h 203"/>
                  <a:gd name="T2" fmla="*/ 296 w 297"/>
                  <a:gd name="T3" fmla="*/ 6 h 203"/>
                  <a:gd name="T4" fmla="*/ 282 w 297"/>
                  <a:gd name="T5" fmla="*/ 42 h 203"/>
                  <a:gd name="T6" fmla="*/ 241 w 297"/>
                  <a:gd name="T7" fmla="*/ 105 h 203"/>
                  <a:gd name="T8" fmla="*/ 197 w 297"/>
                  <a:gd name="T9" fmla="*/ 147 h 203"/>
                  <a:gd name="T10" fmla="*/ 157 w 297"/>
                  <a:gd name="T11" fmla="*/ 173 h 203"/>
                  <a:gd name="T12" fmla="*/ 112 w 297"/>
                  <a:gd name="T13" fmla="*/ 191 h 203"/>
                  <a:gd name="T14" fmla="*/ 66 w 297"/>
                  <a:gd name="T15" fmla="*/ 202 h 203"/>
                  <a:gd name="T16" fmla="*/ 53 w 297"/>
                  <a:gd name="T17" fmla="*/ 203 h 203"/>
                  <a:gd name="T18" fmla="*/ 6 w 297"/>
                  <a:gd name="T19" fmla="*/ 203 h 203"/>
                  <a:gd name="T20" fmla="*/ 3 w 297"/>
                  <a:gd name="T21" fmla="*/ 197 h 203"/>
                  <a:gd name="T22" fmla="*/ 17 w 297"/>
                  <a:gd name="T23" fmla="*/ 177 h 203"/>
                  <a:gd name="T24" fmla="*/ 61 w 297"/>
                  <a:gd name="T25" fmla="*/ 121 h 203"/>
                  <a:gd name="T26" fmla="*/ 73 w 297"/>
                  <a:gd name="T27" fmla="*/ 116 h 203"/>
                  <a:gd name="T28" fmla="*/ 110 w 297"/>
                  <a:gd name="T29" fmla="*/ 113 h 203"/>
                  <a:gd name="T30" fmla="*/ 162 w 297"/>
                  <a:gd name="T31" fmla="*/ 98 h 203"/>
                  <a:gd name="T32" fmla="*/ 221 w 297"/>
                  <a:gd name="T33" fmla="*/ 65 h 203"/>
                  <a:gd name="T34" fmla="*/ 268 w 297"/>
                  <a:gd name="T35" fmla="*/ 27 h 203"/>
                  <a:gd name="T36" fmla="*/ 291 w 297"/>
                  <a:gd name="T37" fmla="*/ 3 h 203"/>
                  <a:gd name="T38" fmla="*/ 294 w 297"/>
                  <a:gd name="T39" fmla="*/ 0 h 203"/>
                  <a:gd name="T40" fmla="*/ 296 w 297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7" h="203">
                    <a:moveTo>
                      <a:pt x="296" y="0"/>
                    </a:moveTo>
                    <a:cubicBezTo>
                      <a:pt x="296" y="2"/>
                      <a:pt x="297" y="4"/>
                      <a:pt x="296" y="6"/>
                    </a:cubicBezTo>
                    <a:cubicBezTo>
                      <a:pt x="292" y="18"/>
                      <a:pt x="287" y="30"/>
                      <a:pt x="282" y="42"/>
                    </a:cubicBezTo>
                    <a:cubicBezTo>
                      <a:pt x="271" y="65"/>
                      <a:pt x="257" y="86"/>
                      <a:pt x="241" y="105"/>
                    </a:cubicBezTo>
                    <a:cubicBezTo>
                      <a:pt x="228" y="121"/>
                      <a:pt x="214" y="135"/>
                      <a:pt x="197" y="147"/>
                    </a:cubicBezTo>
                    <a:cubicBezTo>
                      <a:pt x="184" y="157"/>
                      <a:pt x="171" y="166"/>
                      <a:pt x="157" y="173"/>
                    </a:cubicBezTo>
                    <a:cubicBezTo>
                      <a:pt x="143" y="181"/>
                      <a:pt x="128" y="187"/>
                      <a:pt x="112" y="191"/>
                    </a:cubicBezTo>
                    <a:cubicBezTo>
                      <a:pt x="97" y="196"/>
                      <a:pt x="81" y="199"/>
                      <a:pt x="66" y="202"/>
                    </a:cubicBezTo>
                    <a:cubicBezTo>
                      <a:pt x="62" y="203"/>
                      <a:pt x="57" y="203"/>
                      <a:pt x="53" y="203"/>
                    </a:cubicBezTo>
                    <a:cubicBezTo>
                      <a:pt x="37" y="203"/>
                      <a:pt x="22" y="203"/>
                      <a:pt x="6" y="203"/>
                    </a:cubicBezTo>
                    <a:cubicBezTo>
                      <a:pt x="1" y="203"/>
                      <a:pt x="0" y="201"/>
                      <a:pt x="3" y="197"/>
                    </a:cubicBezTo>
                    <a:cubicBezTo>
                      <a:pt x="7" y="190"/>
                      <a:pt x="12" y="184"/>
                      <a:pt x="17" y="177"/>
                    </a:cubicBezTo>
                    <a:cubicBezTo>
                      <a:pt x="32" y="158"/>
                      <a:pt x="46" y="140"/>
                      <a:pt x="61" y="121"/>
                    </a:cubicBezTo>
                    <a:cubicBezTo>
                      <a:pt x="64" y="117"/>
                      <a:pt x="68" y="116"/>
                      <a:pt x="73" y="116"/>
                    </a:cubicBezTo>
                    <a:cubicBezTo>
                      <a:pt x="85" y="116"/>
                      <a:pt x="98" y="115"/>
                      <a:pt x="110" y="113"/>
                    </a:cubicBezTo>
                    <a:cubicBezTo>
                      <a:pt x="128" y="111"/>
                      <a:pt x="145" y="105"/>
                      <a:pt x="162" y="98"/>
                    </a:cubicBezTo>
                    <a:cubicBezTo>
                      <a:pt x="183" y="89"/>
                      <a:pt x="203" y="78"/>
                      <a:pt x="221" y="65"/>
                    </a:cubicBezTo>
                    <a:cubicBezTo>
                      <a:pt x="237" y="53"/>
                      <a:pt x="252" y="40"/>
                      <a:pt x="268" y="27"/>
                    </a:cubicBezTo>
                    <a:cubicBezTo>
                      <a:pt x="276" y="20"/>
                      <a:pt x="283" y="11"/>
                      <a:pt x="291" y="3"/>
                    </a:cubicBezTo>
                    <a:cubicBezTo>
                      <a:pt x="292" y="2"/>
                      <a:pt x="293" y="1"/>
                      <a:pt x="294" y="0"/>
                    </a:cubicBezTo>
                    <a:cubicBezTo>
                      <a:pt x="294" y="0"/>
                      <a:pt x="295" y="0"/>
                      <a:pt x="2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10">
                <a:extLst>
                  <a:ext uri="{FF2B5EF4-FFF2-40B4-BE49-F238E27FC236}">
                    <a16:creationId xmlns:a16="http://schemas.microsoft.com/office/drawing/2014/main" id="{1FDFC1B3-8132-6987-ED70-D66A3D1E51FC}"/>
                  </a:ext>
                </a:extLst>
              </p:cNvPr>
              <p:cNvSpPr/>
              <p:nvPr/>
            </p:nvSpPr>
            <p:spPr bwMode="auto">
              <a:xfrm>
                <a:off x="5793" y="2108"/>
                <a:ext cx="307" cy="193"/>
              </a:xfrm>
              <a:custGeom>
                <a:avLst/>
                <a:gdLst>
                  <a:gd name="T0" fmla="*/ 90 w 129"/>
                  <a:gd name="T1" fmla="*/ 0 h 81"/>
                  <a:gd name="T2" fmla="*/ 122 w 129"/>
                  <a:gd name="T3" fmla="*/ 0 h 81"/>
                  <a:gd name="T4" fmla="*/ 126 w 129"/>
                  <a:gd name="T5" fmla="*/ 7 h 81"/>
                  <a:gd name="T6" fmla="*/ 111 w 129"/>
                  <a:gd name="T7" fmla="*/ 34 h 81"/>
                  <a:gd name="T8" fmla="*/ 97 w 129"/>
                  <a:gd name="T9" fmla="*/ 61 h 81"/>
                  <a:gd name="T10" fmla="*/ 78 w 129"/>
                  <a:gd name="T11" fmla="*/ 79 h 81"/>
                  <a:gd name="T12" fmla="*/ 68 w 129"/>
                  <a:gd name="T13" fmla="*/ 81 h 81"/>
                  <a:gd name="T14" fmla="*/ 4 w 129"/>
                  <a:gd name="T15" fmla="*/ 80 h 81"/>
                  <a:gd name="T16" fmla="*/ 1 w 129"/>
                  <a:gd name="T17" fmla="*/ 75 h 81"/>
                  <a:gd name="T18" fmla="*/ 7 w 129"/>
                  <a:gd name="T19" fmla="*/ 65 h 81"/>
                  <a:gd name="T20" fmla="*/ 33 w 129"/>
                  <a:gd name="T21" fmla="*/ 16 h 81"/>
                  <a:gd name="T22" fmla="*/ 60 w 129"/>
                  <a:gd name="T23" fmla="*/ 0 h 81"/>
                  <a:gd name="T24" fmla="*/ 90 w 129"/>
                  <a:gd name="T25" fmla="*/ 0 h 81"/>
                  <a:gd name="T26" fmla="*/ 90 w 129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81">
                    <a:moveTo>
                      <a:pt x="90" y="0"/>
                    </a:moveTo>
                    <a:cubicBezTo>
                      <a:pt x="101" y="0"/>
                      <a:pt x="111" y="0"/>
                      <a:pt x="122" y="0"/>
                    </a:cubicBezTo>
                    <a:cubicBezTo>
                      <a:pt x="127" y="0"/>
                      <a:pt x="129" y="2"/>
                      <a:pt x="126" y="7"/>
                    </a:cubicBezTo>
                    <a:cubicBezTo>
                      <a:pt x="121" y="16"/>
                      <a:pt x="116" y="25"/>
                      <a:pt x="111" y="34"/>
                    </a:cubicBezTo>
                    <a:cubicBezTo>
                      <a:pt x="106" y="43"/>
                      <a:pt x="102" y="52"/>
                      <a:pt x="97" y="61"/>
                    </a:cubicBezTo>
                    <a:cubicBezTo>
                      <a:pt x="92" y="68"/>
                      <a:pt x="88" y="76"/>
                      <a:pt x="78" y="79"/>
                    </a:cubicBezTo>
                    <a:cubicBezTo>
                      <a:pt x="75" y="80"/>
                      <a:pt x="72" y="81"/>
                      <a:pt x="68" y="81"/>
                    </a:cubicBezTo>
                    <a:cubicBezTo>
                      <a:pt x="47" y="81"/>
                      <a:pt x="26" y="80"/>
                      <a:pt x="4" y="80"/>
                    </a:cubicBezTo>
                    <a:cubicBezTo>
                      <a:pt x="1" y="80"/>
                      <a:pt x="0" y="78"/>
                      <a:pt x="1" y="75"/>
                    </a:cubicBezTo>
                    <a:cubicBezTo>
                      <a:pt x="3" y="72"/>
                      <a:pt x="5" y="68"/>
                      <a:pt x="7" y="65"/>
                    </a:cubicBezTo>
                    <a:cubicBezTo>
                      <a:pt x="15" y="48"/>
                      <a:pt x="24" y="32"/>
                      <a:pt x="33" y="16"/>
                    </a:cubicBezTo>
                    <a:cubicBezTo>
                      <a:pt x="39" y="6"/>
                      <a:pt x="48" y="0"/>
                      <a:pt x="60" y="0"/>
                    </a:cubicBezTo>
                    <a:cubicBezTo>
                      <a:pt x="70" y="0"/>
                      <a:pt x="8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79" name="직사각형 113">
              <a:extLst>
                <a:ext uri="{FF2B5EF4-FFF2-40B4-BE49-F238E27FC236}">
                  <a16:creationId xmlns:a16="http://schemas.microsoft.com/office/drawing/2014/main" id="{0AB0158C-89A4-6FCF-1A40-A2ED5372B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623" y="1567879"/>
              <a:ext cx="89924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/>
                </a:rPr>
                <a:t>2020</a:t>
              </a:r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3536FC4-D7BE-1710-FC40-38DB82D75C45}"/>
              </a:ext>
            </a:extLst>
          </p:cNvPr>
          <p:cNvGrpSpPr/>
          <p:nvPr/>
        </p:nvGrpSpPr>
        <p:grpSpPr>
          <a:xfrm>
            <a:off x="7459542" y="3105798"/>
            <a:ext cx="1751009" cy="1751009"/>
            <a:chOff x="2154241" y="533400"/>
            <a:chExt cx="1751009" cy="1751009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31DFD037-ABDF-3644-4927-59322081CBB8}"/>
                </a:ext>
              </a:extLst>
            </p:cNvPr>
            <p:cNvSpPr/>
            <p:nvPr/>
          </p:nvSpPr>
          <p:spPr>
            <a:xfrm>
              <a:off x="2154241" y="533400"/>
              <a:ext cx="1751009" cy="175100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8" name="Group 4">
              <a:extLst>
                <a:ext uri="{FF2B5EF4-FFF2-40B4-BE49-F238E27FC236}">
                  <a16:creationId xmlns:a16="http://schemas.microsoft.com/office/drawing/2014/main" id="{3EAA2956-2A71-29CB-2908-F97AB8EF2B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68409" y="1010764"/>
              <a:ext cx="1484572" cy="453690"/>
              <a:chOff x="3356" y="1703"/>
              <a:chExt cx="5229" cy="1598"/>
            </a:xfrm>
            <a:solidFill>
              <a:schemeClr val="bg1"/>
            </a:solidFill>
          </p:grpSpPr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id="{7FDDE912-AA15-E337-24D2-99DB36BB76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" y="1710"/>
                <a:ext cx="1762" cy="1567"/>
              </a:xfrm>
              <a:custGeom>
                <a:avLst/>
                <a:gdLst>
                  <a:gd name="T0" fmla="*/ 266 w 742"/>
                  <a:gd name="T1" fmla="*/ 489 h 658"/>
                  <a:gd name="T2" fmla="*/ 229 w 742"/>
                  <a:gd name="T3" fmla="*/ 491 h 658"/>
                  <a:gd name="T4" fmla="*/ 139 w 742"/>
                  <a:gd name="T5" fmla="*/ 620 h 658"/>
                  <a:gd name="T6" fmla="*/ 24 w 742"/>
                  <a:gd name="T7" fmla="*/ 648 h 658"/>
                  <a:gd name="T8" fmla="*/ 7 w 742"/>
                  <a:gd name="T9" fmla="*/ 555 h 658"/>
                  <a:gd name="T10" fmla="*/ 80 w 742"/>
                  <a:gd name="T11" fmla="*/ 413 h 658"/>
                  <a:gd name="T12" fmla="*/ 221 w 742"/>
                  <a:gd name="T13" fmla="*/ 328 h 658"/>
                  <a:gd name="T14" fmla="*/ 253 w 742"/>
                  <a:gd name="T15" fmla="*/ 439 h 658"/>
                  <a:gd name="T16" fmla="*/ 276 w 742"/>
                  <a:gd name="T17" fmla="*/ 448 h 658"/>
                  <a:gd name="T18" fmla="*/ 328 w 742"/>
                  <a:gd name="T19" fmla="*/ 330 h 658"/>
                  <a:gd name="T20" fmla="*/ 482 w 742"/>
                  <a:gd name="T21" fmla="*/ 112 h 658"/>
                  <a:gd name="T22" fmla="*/ 594 w 742"/>
                  <a:gd name="T23" fmla="*/ 15 h 658"/>
                  <a:gd name="T24" fmla="*/ 673 w 742"/>
                  <a:gd name="T25" fmla="*/ 42 h 658"/>
                  <a:gd name="T26" fmla="*/ 641 w 742"/>
                  <a:gd name="T27" fmla="*/ 70 h 658"/>
                  <a:gd name="T28" fmla="*/ 653 w 742"/>
                  <a:gd name="T29" fmla="*/ 45 h 658"/>
                  <a:gd name="T30" fmla="*/ 629 w 742"/>
                  <a:gd name="T31" fmla="*/ 53 h 658"/>
                  <a:gd name="T32" fmla="*/ 556 w 742"/>
                  <a:gd name="T33" fmla="*/ 132 h 658"/>
                  <a:gd name="T34" fmla="*/ 432 w 742"/>
                  <a:gd name="T35" fmla="*/ 317 h 658"/>
                  <a:gd name="T36" fmla="*/ 370 w 742"/>
                  <a:gd name="T37" fmla="*/ 452 h 658"/>
                  <a:gd name="T38" fmla="*/ 344 w 742"/>
                  <a:gd name="T39" fmla="*/ 569 h 658"/>
                  <a:gd name="T40" fmla="*/ 411 w 742"/>
                  <a:gd name="T41" fmla="*/ 520 h 658"/>
                  <a:gd name="T42" fmla="*/ 486 w 742"/>
                  <a:gd name="T43" fmla="*/ 413 h 658"/>
                  <a:gd name="T44" fmla="*/ 610 w 742"/>
                  <a:gd name="T45" fmla="*/ 327 h 658"/>
                  <a:gd name="T46" fmla="*/ 669 w 742"/>
                  <a:gd name="T47" fmla="*/ 329 h 658"/>
                  <a:gd name="T48" fmla="*/ 736 w 742"/>
                  <a:gd name="T49" fmla="*/ 329 h 658"/>
                  <a:gd name="T50" fmla="*/ 683 w 742"/>
                  <a:gd name="T51" fmla="*/ 440 h 658"/>
                  <a:gd name="T52" fmla="*/ 622 w 742"/>
                  <a:gd name="T53" fmla="*/ 553 h 658"/>
                  <a:gd name="T54" fmla="*/ 624 w 742"/>
                  <a:gd name="T55" fmla="*/ 569 h 658"/>
                  <a:gd name="T56" fmla="*/ 688 w 742"/>
                  <a:gd name="T57" fmla="*/ 494 h 658"/>
                  <a:gd name="T58" fmla="*/ 718 w 742"/>
                  <a:gd name="T59" fmla="*/ 480 h 658"/>
                  <a:gd name="T60" fmla="*/ 652 w 742"/>
                  <a:gd name="T61" fmla="*/ 596 h 658"/>
                  <a:gd name="T62" fmla="*/ 539 w 742"/>
                  <a:gd name="T63" fmla="*/ 650 h 658"/>
                  <a:gd name="T64" fmla="*/ 512 w 742"/>
                  <a:gd name="T65" fmla="*/ 620 h 658"/>
                  <a:gd name="T66" fmla="*/ 413 w 742"/>
                  <a:gd name="T67" fmla="*/ 641 h 658"/>
                  <a:gd name="T68" fmla="*/ 391 w 742"/>
                  <a:gd name="T69" fmla="*/ 599 h 658"/>
                  <a:gd name="T70" fmla="*/ 287 w 742"/>
                  <a:gd name="T71" fmla="*/ 649 h 658"/>
                  <a:gd name="T72" fmla="*/ 250 w 742"/>
                  <a:gd name="T73" fmla="*/ 575 h 658"/>
                  <a:gd name="T74" fmla="*/ 514 w 742"/>
                  <a:gd name="T75" fmla="*/ 571 h 658"/>
                  <a:gd name="T76" fmla="*/ 619 w 742"/>
                  <a:gd name="T77" fmla="*/ 406 h 658"/>
                  <a:gd name="T78" fmla="*/ 616 w 742"/>
                  <a:gd name="T79" fmla="*/ 374 h 658"/>
                  <a:gd name="T80" fmla="*/ 515 w 742"/>
                  <a:gd name="T81" fmla="*/ 500 h 658"/>
                  <a:gd name="T82" fmla="*/ 93 w 742"/>
                  <a:gd name="T83" fmla="*/ 556 h 658"/>
                  <a:gd name="T84" fmla="*/ 153 w 742"/>
                  <a:gd name="T85" fmla="*/ 552 h 658"/>
                  <a:gd name="T86" fmla="*/ 174 w 742"/>
                  <a:gd name="T87" fmla="*/ 476 h 658"/>
                  <a:gd name="T88" fmla="*/ 131 w 742"/>
                  <a:gd name="T89" fmla="*/ 459 h 658"/>
                  <a:gd name="T90" fmla="*/ 229 w 742"/>
                  <a:gd name="T91" fmla="*/ 396 h 658"/>
                  <a:gd name="T92" fmla="*/ 187 w 742"/>
                  <a:gd name="T93" fmla="*/ 383 h 658"/>
                  <a:gd name="T94" fmla="*/ 209 w 742"/>
                  <a:gd name="T95" fmla="*/ 448 h 658"/>
                  <a:gd name="T96" fmla="*/ 229 w 742"/>
                  <a:gd name="T97" fmla="*/ 39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2" h="658">
                    <a:moveTo>
                      <a:pt x="250" y="575"/>
                    </a:moveTo>
                    <a:cubicBezTo>
                      <a:pt x="249" y="548"/>
                      <a:pt x="255" y="523"/>
                      <a:pt x="263" y="498"/>
                    </a:cubicBezTo>
                    <a:cubicBezTo>
                      <a:pt x="264" y="495"/>
                      <a:pt x="265" y="492"/>
                      <a:pt x="266" y="489"/>
                    </a:cubicBezTo>
                    <a:cubicBezTo>
                      <a:pt x="267" y="485"/>
                      <a:pt x="265" y="485"/>
                      <a:pt x="262" y="485"/>
                    </a:cubicBezTo>
                    <a:cubicBezTo>
                      <a:pt x="253" y="486"/>
                      <a:pt x="243" y="486"/>
                      <a:pt x="233" y="488"/>
                    </a:cubicBezTo>
                    <a:cubicBezTo>
                      <a:pt x="232" y="488"/>
                      <a:pt x="230" y="490"/>
                      <a:pt x="229" y="491"/>
                    </a:cubicBezTo>
                    <a:cubicBezTo>
                      <a:pt x="217" y="512"/>
                      <a:pt x="205" y="533"/>
                      <a:pt x="192" y="554"/>
                    </a:cubicBezTo>
                    <a:cubicBezTo>
                      <a:pt x="185" y="566"/>
                      <a:pt x="175" y="578"/>
                      <a:pt x="166" y="590"/>
                    </a:cubicBezTo>
                    <a:cubicBezTo>
                      <a:pt x="158" y="600"/>
                      <a:pt x="149" y="610"/>
                      <a:pt x="139" y="620"/>
                    </a:cubicBezTo>
                    <a:cubicBezTo>
                      <a:pt x="133" y="626"/>
                      <a:pt x="125" y="631"/>
                      <a:pt x="118" y="636"/>
                    </a:cubicBezTo>
                    <a:cubicBezTo>
                      <a:pt x="106" y="644"/>
                      <a:pt x="94" y="651"/>
                      <a:pt x="80" y="654"/>
                    </a:cubicBezTo>
                    <a:cubicBezTo>
                      <a:pt x="61" y="658"/>
                      <a:pt x="42" y="656"/>
                      <a:pt x="24" y="648"/>
                    </a:cubicBezTo>
                    <a:cubicBezTo>
                      <a:pt x="15" y="643"/>
                      <a:pt x="9" y="634"/>
                      <a:pt x="5" y="624"/>
                    </a:cubicBezTo>
                    <a:cubicBezTo>
                      <a:pt x="0" y="610"/>
                      <a:pt x="1" y="596"/>
                      <a:pt x="2" y="582"/>
                    </a:cubicBezTo>
                    <a:cubicBezTo>
                      <a:pt x="3" y="573"/>
                      <a:pt x="5" y="564"/>
                      <a:pt x="7" y="555"/>
                    </a:cubicBezTo>
                    <a:cubicBezTo>
                      <a:pt x="8" y="549"/>
                      <a:pt x="10" y="543"/>
                      <a:pt x="12" y="537"/>
                    </a:cubicBezTo>
                    <a:cubicBezTo>
                      <a:pt x="19" y="514"/>
                      <a:pt x="29" y="493"/>
                      <a:pt x="40" y="472"/>
                    </a:cubicBezTo>
                    <a:cubicBezTo>
                      <a:pt x="51" y="451"/>
                      <a:pt x="65" y="431"/>
                      <a:pt x="80" y="413"/>
                    </a:cubicBezTo>
                    <a:cubicBezTo>
                      <a:pt x="95" y="397"/>
                      <a:pt x="111" y="380"/>
                      <a:pt x="128" y="366"/>
                    </a:cubicBezTo>
                    <a:cubicBezTo>
                      <a:pt x="145" y="352"/>
                      <a:pt x="163" y="339"/>
                      <a:pt x="183" y="332"/>
                    </a:cubicBezTo>
                    <a:cubicBezTo>
                      <a:pt x="195" y="328"/>
                      <a:pt x="208" y="325"/>
                      <a:pt x="221" y="328"/>
                    </a:cubicBezTo>
                    <a:cubicBezTo>
                      <a:pt x="233" y="331"/>
                      <a:pt x="243" y="336"/>
                      <a:pt x="251" y="346"/>
                    </a:cubicBezTo>
                    <a:cubicBezTo>
                      <a:pt x="263" y="361"/>
                      <a:pt x="265" y="378"/>
                      <a:pt x="262" y="396"/>
                    </a:cubicBezTo>
                    <a:cubicBezTo>
                      <a:pt x="260" y="410"/>
                      <a:pt x="256" y="425"/>
                      <a:pt x="253" y="439"/>
                    </a:cubicBezTo>
                    <a:cubicBezTo>
                      <a:pt x="252" y="443"/>
                      <a:pt x="251" y="446"/>
                      <a:pt x="250" y="449"/>
                    </a:cubicBezTo>
                    <a:cubicBezTo>
                      <a:pt x="249" y="452"/>
                      <a:pt x="250" y="455"/>
                      <a:pt x="254" y="454"/>
                    </a:cubicBezTo>
                    <a:cubicBezTo>
                      <a:pt x="261" y="452"/>
                      <a:pt x="269" y="450"/>
                      <a:pt x="276" y="448"/>
                    </a:cubicBezTo>
                    <a:cubicBezTo>
                      <a:pt x="277" y="448"/>
                      <a:pt x="278" y="446"/>
                      <a:pt x="279" y="445"/>
                    </a:cubicBezTo>
                    <a:cubicBezTo>
                      <a:pt x="288" y="418"/>
                      <a:pt x="299" y="391"/>
                      <a:pt x="311" y="365"/>
                    </a:cubicBezTo>
                    <a:cubicBezTo>
                      <a:pt x="317" y="353"/>
                      <a:pt x="322" y="341"/>
                      <a:pt x="328" y="330"/>
                    </a:cubicBezTo>
                    <a:cubicBezTo>
                      <a:pt x="341" y="307"/>
                      <a:pt x="353" y="284"/>
                      <a:pt x="367" y="262"/>
                    </a:cubicBezTo>
                    <a:cubicBezTo>
                      <a:pt x="386" y="234"/>
                      <a:pt x="405" y="207"/>
                      <a:pt x="425" y="180"/>
                    </a:cubicBezTo>
                    <a:cubicBezTo>
                      <a:pt x="443" y="157"/>
                      <a:pt x="463" y="134"/>
                      <a:pt x="482" y="112"/>
                    </a:cubicBezTo>
                    <a:cubicBezTo>
                      <a:pt x="495" y="98"/>
                      <a:pt x="508" y="85"/>
                      <a:pt x="522" y="71"/>
                    </a:cubicBezTo>
                    <a:cubicBezTo>
                      <a:pt x="532" y="61"/>
                      <a:pt x="542" y="52"/>
                      <a:pt x="552" y="42"/>
                    </a:cubicBezTo>
                    <a:cubicBezTo>
                      <a:pt x="564" y="30"/>
                      <a:pt x="579" y="22"/>
                      <a:pt x="594" y="15"/>
                    </a:cubicBezTo>
                    <a:cubicBezTo>
                      <a:pt x="605" y="9"/>
                      <a:pt x="616" y="4"/>
                      <a:pt x="629" y="2"/>
                    </a:cubicBezTo>
                    <a:cubicBezTo>
                      <a:pt x="643" y="0"/>
                      <a:pt x="656" y="2"/>
                      <a:pt x="667" y="12"/>
                    </a:cubicBezTo>
                    <a:cubicBezTo>
                      <a:pt x="676" y="21"/>
                      <a:pt x="676" y="31"/>
                      <a:pt x="673" y="42"/>
                    </a:cubicBezTo>
                    <a:cubicBezTo>
                      <a:pt x="669" y="53"/>
                      <a:pt x="662" y="62"/>
                      <a:pt x="653" y="69"/>
                    </a:cubicBezTo>
                    <a:cubicBezTo>
                      <a:pt x="652" y="69"/>
                      <a:pt x="652" y="70"/>
                      <a:pt x="651" y="70"/>
                    </a:cubicBezTo>
                    <a:cubicBezTo>
                      <a:pt x="648" y="71"/>
                      <a:pt x="645" y="74"/>
                      <a:pt x="641" y="70"/>
                    </a:cubicBezTo>
                    <a:cubicBezTo>
                      <a:pt x="639" y="67"/>
                      <a:pt x="642" y="65"/>
                      <a:pt x="644" y="62"/>
                    </a:cubicBezTo>
                    <a:cubicBezTo>
                      <a:pt x="646" y="59"/>
                      <a:pt x="649" y="57"/>
                      <a:pt x="651" y="53"/>
                    </a:cubicBezTo>
                    <a:cubicBezTo>
                      <a:pt x="652" y="51"/>
                      <a:pt x="653" y="48"/>
                      <a:pt x="653" y="45"/>
                    </a:cubicBezTo>
                    <a:cubicBezTo>
                      <a:pt x="653" y="44"/>
                      <a:pt x="652" y="40"/>
                      <a:pt x="652" y="40"/>
                    </a:cubicBezTo>
                    <a:cubicBezTo>
                      <a:pt x="650" y="40"/>
                      <a:pt x="647" y="40"/>
                      <a:pt x="645" y="41"/>
                    </a:cubicBezTo>
                    <a:cubicBezTo>
                      <a:pt x="640" y="45"/>
                      <a:pt x="634" y="49"/>
                      <a:pt x="629" y="53"/>
                    </a:cubicBezTo>
                    <a:cubicBezTo>
                      <a:pt x="620" y="61"/>
                      <a:pt x="612" y="70"/>
                      <a:pt x="603" y="78"/>
                    </a:cubicBezTo>
                    <a:cubicBezTo>
                      <a:pt x="596" y="86"/>
                      <a:pt x="588" y="94"/>
                      <a:pt x="581" y="102"/>
                    </a:cubicBezTo>
                    <a:cubicBezTo>
                      <a:pt x="573" y="112"/>
                      <a:pt x="564" y="122"/>
                      <a:pt x="556" y="132"/>
                    </a:cubicBezTo>
                    <a:cubicBezTo>
                      <a:pt x="545" y="145"/>
                      <a:pt x="534" y="158"/>
                      <a:pt x="524" y="172"/>
                    </a:cubicBezTo>
                    <a:cubicBezTo>
                      <a:pt x="506" y="199"/>
                      <a:pt x="487" y="226"/>
                      <a:pt x="469" y="253"/>
                    </a:cubicBezTo>
                    <a:cubicBezTo>
                      <a:pt x="456" y="274"/>
                      <a:pt x="444" y="296"/>
                      <a:pt x="432" y="317"/>
                    </a:cubicBezTo>
                    <a:cubicBezTo>
                      <a:pt x="422" y="335"/>
                      <a:pt x="413" y="354"/>
                      <a:pt x="404" y="372"/>
                    </a:cubicBezTo>
                    <a:cubicBezTo>
                      <a:pt x="397" y="386"/>
                      <a:pt x="391" y="400"/>
                      <a:pt x="385" y="414"/>
                    </a:cubicBezTo>
                    <a:cubicBezTo>
                      <a:pt x="380" y="426"/>
                      <a:pt x="374" y="439"/>
                      <a:pt x="370" y="452"/>
                    </a:cubicBezTo>
                    <a:cubicBezTo>
                      <a:pt x="364" y="468"/>
                      <a:pt x="359" y="485"/>
                      <a:pt x="354" y="502"/>
                    </a:cubicBezTo>
                    <a:cubicBezTo>
                      <a:pt x="350" y="516"/>
                      <a:pt x="347" y="530"/>
                      <a:pt x="344" y="544"/>
                    </a:cubicBezTo>
                    <a:cubicBezTo>
                      <a:pt x="343" y="552"/>
                      <a:pt x="343" y="561"/>
                      <a:pt x="344" y="569"/>
                    </a:cubicBezTo>
                    <a:cubicBezTo>
                      <a:pt x="344" y="576"/>
                      <a:pt x="351" y="578"/>
                      <a:pt x="357" y="576"/>
                    </a:cubicBezTo>
                    <a:cubicBezTo>
                      <a:pt x="369" y="571"/>
                      <a:pt x="376" y="562"/>
                      <a:pt x="384" y="553"/>
                    </a:cubicBezTo>
                    <a:cubicBezTo>
                      <a:pt x="393" y="542"/>
                      <a:pt x="402" y="531"/>
                      <a:pt x="411" y="520"/>
                    </a:cubicBezTo>
                    <a:cubicBezTo>
                      <a:pt x="420" y="507"/>
                      <a:pt x="430" y="493"/>
                      <a:pt x="439" y="480"/>
                    </a:cubicBezTo>
                    <a:cubicBezTo>
                      <a:pt x="449" y="466"/>
                      <a:pt x="458" y="453"/>
                      <a:pt x="467" y="440"/>
                    </a:cubicBezTo>
                    <a:cubicBezTo>
                      <a:pt x="473" y="431"/>
                      <a:pt x="480" y="422"/>
                      <a:pt x="486" y="413"/>
                    </a:cubicBezTo>
                    <a:cubicBezTo>
                      <a:pt x="502" y="392"/>
                      <a:pt x="519" y="373"/>
                      <a:pt x="541" y="357"/>
                    </a:cubicBezTo>
                    <a:cubicBezTo>
                      <a:pt x="548" y="352"/>
                      <a:pt x="556" y="346"/>
                      <a:pt x="564" y="341"/>
                    </a:cubicBezTo>
                    <a:cubicBezTo>
                      <a:pt x="578" y="333"/>
                      <a:pt x="593" y="327"/>
                      <a:pt x="610" y="327"/>
                    </a:cubicBezTo>
                    <a:cubicBezTo>
                      <a:pt x="622" y="327"/>
                      <a:pt x="633" y="331"/>
                      <a:pt x="643" y="338"/>
                    </a:cubicBezTo>
                    <a:cubicBezTo>
                      <a:pt x="649" y="341"/>
                      <a:pt x="651" y="341"/>
                      <a:pt x="654" y="336"/>
                    </a:cubicBezTo>
                    <a:cubicBezTo>
                      <a:pt x="658" y="331"/>
                      <a:pt x="662" y="328"/>
                      <a:pt x="669" y="329"/>
                    </a:cubicBezTo>
                    <a:cubicBezTo>
                      <a:pt x="680" y="329"/>
                      <a:pt x="691" y="330"/>
                      <a:pt x="702" y="330"/>
                    </a:cubicBezTo>
                    <a:cubicBezTo>
                      <a:pt x="708" y="330"/>
                      <a:pt x="713" y="329"/>
                      <a:pt x="718" y="329"/>
                    </a:cubicBezTo>
                    <a:cubicBezTo>
                      <a:pt x="724" y="329"/>
                      <a:pt x="730" y="329"/>
                      <a:pt x="736" y="329"/>
                    </a:cubicBezTo>
                    <a:cubicBezTo>
                      <a:pt x="741" y="329"/>
                      <a:pt x="742" y="332"/>
                      <a:pt x="740" y="336"/>
                    </a:cubicBezTo>
                    <a:cubicBezTo>
                      <a:pt x="730" y="355"/>
                      <a:pt x="720" y="373"/>
                      <a:pt x="710" y="391"/>
                    </a:cubicBezTo>
                    <a:cubicBezTo>
                      <a:pt x="701" y="407"/>
                      <a:pt x="692" y="424"/>
                      <a:pt x="683" y="440"/>
                    </a:cubicBezTo>
                    <a:cubicBezTo>
                      <a:pt x="673" y="460"/>
                      <a:pt x="661" y="479"/>
                      <a:pt x="651" y="499"/>
                    </a:cubicBezTo>
                    <a:cubicBezTo>
                      <a:pt x="646" y="508"/>
                      <a:pt x="641" y="517"/>
                      <a:pt x="637" y="526"/>
                    </a:cubicBezTo>
                    <a:cubicBezTo>
                      <a:pt x="632" y="535"/>
                      <a:pt x="627" y="544"/>
                      <a:pt x="622" y="553"/>
                    </a:cubicBezTo>
                    <a:cubicBezTo>
                      <a:pt x="620" y="556"/>
                      <a:pt x="618" y="559"/>
                      <a:pt x="617" y="562"/>
                    </a:cubicBezTo>
                    <a:cubicBezTo>
                      <a:pt x="616" y="564"/>
                      <a:pt x="616" y="568"/>
                      <a:pt x="617" y="569"/>
                    </a:cubicBezTo>
                    <a:cubicBezTo>
                      <a:pt x="619" y="570"/>
                      <a:pt x="622" y="570"/>
                      <a:pt x="624" y="569"/>
                    </a:cubicBezTo>
                    <a:cubicBezTo>
                      <a:pt x="629" y="567"/>
                      <a:pt x="634" y="564"/>
                      <a:pt x="637" y="560"/>
                    </a:cubicBezTo>
                    <a:cubicBezTo>
                      <a:pt x="648" y="548"/>
                      <a:pt x="659" y="536"/>
                      <a:pt x="669" y="523"/>
                    </a:cubicBezTo>
                    <a:cubicBezTo>
                      <a:pt x="676" y="514"/>
                      <a:pt x="682" y="504"/>
                      <a:pt x="688" y="494"/>
                    </a:cubicBezTo>
                    <a:cubicBezTo>
                      <a:pt x="689" y="491"/>
                      <a:pt x="690" y="488"/>
                      <a:pt x="692" y="485"/>
                    </a:cubicBezTo>
                    <a:cubicBezTo>
                      <a:pt x="693" y="483"/>
                      <a:pt x="696" y="481"/>
                      <a:pt x="698" y="480"/>
                    </a:cubicBezTo>
                    <a:cubicBezTo>
                      <a:pt x="705" y="480"/>
                      <a:pt x="711" y="480"/>
                      <a:pt x="718" y="480"/>
                    </a:cubicBezTo>
                    <a:cubicBezTo>
                      <a:pt x="724" y="480"/>
                      <a:pt x="725" y="482"/>
                      <a:pt x="723" y="488"/>
                    </a:cubicBezTo>
                    <a:cubicBezTo>
                      <a:pt x="717" y="509"/>
                      <a:pt x="707" y="528"/>
                      <a:pt x="694" y="545"/>
                    </a:cubicBezTo>
                    <a:cubicBezTo>
                      <a:pt x="682" y="563"/>
                      <a:pt x="668" y="581"/>
                      <a:pt x="652" y="596"/>
                    </a:cubicBezTo>
                    <a:cubicBezTo>
                      <a:pt x="639" y="609"/>
                      <a:pt x="625" y="621"/>
                      <a:pt x="611" y="632"/>
                    </a:cubicBezTo>
                    <a:cubicBezTo>
                      <a:pt x="600" y="641"/>
                      <a:pt x="587" y="647"/>
                      <a:pt x="573" y="652"/>
                    </a:cubicBezTo>
                    <a:cubicBezTo>
                      <a:pt x="562" y="655"/>
                      <a:pt x="550" y="656"/>
                      <a:pt x="539" y="650"/>
                    </a:cubicBezTo>
                    <a:cubicBezTo>
                      <a:pt x="532" y="646"/>
                      <a:pt x="528" y="639"/>
                      <a:pt x="524" y="633"/>
                    </a:cubicBezTo>
                    <a:cubicBezTo>
                      <a:pt x="522" y="629"/>
                      <a:pt x="521" y="626"/>
                      <a:pt x="520" y="622"/>
                    </a:cubicBezTo>
                    <a:cubicBezTo>
                      <a:pt x="519" y="616"/>
                      <a:pt x="517" y="616"/>
                      <a:pt x="512" y="620"/>
                    </a:cubicBezTo>
                    <a:cubicBezTo>
                      <a:pt x="504" y="626"/>
                      <a:pt x="496" y="632"/>
                      <a:pt x="487" y="638"/>
                    </a:cubicBezTo>
                    <a:cubicBezTo>
                      <a:pt x="476" y="646"/>
                      <a:pt x="464" y="651"/>
                      <a:pt x="451" y="653"/>
                    </a:cubicBezTo>
                    <a:cubicBezTo>
                      <a:pt x="436" y="656"/>
                      <a:pt x="423" y="652"/>
                      <a:pt x="413" y="641"/>
                    </a:cubicBezTo>
                    <a:cubicBezTo>
                      <a:pt x="402" y="629"/>
                      <a:pt x="398" y="616"/>
                      <a:pt x="397" y="601"/>
                    </a:cubicBezTo>
                    <a:cubicBezTo>
                      <a:pt x="397" y="599"/>
                      <a:pt x="396" y="598"/>
                      <a:pt x="395" y="597"/>
                    </a:cubicBezTo>
                    <a:cubicBezTo>
                      <a:pt x="394" y="597"/>
                      <a:pt x="392" y="598"/>
                      <a:pt x="391" y="599"/>
                    </a:cubicBezTo>
                    <a:cubicBezTo>
                      <a:pt x="379" y="614"/>
                      <a:pt x="365" y="627"/>
                      <a:pt x="349" y="639"/>
                    </a:cubicBezTo>
                    <a:cubicBezTo>
                      <a:pt x="338" y="647"/>
                      <a:pt x="326" y="653"/>
                      <a:pt x="313" y="654"/>
                    </a:cubicBezTo>
                    <a:cubicBezTo>
                      <a:pt x="304" y="654"/>
                      <a:pt x="295" y="651"/>
                      <a:pt x="287" y="649"/>
                    </a:cubicBezTo>
                    <a:cubicBezTo>
                      <a:pt x="276" y="646"/>
                      <a:pt x="268" y="638"/>
                      <a:pt x="263" y="629"/>
                    </a:cubicBezTo>
                    <a:cubicBezTo>
                      <a:pt x="256" y="620"/>
                      <a:pt x="252" y="610"/>
                      <a:pt x="251" y="598"/>
                    </a:cubicBezTo>
                    <a:cubicBezTo>
                      <a:pt x="250" y="591"/>
                      <a:pt x="250" y="583"/>
                      <a:pt x="250" y="575"/>
                    </a:cubicBezTo>
                    <a:close/>
                    <a:moveTo>
                      <a:pt x="493" y="559"/>
                    </a:moveTo>
                    <a:cubicBezTo>
                      <a:pt x="494" y="566"/>
                      <a:pt x="494" y="571"/>
                      <a:pt x="499" y="574"/>
                    </a:cubicBezTo>
                    <a:cubicBezTo>
                      <a:pt x="505" y="577"/>
                      <a:pt x="510" y="574"/>
                      <a:pt x="514" y="571"/>
                    </a:cubicBezTo>
                    <a:cubicBezTo>
                      <a:pt x="523" y="565"/>
                      <a:pt x="529" y="557"/>
                      <a:pt x="535" y="548"/>
                    </a:cubicBezTo>
                    <a:cubicBezTo>
                      <a:pt x="546" y="533"/>
                      <a:pt x="557" y="518"/>
                      <a:pt x="568" y="502"/>
                    </a:cubicBezTo>
                    <a:cubicBezTo>
                      <a:pt x="588" y="471"/>
                      <a:pt x="604" y="439"/>
                      <a:pt x="619" y="406"/>
                    </a:cubicBezTo>
                    <a:cubicBezTo>
                      <a:pt x="623" y="398"/>
                      <a:pt x="625" y="389"/>
                      <a:pt x="626" y="381"/>
                    </a:cubicBezTo>
                    <a:cubicBezTo>
                      <a:pt x="627" y="378"/>
                      <a:pt x="625" y="375"/>
                      <a:pt x="623" y="373"/>
                    </a:cubicBezTo>
                    <a:cubicBezTo>
                      <a:pt x="622" y="372"/>
                      <a:pt x="618" y="373"/>
                      <a:pt x="616" y="374"/>
                    </a:cubicBezTo>
                    <a:cubicBezTo>
                      <a:pt x="606" y="382"/>
                      <a:pt x="595" y="390"/>
                      <a:pt x="586" y="399"/>
                    </a:cubicBezTo>
                    <a:cubicBezTo>
                      <a:pt x="567" y="419"/>
                      <a:pt x="550" y="441"/>
                      <a:pt x="536" y="464"/>
                    </a:cubicBezTo>
                    <a:cubicBezTo>
                      <a:pt x="528" y="476"/>
                      <a:pt x="521" y="488"/>
                      <a:pt x="515" y="500"/>
                    </a:cubicBezTo>
                    <a:cubicBezTo>
                      <a:pt x="508" y="513"/>
                      <a:pt x="503" y="527"/>
                      <a:pt x="498" y="541"/>
                    </a:cubicBezTo>
                    <a:cubicBezTo>
                      <a:pt x="496" y="547"/>
                      <a:pt x="494" y="554"/>
                      <a:pt x="493" y="559"/>
                    </a:cubicBezTo>
                    <a:close/>
                    <a:moveTo>
                      <a:pt x="93" y="556"/>
                    </a:moveTo>
                    <a:cubicBezTo>
                      <a:pt x="93" y="569"/>
                      <a:pt x="96" y="576"/>
                      <a:pt x="102" y="579"/>
                    </a:cubicBezTo>
                    <a:cubicBezTo>
                      <a:pt x="109" y="583"/>
                      <a:pt x="115" y="581"/>
                      <a:pt x="121" y="578"/>
                    </a:cubicBezTo>
                    <a:cubicBezTo>
                      <a:pt x="134" y="571"/>
                      <a:pt x="144" y="562"/>
                      <a:pt x="153" y="552"/>
                    </a:cubicBezTo>
                    <a:cubicBezTo>
                      <a:pt x="169" y="531"/>
                      <a:pt x="182" y="509"/>
                      <a:pt x="195" y="486"/>
                    </a:cubicBezTo>
                    <a:cubicBezTo>
                      <a:pt x="197" y="484"/>
                      <a:pt x="197" y="482"/>
                      <a:pt x="193" y="481"/>
                    </a:cubicBezTo>
                    <a:cubicBezTo>
                      <a:pt x="187" y="480"/>
                      <a:pt x="180" y="478"/>
                      <a:pt x="174" y="476"/>
                    </a:cubicBezTo>
                    <a:cubicBezTo>
                      <a:pt x="162" y="472"/>
                      <a:pt x="150" y="466"/>
                      <a:pt x="142" y="456"/>
                    </a:cubicBezTo>
                    <a:cubicBezTo>
                      <a:pt x="136" y="450"/>
                      <a:pt x="136" y="450"/>
                      <a:pt x="132" y="457"/>
                    </a:cubicBezTo>
                    <a:cubicBezTo>
                      <a:pt x="131" y="458"/>
                      <a:pt x="131" y="458"/>
                      <a:pt x="131" y="459"/>
                    </a:cubicBezTo>
                    <a:cubicBezTo>
                      <a:pt x="121" y="478"/>
                      <a:pt x="112" y="498"/>
                      <a:pt x="103" y="518"/>
                    </a:cubicBezTo>
                    <a:cubicBezTo>
                      <a:pt x="98" y="531"/>
                      <a:pt x="94" y="545"/>
                      <a:pt x="93" y="556"/>
                    </a:cubicBezTo>
                    <a:close/>
                    <a:moveTo>
                      <a:pt x="229" y="396"/>
                    </a:moveTo>
                    <a:cubicBezTo>
                      <a:pt x="229" y="391"/>
                      <a:pt x="228" y="386"/>
                      <a:pt x="227" y="382"/>
                    </a:cubicBezTo>
                    <a:cubicBezTo>
                      <a:pt x="225" y="372"/>
                      <a:pt x="212" y="366"/>
                      <a:pt x="204" y="370"/>
                    </a:cubicBezTo>
                    <a:cubicBezTo>
                      <a:pt x="197" y="373"/>
                      <a:pt x="192" y="377"/>
                      <a:pt x="187" y="383"/>
                    </a:cubicBezTo>
                    <a:cubicBezTo>
                      <a:pt x="176" y="395"/>
                      <a:pt x="174" y="409"/>
                      <a:pt x="178" y="425"/>
                    </a:cubicBezTo>
                    <a:cubicBezTo>
                      <a:pt x="179" y="429"/>
                      <a:pt x="182" y="433"/>
                      <a:pt x="184" y="436"/>
                    </a:cubicBezTo>
                    <a:cubicBezTo>
                      <a:pt x="191" y="444"/>
                      <a:pt x="200" y="447"/>
                      <a:pt x="209" y="448"/>
                    </a:cubicBezTo>
                    <a:cubicBezTo>
                      <a:pt x="213" y="449"/>
                      <a:pt x="215" y="448"/>
                      <a:pt x="216" y="444"/>
                    </a:cubicBezTo>
                    <a:cubicBezTo>
                      <a:pt x="217" y="442"/>
                      <a:pt x="218" y="439"/>
                      <a:pt x="220" y="436"/>
                    </a:cubicBezTo>
                    <a:cubicBezTo>
                      <a:pt x="225" y="423"/>
                      <a:pt x="229" y="410"/>
                      <a:pt x="229" y="3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35AA6500-6C2D-5844-350F-5472EC786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8" y="2091"/>
                <a:ext cx="1937" cy="817"/>
              </a:xfrm>
              <a:custGeom>
                <a:avLst/>
                <a:gdLst>
                  <a:gd name="T0" fmla="*/ 455 w 816"/>
                  <a:gd name="T1" fmla="*/ 267 h 343"/>
                  <a:gd name="T2" fmla="*/ 370 w 816"/>
                  <a:gd name="T3" fmla="*/ 326 h 343"/>
                  <a:gd name="T4" fmla="*/ 268 w 816"/>
                  <a:gd name="T5" fmla="*/ 318 h 343"/>
                  <a:gd name="T6" fmla="*/ 255 w 816"/>
                  <a:gd name="T7" fmla="*/ 221 h 343"/>
                  <a:gd name="T8" fmla="*/ 276 w 816"/>
                  <a:gd name="T9" fmla="*/ 169 h 343"/>
                  <a:gd name="T10" fmla="*/ 242 w 816"/>
                  <a:gd name="T11" fmla="*/ 167 h 343"/>
                  <a:gd name="T12" fmla="*/ 221 w 816"/>
                  <a:gd name="T13" fmla="*/ 198 h 343"/>
                  <a:gd name="T14" fmla="*/ 167 w 816"/>
                  <a:gd name="T15" fmla="*/ 274 h 343"/>
                  <a:gd name="T16" fmla="*/ 46 w 816"/>
                  <a:gd name="T17" fmla="*/ 338 h 343"/>
                  <a:gd name="T18" fmla="*/ 1 w 816"/>
                  <a:gd name="T19" fmla="*/ 275 h 343"/>
                  <a:gd name="T20" fmla="*/ 34 w 816"/>
                  <a:gd name="T21" fmla="*/ 161 h 343"/>
                  <a:gd name="T22" fmla="*/ 109 w 816"/>
                  <a:gd name="T23" fmla="*/ 58 h 343"/>
                  <a:gd name="T24" fmla="*/ 237 w 816"/>
                  <a:gd name="T25" fmla="*/ 11 h 343"/>
                  <a:gd name="T26" fmla="*/ 262 w 816"/>
                  <a:gd name="T27" fmla="*/ 110 h 343"/>
                  <a:gd name="T28" fmla="*/ 262 w 816"/>
                  <a:gd name="T29" fmla="*/ 131 h 343"/>
                  <a:gd name="T30" fmla="*/ 345 w 816"/>
                  <a:gd name="T31" fmla="*/ 76 h 343"/>
                  <a:gd name="T32" fmla="*/ 440 w 816"/>
                  <a:gd name="T33" fmla="*/ 8 h 343"/>
                  <a:gd name="T34" fmla="*/ 522 w 816"/>
                  <a:gd name="T35" fmla="*/ 46 h 343"/>
                  <a:gd name="T36" fmla="*/ 489 w 816"/>
                  <a:gd name="T37" fmla="*/ 124 h 343"/>
                  <a:gd name="T38" fmla="*/ 443 w 816"/>
                  <a:gd name="T39" fmla="*/ 96 h 343"/>
                  <a:gd name="T40" fmla="*/ 490 w 816"/>
                  <a:gd name="T41" fmla="*/ 57 h 343"/>
                  <a:gd name="T42" fmla="*/ 466 w 816"/>
                  <a:gd name="T43" fmla="*/ 50 h 343"/>
                  <a:gd name="T44" fmla="*/ 404 w 816"/>
                  <a:gd name="T45" fmla="*/ 117 h 343"/>
                  <a:gd name="T46" fmla="*/ 357 w 816"/>
                  <a:gd name="T47" fmla="*/ 201 h 343"/>
                  <a:gd name="T48" fmla="*/ 374 w 816"/>
                  <a:gd name="T49" fmla="*/ 280 h 343"/>
                  <a:gd name="T50" fmla="*/ 455 w 816"/>
                  <a:gd name="T51" fmla="*/ 224 h 343"/>
                  <a:gd name="T52" fmla="*/ 529 w 816"/>
                  <a:gd name="T53" fmla="*/ 127 h 343"/>
                  <a:gd name="T54" fmla="*/ 597 w 816"/>
                  <a:gd name="T55" fmla="*/ 46 h 343"/>
                  <a:gd name="T56" fmla="*/ 703 w 816"/>
                  <a:gd name="T57" fmla="*/ 7 h 343"/>
                  <a:gd name="T58" fmla="*/ 727 w 816"/>
                  <a:gd name="T59" fmla="*/ 14 h 343"/>
                  <a:gd name="T60" fmla="*/ 805 w 816"/>
                  <a:gd name="T61" fmla="*/ 7 h 343"/>
                  <a:gd name="T62" fmla="*/ 815 w 816"/>
                  <a:gd name="T63" fmla="*/ 9 h 343"/>
                  <a:gd name="T64" fmla="*/ 795 w 816"/>
                  <a:gd name="T65" fmla="*/ 50 h 343"/>
                  <a:gd name="T66" fmla="*/ 743 w 816"/>
                  <a:gd name="T67" fmla="*/ 148 h 343"/>
                  <a:gd name="T68" fmla="*/ 701 w 816"/>
                  <a:gd name="T69" fmla="*/ 227 h 343"/>
                  <a:gd name="T70" fmla="*/ 689 w 816"/>
                  <a:gd name="T71" fmla="*/ 258 h 343"/>
                  <a:gd name="T72" fmla="*/ 731 w 816"/>
                  <a:gd name="T73" fmla="*/ 225 h 343"/>
                  <a:gd name="T74" fmla="*/ 776 w 816"/>
                  <a:gd name="T75" fmla="*/ 168 h 343"/>
                  <a:gd name="T76" fmla="*/ 803 w 816"/>
                  <a:gd name="T77" fmla="*/ 174 h 343"/>
                  <a:gd name="T78" fmla="*/ 732 w 816"/>
                  <a:gd name="T79" fmla="*/ 276 h 343"/>
                  <a:gd name="T80" fmla="*/ 640 w 816"/>
                  <a:gd name="T81" fmla="*/ 338 h 343"/>
                  <a:gd name="T82" fmla="*/ 591 w 816"/>
                  <a:gd name="T83" fmla="*/ 313 h 343"/>
                  <a:gd name="T84" fmla="*/ 582 w 816"/>
                  <a:gd name="T85" fmla="*/ 309 h 343"/>
                  <a:gd name="T86" fmla="*/ 474 w 816"/>
                  <a:gd name="T87" fmla="*/ 324 h 343"/>
                  <a:gd name="T88" fmla="*/ 460 w 816"/>
                  <a:gd name="T89" fmla="*/ 269 h 343"/>
                  <a:gd name="T90" fmla="*/ 561 w 816"/>
                  <a:gd name="T91" fmla="*/ 245 h 343"/>
                  <a:gd name="T92" fmla="*/ 562 w 816"/>
                  <a:gd name="T93" fmla="*/ 249 h 343"/>
                  <a:gd name="T94" fmla="*/ 581 w 816"/>
                  <a:gd name="T95" fmla="*/ 259 h 343"/>
                  <a:gd name="T96" fmla="*/ 639 w 816"/>
                  <a:gd name="T97" fmla="*/ 182 h 343"/>
                  <a:gd name="T98" fmla="*/ 696 w 816"/>
                  <a:gd name="T99" fmla="*/ 77 h 343"/>
                  <a:gd name="T100" fmla="*/ 689 w 816"/>
                  <a:gd name="T101" fmla="*/ 50 h 343"/>
                  <a:gd name="T102" fmla="*/ 650 w 816"/>
                  <a:gd name="T103" fmla="*/ 83 h 343"/>
                  <a:gd name="T104" fmla="*/ 570 w 816"/>
                  <a:gd name="T105" fmla="*/ 212 h 343"/>
                  <a:gd name="T106" fmla="*/ 109 w 816"/>
                  <a:gd name="T107" fmla="*/ 267 h 343"/>
                  <a:gd name="T108" fmla="*/ 157 w 816"/>
                  <a:gd name="T109" fmla="*/ 231 h 343"/>
                  <a:gd name="T110" fmla="*/ 195 w 816"/>
                  <a:gd name="T111" fmla="*/ 157 h 343"/>
                  <a:gd name="T112" fmla="*/ 146 w 816"/>
                  <a:gd name="T113" fmla="*/ 128 h 343"/>
                  <a:gd name="T114" fmla="*/ 98 w 816"/>
                  <a:gd name="T115" fmla="*/ 223 h 343"/>
                  <a:gd name="T116" fmla="*/ 109 w 816"/>
                  <a:gd name="T117" fmla="*/ 267 h 343"/>
                  <a:gd name="T118" fmla="*/ 233 w 816"/>
                  <a:gd name="T119" fmla="*/ 63 h 343"/>
                  <a:gd name="T120" fmla="*/ 183 w 816"/>
                  <a:gd name="T121" fmla="*/ 79 h 343"/>
                  <a:gd name="T122" fmla="*/ 213 w 816"/>
                  <a:gd name="T123" fmla="*/ 125 h 343"/>
                  <a:gd name="T124" fmla="*/ 229 w 816"/>
                  <a:gd name="T125" fmla="*/ 9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3">
                    <a:moveTo>
                      <a:pt x="460" y="264"/>
                    </a:moveTo>
                    <a:cubicBezTo>
                      <a:pt x="458" y="266"/>
                      <a:pt x="456" y="266"/>
                      <a:pt x="455" y="267"/>
                    </a:cubicBezTo>
                    <a:cubicBezTo>
                      <a:pt x="441" y="279"/>
                      <a:pt x="428" y="291"/>
                      <a:pt x="414" y="301"/>
                    </a:cubicBezTo>
                    <a:cubicBezTo>
                      <a:pt x="400" y="311"/>
                      <a:pt x="385" y="319"/>
                      <a:pt x="370" y="326"/>
                    </a:cubicBezTo>
                    <a:cubicBezTo>
                      <a:pt x="353" y="335"/>
                      <a:pt x="334" y="340"/>
                      <a:pt x="314" y="338"/>
                    </a:cubicBezTo>
                    <a:cubicBezTo>
                      <a:pt x="297" y="337"/>
                      <a:pt x="281" y="331"/>
                      <a:pt x="268" y="318"/>
                    </a:cubicBezTo>
                    <a:cubicBezTo>
                      <a:pt x="252" y="303"/>
                      <a:pt x="247" y="284"/>
                      <a:pt x="248" y="263"/>
                    </a:cubicBezTo>
                    <a:cubicBezTo>
                      <a:pt x="248" y="248"/>
                      <a:pt x="250" y="234"/>
                      <a:pt x="255" y="221"/>
                    </a:cubicBezTo>
                    <a:cubicBezTo>
                      <a:pt x="261" y="206"/>
                      <a:pt x="268" y="191"/>
                      <a:pt x="274" y="176"/>
                    </a:cubicBezTo>
                    <a:cubicBezTo>
                      <a:pt x="274" y="174"/>
                      <a:pt x="275" y="172"/>
                      <a:pt x="276" y="169"/>
                    </a:cubicBezTo>
                    <a:cubicBezTo>
                      <a:pt x="271" y="169"/>
                      <a:pt x="266" y="169"/>
                      <a:pt x="262" y="169"/>
                    </a:cubicBezTo>
                    <a:cubicBezTo>
                      <a:pt x="255" y="169"/>
                      <a:pt x="249" y="168"/>
                      <a:pt x="242" y="167"/>
                    </a:cubicBezTo>
                    <a:cubicBezTo>
                      <a:pt x="239" y="167"/>
                      <a:pt x="237" y="168"/>
                      <a:pt x="236" y="171"/>
                    </a:cubicBezTo>
                    <a:cubicBezTo>
                      <a:pt x="231" y="180"/>
                      <a:pt x="226" y="189"/>
                      <a:pt x="221" y="198"/>
                    </a:cubicBezTo>
                    <a:cubicBezTo>
                      <a:pt x="214" y="209"/>
                      <a:pt x="208" y="220"/>
                      <a:pt x="201" y="230"/>
                    </a:cubicBezTo>
                    <a:cubicBezTo>
                      <a:pt x="190" y="245"/>
                      <a:pt x="179" y="260"/>
                      <a:pt x="167" y="274"/>
                    </a:cubicBezTo>
                    <a:cubicBezTo>
                      <a:pt x="152" y="292"/>
                      <a:pt x="136" y="309"/>
                      <a:pt x="116" y="322"/>
                    </a:cubicBezTo>
                    <a:cubicBezTo>
                      <a:pt x="95" y="336"/>
                      <a:pt x="72" y="343"/>
                      <a:pt x="46" y="338"/>
                    </a:cubicBezTo>
                    <a:cubicBezTo>
                      <a:pt x="30" y="335"/>
                      <a:pt x="17" y="326"/>
                      <a:pt x="9" y="310"/>
                    </a:cubicBezTo>
                    <a:cubicBezTo>
                      <a:pt x="3" y="299"/>
                      <a:pt x="1" y="288"/>
                      <a:pt x="1" y="275"/>
                    </a:cubicBezTo>
                    <a:cubicBezTo>
                      <a:pt x="0" y="254"/>
                      <a:pt x="4" y="234"/>
                      <a:pt x="11" y="214"/>
                    </a:cubicBezTo>
                    <a:cubicBezTo>
                      <a:pt x="17" y="196"/>
                      <a:pt x="25" y="178"/>
                      <a:pt x="34" y="161"/>
                    </a:cubicBezTo>
                    <a:cubicBezTo>
                      <a:pt x="46" y="140"/>
                      <a:pt x="57" y="120"/>
                      <a:pt x="72" y="101"/>
                    </a:cubicBezTo>
                    <a:cubicBezTo>
                      <a:pt x="84" y="86"/>
                      <a:pt x="95" y="71"/>
                      <a:pt x="109" y="58"/>
                    </a:cubicBezTo>
                    <a:cubicBezTo>
                      <a:pt x="130" y="37"/>
                      <a:pt x="153" y="18"/>
                      <a:pt x="181" y="8"/>
                    </a:cubicBezTo>
                    <a:cubicBezTo>
                      <a:pt x="200" y="1"/>
                      <a:pt x="219" y="0"/>
                      <a:pt x="237" y="11"/>
                    </a:cubicBezTo>
                    <a:cubicBezTo>
                      <a:pt x="250" y="19"/>
                      <a:pt x="258" y="31"/>
                      <a:pt x="263" y="46"/>
                    </a:cubicBezTo>
                    <a:cubicBezTo>
                      <a:pt x="270" y="67"/>
                      <a:pt x="267" y="89"/>
                      <a:pt x="262" y="110"/>
                    </a:cubicBezTo>
                    <a:cubicBezTo>
                      <a:pt x="260" y="115"/>
                      <a:pt x="259" y="120"/>
                      <a:pt x="257" y="124"/>
                    </a:cubicBezTo>
                    <a:cubicBezTo>
                      <a:pt x="255" y="130"/>
                      <a:pt x="256" y="131"/>
                      <a:pt x="262" y="131"/>
                    </a:cubicBezTo>
                    <a:cubicBezTo>
                      <a:pt x="280" y="132"/>
                      <a:pt x="296" y="125"/>
                      <a:pt x="309" y="112"/>
                    </a:cubicBezTo>
                    <a:cubicBezTo>
                      <a:pt x="321" y="100"/>
                      <a:pt x="333" y="87"/>
                      <a:pt x="345" y="76"/>
                    </a:cubicBezTo>
                    <a:cubicBezTo>
                      <a:pt x="359" y="63"/>
                      <a:pt x="373" y="50"/>
                      <a:pt x="388" y="38"/>
                    </a:cubicBezTo>
                    <a:cubicBezTo>
                      <a:pt x="403" y="25"/>
                      <a:pt x="420" y="14"/>
                      <a:pt x="440" y="8"/>
                    </a:cubicBezTo>
                    <a:cubicBezTo>
                      <a:pt x="453" y="3"/>
                      <a:pt x="468" y="1"/>
                      <a:pt x="482" y="4"/>
                    </a:cubicBezTo>
                    <a:cubicBezTo>
                      <a:pt x="504" y="10"/>
                      <a:pt x="518" y="22"/>
                      <a:pt x="522" y="46"/>
                    </a:cubicBezTo>
                    <a:cubicBezTo>
                      <a:pt x="526" y="66"/>
                      <a:pt x="519" y="84"/>
                      <a:pt x="509" y="101"/>
                    </a:cubicBezTo>
                    <a:cubicBezTo>
                      <a:pt x="503" y="110"/>
                      <a:pt x="497" y="118"/>
                      <a:pt x="489" y="124"/>
                    </a:cubicBezTo>
                    <a:cubicBezTo>
                      <a:pt x="479" y="132"/>
                      <a:pt x="465" y="133"/>
                      <a:pt x="454" y="127"/>
                    </a:cubicBezTo>
                    <a:cubicBezTo>
                      <a:pt x="446" y="121"/>
                      <a:pt x="441" y="108"/>
                      <a:pt x="443" y="96"/>
                    </a:cubicBezTo>
                    <a:cubicBezTo>
                      <a:pt x="448" y="74"/>
                      <a:pt x="464" y="61"/>
                      <a:pt x="487" y="59"/>
                    </a:cubicBezTo>
                    <a:cubicBezTo>
                      <a:pt x="488" y="59"/>
                      <a:pt x="489" y="58"/>
                      <a:pt x="490" y="57"/>
                    </a:cubicBezTo>
                    <a:cubicBezTo>
                      <a:pt x="490" y="56"/>
                      <a:pt x="490" y="55"/>
                      <a:pt x="489" y="54"/>
                    </a:cubicBezTo>
                    <a:cubicBezTo>
                      <a:pt x="483" y="47"/>
                      <a:pt x="474" y="46"/>
                      <a:pt x="466" y="50"/>
                    </a:cubicBezTo>
                    <a:cubicBezTo>
                      <a:pt x="455" y="55"/>
                      <a:pt x="447" y="63"/>
                      <a:pt x="439" y="72"/>
                    </a:cubicBezTo>
                    <a:cubicBezTo>
                      <a:pt x="427" y="87"/>
                      <a:pt x="415" y="101"/>
                      <a:pt x="404" y="117"/>
                    </a:cubicBezTo>
                    <a:cubicBezTo>
                      <a:pt x="396" y="128"/>
                      <a:pt x="389" y="140"/>
                      <a:pt x="382" y="152"/>
                    </a:cubicBezTo>
                    <a:cubicBezTo>
                      <a:pt x="373" y="168"/>
                      <a:pt x="364" y="184"/>
                      <a:pt x="357" y="201"/>
                    </a:cubicBezTo>
                    <a:cubicBezTo>
                      <a:pt x="348" y="220"/>
                      <a:pt x="343" y="240"/>
                      <a:pt x="346" y="262"/>
                    </a:cubicBezTo>
                    <a:cubicBezTo>
                      <a:pt x="347" y="276"/>
                      <a:pt x="359" y="284"/>
                      <a:pt x="374" y="280"/>
                    </a:cubicBezTo>
                    <a:cubicBezTo>
                      <a:pt x="392" y="276"/>
                      <a:pt x="408" y="265"/>
                      <a:pt x="422" y="254"/>
                    </a:cubicBezTo>
                    <a:cubicBezTo>
                      <a:pt x="434" y="244"/>
                      <a:pt x="445" y="235"/>
                      <a:pt x="455" y="224"/>
                    </a:cubicBezTo>
                    <a:cubicBezTo>
                      <a:pt x="467" y="212"/>
                      <a:pt x="477" y="199"/>
                      <a:pt x="487" y="185"/>
                    </a:cubicBezTo>
                    <a:cubicBezTo>
                      <a:pt x="501" y="166"/>
                      <a:pt x="515" y="146"/>
                      <a:pt x="529" y="127"/>
                    </a:cubicBezTo>
                    <a:cubicBezTo>
                      <a:pt x="540" y="113"/>
                      <a:pt x="551" y="99"/>
                      <a:pt x="563" y="85"/>
                    </a:cubicBezTo>
                    <a:cubicBezTo>
                      <a:pt x="574" y="72"/>
                      <a:pt x="585" y="59"/>
                      <a:pt x="597" y="46"/>
                    </a:cubicBezTo>
                    <a:cubicBezTo>
                      <a:pt x="615" y="29"/>
                      <a:pt x="635" y="15"/>
                      <a:pt x="659" y="8"/>
                    </a:cubicBezTo>
                    <a:cubicBezTo>
                      <a:pt x="673" y="4"/>
                      <a:pt x="688" y="1"/>
                      <a:pt x="703" y="7"/>
                    </a:cubicBezTo>
                    <a:cubicBezTo>
                      <a:pt x="708" y="10"/>
                      <a:pt x="714" y="13"/>
                      <a:pt x="719" y="16"/>
                    </a:cubicBezTo>
                    <a:cubicBezTo>
                      <a:pt x="724" y="20"/>
                      <a:pt x="725" y="19"/>
                      <a:pt x="727" y="14"/>
                    </a:cubicBezTo>
                    <a:cubicBezTo>
                      <a:pt x="730" y="7"/>
                      <a:pt x="731" y="7"/>
                      <a:pt x="739" y="7"/>
                    </a:cubicBezTo>
                    <a:cubicBezTo>
                      <a:pt x="761" y="7"/>
                      <a:pt x="783" y="7"/>
                      <a:pt x="805" y="7"/>
                    </a:cubicBezTo>
                    <a:cubicBezTo>
                      <a:pt x="807" y="7"/>
                      <a:pt x="808" y="6"/>
                      <a:pt x="810" y="7"/>
                    </a:cubicBezTo>
                    <a:cubicBezTo>
                      <a:pt x="812" y="7"/>
                      <a:pt x="814" y="7"/>
                      <a:pt x="815" y="9"/>
                    </a:cubicBezTo>
                    <a:cubicBezTo>
                      <a:pt x="816" y="9"/>
                      <a:pt x="816" y="12"/>
                      <a:pt x="815" y="13"/>
                    </a:cubicBezTo>
                    <a:cubicBezTo>
                      <a:pt x="809" y="25"/>
                      <a:pt x="802" y="37"/>
                      <a:pt x="795" y="50"/>
                    </a:cubicBezTo>
                    <a:cubicBezTo>
                      <a:pt x="787" y="64"/>
                      <a:pt x="779" y="79"/>
                      <a:pt x="772" y="94"/>
                    </a:cubicBezTo>
                    <a:cubicBezTo>
                      <a:pt x="762" y="112"/>
                      <a:pt x="752" y="130"/>
                      <a:pt x="743" y="148"/>
                    </a:cubicBezTo>
                    <a:cubicBezTo>
                      <a:pt x="738" y="157"/>
                      <a:pt x="733" y="167"/>
                      <a:pt x="728" y="176"/>
                    </a:cubicBezTo>
                    <a:cubicBezTo>
                      <a:pt x="719" y="193"/>
                      <a:pt x="710" y="210"/>
                      <a:pt x="701" y="227"/>
                    </a:cubicBezTo>
                    <a:cubicBezTo>
                      <a:pt x="697" y="235"/>
                      <a:pt x="692" y="243"/>
                      <a:pt x="688" y="251"/>
                    </a:cubicBezTo>
                    <a:cubicBezTo>
                      <a:pt x="687" y="253"/>
                      <a:pt x="688" y="257"/>
                      <a:pt x="689" y="258"/>
                    </a:cubicBezTo>
                    <a:cubicBezTo>
                      <a:pt x="691" y="259"/>
                      <a:pt x="695" y="259"/>
                      <a:pt x="696" y="258"/>
                    </a:cubicBezTo>
                    <a:cubicBezTo>
                      <a:pt x="710" y="249"/>
                      <a:pt x="721" y="238"/>
                      <a:pt x="731" y="225"/>
                    </a:cubicBezTo>
                    <a:cubicBezTo>
                      <a:pt x="744" y="210"/>
                      <a:pt x="755" y="193"/>
                      <a:pt x="763" y="174"/>
                    </a:cubicBezTo>
                    <a:cubicBezTo>
                      <a:pt x="766" y="169"/>
                      <a:pt x="769" y="167"/>
                      <a:pt x="776" y="168"/>
                    </a:cubicBezTo>
                    <a:cubicBezTo>
                      <a:pt x="783" y="169"/>
                      <a:pt x="790" y="168"/>
                      <a:pt x="798" y="168"/>
                    </a:cubicBezTo>
                    <a:cubicBezTo>
                      <a:pt x="802" y="167"/>
                      <a:pt x="805" y="171"/>
                      <a:pt x="803" y="174"/>
                    </a:cubicBezTo>
                    <a:cubicBezTo>
                      <a:pt x="793" y="195"/>
                      <a:pt x="782" y="216"/>
                      <a:pt x="768" y="234"/>
                    </a:cubicBezTo>
                    <a:cubicBezTo>
                      <a:pt x="757" y="249"/>
                      <a:pt x="745" y="263"/>
                      <a:pt x="732" y="276"/>
                    </a:cubicBezTo>
                    <a:cubicBezTo>
                      <a:pt x="718" y="291"/>
                      <a:pt x="702" y="304"/>
                      <a:pt x="686" y="317"/>
                    </a:cubicBezTo>
                    <a:cubicBezTo>
                      <a:pt x="673" y="327"/>
                      <a:pt x="657" y="334"/>
                      <a:pt x="640" y="338"/>
                    </a:cubicBezTo>
                    <a:cubicBezTo>
                      <a:pt x="628" y="341"/>
                      <a:pt x="615" y="341"/>
                      <a:pt x="604" y="333"/>
                    </a:cubicBezTo>
                    <a:cubicBezTo>
                      <a:pt x="596" y="329"/>
                      <a:pt x="592" y="321"/>
                      <a:pt x="591" y="313"/>
                    </a:cubicBezTo>
                    <a:cubicBezTo>
                      <a:pt x="590" y="310"/>
                      <a:pt x="589" y="308"/>
                      <a:pt x="588" y="305"/>
                    </a:cubicBezTo>
                    <a:cubicBezTo>
                      <a:pt x="586" y="307"/>
                      <a:pt x="584" y="308"/>
                      <a:pt x="582" y="309"/>
                    </a:cubicBezTo>
                    <a:cubicBezTo>
                      <a:pt x="566" y="325"/>
                      <a:pt x="546" y="335"/>
                      <a:pt x="524" y="339"/>
                    </a:cubicBezTo>
                    <a:cubicBezTo>
                      <a:pt x="505" y="341"/>
                      <a:pt x="487" y="338"/>
                      <a:pt x="474" y="324"/>
                    </a:cubicBezTo>
                    <a:cubicBezTo>
                      <a:pt x="465" y="315"/>
                      <a:pt x="460" y="304"/>
                      <a:pt x="460" y="291"/>
                    </a:cubicBezTo>
                    <a:cubicBezTo>
                      <a:pt x="459" y="284"/>
                      <a:pt x="460" y="277"/>
                      <a:pt x="460" y="269"/>
                    </a:cubicBezTo>
                    <a:cubicBezTo>
                      <a:pt x="460" y="268"/>
                      <a:pt x="460" y="267"/>
                      <a:pt x="460" y="264"/>
                    </a:cubicBezTo>
                    <a:close/>
                    <a:moveTo>
                      <a:pt x="561" y="245"/>
                    </a:moveTo>
                    <a:cubicBezTo>
                      <a:pt x="562" y="246"/>
                      <a:pt x="562" y="246"/>
                      <a:pt x="562" y="246"/>
                    </a:cubicBezTo>
                    <a:cubicBezTo>
                      <a:pt x="562" y="247"/>
                      <a:pt x="562" y="248"/>
                      <a:pt x="562" y="249"/>
                    </a:cubicBezTo>
                    <a:cubicBezTo>
                      <a:pt x="562" y="254"/>
                      <a:pt x="562" y="259"/>
                      <a:pt x="567" y="261"/>
                    </a:cubicBezTo>
                    <a:cubicBezTo>
                      <a:pt x="572" y="264"/>
                      <a:pt x="577" y="262"/>
                      <a:pt x="581" y="259"/>
                    </a:cubicBezTo>
                    <a:cubicBezTo>
                      <a:pt x="588" y="253"/>
                      <a:pt x="596" y="247"/>
                      <a:pt x="602" y="239"/>
                    </a:cubicBezTo>
                    <a:cubicBezTo>
                      <a:pt x="615" y="221"/>
                      <a:pt x="627" y="201"/>
                      <a:pt x="639" y="182"/>
                    </a:cubicBezTo>
                    <a:cubicBezTo>
                      <a:pt x="648" y="166"/>
                      <a:pt x="657" y="150"/>
                      <a:pt x="666" y="133"/>
                    </a:cubicBezTo>
                    <a:cubicBezTo>
                      <a:pt x="676" y="115"/>
                      <a:pt x="687" y="96"/>
                      <a:pt x="696" y="77"/>
                    </a:cubicBezTo>
                    <a:cubicBezTo>
                      <a:pt x="699" y="71"/>
                      <a:pt x="700" y="64"/>
                      <a:pt x="701" y="57"/>
                    </a:cubicBezTo>
                    <a:cubicBezTo>
                      <a:pt x="701" y="51"/>
                      <a:pt x="695" y="47"/>
                      <a:pt x="689" y="50"/>
                    </a:cubicBezTo>
                    <a:cubicBezTo>
                      <a:pt x="683" y="53"/>
                      <a:pt x="677" y="57"/>
                      <a:pt x="672" y="61"/>
                    </a:cubicBezTo>
                    <a:cubicBezTo>
                      <a:pt x="664" y="68"/>
                      <a:pt x="656" y="75"/>
                      <a:pt x="650" y="83"/>
                    </a:cubicBezTo>
                    <a:cubicBezTo>
                      <a:pt x="635" y="102"/>
                      <a:pt x="620" y="120"/>
                      <a:pt x="607" y="140"/>
                    </a:cubicBezTo>
                    <a:cubicBezTo>
                      <a:pt x="592" y="163"/>
                      <a:pt x="579" y="187"/>
                      <a:pt x="570" y="212"/>
                    </a:cubicBezTo>
                    <a:cubicBezTo>
                      <a:pt x="567" y="223"/>
                      <a:pt x="564" y="234"/>
                      <a:pt x="561" y="245"/>
                    </a:cubicBezTo>
                    <a:close/>
                    <a:moveTo>
                      <a:pt x="109" y="267"/>
                    </a:moveTo>
                    <a:cubicBezTo>
                      <a:pt x="113" y="266"/>
                      <a:pt x="116" y="265"/>
                      <a:pt x="119" y="263"/>
                    </a:cubicBezTo>
                    <a:cubicBezTo>
                      <a:pt x="135" y="256"/>
                      <a:pt x="147" y="244"/>
                      <a:pt x="157" y="231"/>
                    </a:cubicBezTo>
                    <a:cubicBezTo>
                      <a:pt x="174" y="211"/>
                      <a:pt x="188" y="190"/>
                      <a:pt x="199" y="166"/>
                    </a:cubicBezTo>
                    <a:cubicBezTo>
                      <a:pt x="201" y="161"/>
                      <a:pt x="201" y="159"/>
                      <a:pt x="195" y="157"/>
                    </a:cubicBezTo>
                    <a:cubicBezTo>
                      <a:pt x="180" y="150"/>
                      <a:pt x="165" y="141"/>
                      <a:pt x="153" y="128"/>
                    </a:cubicBezTo>
                    <a:cubicBezTo>
                      <a:pt x="150" y="125"/>
                      <a:pt x="148" y="125"/>
                      <a:pt x="146" y="128"/>
                    </a:cubicBezTo>
                    <a:cubicBezTo>
                      <a:pt x="142" y="134"/>
                      <a:pt x="138" y="140"/>
                      <a:pt x="134" y="145"/>
                    </a:cubicBezTo>
                    <a:cubicBezTo>
                      <a:pt x="118" y="170"/>
                      <a:pt x="105" y="195"/>
                      <a:pt x="98" y="223"/>
                    </a:cubicBezTo>
                    <a:cubicBezTo>
                      <a:pt x="95" y="234"/>
                      <a:pt x="94" y="244"/>
                      <a:pt x="96" y="255"/>
                    </a:cubicBezTo>
                    <a:cubicBezTo>
                      <a:pt x="97" y="261"/>
                      <a:pt x="103" y="266"/>
                      <a:pt x="109" y="267"/>
                    </a:cubicBezTo>
                    <a:close/>
                    <a:moveTo>
                      <a:pt x="235" y="72"/>
                    </a:moveTo>
                    <a:cubicBezTo>
                      <a:pt x="234" y="68"/>
                      <a:pt x="234" y="65"/>
                      <a:pt x="233" y="63"/>
                    </a:cubicBezTo>
                    <a:cubicBezTo>
                      <a:pt x="229" y="55"/>
                      <a:pt x="219" y="52"/>
                      <a:pt x="210" y="55"/>
                    </a:cubicBezTo>
                    <a:cubicBezTo>
                      <a:pt x="197" y="59"/>
                      <a:pt x="189" y="68"/>
                      <a:pt x="183" y="79"/>
                    </a:cubicBezTo>
                    <a:cubicBezTo>
                      <a:pt x="177" y="90"/>
                      <a:pt x="179" y="100"/>
                      <a:pt x="187" y="110"/>
                    </a:cubicBezTo>
                    <a:cubicBezTo>
                      <a:pt x="194" y="118"/>
                      <a:pt x="203" y="122"/>
                      <a:pt x="213" y="125"/>
                    </a:cubicBezTo>
                    <a:cubicBezTo>
                      <a:pt x="216" y="126"/>
                      <a:pt x="219" y="125"/>
                      <a:pt x="220" y="122"/>
                    </a:cubicBezTo>
                    <a:cubicBezTo>
                      <a:pt x="223" y="114"/>
                      <a:pt x="226" y="107"/>
                      <a:pt x="229" y="99"/>
                    </a:cubicBezTo>
                    <a:cubicBezTo>
                      <a:pt x="231" y="90"/>
                      <a:pt x="233" y="81"/>
                      <a:pt x="23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5065269B-C3C4-AD6A-88B7-7947E70CCE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0" y="1705"/>
                <a:ext cx="1994" cy="1582"/>
              </a:xfrm>
              <a:custGeom>
                <a:avLst/>
                <a:gdLst>
                  <a:gd name="T0" fmla="*/ 438 w 840"/>
                  <a:gd name="T1" fmla="*/ 52 h 664"/>
                  <a:gd name="T2" fmla="*/ 395 w 840"/>
                  <a:gd name="T3" fmla="*/ 77 h 664"/>
                  <a:gd name="T4" fmla="*/ 308 w 840"/>
                  <a:gd name="T5" fmla="*/ 154 h 664"/>
                  <a:gd name="T6" fmla="*/ 236 w 840"/>
                  <a:gd name="T7" fmla="*/ 243 h 664"/>
                  <a:gd name="T8" fmla="*/ 183 w 840"/>
                  <a:gd name="T9" fmla="*/ 326 h 664"/>
                  <a:gd name="T10" fmla="*/ 135 w 840"/>
                  <a:gd name="T11" fmla="*/ 426 h 664"/>
                  <a:gd name="T12" fmla="*/ 111 w 840"/>
                  <a:gd name="T13" fmla="*/ 510 h 664"/>
                  <a:gd name="T14" fmla="*/ 119 w 840"/>
                  <a:gd name="T15" fmla="*/ 582 h 664"/>
                  <a:gd name="T16" fmla="*/ 184 w 840"/>
                  <a:gd name="T17" fmla="*/ 604 h 664"/>
                  <a:gd name="T18" fmla="*/ 268 w 840"/>
                  <a:gd name="T19" fmla="*/ 544 h 664"/>
                  <a:gd name="T20" fmla="*/ 316 w 840"/>
                  <a:gd name="T21" fmla="*/ 467 h 664"/>
                  <a:gd name="T22" fmla="*/ 331 w 840"/>
                  <a:gd name="T23" fmla="*/ 386 h 664"/>
                  <a:gd name="T24" fmla="*/ 268 w 840"/>
                  <a:gd name="T25" fmla="*/ 419 h 664"/>
                  <a:gd name="T26" fmla="*/ 250 w 840"/>
                  <a:gd name="T27" fmla="*/ 480 h 664"/>
                  <a:gd name="T28" fmla="*/ 178 w 840"/>
                  <a:gd name="T29" fmla="*/ 530 h 664"/>
                  <a:gd name="T30" fmla="*/ 156 w 840"/>
                  <a:gd name="T31" fmla="*/ 552 h 664"/>
                  <a:gd name="T32" fmla="*/ 154 w 840"/>
                  <a:gd name="T33" fmla="*/ 501 h 664"/>
                  <a:gd name="T34" fmla="*/ 175 w 840"/>
                  <a:gd name="T35" fmla="*/ 437 h 664"/>
                  <a:gd name="T36" fmla="*/ 223 w 840"/>
                  <a:gd name="T37" fmla="*/ 368 h 664"/>
                  <a:gd name="T38" fmla="*/ 289 w 840"/>
                  <a:gd name="T39" fmla="*/ 330 h 664"/>
                  <a:gd name="T40" fmla="*/ 367 w 840"/>
                  <a:gd name="T41" fmla="*/ 384 h 664"/>
                  <a:gd name="T42" fmla="*/ 348 w 840"/>
                  <a:gd name="T43" fmla="*/ 478 h 664"/>
                  <a:gd name="T44" fmla="*/ 282 w 840"/>
                  <a:gd name="T45" fmla="*/ 582 h 664"/>
                  <a:gd name="T46" fmla="*/ 209 w 840"/>
                  <a:gd name="T47" fmla="*/ 641 h 664"/>
                  <a:gd name="T48" fmla="*/ 145 w 840"/>
                  <a:gd name="T49" fmla="*/ 662 h 664"/>
                  <a:gd name="T50" fmla="*/ 67 w 840"/>
                  <a:gd name="T51" fmla="*/ 652 h 664"/>
                  <a:gd name="T52" fmla="*/ 2 w 840"/>
                  <a:gd name="T53" fmla="*/ 556 h 664"/>
                  <a:gd name="T54" fmla="*/ 7 w 840"/>
                  <a:gd name="T55" fmla="*/ 474 h 664"/>
                  <a:gd name="T56" fmla="*/ 35 w 840"/>
                  <a:gd name="T57" fmla="*/ 382 h 664"/>
                  <a:gd name="T58" fmla="*/ 84 w 840"/>
                  <a:gd name="T59" fmla="*/ 287 h 664"/>
                  <a:gd name="T60" fmla="*/ 136 w 840"/>
                  <a:gd name="T61" fmla="*/ 212 h 664"/>
                  <a:gd name="T62" fmla="*/ 220 w 840"/>
                  <a:gd name="T63" fmla="*/ 121 h 664"/>
                  <a:gd name="T64" fmla="*/ 354 w 840"/>
                  <a:gd name="T65" fmla="*/ 29 h 664"/>
                  <a:gd name="T66" fmla="*/ 459 w 840"/>
                  <a:gd name="T67" fmla="*/ 2 h 664"/>
                  <a:gd name="T68" fmla="*/ 520 w 840"/>
                  <a:gd name="T69" fmla="*/ 22 h 664"/>
                  <a:gd name="T70" fmla="*/ 636 w 840"/>
                  <a:gd name="T71" fmla="*/ 0 h 664"/>
                  <a:gd name="T72" fmla="*/ 714 w 840"/>
                  <a:gd name="T73" fmla="*/ 15 h 664"/>
                  <a:gd name="T74" fmla="*/ 818 w 840"/>
                  <a:gd name="T75" fmla="*/ 73 h 664"/>
                  <a:gd name="T76" fmla="*/ 836 w 840"/>
                  <a:gd name="T77" fmla="*/ 92 h 664"/>
                  <a:gd name="T78" fmla="*/ 782 w 840"/>
                  <a:gd name="T79" fmla="*/ 154 h 664"/>
                  <a:gd name="T80" fmla="*/ 771 w 840"/>
                  <a:gd name="T81" fmla="*/ 161 h 664"/>
                  <a:gd name="T82" fmla="*/ 679 w 840"/>
                  <a:gd name="T83" fmla="*/ 101 h 664"/>
                  <a:gd name="T84" fmla="*/ 572 w 840"/>
                  <a:gd name="T85" fmla="*/ 54 h 664"/>
                  <a:gd name="T86" fmla="*/ 531 w 840"/>
                  <a:gd name="T87" fmla="*/ 61 h 664"/>
                  <a:gd name="T88" fmla="*/ 509 w 840"/>
                  <a:gd name="T89" fmla="*/ 170 h 664"/>
                  <a:gd name="T90" fmla="*/ 439 w 840"/>
                  <a:gd name="T91" fmla="*/ 262 h 664"/>
                  <a:gd name="T92" fmla="*/ 342 w 840"/>
                  <a:gd name="T93" fmla="*/ 261 h 664"/>
                  <a:gd name="T94" fmla="*/ 351 w 840"/>
                  <a:gd name="T95" fmla="*/ 173 h 664"/>
                  <a:gd name="T96" fmla="*/ 427 w 840"/>
                  <a:gd name="T97" fmla="*/ 76 h 664"/>
                  <a:gd name="T98" fmla="*/ 462 w 840"/>
                  <a:gd name="T99" fmla="*/ 48 h 664"/>
                  <a:gd name="T100" fmla="*/ 378 w 840"/>
                  <a:gd name="T101" fmla="*/ 246 h 664"/>
                  <a:gd name="T102" fmla="*/ 400 w 840"/>
                  <a:gd name="T103" fmla="*/ 251 h 664"/>
                  <a:gd name="T104" fmla="*/ 484 w 840"/>
                  <a:gd name="T105" fmla="*/ 140 h 664"/>
                  <a:gd name="T106" fmla="*/ 487 w 840"/>
                  <a:gd name="T107" fmla="*/ 76 h 664"/>
                  <a:gd name="T108" fmla="*/ 385 w 840"/>
                  <a:gd name="T109" fmla="*/ 189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40" h="664">
                    <a:moveTo>
                      <a:pt x="462" y="48"/>
                    </a:moveTo>
                    <a:cubicBezTo>
                      <a:pt x="452" y="46"/>
                      <a:pt x="445" y="49"/>
                      <a:pt x="438" y="52"/>
                    </a:cubicBezTo>
                    <a:cubicBezTo>
                      <a:pt x="431" y="55"/>
                      <a:pt x="423" y="59"/>
                      <a:pt x="416" y="63"/>
                    </a:cubicBezTo>
                    <a:cubicBezTo>
                      <a:pt x="409" y="67"/>
                      <a:pt x="402" y="72"/>
                      <a:pt x="395" y="77"/>
                    </a:cubicBezTo>
                    <a:cubicBezTo>
                      <a:pt x="378" y="91"/>
                      <a:pt x="361" y="104"/>
                      <a:pt x="344" y="119"/>
                    </a:cubicBezTo>
                    <a:cubicBezTo>
                      <a:pt x="331" y="130"/>
                      <a:pt x="320" y="142"/>
                      <a:pt x="308" y="154"/>
                    </a:cubicBezTo>
                    <a:cubicBezTo>
                      <a:pt x="297" y="167"/>
                      <a:pt x="285" y="179"/>
                      <a:pt x="275" y="192"/>
                    </a:cubicBezTo>
                    <a:cubicBezTo>
                      <a:pt x="262" y="209"/>
                      <a:pt x="249" y="226"/>
                      <a:pt x="236" y="243"/>
                    </a:cubicBezTo>
                    <a:cubicBezTo>
                      <a:pt x="225" y="258"/>
                      <a:pt x="215" y="274"/>
                      <a:pt x="205" y="290"/>
                    </a:cubicBezTo>
                    <a:cubicBezTo>
                      <a:pt x="197" y="301"/>
                      <a:pt x="190" y="314"/>
                      <a:pt x="183" y="326"/>
                    </a:cubicBezTo>
                    <a:cubicBezTo>
                      <a:pt x="173" y="344"/>
                      <a:pt x="164" y="361"/>
                      <a:pt x="155" y="379"/>
                    </a:cubicBezTo>
                    <a:cubicBezTo>
                      <a:pt x="148" y="394"/>
                      <a:pt x="141" y="410"/>
                      <a:pt x="135" y="426"/>
                    </a:cubicBezTo>
                    <a:cubicBezTo>
                      <a:pt x="130" y="439"/>
                      <a:pt x="125" y="452"/>
                      <a:pt x="121" y="465"/>
                    </a:cubicBezTo>
                    <a:cubicBezTo>
                      <a:pt x="116" y="479"/>
                      <a:pt x="112" y="495"/>
                      <a:pt x="111" y="510"/>
                    </a:cubicBezTo>
                    <a:cubicBezTo>
                      <a:pt x="110" y="520"/>
                      <a:pt x="109" y="530"/>
                      <a:pt x="109" y="539"/>
                    </a:cubicBezTo>
                    <a:cubicBezTo>
                      <a:pt x="109" y="554"/>
                      <a:pt x="111" y="569"/>
                      <a:pt x="119" y="582"/>
                    </a:cubicBezTo>
                    <a:cubicBezTo>
                      <a:pt x="126" y="595"/>
                      <a:pt x="138" y="602"/>
                      <a:pt x="153" y="606"/>
                    </a:cubicBezTo>
                    <a:cubicBezTo>
                      <a:pt x="163" y="608"/>
                      <a:pt x="173" y="606"/>
                      <a:pt x="184" y="604"/>
                    </a:cubicBezTo>
                    <a:cubicBezTo>
                      <a:pt x="198" y="602"/>
                      <a:pt x="210" y="595"/>
                      <a:pt x="222" y="587"/>
                    </a:cubicBezTo>
                    <a:cubicBezTo>
                      <a:pt x="239" y="575"/>
                      <a:pt x="255" y="561"/>
                      <a:pt x="268" y="544"/>
                    </a:cubicBezTo>
                    <a:cubicBezTo>
                      <a:pt x="282" y="529"/>
                      <a:pt x="294" y="512"/>
                      <a:pt x="303" y="494"/>
                    </a:cubicBezTo>
                    <a:cubicBezTo>
                      <a:pt x="308" y="485"/>
                      <a:pt x="312" y="476"/>
                      <a:pt x="316" y="467"/>
                    </a:cubicBezTo>
                    <a:cubicBezTo>
                      <a:pt x="321" y="453"/>
                      <a:pt x="326" y="439"/>
                      <a:pt x="330" y="425"/>
                    </a:cubicBezTo>
                    <a:cubicBezTo>
                      <a:pt x="333" y="412"/>
                      <a:pt x="336" y="399"/>
                      <a:pt x="331" y="386"/>
                    </a:cubicBezTo>
                    <a:cubicBezTo>
                      <a:pt x="329" y="377"/>
                      <a:pt x="321" y="373"/>
                      <a:pt x="312" y="376"/>
                    </a:cubicBezTo>
                    <a:cubicBezTo>
                      <a:pt x="290" y="383"/>
                      <a:pt x="276" y="398"/>
                      <a:pt x="268" y="419"/>
                    </a:cubicBezTo>
                    <a:cubicBezTo>
                      <a:pt x="261" y="438"/>
                      <a:pt x="256" y="457"/>
                      <a:pt x="254" y="476"/>
                    </a:cubicBezTo>
                    <a:cubicBezTo>
                      <a:pt x="254" y="478"/>
                      <a:pt x="252" y="480"/>
                      <a:pt x="250" y="480"/>
                    </a:cubicBezTo>
                    <a:cubicBezTo>
                      <a:pt x="240" y="486"/>
                      <a:pt x="229" y="491"/>
                      <a:pt x="218" y="497"/>
                    </a:cubicBezTo>
                    <a:cubicBezTo>
                      <a:pt x="203" y="506"/>
                      <a:pt x="190" y="517"/>
                      <a:pt x="178" y="530"/>
                    </a:cubicBezTo>
                    <a:cubicBezTo>
                      <a:pt x="172" y="536"/>
                      <a:pt x="166" y="543"/>
                      <a:pt x="160" y="550"/>
                    </a:cubicBezTo>
                    <a:cubicBezTo>
                      <a:pt x="159" y="551"/>
                      <a:pt x="157" y="553"/>
                      <a:pt x="156" y="552"/>
                    </a:cubicBezTo>
                    <a:cubicBezTo>
                      <a:pt x="154" y="551"/>
                      <a:pt x="152" y="549"/>
                      <a:pt x="152" y="547"/>
                    </a:cubicBezTo>
                    <a:cubicBezTo>
                      <a:pt x="152" y="532"/>
                      <a:pt x="151" y="516"/>
                      <a:pt x="154" y="501"/>
                    </a:cubicBezTo>
                    <a:cubicBezTo>
                      <a:pt x="157" y="492"/>
                      <a:pt x="158" y="482"/>
                      <a:pt x="161" y="473"/>
                    </a:cubicBezTo>
                    <a:cubicBezTo>
                      <a:pt x="165" y="461"/>
                      <a:pt x="170" y="449"/>
                      <a:pt x="175" y="437"/>
                    </a:cubicBezTo>
                    <a:cubicBezTo>
                      <a:pt x="179" y="428"/>
                      <a:pt x="184" y="420"/>
                      <a:pt x="189" y="411"/>
                    </a:cubicBezTo>
                    <a:cubicBezTo>
                      <a:pt x="199" y="396"/>
                      <a:pt x="209" y="381"/>
                      <a:pt x="223" y="368"/>
                    </a:cubicBezTo>
                    <a:cubicBezTo>
                      <a:pt x="232" y="361"/>
                      <a:pt x="241" y="354"/>
                      <a:pt x="249" y="347"/>
                    </a:cubicBezTo>
                    <a:cubicBezTo>
                      <a:pt x="261" y="338"/>
                      <a:pt x="275" y="332"/>
                      <a:pt x="289" y="330"/>
                    </a:cubicBezTo>
                    <a:cubicBezTo>
                      <a:pt x="310" y="326"/>
                      <a:pt x="330" y="329"/>
                      <a:pt x="347" y="344"/>
                    </a:cubicBezTo>
                    <a:cubicBezTo>
                      <a:pt x="360" y="354"/>
                      <a:pt x="367" y="368"/>
                      <a:pt x="367" y="384"/>
                    </a:cubicBezTo>
                    <a:cubicBezTo>
                      <a:pt x="366" y="399"/>
                      <a:pt x="365" y="414"/>
                      <a:pt x="362" y="428"/>
                    </a:cubicBezTo>
                    <a:cubicBezTo>
                      <a:pt x="359" y="445"/>
                      <a:pt x="354" y="461"/>
                      <a:pt x="348" y="478"/>
                    </a:cubicBezTo>
                    <a:cubicBezTo>
                      <a:pt x="341" y="498"/>
                      <a:pt x="331" y="516"/>
                      <a:pt x="320" y="534"/>
                    </a:cubicBezTo>
                    <a:cubicBezTo>
                      <a:pt x="309" y="551"/>
                      <a:pt x="296" y="567"/>
                      <a:pt x="282" y="582"/>
                    </a:cubicBezTo>
                    <a:cubicBezTo>
                      <a:pt x="268" y="596"/>
                      <a:pt x="253" y="608"/>
                      <a:pt x="239" y="620"/>
                    </a:cubicBezTo>
                    <a:cubicBezTo>
                      <a:pt x="229" y="628"/>
                      <a:pt x="219" y="635"/>
                      <a:pt x="209" y="641"/>
                    </a:cubicBezTo>
                    <a:cubicBezTo>
                      <a:pt x="197" y="647"/>
                      <a:pt x="184" y="652"/>
                      <a:pt x="171" y="656"/>
                    </a:cubicBezTo>
                    <a:cubicBezTo>
                      <a:pt x="163" y="659"/>
                      <a:pt x="154" y="661"/>
                      <a:pt x="145" y="662"/>
                    </a:cubicBezTo>
                    <a:cubicBezTo>
                      <a:pt x="132" y="664"/>
                      <a:pt x="118" y="664"/>
                      <a:pt x="104" y="662"/>
                    </a:cubicBezTo>
                    <a:cubicBezTo>
                      <a:pt x="91" y="660"/>
                      <a:pt x="79" y="657"/>
                      <a:pt x="67" y="652"/>
                    </a:cubicBezTo>
                    <a:cubicBezTo>
                      <a:pt x="47" y="643"/>
                      <a:pt x="32" y="630"/>
                      <a:pt x="20" y="612"/>
                    </a:cubicBezTo>
                    <a:cubicBezTo>
                      <a:pt x="10" y="595"/>
                      <a:pt x="4" y="576"/>
                      <a:pt x="2" y="556"/>
                    </a:cubicBezTo>
                    <a:cubicBezTo>
                      <a:pt x="1" y="547"/>
                      <a:pt x="0" y="538"/>
                      <a:pt x="1" y="530"/>
                    </a:cubicBezTo>
                    <a:cubicBezTo>
                      <a:pt x="2" y="511"/>
                      <a:pt x="4" y="492"/>
                      <a:pt x="7" y="474"/>
                    </a:cubicBezTo>
                    <a:cubicBezTo>
                      <a:pt x="9" y="459"/>
                      <a:pt x="12" y="445"/>
                      <a:pt x="17" y="431"/>
                    </a:cubicBezTo>
                    <a:cubicBezTo>
                      <a:pt x="22" y="415"/>
                      <a:pt x="28" y="399"/>
                      <a:pt x="35" y="382"/>
                    </a:cubicBezTo>
                    <a:cubicBezTo>
                      <a:pt x="41" y="368"/>
                      <a:pt x="47" y="353"/>
                      <a:pt x="54" y="340"/>
                    </a:cubicBezTo>
                    <a:cubicBezTo>
                      <a:pt x="64" y="322"/>
                      <a:pt x="74" y="304"/>
                      <a:pt x="84" y="287"/>
                    </a:cubicBezTo>
                    <a:cubicBezTo>
                      <a:pt x="91" y="275"/>
                      <a:pt x="98" y="264"/>
                      <a:pt x="106" y="252"/>
                    </a:cubicBezTo>
                    <a:cubicBezTo>
                      <a:pt x="116" y="239"/>
                      <a:pt x="125" y="225"/>
                      <a:pt x="136" y="212"/>
                    </a:cubicBezTo>
                    <a:cubicBezTo>
                      <a:pt x="154" y="191"/>
                      <a:pt x="172" y="170"/>
                      <a:pt x="191" y="149"/>
                    </a:cubicBezTo>
                    <a:cubicBezTo>
                      <a:pt x="200" y="139"/>
                      <a:pt x="210" y="130"/>
                      <a:pt x="220" y="121"/>
                    </a:cubicBezTo>
                    <a:cubicBezTo>
                      <a:pt x="242" y="101"/>
                      <a:pt x="265" y="83"/>
                      <a:pt x="289" y="66"/>
                    </a:cubicBezTo>
                    <a:cubicBezTo>
                      <a:pt x="310" y="52"/>
                      <a:pt x="331" y="40"/>
                      <a:pt x="354" y="29"/>
                    </a:cubicBezTo>
                    <a:cubicBezTo>
                      <a:pt x="372" y="21"/>
                      <a:pt x="390" y="14"/>
                      <a:pt x="409" y="9"/>
                    </a:cubicBezTo>
                    <a:cubicBezTo>
                      <a:pt x="426" y="5"/>
                      <a:pt x="442" y="2"/>
                      <a:pt x="459" y="2"/>
                    </a:cubicBezTo>
                    <a:cubicBezTo>
                      <a:pt x="477" y="3"/>
                      <a:pt x="494" y="8"/>
                      <a:pt x="508" y="20"/>
                    </a:cubicBezTo>
                    <a:cubicBezTo>
                      <a:pt x="512" y="23"/>
                      <a:pt x="516" y="23"/>
                      <a:pt x="520" y="22"/>
                    </a:cubicBezTo>
                    <a:cubicBezTo>
                      <a:pt x="539" y="14"/>
                      <a:pt x="559" y="9"/>
                      <a:pt x="580" y="5"/>
                    </a:cubicBezTo>
                    <a:cubicBezTo>
                      <a:pt x="598" y="2"/>
                      <a:pt x="617" y="0"/>
                      <a:pt x="636" y="0"/>
                    </a:cubicBezTo>
                    <a:cubicBezTo>
                      <a:pt x="649" y="1"/>
                      <a:pt x="663" y="3"/>
                      <a:pt x="676" y="5"/>
                    </a:cubicBezTo>
                    <a:cubicBezTo>
                      <a:pt x="689" y="8"/>
                      <a:pt x="702" y="11"/>
                      <a:pt x="714" y="15"/>
                    </a:cubicBezTo>
                    <a:cubicBezTo>
                      <a:pt x="727" y="20"/>
                      <a:pt x="739" y="26"/>
                      <a:pt x="751" y="33"/>
                    </a:cubicBezTo>
                    <a:cubicBezTo>
                      <a:pt x="774" y="46"/>
                      <a:pt x="796" y="60"/>
                      <a:pt x="818" y="73"/>
                    </a:cubicBezTo>
                    <a:cubicBezTo>
                      <a:pt x="823" y="77"/>
                      <a:pt x="829" y="80"/>
                      <a:pt x="834" y="82"/>
                    </a:cubicBezTo>
                    <a:cubicBezTo>
                      <a:pt x="840" y="86"/>
                      <a:pt x="840" y="88"/>
                      <a:pt x="836" y="92"/>
                    </a:cubicBezTo>
                    <a:cubicBezTo>
                      <a:pt x="824" y="105"/>
                      <a:pt x="813" y="118"/>
                      <a:pt x="802" y="131"/>
                    </a:cubicBezTo>
                    <a:cubicBezTo>
                      <a:pt x="795" y="138"/>
                      <a:pt x="789" y="146"/>
                      <a:pt x="782" y="154"/>
                    </a:cubicBezTo>
                    <a:cubicBezTo>
                      <a:pt x="782" y="155"/>
                      <a:pt x="781" y="156"/>
                      <a:pt x="781" y="157"/>
                    </a:cubicBezTo>
                    <a:cubicBezTo>
                      <a:pt x="778" y="162"/>
                      <a:pt x="775" y="163"/>
                      <a:pt x="771" y="161"/>
                    </a:cubicBezTo>
                    <a:cubicBezTo>
                      <a:pt x="756" y="152"/>
                      <a:pt x="741" y="145"/>
                      <a:pt x="727" y="136"/>
                    </a:cubicBezTo>
                    <a:cubicBezTo>
                      <a:pt x="710" y="125"/>
                      <a:pt x="695" y="112"/>
                      <a:pt x="679" y="101"/>
                    </a:cubicBezTo>
                    <a:cubicBezTo>
                      <a:pt x="659" y="86"/>
                      <a:pt x="639" y="72"/>
                      <a:pt x="617" y="64"/>
                    </a:cubicBezTo>
                    <a:cubicBezTo>
                      <a:pt x="602" y="58"/>
                      <a:pt x="588" y="54"/>
                      <a:pt x="572" y="54"/>
                    </a:cubicBezTo>
                    <a:cubicBezTo>
                      <a:pt x="560" y="55"/>
                      <a:pt x="547" y="55"/>
                      <a:pt x="535" y="55"/>
                    </a:cubicBezTo>
                    <a:cubicBezTo>
                      <a:pt x="531" y="55"/>
                      <a:pt x="531" y="57"/>
                      <a:pt x="531" y="61"/>
                    </a:cubicBezTo>
                    <a:cubicBezTo>
                      <a:pt x="530" y="73"/>
                      <a:pt x="530" y="86"/>
                      <a:pt x="529" y="99"/>
                    </a:cubicBezTo>
                    <a:cubicBezTo>
                      <a:pt x="527" y="124"/>
                      <a:pt x="520" y="148"/>
                      <a:pt x="509" y="170"/>
                    </a:cubicBezTo>
                    <a:cubicBezTo>
                      <a:pt x="498" y="193"/>
                      <a:pt x="485" y="215"/>
                      <a:pt x="468" y="234"/>
                    </a:cubicBezTo>
                    <a:cubicBezTo>
                      <a:pt x="459" y="244"/>
                      <a:pt x="450" y="254"/>
                      <a:pt x="439" y="262"/>
                    </a:cubicBezTo>
                    <a:cubicBezTo>
                      <a:pt x="424" y="274"/>
                      <a:pt x="408" y="283"/>
                      <a:pt x="389" y="286"/>
                    </a:cubicBezTo>
                    <a:cubicBezTo>
                      <a:pt x="370" y="289"/>
                      <a:pt x="350" y="278"/>
                      <a:pt x="342" y="261"/>
                    </a:cubicBezTo>
                    <a:cubicBezTo>
                      <a:pt x="335" y="247"/>
                      <a:pt x="334" y="232"/>
                      <a:pt x="337" y="217"/>
                    </a:cubicBezTo>
                    <a:cubicBezTo>
                      <a:pt x="340" y="202"/>
                      <a:pt x="344" y="187"/>
                      <a:pt x="351" y="173"/>
                    </a:cubicBezTo>
                    <a:cubicBezTo>
                      <a:pt x="359" y="159"/>
                      <a:pt x="367" y="145"/>
                      <a:pt x="376" y="132"/>
                    </a:cubicBezTo>
                    <a:cubicBezTo>
                      <a:pt x="391" y="111"/>
                      <a:pt x="408" y="93"/>
                      <a:pt x="427" y="76"/>
                    </a:cubicBezTo>
                    <a:cubicBezTo>
                      <a:pt x="437" y="68"/>
                      <a:pt x="448" y="60"/>
                      <a:pt x="458" y="52"/>
                    </a:cubicBezTo>
                    <a:cubicBezTo>
                      <a:pt x="460" y="51"/>
                      <a:pt x="460" y="50"/>
                      <a:pt x="462" y="48"/>
                    </a:cubicBezTo>
                    <a:close/>
                    <a:moveTo>
                      <a:pt x="374" y="228"/>
                    </a:moveTo>
                    <a:cubicBezTo>
                      <a:pt x="375" y="234"/>
                      <a:pt x="376" y="240"/>
                      <a:pt x="378" y="246"/>
                    </a:cubicBezTo>
                    <a:cubicBezTo>
                      <a:pt x="380" y="250"/>
                      <a:pt x="382" y="255"/>
                      <a:pt x="388" y="255"/>
                    </a:cubicBezTo>
                    <a:cubicBezTo>
                      <a:pt x="392" y="254"/>
                      <a:pt x="396" y="253"/>
                      <a:pt x="400" y="251"/>
                    </a:cubicBezTo>
                    <a:cubicBezTo>
                      <a:pt x="417" y="241"/>
                      <a:pt x="431" y="227"/>
                      <a:pt x="443" y="212"/>
                    </a:cubicBezTo>
                    <a:cubicBezTo>
                      <a:pt x="461" y="190"/>
                      <a:pt x="475" y="166"/>
                      <a:pt x="484" y="140"/>
                    </a:cubicBezTo>
                    <a:cubicBezTo>
                      <a:pt x="490" y="120"/>
                      <a:pt x="494" y="101"/>
                      <a:pt x="495" y="80"/>
                    </a:cubicBezTo>
                    <a:cubicBezTo>
                      <a:pt x="495" y="73"/>
                      <a:pt x="493" y="72"/>
                      <a:pt x="487" y="76"/>
                    </a:cubicBezTo>
                    <a:cubicBezTo>
                      <a:pt x="466" y="87"/>
                      <a:pt x="449" y="101"/>
                      <a:pt x="434" y="118"/>
                    </a:cubicBezTo>
                    <a:cubicBezTo>
                      <a:pt x="415" y="140"/>
                      <a:pt x="398" y="163"/>
                      <a:pt x="385" y="189"/>
                    </a:cubicBezTo>
                    <a:cubicBezTo>
                      <a:pt x="379" y="201"/>
                      <a:pt x="375" y="214"/>
                      <a:pt x="374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8">
                <a:extLst>
                  <a:ext uri="{FF2B5EF4-FFF2-40B4-BE49-F238E27FC236}">
                    <a16:creationId xmlns:a16="http://schemas.microsoft.com/office/drawing/2014/main" id="{93917FCB-DA56-4F0C-4BEC-78BD2D5F5535}"/>
                  </a:ext>
                </a:extLst>
              </p:cNvPr>
              <p:cNvSpPr/>
              <p:nvPr/>
            </p:nvSpPr>
            <p:spPr bwMode="auto">
              <a:xfrm>
                <a:off x="3356" y="1715"/>
                <a:ext cx="2316" cy="1586"/>
              </a:xfrm>
              <a:custGeom>
                <a:avLst/>
                <a:gdLst>
                  <a:gd name="T0" fmla="*/ 129 w 976"/>
                  <a:gd name="T1" fmla="*/ 543 h 666"/>
                  <a:gd name="T2" fmla="*/ 197 w 976"/>
                  <a:gd name="T3" fmla="*/ 607 h 666"/>
                  <a:gd name="T4" fmla="*/ 295 w 976"/>
                  <a:gd name="T5" fmla="*/ 611 h 666"/>
                  <a:gd name="T6" fmla="*/ 423 w 976"/>
                  <a:gd name="T7" fmla="*/ 579 h 666"/>
                  <a:gd name="T8" fmla="*/ 512 w 976"/>
                  <a:gd name="T9" fmla="*/ 555 h 666"/>
                  <a:gd name="T10" fmla="*/ 604 w 976"/>
                  <a:gd name="T11" fmla="*/ 538 h 666"/>
                  <a:gd name="T12" fmla="*/ 724 w 976"/>
                  <a:gd name="T13" fmla="*/ 533 h 666"/>
                  <a:gd name="T14" fmla="*/ 839 w 976"/>
                  <a:gd name="T15" fmla="*/ 557 h 666"/>
                  <a:gd name="T16" fmla="*/ 914 w 976"/>
                  <a:gd name="T17" fmla="*/ 598 h 666"/>
                  <a:gd name="T18" fmla="*/ 974 w 976"/>
                  <a:gd name="T19" fmla="*/ 660 h 666"/>
                  <a:gd name="T20" fmla="*/ 970 w 976"/>
                  <a:gd name="T21" fmla="*/ 665 h 666"/>
                  <a:gd name="T22" fmla="*/ 892 w 976"/>
                  <a:gd name="T23" fmla="*/ 646 h 666"/>
                  <a:gd name="T24" fmla="*/ 828 w 976"/>
                  <a:gd name="T25" fmla="*/ 641 h 666"/>
                  <a:gd name="T26" fmla="*/ 755 w 976"/>
                  <a:gd name="T27" fmla="*/ 649 h 666"/>
                  <a:gd name="T28" fmla="*/ 707 w 976"/>
                  <a:gd name="T29" fmla="*/ 658 h 666"/>
                  <a:gd name="T30" fmla="*/ 643 w 976"/>
                  <a:gd name="T31" fmla="*/ 606 h 666"/>
                  <a:gd name="T32" fmla="*/ 569 w 976"/>
                  <a:gd name="T33" fmla="*/ 593 h 666"/>
                  <a:gd name="T34" fmla="*/ 473 w 976"/>
                  <a:gd name="T35" fmla="*/ 605 h 666"/>
                  <a:gd name="T36" fmla="*/ 353 w 976"/>
                  <a:gd name="T37" fmla="*/ 633 h 666"/>
                  <a:gd name="T38" fmla="*/ 253 w 976"/>
                  <a:gd name="T39" fmla="*/ 657 h 666"/>
                  <a:gd name="T40" fmla="*/ 127 w 976"/>
                  <a:gd name="T41" fmla="*/ 656 h 666"/>
                  <a:gd name="T42" fmla="*/ 37 w 976"/>
                  <a:gd name="T43" fmla="*/ 595 h 666"/>
                  <a:gd name="T44" fmla="*/ 1 w 976"/>
                  <a:gd name="T45" fmla="*/ 504 h 666"/>
                  <a:gd name="T46" fmla="*/ 6 w 976"/>
                  <a:gd name="T47" fmla="*/ 425 h 666"/>
                  <a:gd name="T48" fmla="*/ 39 w 976"/>
                  <a:gd name="T49" fmla="*/ 334 h 666"/>
                  <a:gd name="T50" fmla="*/ 95 w 976"/>
                  <a:gd name="T51" fmla="*/ 234 h 666"/>
                  <a:gd name="T52" fmla="*/ 185 w 976"/>
                  <a:gd name="T53" fmla="*/ 124 h 666"/>
                  <a:gd name="T54" fmla="*/ 288 w 976"/>
                  <a:gd name="T55" fmla="*/ 42 h 666"/>
                  <a:gd name="T56" fmla="*/ 370 w 976"/>
                  <a:gd name="T57" fmla="*/ 7 h 666"/>
                  <a:gd name="T58" fmla="*/ 460 w 976"/>
                  <a:gd name="T59" fmla="*/ 13 h 666"/>
                  <a:gd name="T60" fmla="*/ 477 w 976"/>
                  <a:gd name="T61" fmla="*/ 80 h 666"/>
                  <a:gd name="T62" fmla="*/ 434 w 976"/>
                  <a:gd name="T63" fmla="*/ 133 h 666"/>
                  <a:gd name="T64" fmla="*/ 397 w 976"/>
                  <a:gd name="T65" fmla="*/ 79 h 666"/>
                  <a:gd name="T66" fmla="*/ 440 w 976"/>
                  <a:gd name="T67" fmla="*/ 52 h 666"/>
                  <a:gd name="T68" fmla="*/ 419 w 976"/>
                  <a:gd name="T69" fmla="*/ 37 h 666"/>
                  <a:gd name="T70" fmla="*/ 352 w 976"/>
                  <a:gd name="T71" fmla="*/ 76 h 666"/>
                  <a:gd name="T72" fmla="*/ 255 w 976"/>
                  <a:gd name="T73" fmla="*/ 175 h 666"/>
                  <a:gd name="T74" fmla="*/ 171 w 976"/>
                  <a:gd name="T75" fmla="*/ 310 h 666"/>
                  <a:gd name="T76" fmla="*/ 133 w 976"/>
                  <a:gd name="T77" fmla="*/ 408 h 666"/>
                  <a:gd name="T78" fmla="*/ 121 w 976"/>
                  <a:gd name="T79" fmla="*/ 488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6" h="666">
                    <a:moveTo>
                      <a:pt x="121" y="488"/>
                    </a:moveTo>
                    <a:cubicBezTo>
                      <a:pt x="119" y="506"/>
                      <a:pt x="123" y="525"/>
                      <a:pt x="129" y="543"/>
                    </a:cubicBezTo>
                    <a:cubicBezTo>
                      <a:pt x="133" y="557"/>
                      <a:pt x="140" y="570"/>
                      <a:pt x="150" y="580"/>
                    </a:cubicBezTo>
                    <a:cubicBezTo>
                      <a:pt x="163" y="594"/>
                      <a:pt x="179" y="603"/>
                      <a:pt x="197" y="607"/>
                    </a:cubicBezTo>
                    <a:cubicBezTo>
                      <a:pt x="209" y="610"/>
                      <a:pt x="222" y="612"/>
                      <a:pt x="235" y="613"/>
                    </a:cubicBezTo>
                    <a:cubicBezTo>
                      <a:pt x="255" y="616"/>
                      <a:pt x="275" y="614"/>
                      <a:pt x="295" y="611"/>
                    </a:cubicBezTo>
                    <a:cubicBezTo>
                      <a:pt x="325" y="606"/>
                      <a:pt x="354" y="598"/>
                      <a:pt x="384" y="590"/>
                    </a:cubicBezTo>
                    <a:cubicBezTo>
                      <a:pt x="397" y="586"/>
                      <a:pt x="410" y="583"/>
                      <a:pt x="423" y="579"/>
                    </a:cubicBezTo>
                    <a:cubicBezTo>
                      <a:pt x="439" y="575"/>
                      <a:pt x="455" y="570"/>
                      <a:pt x="471" y="566"/>
                    </a:cubicBezTo>
                    <a:cubicBezTo>
                      <a:pt x="485" y="562"/>
                      <a:pt x="498" y="559"/>
                      <a:pt x="512" y="555"/>
                    </a:cubicBezTo>
                    <a:cubicBezTo>
                      <a:pt x="526" y="552"/>
                      <a:pt x="540" y="548"/>
                      <a:pt x="554" y="546"/>
                    </a:cubicBezTo>
                    <a:cubicBezTo>
                      <a:pt x="570" y="543"/>
                      <a:pt x="587" y="540"/>
                      <a:pt x="604" y="538"/>
                    </a:cubicBezTo>
                    <a:cubicBezTo>
                      <a:pt x="620" y="536"/>
                      <a:pt x="637" y="534"/>
                      <a:pt x="653" y="533"/>
                    </a:cubicBezTo>
                    <a:cubicBezTo>
                      <a:pt x="677" y="532"/>
                      <a:pt x="700" y="531"/>
                      <a:pt x="724" y="533"/>
                    </a:cubicBezTo>
                    <a:cubicBezTo>
                      <a:pt x="745" y="534"/>
                      <a:pt x="766" y="537"/>
                      <a:pt x="787" y="541"/>
                    </a:cubicBezTo>
                    <a:cubicBezTo>
                      <a:pt x="804" y="545"/>
                      <a:pt x="822" y="550"/>
                      <a:pt x="839" y="557"/>
                    </a:cubicBezTo>
                    <a:cubicBezTo>
                      <a:pt x="855" y="563"/>
                      <a:pt x="870" y="571"/>
                      <a:pt x="884" y="579"/>
                    </a:cubicBezTo>
                    <a:cubicBezTo>
                      <a:pt x="895" y="584"/>
                      <a:pt x="905" y="590"/>
                      <a:pt x="914" y="598"/>
                    </a:cubicBezTo>
                    <a:cubicBezTo>
                      <a:pt x="928" y="609"/>
                      <a:pt x="943" y="620"/>
                      <a:pt x="954" y="635"/>
                    </a:cubicBezTo>
                    <a:cubicBezTo>
                      <a:pt x="960" y="643"/>
                      <a:pt x="967" y="651"/>
                      <a:pt x="974" y="660"/>
                    </a:cubicBezTo>
                    <a:cubicBezTo>
                      <a:pt x="975" y="661"/>
                      <a:pt x="975" y="663"/>
                      <a:pt x="976" y="664"/>
                    </a:cubicBezTo>
                    <a:cubicBezTo>
                      <a:pt x="974" y="665"/>
                      <a:pt x="972" y="666"/>
                      <a:pt x="970" y="665"/>
                    </a:cubicBezTo>
                    <a:cubicBezTo>
                      <a:pt x="953" y="661"/>
                      <a:pt x="936" y="656"/>
                      <a:pt x="919" y="651"/>
                    </a:cubicBezTo>
                    <a:cubicBezTo>
                      <a:pt x="910" y="649"/>
                      <a:pt x="901" y="648"/>
                      <a:pt x="892" y="646"/>
                    </a:cubicBezTo>
                    <a:cubicBezTo>
                      <a:pt x="881" y="645"/>
                      <a:pt x="871" y="643"/>
                      <a:pt x="860" y="642"/>
                    </a:cubicBezTo>
                    <a:cubicBezTo>
                      <a:pt x="849" y="642"/>
                      <a:pt x="838" y="641"/>
                      <a:pt x="828" y="641"/>
                    </a:cubicBezTo>
                    <a:cubicBezTo>
                      <a:pt x="813" y="641"/>
                      <a:pt x="798" y="642"/>
                      <a:pt x="784" y="644"/>
                    </a:cubicBezTo>
                    <a:cubicBezTo>
                      <a:pt x="774" y="645"/>
                      <a:pt x="764" y="646"/>
                      <a:pt x="755" y="649"/>
                    </a:cubicBezTo>
                    <a:cubicBezTo>
                      <a:pt x="742" y="652"/>
                      <a:pt x="730" y="657"/>
                      <a:pt x="718" y="662"/>
                    </a:cubicBezTo>
                    <a:cubicBezTo>
                      <a:pt x="712" y="664"/>
                      <a:pt x="711" y="664"/>
                      <a:pt x="707" y="658"/>
                    </a:cubicBezTo>
                    <a:cubicBezTo>
                      <a:pt x="700" y="646"/>
                      <a:pt x="690" y="636"/>
                      <a:pt x="679" y="628"/>
                    </a:cubicBezTo>
                    <a:cubicBezTo>
                      <a:pt x="668" y="620"/>
                      <a:pt x="656" y="612"/>
                      <a:pt x="643" y="606"/>
                    </a:cubicBezTo>
                    <a:cubicBezTo>
                      <a:pt x="633" y="601"/>
                      <a:pt x="621" y="598"/>
                      <a:pt x="610" y="596"/>
                    </a:cubicBezTo>
                    <a:cubicBezTo>
                      <a:pt x="597" y="594"/>
                      <a:pt x="583" y="593"/>
                      <a:pt x="569" y="593"/>
                    </a:cubicBezTo>
                    <a:cubicBezTo>
                      <a:pt x="557" y="593"/>
                      <a:pt x="545" y="595"/>
                      <a:pt x="533" y="596"/>
                    </a:cubicBezTo>
                    <a:cubicBezTo>
                      <a:pt x="513" y="599"/>
                      <a:pt x="493" y="602"/>
                      <a:pt x="473" y="605"/>
                    </a:cubicBezTo>
                    <a:cubicBezTo>
                      <a:pt x="451" y="610"/>
                      <a:pt x="429" y="615"/>
                      <a:pt x="407" y="620"/>
                    </a:cubicBezTo>
                    <a:cubicBezTo>
                      <a:pt x="389" y="624"/>
                      <a:pt x="371" y="629"/>
                      <a:pt x="353" y="633"/>
                    </a:cubicBezTo>
                    <a:cubicBezTo>
                      <a:pt x="334" y="638"/>
                      <a:pt x="315" y="643"/>
                      <a:pt x="296" y="648"/>
                    </a:cubicBezTo>
                    <a:cubicBezTo>
                      <a:pt x="282" y="651"/>
                      <a:pt x="268" y="654"/>
                      <a:pt x="253" y="657"/>
                    </a:cubicBezTo>
                    <a:cubicBezTo>
                      <a:pt x="225" y="661"/>
                      <a:pt x="195" y="662"/>
                      <a:pt x="166" y="661"/>
                    </a:cubicBezTo>
                    <a:cubicBezTo>
                      <a:pt x="153" y="660"/>
                      <a:pt x="140" y="659"/>
                      <a:pt x="127" y="656"/>
                    </a:cubicBezTo>
                    <a:cubicBezTo>
                      <a:pt x="107" y="651"/>
                      <a:pt x="89" y="642"/>
                      <a:pt x="72" y="630"/>
                    </a:cubicBezTo>
                    <a:cubicBezTo>
                      <a:pt x="59" y="620"/>
                      <a:pt x="47" y="608"/>
                      <a:pt x="37" y="595"/>
                    </a:cubicBezTo>
                    <a:cubicBezTo>
                      <a:pt x="27" y="581"/>
                      <a:pt x="19" y="566"/>
                      <a:pt x="12" y="550"/>
                    </a:cubicBezTo>
                    <a:cubicBezTo>
                      <a:pt x="7" y="535"/>
                      <a:pt x="3" y="520"/>
                      <a:pt x="1" y="504"/>
                    </a:cubicBezTo>
                    <a:cubicBezTo>
                      <a:pt x="0" y="491"/>
                      <a:pt x="0" y="478"/>
                      <a:pt x="1" y="464"/>
                    </a:cubicBezTo>
                    <a:cubicBezTo>
                      <a:pt x="2" y="451"/>
                      <a:pt x="3" y="438"/>
                      <a:pt x="6" y="425"/>
                    </a:cubicBezTo>
                    <a:cubicBezTo>
                      <a:pt x="10" y="406"/>
                      <a:pt x="16" y="387"/>
                      <a:pt x="24" y="369"/>
                    </a:cubicBezTo>
                    <a:cubicBezTo>
                      <a:pt x="29" y="357"/>
                      <a:pt x="33" y="345"/>
                      <a:pt x="39" y="334"/>
                    </a:cubicBezTo>
                    <a:cubicBezTo>
                      <a:pt x="46" y="318"/>
                      <a:pt x="54" y="302"/>
                      <a:pt x="63" y="287"/>
                    </a:cubicBezTo>
                    <a:cubicBezTo>
                      <a:pt x="73" y="269"/>
                      <a:pt x="83" y="251"/>
                      <a:pt x="95" y="234"/>
                    </a:cubicBezTo>
                    <a:cubicBezTo>
                      <a:pt x="107" y="216"/>
                      <a:pt x="120" y="198"/>
                      <a:pt x="134" y="182"/>
                    </a:cubicBezTo>
                    <a:cubicBezTo>
                      <a:pt x="150" y="162"/>
                      <a:pt x="167" y="142"/>
                      <a:pt x="185" y="124"/>
                    </a:cubicBezTo>
                    <a:cubicBezTo>
                      <a:pt x="202" y="107"/>
                      <a:pt x="221" y="91"/>
                      <a:pt x="240" y="76"/>
                    </a:cubicBezTo>
                    <a:cubicBezTo>
                      <a:pt x="255" y="63"/>
                      <a:pt x="271" y="53"/>
                      <a:pt x="288" y="42"/>
                    </a:cubicBezTo>
                    <a:cubicBezTo>
                      <a:pt x="298" y="36"/>
                      <a:pt x="309" y="31"/>
                      <a:pt x="319" y="25"/>
                    </a:cubicBezTo>
                    <a:cubicBezTo>
                      <a:pt x="335" y="17"/>
                      <a:pt x="352" y="11"/>
                      <a:pt x="370" y="7"/>
                    </a:cubicBezTo>
                    <a:cubicBezTo>
                      <a:pt x="385" y="2"/>
                      <a:pt x="401" y="0"/>
                      <a:pt x="417" y="0"/>
                    </a:cubicBezTo>
                    <a:cubicBezTo>
                      <a:pt x="433" y="0"/>
                      <a:pt x="447" y="4"/>
                      <a:pt x="460" y="13"/>
                    </a:cubicBezTo>
                    <a:cubicBezTo>
                      <a:pt x="468" y="19"/>
                      <a:pt x="474" y="28"/>
                      <a:pt x="477" y="38"/>
                    </a:cubicBezTo>
                    <a:cubicBezTo>
                      <a:pt x="481" y="52"/>
                      <a:pt x="481" y="66"/>
                      <a:pt x="477" y="80"/>
                    </a:cubicBezTo>
                    <a:cubicBezTo>
                      <a:pt x="473" y="92"/>
                      <a:pt x="467" y="104"/>
                      <a:pt x="458" y="114"/>
                    </a:cubicBezTo>
                    <a:cubicBezTo>
                      <a:pt x="451" y="121"/>
                      <a:pt x="444" y="128"/>
                      <a:pt x="434" y="133"/>
                    </a:cubicBezTo>
                    <a:cubicBezTo>
                      <a:pt x="421" y="140"/>
                      <a:pt x="406" y="138"/>
                      <a:pt x="396" y="126"/>
                    </a:cubicBezTo>
                    <a:cubicBezTo>
                      <a:pt x="382" y="110"/>
                      <a:pt x="388" y="93"/>
                      <a:pt x="397" y="79"/>
                    </a:cubicBezTo>
                    <a:cubicBezTo>
                      <a:pt x="405" y="67"/>
                      <a:pt x="416" y="60"/>
                      <a:pt x="430" y="55"/>
                    </a:cubicBezTo>
                    <a:cubicBezTo>
                      <a:pt x="433" y="54"/>
                      <a:pt x="437" y="53"/>
                      <a:pt x="440" y="52"/>
                    </a:cubicBezTo>
                    <a:cubicBezTo>
                      <a:pt x="444" y="51"/>
                      <a:pt x="445" y="50"/>
                      <a:pt x="443" y="46"/>
                    </a:cubicBezTo>
                    <a:cubicBezTo>
                      <a:pt x="439" y="38"/>
                      <a:pt x="427" y="35"/>
                      <a:pt x="419" y="37"/>
                    </a:cubicBezTo>
                    <a:cubicBezTo>
                      <a:pt x="409" y="40"/>
                      <a:pt x="400" y="44"/>
                      <a:pt x="391" y="50"/>
                    </a:cubicBezTo>
                    <a:cubicBezTo>
                      <a:pt x="377" y="58"/>
                      <a:pt x="364" y="66"/>
                      <a:pt x="352" y="76"/>
                    </a:cubicBezTo>
                    <a:cubicBezTo>
                      <a:pt x="337" y="89"/>
                      <a:pt x="322" y="100"/>
                      <a:pt x="308" y="114"/>
                    </a:cubicBezTo>
                    <a:cubicBezTo>
                      <a:pt x="290" y="134"/>
                      <a:pt x="272" y="154"/>
                      <a:pt x="255" y="175"/>
                    </a:cubicBezTo>
                    <a:cubicBezTo>
                      <a:pt x="240" y="195"/>
                      <a:pt x="226" y="215"/>
                      <a:pt x="212" y="236"/>
                    </a:cubicBezTo>
                    <a:cubicBezTo>
                      <a:pt x="197" y="260"/>
                      <a:pt x="182" y="284"/>
                      <a:pt x="171" y="310"/>
                    </a:cubicBezTo>
                    <a:cubicBezTo>
                      <a:pt x="164" y="324"/>
                      <a:pt x="157" y="338"/>
                      <a:pt x="151" y="352"/>
                    </a:cubicBezTo>
                    <a:cubicBezTo>
                      <a:pt x="144" y="370"/>
                      <a:pt x="138" y="389"/>
                      <a:pt x="133" y="408"/>
                    </a:cubicBezTo>
                    <a:cubicBezTo>
                      <a:pt x="128" y="427"/>
                      <a:pt x="125" y="447"/>
                      <a:pt x="121" y="466"/>
                    </a:cubicBezTo>
                    <a:cubicBezTo>
                      <a:pt x="120" y="473"/>
                      <a:pt x="121" y="480"/>
                      <a:pt x="121" y="4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9">
                <a:extLst>
                  <a:ext uri="{FF2B5EF4-FFF2-40B4-BE49-F238E27FC236}">
                    <a16:creationId xmlns:a16="http://schemas.microsoft.com/office/drawing/2014/main" id="{33D6B38F-1778-89B9-CED2-EF13C5C9F5EF}"/>
                  </a:ext>
                </a:extLst>
              </p:cNvPr>
              <p:cNvSpPr/>
              <p:nvPr/>
            </p:nvSpPr>
            <p:spPr bwMode="auto">
              <a:xfrm>
                <a:off x="7880" y="1703"/>
                <a:ext cx="705" cy="483"/>
              </a:xfrm>
              <a:custGeom>
                <a:avLst/>
                <a:gdLst>
                  <a:gd name="T0" fmla="*/ 296 w 297"/>
                  <a:gd name="T1" fmla="*/ 0 h 203"/>
                  <a:gd name="T2" fmla="*/ 296 w 297"/>
                  <a:gd name="T3" fmla="*/ 6 h 203"/>
                  <a:gd name="T4" fmla="*/ 282 w 297"/>
                  <a:gd name="T5" fmla="*/ 42 h 203"/>
                  <a:gd name="T6" fmla="*/ 241 w 297"/>
                  <a:gd name="T7" fmla="*/ 105 h 203"/>
                  <a:gd name="T8" fmla="*/ 197 w 297"/>
                  <a:gd name="T9" fmla="*/ 147 h 203"/>
                  <a:gd name="T10" fmla="*/ 157 w 297"/>
                  <a:gd name="T11" fmla="*/ 173 h 203"/>
                  <a:gd name="T12" fmla="*/ 112 w 297"/>
                  <a:gd name="T13" fmla="*/ 191 h 203"/>
                  <a:gd name="T14" fmla="*/ 66 w 297"/>
                  <a:gd name="T15" fmla="*/ 202 h 203"/>
                  <a:gd name="T16" fmla="*/ 53 w 297"/>
                  <a:gd name="T17" fmla="*/ 203 h 203"/>
                  <a:gd name="T18" fmla="*/ 6 w 297"/>
                  <a:gd name="T19" fmla="*/ 203 h 203"/>
                  <a:gd name="T20" fmla="*/ 3 w 297"/>
                  <a:gd name="T21" fmla="*/ 197 h 203"/>
                  <a:gd name="T22" fmla="*/ 17 w 297"/>
                  <a:gd name="T23" fmla="*/ 177 h 203"/>
                  <a:gd name="T24" fmla="*/ 61 w 297"/>
                  <a:gd name="T25" fmla="*/ 121 h 203"/>
                  <a:gd name="T26" fmla="*/ 73 w 297"/>
                  <a:gd name="T27" fmla="*/ 116 h 203"/>
                  <a:gd name="T28" fmla="*/ 110 w 297"/>
                  <a:gd name="T29" fmla="*/ 113 h 203"/>
                  <a:gd name="T30" fmla="*/ 162 w 297"/>
                  <a:gd name="T31" fmla="*/ 98 h 203"/>
                  <a:gd name="T32" fmla="*/ 221 w 297"/>
                  <a:gd name="T33" fmla="*/ 65 h 203"/>
                  <a:gd name="T34" fmla="*/ 268 w 297"/>
                  <a:gd name="T35" fmla="*/ 27 h 203"/>
                  <a:gd name="T36" fmla="*/ 291 w 297"/>
                  <a:gd name="T37" fmla="*/ 3 h 203"/>
                  <a:gd name="T38" fmla="*/ 294 w 297"/>
                  <a:gd name="T39" fmla="*/ 0 h 203"/>
                  <a:gd name="T40" fmla="*/ 296 w 297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7" h="203">
                    <a:moveTo>
                      <a:pt x="296" y="0"/>
                    </a:moveTo>
                    <a:cubicBezTo>
                      <a:pt x="296" y="2"/>
                      <a:pt x="297" y="4"/>
                      <a:pt x="296" y="6"/>
                    </a:cubicBezTo>
                    <a:cubicBezTo>
                      <a:pt x="292" y="18"/>
                      <a:pt x="287" y="30"/>
                      <a:pt x="282" y="42"/>
                    </a:cubicBezTo>
                    <a:cubicBezTo>
                      <a:pt x="271" y="65"/>
                      <a:pt x="257" y="86"/>
                      <a:pt x="241" y="105"/>
                    </a:cubicBezTo>
                    <a:cubicBezTo>
                      <a:pt x="228" y="121"/>
                      <a:pt x="214" y="135"/>
                      <a:pt x="197" y="147"/>
                    </a:cubicBezTo>
                    <a:cubicBezTo>
                      <a:pt x="184" y="157"/>
                      <a:pt x="171" y="166"/>
                      <a:pt x="157" y="173"/>
                    </a:cubicBezTo>
                    <a:cubicBezTo>
                      <a:pt x="143" y="181"/>
                      <a:pt x="128" y="187"/>
                      <a:pt x="112" y="191"/>
                    </a:cubicBezTo>
                    <a:cubicBezTo>
                      <a:pt x="97" y="196"/>
                      <a:pt x="81" y="199"/>
                      <a:pt x="66" y="202"/>
                    </a:cubicBezTo>
                    <a:cubicBezTo>
                      <a:pt x="62" y="203"/>
                      <a:pt x="57" y="203"/>
                      <a:pt x="53" y="203"/>
                    </a:cubicBezTo>
                    <a:cubicBezTo>
                      <a:pt x="37" y="203"/>
                      <a:pt x="22" y="203"/>
                      <a:pt x="6" y="203"/>
                    </a:cubicBezTo>
                    <a:cubicBezTo>
                      <a:pt x="1" y="203"/>
                      <a:pt x="0" y="201"/>
                      <a:pt x="3" y="197"/>
                    </a:cubicBezTo>
                    <a:cubicBezTo>
                      <a:pt x="7" y="190"/>
                      <a:pt x="12" y="184"/>
                      <a:pt x="17" y="177"/>
                    </a:cubicBezTo>
                    <a:cubicBezTo>
                      <a:pt x="32" y="158"/>
                      <a:pt x="46" y="140"/>
                      <a:pt x="61" y="121"/>
                    </a:cubicBezTo>
                    <a:cubicBezTo>
                      <a:pt x="64" y="117"/>
                      <a:pt x="68" y="116"/>
                      <a:pt x="73" y="116"/>
                    </a:cubicBezTo>
                    <a:cubicBezTo>
                      <a:pt x="85" y="116"/>
                      <a:pt x="98" y="115"/>
                      <a:pt x="110" y="113"/>
                    </a:cubicBezTo>
                    <a:cubicBezTo>
                      <a:pt x="128" y="111"/>
                      <a:pt x="145" y="105"/>
                      <a:pt x="162" y="98"/>
                    </a:cubicBezTo>
                    <a:cubicBezTo>
                      <a:pt x="183" y="89"/>
                      <a:pt x="203" y="78"/>
                      <a:pt x="221" y="65"/>
                    </a:cubicBezTo>
                    <a:cubicBezTo>
                      <a:pt x="237" y="53"/>
                      <a:pt x="252" y="40"/>
                      <a:pt x="268" y="27"/>
                    </a:cubicBezTo>
                    <a:cubicBezTo>
                      <a:pt x="276" y="20"/>
                      <a:pt x="283" y="11"/>
                      <a:pt x="291" y="3"/>
                    </a:cubicBezTo>
                    <a:cubicBezTo>
                      <a:pt x="292" y="2"/>
                      <a:pt x="293" y="1"/>
                      <a:pt x="294" y="0"/>
                    </a:cubicBezTo>
                    <a:cubicBezTo>
                      <a:pt x="294" y="0"/>
                      <a:pt x="295" y="0"/>
                      <a:pt x="2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10">
                <a:extLst>
                  <a:ext uri="{FF2B5EF4-FFF2-40B4-BE49-F238E27FC236}">
                    <a16:creationId xmlns:a16="http://schemas.microsoft.com/office/drawing/2014/main" id="{8B12F5B8-DB04-5C14-9B87-6FABD103B1F0}"/>
                  </a:ext>
                </a:extLst>
              </p:cNvPr>
              <p:cNvSpPr/>
              <p:nvPr/>
            </p:nvSpPr>
            <p:spPr bwMode="auto">
              <a:xfrm>
                <a:off x="5793" y="2108"/>
                <a:ext cx="307" cy="193"/>
              </a:xfrm>
              <a:custGeom>
                <a:avLst/>
                <a:gdLst>
                  <a:gd name="T0" fmla="*/ 90 w 129"/>
                  <a:gd name="T1" fmla="*/ 0 h 81"/>
                  <a:gd name="T2" fmla="*/ 122 w 129"/>
                  <a:gd name="T3" fmla="*/ 0 h 81"/>
                  <a:gd name="T4" fmla="*/ 126 w 129"/>
                  <a:gd name="T5" fmla="*/ 7 h 81"/>
                  <a:gd name="T6" fmla="*/ 111 w 129"/>
                  <a:gd name="T7" fmla="*/ 34 h 81"/>
                  <a:gd name="T8" fmla="*/ 97 w 129"/>
                  <a:gd name="T9" fmla="*/ 61 h 81"/>
                  <a:gd name="T10" fmla="*/ 78 w 129"/>
                  <a:gd name="T11" fmla="*/ 79 h 81"/>
                  <a:gd name="T12" fmla="*/ 68 w 129"/>
                  <a:gd name="T13" fmla="*/ 81 h 81"/>
                  <a:gd name="T14" fmla="*/ 4 w 129"/>
                  <a:gd name="T15" fmla="*/ 80 h 81"/>
                  <a:gd name="T16" fmla="*/ 1 w 129"/>
                  <a:gd name="T17" fmla="*/ 75 h 81"/>
                  <a:gd name="T18" fmla="*/ 7 w 129"/>
                  <a:gd name="T19" fmla="*/ 65 h 81"/>
                  <a:gd name="T20" fmla="*/ 33 w 129"/>
                  <a:gd name="T21" fmla="*/ 16 h 81"/>
                  <a:gd name="T22" fmla="*/ 60 w 129"/>
                  <a:gd name="T23" fmla="*/ 0 h 81"/>
                  <a:gd name="T24" fmla="*/ 90 w 129"/>
                  <a:gd name="T25" fmla="*/ 0 h 81"/>
                  <a:gd name="T26" fmla="*/ 90 w 129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81">
                    <a:moveTo>
                      <a:pt x="90" y="0"/>
                    </a:moveTo>
                    <a:cubicBezTo>
                      <a:pt x="101" y="0"/>
                      <a:pt x="111" y="0"/>
                      <a:pt x="122" y="0"/>
                    </a:cubicBezTo>
                    <a:cubicBezTo>
                      <a:pt x="127" y="0"/>
                      <a:pt x="129" y="2"/>
                      <a:pt x="126" y="7"/>
                    </a:cubicBezTo>
                    <a:cubicBezTo>
                      <a:pt x="121" y="16"/>
                      <a:pt x="116" y="25"/>
                      <a:pt x="111" y="34"/>
                    </a:cubicBezTo>
                    <a:cubicBezTo>
                      <a:pt x="106" y="43"/>
                      <a:pt x="102" y="52"/>
                      <a:pt x="97" y="61"/>
                    </a:cubicBezTo>
                    <a:cubicBezTo>
                      <a:pt x="92" y="68"/>
                      <a:pt x="88" y="76"/>
                      <a:pt x="78" y="79"/>
                    </a:cubicBezTo>
                    <a:cubicBezTo>
                      <a:pt x="75" y="80"/>
                      <a:pt x="72" y="81"/>
                      <a:pt x="68" y="81"/>
                    </a:cubicBezTo>
                    <a:cubicBezTo>
                      <a:pt x="47" y="81"/>
                      <a:pt x="26" y="80"/>
                      <a:pt x="4" y="80"/>
                    </a:cubicBezTo>
                    <a:cubicBezTo>
                      <a:pt x="1" y="80"/>
                      <a:pt x="0" y="78"/>
                      <a:pt x="1" y="75"/>
                    </a:cubicBezTo>
                    <a:cubicBezTo>
                      <a:pt x="3" y="72"/>
                      <a:pt x="5" y="68"/>
                      <a:pt x="7" y="65"/>
                    </a:cubicBezTo>
                    <a:cubicBezTo>
                      <a:pt x="15" y="48"/>
                      <a:pt x="24" y="32"/>
                      <a:pt x="33" y="16"/>
                    </a:cubicBezTo>
                    <a:cubicBezTo>
                      <a:pt x="39" y="6"/>
                      <a:pt x="48" y="0"/>
                      <a:pt x="60" y="0"/>
                    </a:cubicBezTo>
                    <a:cubicBezTo>
                      <a:pt x="70" y="0"/>
                      <a:pt x="8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89" name="직사각형 113">
              <a:extLst>
                <a:ext uri="{FF2B5EF4-FFF2-40B4-BE49-F238E27FC236}">
                  <a16:creationId xmlns:a16="http://schemas.microsoft.com/office/drawing/2014/main" id="{A2D3F6F6-0FA7-B37D-CB10-94A71D32F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623" y="1567879"/>
              <a:ext cx="89924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/>
                </a:rPr>
                <a:t>2021</a:t>
              </a:r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1762DA69-AAF0-3F97-335D-76F068FB20C3}"/>
              </a:ext>
            </a:extLst>
          </p:cNvPr>
          <p:cNvGrpSpPr/>
          <p:nvPr/>
        </p:nvGrpSpPr>
        <p:grpSpPr>
          <a:xfrm>
            <a:off x="9604015" y="3102008"/>
            <a:ext cx="1751009" cy="1751009"/>
            <a:chOff x="2154241" y="533400"/>
            <a:chExt cx="1751009" cy="1751009"/>
          </a:xfrm>
        </p:grpSpPr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8CB2CA4C-6793-5EE5-68C5-744AF2A713B3}"/>
                </a:ext>
              </a:extLst>
            </p:cNvPr>
            <p:cNvSpPr/>
            <p:nvPr/>
          </p:nvSpPr>
          <p:spPr>
            <a:xfrm>
              <a:off x="2154241" y="533400"/>
              <a:ext cx="1751009" cy="1751009"/>
            </a:xfrm>
            <a:prstGeom prst="ellipse">
              <a:avLst/>
            </a:prstGeom>
            <a:gradFill>
              <a:gsLst>
                <a:gs pos="0">
                  <a:srgbClr val="BF0003"/>
                </a:gs>
                <a:gs pos="48000">
                  <a:srgbClr val="DE000A"/>
                </a:gs>
                <a:gs pos="100000">
                  <a:srgbClr val="DE000A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98" name="Group 4">
              <a:extLst>
                <a:ext uri="{FF2B5EF4-FFF2-40B4-BE49-F238E27FC236}">
                  <a16:creationId xmlns:a16="http://schemas.microsoft.com/office/drawing/2014/main" id="{25657E78-013E-034C-F421-9A4A068FC5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68409" y="1010764"/>
              <a:ext cx="1484572" cy="453690"/>
              <a:chOff x="3356" y="1703"/>
              <a:chExt cx="5229" cy="1598"/>
            </a:xfrm>
            <a:solidFill>
              <a:schemeClr val="bg1"/>
            </a:solidFill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816E731A-20B6-6CA9-11BA-73EF98020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" y="1710"/>
                <a:ext cx="1762" cy="1567"/>
              </a:xfrm>
              <a:custGeom>
                <a:avLst/>
                <a:gdLst>
                  <a:gd name="T0" fmla="*/ 266 w 742"/>
                  <a:gd name="T1" fmla="*/ 489 h 658"/>
                  <a:gd name="T2" fmla="*/ 229 w 742"/>
                  <a:gd name="T3" fmla="*/ 491 h 658"/>
                  <a:gd name="T4" fmla="*/ 139 w 742"/>
                  <a:gd name="T5" fmla="*/ 620 h 658"/>
                  <a:gd name="T6" fmla="*/ 24 w 742"/>
                  <a:gd name="T7" fmla="*/ 648 h 658"/>
                  <a:gd name="T8" fmla="*/ 7 w 742"/>
                  <a:gd name="T9" fmla="*/ 555 h 658"/>
                  <a:gd name="T10" fmla="*/ 80 w 742"/>
                  <a:gd name="T11" fmla="*/ 413 h 658"/>
                  <a:gd name="T12" fmla="*/ 221 w 742"/>
                  <a:gd name="T13" fmla="*/ 328 h 658"/>
                  <a:gd name="T14" fmla="*/ 253 w 742"/>
                  <a:gd name="T15" fmla="*/ 439 h 658"/>
                  <a:gd name="T16" fmla="*/ 276 w 742"/>
                  <a:gd name="T17" fmla="*/ 448 h 658"/>
                  <a:gd name="T18" fmla="*/ 328 w 742"/>
                  <a:gd name="T19" fmla="*/ 330 h 658"/>
                  <a:gd name="T20" fmla="*/ 482 w 742"/>
                  <a:gd name="T21" fmla="*/ 112 h 658"/>
                  <a:gd name="T22" fmla="*/ 594 w 742"/>
                  <a:gd name="T23" fmla="*/ 15 h 658"/>
                  <a:gd name="T24" fmla="*/ 673 w 742"/>
                  <a:gd name="T25" fmla="*/ 42 h 658"/>
                  <a:gd name="T26" fmla="*/ 641 w 742"/>
                  <a:gd name="T27" fmla="*/ 70 h 658"/>
                  <a:gd name="T28" fmla="*/ 653 w 742"/>
                  <a:gd name="T29" fmla="*/ 45 h 658"/>
                  <a:gd name="T30" fmla="*/ 629 w 742"/>
                  <a:gd name="T31" fmla="*/ 53 h 658"/>
                  <a:gd name="T32" fmla="*/ 556 w 742"/>
                  <a:gd name="T33" fmla="*/ 132 h 658"/>
                  <a:gd name="T34" fmla="*/ 432 w 742"/>
                  <a:gd name="T35" fmla="*/ 317 h 658"/>
                  <a:gd name="T36" fmla="*/ 370 w 742"/>
                  <a:gd name="T37" fmla="*/ 452 h 658"/>
                  <a:gd name="T38" fmla="*/ 344 w 742"/>
                  <a:gd name="T39" fmla="*/ 569 h 658"/>
                  <a:gd name="T40" fmla="*/ 411 w 742"/>
                  <a:gd name="T41" fmla="*/ 520 h 658"/>
                  <a:gd name="T42" fmla="*/ 486 w 742"/>
                  <a:gd name="T43" fmla="*/ 413 h 658"/>
                  <a:gd name="T44" fmla="*/ 610 w 742"/>
                  <a:gd name="T45" fmla="*/ 327 h 658"/>
                  <a:gd name="T46" fmla="*/ 669 w 742"/>
                  <a:gd name="T47" fmla="*/ 329 h 658"/>
                  <a:gd name="T48" fmla="*/ 736 w 742"/>
                  <a:gd name="T49" fmla="*/ 329 h 658"/>
                  <a:gd name="T50" fmla="*/ 683 w 742"/>
                  <a:gd name="T51" fmla="*/ 440 h 658"/>
                  <a:gd name="T52" fmla="*/ 622 w 742"/>
                  <a:gd name="T53" fmla="*/ 553 h 658"/>
                  <a:gd name="T54" fmla="*/ 624 w 742"/>
                  <a:gd name="T55" fmla="*/ 569 h 658"/>
                  <a:gd name="T56" fmla="*/ 688 w 742"/>
                  <a:gd name="T57" fmla="*/ 494 h 658"/>
                  <a:gd name="T58" fmla="*/ 718 w 742"/>
                  <a:gd name="T59" fmla="*/ 480 h 658"/>
                  <a:gd name="T60" fmla="*/ 652 w 742"/>
                  <a:gd name="T61" fmla="*/ 596 h 658"/>
                  <a:gd name="T62" fmla="*/ 539 w 742"/>
                  <a:gd name="T63" fmla="*/ 650 h 658"/>
                  <a:gd name="T64" fmla="*/ 512 w 742"/>
                  <a:gd name="T65" fmla="*/ 620 h 658"/>
                  <a:gd name="T66" fmla="*/ 413 w 742"/>
                  <a:gd name="T67" fmla="*/ 641 h 658"/>
                  <a:gd name="T68" fmla="*/ 391 w 742"/>
                  <a:gd name="T69" fmla="*/ 599 h 658"/>
                  <a:gd name="T70" fmla="*/ 287 w 742"/>
                  <a:gd name="T71" fmla="*/ 649 h 658"/>
                  <a:gd name="T72" fmla="*/ 250 w 742"/>
                  <a:gd name="T73" fmla="*/ 575 h 658"/>
                  <a:gd name="T74" fmla="*/ 514 w 742"/>
                  <a:gd name="T75" fmla="*/ 571 h 658"/>
                  <a:gd name="T76" fmla="*/ 619 w 742"/>
                  <a:gd name="T77" fmla="*/ 406 h 658"/>
                  <a:gd name="T78" fmla="*/ 616 w 742"/>
                  <a:gd name="T79" fmla="*/ 374 h 658"/>
                  <a:gd name="T80" fmla="*/ 515 w 742"/>
                  <a:gd name="T81" fmla="*/ 500 h 658"/>
                  <a:gd name="T82" fmla="*/ 93 w 742"/>
                  <a:gd name="T83" fmla="*/ 556 h 658"/>
                  <a:gd name="T84" fmla="*/ 153 w 742"/>
                  <a:gd name="T85" fmla="*/ 552 h 658"/>
                  <a:gd name="T86" fmla="*/ 174 w 742"/>
                  <a:gd name="T87" fmla="*/ 476 h 658"/>
                  <a:gd name="T88" fmla="*/ 131 w 742"/>
                  <a:gd name="T89" fmla="*/ 459 h 658"/>
                  <a:gd name="T90" fmla="*/ 229 w 742"/>
                  <a:gd name="T91" fmla="*/ 396 h 658"/>
                  <a:gd name="T92" fmla="*/ 187 w 742"/>
                  <a:gd name="T93" fmla="*/ 383 h 658"/>
                  <a:gd name="T94" fmla="*/ 209 w 742"/>
                  <a:gd name="T95" fmla="*/ 448 h 658"/>
                  <a:gd name="T96" fmla="*/ 229 w 742"/>
                  <a:gd name="T97" fmla="*/ 39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2" h="658">
                    <a:moveTo>
                      <a:pt x="250" y="575"/>
                    </a:moveTo>
                    <a:cubicBezTo>
                      <a:pt x="249" y="548"/>
                      <a:pt x="255" y="523"/>
                      <a:pt x="263" y="498"/>
                    </a:cubicBezTo>
                    <a:cubicBezTo>
                      <a:pt x="264" y="495"/>
                      <a:pt x="265" y="492"/>
                      <a:pt x="266" y="489"/>
                    </a:cubicBezTo>
                    <a:cubicBezTo>
                      <a:pt x="267" y="485"/>
                      <a:pt x="265" y="485"/>
                      <a:pt x="262" y="485"/>
                    </a:cubicBezTo>
                    <a:cubicBezTo>
                      <a:pt x="253" y="486"/>
                      <a:pt x="243" y="486"/>
                      <a:pt x="233" y="488"/>
                    </a:cubicBezTo>
                    <a:cubicBezTo>
                      <a:pt x="232" y="488"/>
                      <a:pt x="230" y="490"/>
                      <a:pt x="229" y="491"/>
                    </a:cubicBezTo>
                    <a:cubicBezTo>
                      <a:pt x="217" y="512"/>
                      <a:pt x="205" y="533"/>
                      <a:pt x="192" y="554"/>
                    </a:cubicBezTo>
                    <a:cubicBezTo>
                      <a:pt x="185" y="566"/>
                      <a:pt x="175" y="578"/>
                      <a:pt x="166" y="590"/>
                    </a:cubicBezTo>
                    <a:cubicBezTo>
                      <a:pt x="158" y="600"/>
                      <a:pt x="149" y="610"/>
                      <a:pt x="139" y="620"/>
                    </a:cubicBezTo>
                    <a:cubicBezTo>
                      <a:pt x="133" y="626"/>
                      <a:pt x="125" y="631"/>
                      <a:pt x="118" y="636"/>
                    </a:cubicBezTo>
                    <a:cubicBezTo>
                      <a:pt x="106" y="644"/>
                      <a:pt x="94" y="651"/>
                      <a:pt x="80" y="654"/>
                    </a:cubicBezTo>
                    <a:cubicBezTo>
                      <a:pt x="61" y="658"/>
                      <a:pt x="42" y="656"/>
                      <a:pt x="24" y="648"/>
                    </a:cubicBezTo>
                    <a:cubicBezTo>
                      <a:pt x="15" y="643"/>
                      <a:pt x="9" y="634"/>
                      <a:pt x="5" y="624"/>
                    </a:cubicBezTo>
                    <a:cubicBezTo>
                      <a:pt x="0" y="610"/>
                      <a:pt x="1" y="596"/>
                      <a:pt x="2" y="582"/>
                    </a:cubicBezTo>
                    <a:cubicBezTo>
                      <a:pt x="3" y="573"/>
                      <a:pt x="5" y="564"/>
                      <a:pt x="7" y="555"/>
                    </a:cubicBezTo>
                    <a:cubicBezTo>
                      <a:pt x="8" y="549"/>
                      <a:pt x="10" y="543"/>
                      <a:pt x="12" y="537"/>
                    </a:cubicBezTo>
                    <a:cubicBezTo>
                      <a:pt x="19" y="514"/>
                      <a:pt x="29" y="493"/>
                      <a:pt x="40" y="472"/>
                    </a:cubicBezTo>
                    <a:cubicBezTo>
                      <a:pt x="51" y="451"/>
                      <a:pt x="65" y="431"/>
                      <a:pt x="80" y="413"/>
                    </a:cubicBezTo>
                    <a:cubicBezTo>
                      <a:pt x="95" y="397"/>
                      <a:pt x="111" y="380"/>
                      <a:pt x="128" y="366"/>
                    </a:cubicBezTo>
                    <a:cubicBezTo>
                      <a:pt x="145" y="352"/>
                      <a:pt x="163" y="339"/>
                      <a:pt x="183" y="332"/>
                    </a:cubicBezTo>
                    <a:cubicBezTo>
                      <a:pt x="195" y="328"/>
                      <a:pt x="208" y="325"/>
                      <a:pt x="221" y="328"/>
                    </a:cubicBezTo>
                    <a:cubicBezTo>
                      <a:pt x="233" y="331"/>
                      <a:pt x="243" y="336"/>
                      <a:pt x="251" y="346"/>
                    </a:cubicBezTo>
                    <a:cubicBezTo>
                      <a:pt x="263" y="361"/>
                      <a:pt x="265" y="378"/>
                      <a:pt x="262" y="396"/>
                    </a:cubicBezTo>
                    <a:cubicBezTo>
                      <a:pt x="260" y="410"/>
                      <a:pt x="256" y="425"/>
                      <a:pt x="253" y="439"/>
                    </a:cubicBezTo>
                    <a:cubicBezTo>
                      <a:pt x="252" y="443"/>
                      <a:pt x="251" y="446"/>
                      <a:pt x="250" y="449"/>
                    </a:cubicBezTo>
                    <a:cubicBezTo>
                      <a:pt x="249" y="452"/>
                      <a:pt x="250" y="455"/>
                      <a:pt x="254" y="454"/>
                    </a:cubicBezTo>
                    <a:cubicBezTo>
                      <a:pt x="261" y="452"/>
                      <a:pt x="269" y="450"/>
                      <a:pt x="276" y="448"/>
                    </a:cubicBezTo>
                    <a:cubicBezTo>
                      <a:pt x="277" y="448"/>
                      <a:pt x="278" y="446"/>
                      <a:pt x="279" y="445"/>
                    </a:cubicBezTo>
                    <a:cubicBezTo>
                      <a:pt x="288" y="418"/>
                      <a:pt x="299" y="391"/>
                      <a:pt x="311" y="365"/>
                    </a:cubicBezTo>
                    <a:cubicBezTo>
                      <a:pt x="317" y="353"/>
                      <a:pt x="322" y="341"/>
                      <a:pt x="328" y="330"/>
                    </a:cubicBezTo>
                    <a:cubicBezTo>
                      <a:pt x="341" y="307"/>
                      <a:pt x="353" y="284"/>
                      <a:pt x="367" y="262"/>
                    </a:cubicBezTo>
                    <a:cubicBezTo>
                      <a:pt x="386" y="234"/>
                      <a:pt x="405" y="207"/>
                      <a:pt x="425" y="180"/>
                    </a:cubicBezTo>
                    <a:cubicBezTo>
                      <a:pt x="443" y="157"/>
                      <a:pt x="463" y="134"/>
                      <a:pt x="482" y="112"/>
                    </a:cubicBezTo>
                    <a:cubicBezTo>
                      <a:pt x="495" y="98"/>
                      <a:pt x="508" y="85"/>
                      <a:pt x="522" y="71"/>
                    </a:cubicBezTo>
                    <a:cubicBezTo>
                      <a:pt x="532" y="61"/>
                      <a:pt x="542" y="52"/>
                      <a:pt x="552" y="42"/>
                    </a:cubicBezTo>
                    <a:cubicBezTo>
                      <a:pt x="564" y="30"/>
                      <a:pt x="579" y="22"/>
                      <a:pt x="594" y="15"/>
                    </a:cubicBezTo>
                    <a:cubicBezTo>
                      <a:pt x="605" y="9"/>
                      <a:pt x="616" y="4"/>
                      <a:pt x="629" y="2"/>
                    </a:cubicBezTo>
                    <a:cubicBezTo>
                      <a:pt x="643" y="0"/>
                      <a:pt x="656" y="2"/>
                      <a:pt x="667" y="12"/>
                    </a:cubicBezTo>
                    <a:cubicBezTo>
                      <a:pt x="676" y="21"/>
                      <a:pt x="676" y="31"/>
                      <a:pt x="673" y="42"/>
                    </a:cubicBezTo>
                    <a:cubicBezTo>
                      <a:pt x="669" y="53"/>
                      <a:pt x="662" y="62"/>
                      <a:pt x="653" y="69"/>
                    </a:cubicBezTo>
                    <a:cubicBezTo>
                      <a:pt x="652" y="69"/>
                      <a:pt x="652" y="70"/>
                      <a:pt x="651" y="70"/>
                    </a:cubicBezTo>
                    <a:cubicBezTo>
                      <a:pt x="648" y="71"/>
                      <a:pt x="645" y="74"/>
                      <a:pt x="641" y="70"/>
                    </a:cubicBezTo>
                    <a:cubicBezTo>
                      <a:pt x="639" y="67"/>
                      <a:pt x="642" y="65"/>
                      <a:pt x="644" y="62"/>
                    </a:cubicBezTo>
                    <a:cubicBezTo>
                      <a:pt x="646" y="59"/>
                      <a:pt x="649" y="57"/>
                      <a:pt x="651" y="53"/>
                    </a:cubicBezTo>
                    <a:cubicBezTo>
                      <a:pt x="652" y="51"/>
                      <a:pt x="653" y="48"/>
                      <a:pt x="653" y="45"/>
                    </a:cubicBezTo>
                    <a:cubicBezTo>
                      <a:pt x="653" y="44"/>
                      <a:pt x="652" y="40"/>
                      <a:pt x="652" y="40"/>
                    </a:cubicBezTo>
                    <a:cubicBezTo>
                      <a:pt x="650" y="40"/>
                      <a:pt x="647" y="40"/>
                      <a:pt x="645" y="41"/>
                    </a:cubicBezTo>
                    <a:cubicBezTo>
                      <a:pt x="640" y="45"/>
                      <a:pt x="634" y="49"/>
                      <a:pt x="629" y="53"/>
                    </a:cubicBezTo>
                    <a:cubicBezTo>
                      <a:pt x="620" y="61"/>
                      <a:pt x="612" y="70"/>
                      <a:pt x="603" y="78"/>
                    </a:cubicBezTo>
                    <a:cubicBezTo>
                      <a:pt x="596" y="86"/>
                      <a:pt x="588" y="94"/>
                      <a:pt x="581" y="102"/>
                    </a:cubicBezTo>
                    <a:cubicBezTo>
                      <a:pt x="573" y="112"/>
                      <a:pt x="564" y="122"/>
                      <a:pt x="556" y="132"/>
                    </a:cubicBezTo>
                    <a:cubicBezTo>
                      <a:pt x="545" y="145"/>
                      <a:pt x="534" y="158"/>
                      <a:pt x="524" y="172"/>
                    </a:cubicBezTo>
                    <a:cubicBezTo>
                      <a:pt x="506" y="199"/>
                      <a:pt x="487" y="226"/>
                      <a:pt x="469" y="253"/>
                    </a:cubicBezTo>
                    <a:cubicBezTo>
                      <a:pt x="456" y="274"/>
                      <a:pt x="444" y="296"/>
                      <a:pt x="432" y="317"/>
                    </a:cubicBezTo>
                    <a:cubicBezTo>
                      <a:pt x="422" y="335"/>
                      <a:pt x="413" y="354"/>
                      <a:pt x="404" y="372"/>
                    </a:cubicBezTo>
                    <a:cubicBezTo>
                      <a:pt x="397" y="386"/>
                      <a:pt x="391" y="400"/>
                      <a:pt x="385" y="414"/>
                    </a:cubicBezTo>
                    <a:cubicBezTo>
                      <a:pt x="380" y="426"/>
                      <a:pt x="374" y="439"/>
                      <a:pt x="370" y="452"/>
                    </a:cubicBezTo>
                    <a:cubicBezTo>
                      <a:pt x="364" y="468"/>
                      <a:pt x="359" y="485"/>
                      <a:pt x="354" y="502"/>
                    </a:cubicBezTo>
                    <a:cubicBezTo>
                      <a:pt x="350" y="516"/>
                      <a:pt x="347" y="530"/>
                      <a:pt x="344" y="544"/>
                    </a:cubicBezTo>
                    <a:cubicBezTo>
                      <a:pt x="343" y="552"/>
                      <a:pt x="343" y="561"/>
                      <a:pt x="344" y="569"/>
                    </a:cubicBezTo>
                    <a:cubicBezTo>
                      <a:pt x="344" y="576"/>
                      <a:pt x="351" y="578"/>
                      <a:pt x="357" y="576"/>
                    </a:cubicBezTo>
                    <a:cubicBezTo>
                      <a:pt x="369" y="571"/>
                      <a:pt x="376" y="562"/>
                      <a:pt x="384" y="553"/>
                    </a:cubicBezTo>
                    <a:cubicBezTo>
                      <a:pt x="393" y="542"/>
                      <a:pt x="402" y="531"/>
                      <a:pt x="411" y="520"/>
                    </a:cubicBezTo>
                    <a:cubicBezTo>
                      <a:pt x="420" y="507"/>
                      <a:pt x="430" y="493"/>
                      <a:pt x="439" y="480"/>
                    </a:cubicBezTo>
                    <a:cubicBezTo>
                      <a:pt x="449" y="466"/>
                      <a:pt x="458" y="453"/>
                      <a:pt x="467" y="440"/>
                    </a:cubicBezTo>
                    <a:cubicBezTo>
                      <a:pt x="473" y="431"/>
                      <a:pt x="480" y="422"/>
                      <a:pt x="486" y="413"/>
                    </a:cubicBezTo>
                    <a:cubicBezTo>
                      <a:pt x="502" y="392"/>
                      <a:pt x="519" y="373"/>
                      <a:pt x="541" y="357"/>
                    </a:cubicBezTo>
                    <a:cubicBezTo>
                      <a:pt x="548" y="352"/>
                      <a:pt x="556" y="346"/>
                      <a:pt x="564" y="341"/>
                    </a:cubicBezTo>
                    <a:cubicBezTo>
                      <a:pt x="578" y="333"/>
                      <a:pt x="593" y="327"/>
                      <a:pt x="610" y="327"/>
                    </a:cubicBezTo>
                    <a:cubicBezTo>
                      <a:pt x="622" y="327"/>
                      <a:pt x="633" y="331"/>
                      <a:pt x="643" y="338"/>
                    </a:cubicBezTo>
                    <a:cubicBezTo>
                      <a:pt x="649" y="341"/>
                      <a:pt x="651" y="341"/>
                      <a:pt x="654" y="336"/>
                    </a:cubicBezTo>
                    <a:cubicBezTo>
                      <a:pt x="658" y="331"/>
                      <a:pt x="662" y="328"/>
                      <a:pt x="669" y="329"/>
                    </a:cubicBezTo>
                    <a:cubicBezTo>
                      <a:pt x="680" y="329"/>
                      <a:pt x="691" y="330"/>
                      <a:pt x="702" y="330"/>
                    </a:cubicBezTo>
                    <a:cubicBezTo>
                      <a:pt x="708" y="330"/>
                      <a:pt x="713" y="329"/>
                      <a:pt x="718" y="329"/>
                    </a:cubicBezTo>
                    <a:cubicBezTo>
                      <a:pt x="724" y="329"/>
                      <a:pt x="730" y="329"/>
                      <a:pt x="736" y="329"/>
                    </a:cubicBezTo>
                    <a:cubicBezTo>
                      <a:pt x="741" y="329"/>
                      <a:pt x="742" y="332"/>
                      <a:pt x="740" y="336"/>
                    </a:cubicBezTo>
                    <a:cubicBezTo>
                      <a:pt x="730" y="355"/>
                      <a:pt x="720" y="373"/>
                      <a:pt x="710" y="391"/>
                    </a:cubicBezTo>
                    <a:cubicBezTo>
                      <a:pt x="701" y="407"/>
                      <a:pt x="692" y="424"/>
                      <a:pt x="683" y="440"/>
                    </a:cubicBezTo>
                    <a:cubicBezTo>
                      <a:pt x="673" y="460"/>
                      <a:pt x="661" y="479"/>
                      <a:pt x="651" y="499"/>
                    </a:cubicBezTo>
                    <a:cubicBezTo>
                      <a:pt x="646" y="508"/>
                      <a:pt x="641" y="517"/>
                      <a:pt x="637" y="526"/>
                    </a:cubicBezTo>
                    <a:cubicBezTo>
                      <a:pt x="632" y="535"/>
                      <a:pt x="627" y="544"/>
                      <a:pt x="622" y="553"/>
                    </a:cubicBezTo>
                    <a:cubicBezTo>
                      <a:pt x="620" y="556"/>
                      <a:pt x="618" y="559"/>
                      <a:pt x="617" y="562"/>
                    </a:cubicBezTo>
                    <a:cubicBezTo>
                      <a:pt x="616" y="564"/>
                      <a:pt x="616" y="568"/>
                      <a:pt x="617" y="569"/>
                    </a:cubicBezTo>
                    <a:cubicBezTo>
                      <a:pt x="619" y="570"/>
                      <a:pt x="622" y="570"/>
                      <a:pt x="624" y="569"/>
                    </a:cubicBezTo>
                    <a:cubicBezTo>
                      <a:pt x="629" y="567"/>
                      <a:pt x="634" y="564"/>
                      <a:pt x="637" y="560"/>
                    </a:cubicBezTo>
                    <a:cubicBezTo>
                      <a:pt x="648" y="548"/>
                      <a:pt x="659" y="536"/>
                      <a:pt x="669" y="523"/>
                    </a:cubicBezTo>
                    <a:cubicBezTo>
                      <a:pt x="676" y="514"/>
                      <a:pt x="682" y="504"/>
                      <a:pt x="688" y="494"/>
                    </a:cubicBezTo>
                    <a:cubicBezTo>
                      <a:pt x="689" y="491"/>
                      <a:pt x="690" y="488"/>
                      <a:pt x="692" y="485"/>
                    </a:cubicBezTo>
                    <a:cubicBezTo>
                      <a:pt x="693" y="483"/>
                      <a:pt x="696" y="481"/>
                      <a:pt x="698" y="480"/>
                    </a:cubicBezTo>
                    <a:cubicBezTo>
                      <a:pt x="705" y="480"/>
                      <a:pt x="711" y="480"/>
                      <a:pt x="718" y="480"/>
                    </a:cubicBezTo>
                    <a:cubicBezTo>
                      <a:pt x="724" y="480"/>
                      <a:pt x="725" y="482"/>
                      <a:pt x="723" y="488"/>
                    </a:cubicBezTo>
                    <a:cubicBezTo>
                      <a:pt x="717" y="509"/>
                      <a:pt x="707" y="528"/>
                      <a:pt x="694" y="545"/>
                    </a:cubicBezTo>
                    <a:cubicBezTo>
                      <a:pt x="682" y="563"/>
                      <a:pt x="668" y="581"/>
                      <a:pt x="652" y="596"/>
                    </a:cubicBezTo>
                    <a:cubicBezTo>
                      <a:pt x="639" y="609"/>
                      <a:pt x="625" y="621"/>
                      <a:pt x="611" y="632"/>
                    </a:cubicBezTo>
                    <a:cubicBezTo>
                      <a:pt x="600" y="641"/>
                      <a:pt x="587" y="647"/>
                      <a:pt x="573" y="652"/>
                    </a:cubicBezTo>
                    <a:cubicBezTo>
                      <a:pt x="562" y="655"/>
                      <a:pt x="550" y="656"/>
                      <a:pt x="539" y="650"/>
                    </a:cubicBezTo>
                    <a:cubicBezTo>
                      <a:pt x="532" y="646"/>
                      <a:pt x="528" y="639"/>
                      <a:pt x="524" y="633"/>
                    </a:cubicBezTo>
                    <a:cubicBezTo>
                      <a:pt x="522" y="629"/>
                      <a:pt x="521" y="626"/>
                      <a:pt x="520" y="622"/>
                    </a:cubicBezTo>
                    <a:cubicBezTo>
                      <a:pt x="519" y="616"/>
                      <a:pt x="517" y="616"/>
                      <a:pt x="512" y="620"/>
                    </a:cubicBezTo>
                    <a:cubicBezTo>
                      <a:pt x="504" y="626"/>
                      <a:pt x="496" y="632"/>
                      <a:pt x="487" y="638"/>
                    </a:cubicBezTo>
                    <a:cubicBezTo>
                      <a:pt x="476" y="646"/>
                      <a:pt x="464" y="651"/>
                      <a:pt x="451" y="653"/>
                    </a:cubicBezTo>
                    <a:cubicBezTo>
                      <a:pt x="436" y="656"/>
                      <a:pt x="423" y="652"/>
                      <a:pt x="413" y="641"/>
                    </a:cubicBezTo>
                    <a:cubicBezTo>
                      <a:pt x="402" y="629"/>
                      <a:pt x="398" y="616"/>
                      <a:pt x="397" y="601"/>
                    </a:cubicBezTo>
                    <a:cubicBezTo>
                      <a:pt x="397" y="599"/>
                      <a:pt x="396" y="598"/>
                      <a:pt x="395" y="597"/>
                    </a:cubicBezTo>
                    <a:cubicBezTo>
                      <a:pt x="394" y="597"/>
                      <a:pt x="392" y="598"/>
                      <a:pt x="391" y="599"/>
                    </a:cubicBezTo>
                    <a:cubicBezTo>
                      <a:pt x="379" y="614"/>
                      <a:pt x="365" y="627"/>
                      <a:pt x="349" y="639"/>
                    </a:cubicBezTo>
                    <a:cubicBezTo>
                      <a:pt x="338" y="647"/>
                      <a:pt x="326" y="653"/>
                      <a:pt x="313" y="654"/>
                    </a:cubicBezTo>
                    <a:cubicBezTo>
                      <a:pt x="304" y="654"/>
                      <a:pt x="295" y="651"/>
                      <a:pt x="287" y="649"/>
                    </a:cubicBezTo>
                    <a:cubicBezTo>
                      <a:pt x="276" y="646"/>
                      <a:pt x="268" y="638"/>
                      <a:pt x="263" y="629"/>
                    </a:cubicBezTo>
                    <a:cubicBezTo>
                      <a:pt x="256" y="620"/>
                      <a:pt x="252" y="610"/>
                      <a:pt x="251" y="598"/>
                    </a:cubicBezTo>
                    <a:cubicBezTo>
                      <a:pt x="250" y="591"/>
                      <a:pt x="250" y="583"/>
                      <a:pt x="250" y="575"/>
                    </a:cubicBezTo>
                    <a:close/>
                    <a:moveTo>
                      <a:pt x="493" y="559"/>
                    </a:moveTo>
                    <a:cubicBezTo>
                      <a:pt x="494" y="566"/>
                      <a:pt x="494" y="571"/>
                      <a:pt x="499" y="574"/>
                    </a:cubicBezTo>
                    <a:cubicBezTo>
                      <a:pt x="505" y="577"/>
                      <a:pt x="510" y="574"/>
                      <a:pt x="514" y="571"/>
                    </a:cubicBezTo>
                    <a:cubicBezTo>
                      <a:pt x="523" y="565"/>
                      <a:pt x="529" y="557"/>
                      <a:pt x="535" y="548"/>
                    </a:cubicBezTo>
                    <a:cubicBezTo>
                      <a:pt x="546" y="533"/>
                      <a:pt x="557" y="518"/>
                      <a:pt x="568" y="502"/>
                    </a:cubicBezTo>
                    <a:cubicBezTo>
                      <a:pt x="588" y="471"/>
                      <a:pt x="604" y="439"/>
                      <a:pt x="619" y="406"/>
                    </a:cubicBezTo>
                    <a:cubicBezTo>
                      <a:pt x="623" y="398"/>
                      <a:pt x="625" y="389"/>
                      <a:pt x="626" y="381"/>
                    </a:cubicBezTo>
                    <a:cubicBezTo>
                      <a:pt x="627" y="378"/>
                      <a:pt x="625" y="375"/>
                      <a:pt x="623" y="373"/>
                    </a:cubicBezTo>
                    <a:cubicBezTo>
                      <a:pt x="622" y="372"/>
                      <a:pt x="618" y="373"/>
                      <a:pt x="616" y="374"/>
                    </a:cubicBezTo>
                    <a:cubicBezTo>
                      <a:pt x="606" y="382"/>
                      <a:pt x="595" y="390"/>
                      <a:pt x="586" y="399"/>
                    </a:cubicBezTo>
                    <a:cubicBezTo>
                      <a:pt x="567" y="419"/>
                      <a:pt x="550" y="441"/>
                      <a:pt x="536" y="464"/>
                    </a:cubicBezTo>
                    <a:cubicBezTo>
                      <a:pt x="528" y="476"/>
                      <a:pt x="521" y="488"/>
                      <a:pt x="515" y="500"/>
                    </a:cubicBezTo>
                    <a:cubicBezTo>
                      <a:pt x="508" y="513"/>
                      <a:pt x="503" y="527"/>
                      <a:pt x="498" y="541"/>
                    </a:cubicBezTo>
                    <a:cubicBezTo>
                      <a:pt x="496" y="547"/>
                      <a:pt x="494" y="554"/>
                      <a:pt x="493" y="559"/>
                    </a:cubicBezTo>
                    <a:close/>
                    <a:moveTo>
                      <a:pt x="93" y="556"/>
                    </a:moveTo>
                    <a:cubicBezTo>
                      <a:pt x="93" y="569"/>
                      <a:pt x="96" y="576"/>
                      <a:pt x="102" y="579"/>
                    </a:cubicBezTo>
                    <a:cubicBezTo>
                      <a:pt x="109" y="583"/>
                      <a:pt x="115" y="581"/>
                      <a:pt x="121" y="578"/>
                    </a:cubicBezTo>
                    <a:cubicBezTo>
                      <a:pt x="134" y="571"/>
                      <a:pt x="144" y="562"/>
                      <a:pt x="153" y="552"/>
                    </a:cubicBezTo>
                    <a:cubicBezTo>
                      <a:pt x="169" y="531"/>
                      <a:pt x="182" y="509"/>
                      <a:pt x="195" y="486"/>
                    </a:cubicBezTo>
                    <a:cubicBezTo>
                      <a:pt x="197" y="484"/>
                      <a:pt x="197" y="482"/>
                      <a:pt x="193" y="481"/>
                    </a:cubicBezTo>
                    <a:cubicBezTo>
                      <a:pt x="187" y="480"/>
                      <a:pt x="180" y="478"/>
                      <a:pt x="174" y="476"/>
                    </a:cubicBezTo>
                    <a:cubicBezTo>
                      <a:pt x="162" y="472"/>
                      <a:pt x="150" y="466"/>
                      <a:pt x="142" y="456"/>
                    </a:cubicBezTo>
                    <a:cubicBezTo>
                      <a:pt x="136" y="450"/>
                      <a:pt x="136" y="450"/>
                      <a:pt x="132" y="457"/>
                    </a:cubicBezTo>
                    <a:cubicBezTo>
                      <a:pt x="131" y="458"/>
                      <a:pt x="131" y="458"/>
                      <a:pt x="131" y="459"/>
                    </a:cubicBezTo>
                    <a:cubicBezTo>
                      <a:pt x="121" y="478"/>
                      <a:pt x="112" y="498"/>
                      <a:pt x="103" y="518"/>
                    </a:cubicBezTo>
                    <a:cubicBezTo>
                      <a:pt x="98" y="531"/>
                      <a:pt x="94" y="545"/>
                      <a:pt x="93" y="556"/>
                    </a:cubicBezTo>
                    <a:close/>
                    <a:moveTo>
                      <a:pt x="229" y="396"/>
                    </a:moveTo>
                    <a:cubicBezTo>
                      <a:pt x="229" y="391"/>
                      <a:pt x="228" y="386"/>
                      <a:pt x="227" y="382"/>
                    </a:cubicBezTo>
                    <a:cubicBezTo>
                      <a:pt x="225" y="372"/>
                      <a:pt x="212" y="366"/>
                      <a:pt x="204" y="370"/>
                    </a:cubicBezTo>
                    <a:cubicBezTo>
                      <a:pt x="197" y="373"/>
                      <a:pt x="192" y="377"/>
                      <a:pt x="187" y="383"/>
                    </a:cubicBezTo>
                    <a:cubicBezTo>
                      <a:pt x="176" y="395"/>
                      <a:pt x="174" y="409"/>
                      <a:pt x="178" y="425"/>
                    </a:cubicBezTo>
                    <a:cubicBezTo>
                      <a:pt x="179" y="429"/>
                      <a:pt x="182" y="433"/>
                      <a:pt x="184" y="436"/>
                    </a:cubicBezTo>
                    <a:cubicBezTo>
                      <a:pt x="191" y="444"/>
                      <a:pt x="200" y="447"/>
                      <a:pt x="209" y="448"/>
                    </a:cubicBezTo>
                    <a:cubicBezTo>
                      <a:pt x="213" y="449"/>
                      <a:pt x="215" y="448"/>
                      <a:pt x="216" y="444"/>
                    </a:cubicBezTo>
                    <a:cubicBezTo>
                      <a:pt x="217" y="442"/>
                      <a:pt x="218" y="439"/>
                      <a:pt x="220" y="436"/>
                    </a:cubicBezTo>
                    <a:cubicBezTo>
                      <a:pt x="225" y="423"/>
                      <a:pt x="229" y="410"/>
                      <a:pt x="229" y="3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E382B362-0DBF-3066-FB9C-A796E01D0D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8" y="2091"/>
                <a:ext cx="1937" cy="817"/>
              </a:xfrm>
              <a:custGeom>
                <a:avLst/>
                <a:gdLst>
                  <a:gd name="T0" fmla="*/ 455 w 816"/>
                  <a:gd name="T1" fmla="*/ 267 h 343"/>
                  <a:gd name="T2" fmla="*/ 370 w 816"/>
                  <a:gd name="T3" fmla="*/ 326 h 343"/>
                  <a:gd name="T4" fmla="*/ 268 w 816"/>
                  <a:gd name="T5" fmla="*/ 318 h 343"/>
                  <a:gd name="T6" fmla="*/ 255 w 816"/>
                  <a:gd name="T7" fmla="*/ 221 h 343"/>
                  <a:gd name="T8" fmla="*/ 276 w 816"/>
                  <a:gd name="T9" fmla="*/ 169 h 343"/>
                  <a:gd name="T10" fmla="*/ 242 w 816"/>
                  <a:gd name="T11" fmla="*/ 167 h 343"/>
                  <a:gd name="T12" fmla="*/ 221 w 816"/>
                  <a:gd name="T13" fmla="*/ 198 h 343"/>
                  <a:gd name="T14" fmla="*/ 167 w 816"/>
                  <a:gd name="T15" fmla="*/ 274 h 343"/>
                  <a:gd name="T16" fmla="*/ 46 w 816"/>
                  <a:gd name="T17" fmla="*/ 338 h 343"/>
                  <a:gd name="T18" fmla="*/ 1 w 816"/>
                  <a:gd name="T19" fmla="*/ 275 h 343"/>
                  <a:gd name="T20" fmla="*/ 34 w 816"/>
                  <a:gd name="T21" fmla="*/ 161 h 343"/>
                  <a:gd name="T22" fmla="*/ 109 w 816"/>
                  <a:gd name="T23" fmla="*/ 58 h 343"/>
                  <a:gd name="T24" fmla="*/ 237 w 816"/>
                  <a:gd name="T25" fmla="*/ 11 h 343"/>
                  <a:gd name="T26" fmla="*/ 262 w 816"/>
                  <a:gd name="T27" fmla="*/ 110 h 343"/>
                  <a:gd name="T28" fmla="*/ 262 w 816"/>
                  <a:gd name="T29" fmla="*/ 131 h 343"/>
                  <a:gd name="T30" fmla="*/ 345 w 816"/>
                  <a:gd name="T31" fmla="*/ 76 h 343"/>
                  <a:gd name="T32" fmla="*/ 440 w 816"/>
                  <a:gd name="T33" fmla="*/ 8 h 343"/>
                  <a:gd name="T34" fmla="*/ 522 w 816"/>
                  <a:gd name="T35" fmla="*/ 46 h 343"/>
                  <a:gd name="T36" fmla="*/ 489 w 816"/>
                  <a:gd name="T37" fmla="*/ 124 h 343"/>
                  <a:gd name="T38" fmla="*/ 443 w 816"/>
                  <a:gd name="T39" fmla="*/ 96 h 343"/>
                  <a:gd name="T40" fmla="*/ 490 w 816"/>
                  <a:gd name="T41" fmla="*/ 57 h 343"/>
                  <a:gd name="T42" fmla="*/ 466 w 816"/>
                  <a:gd name="T43" fmla="*/ 50 h 343"/>
                  <a:gd name="T44" fmla="*/ 404 w 816"/>
                  <a:gd name="T45" fmla="*/ 117 h 343"/>
                  <a:gd name="T46" fmla="*/ 357 w 816"/>
                  <a:gd name="T47" fmla="*/ 201 h 343"/>
                  <a:gd name="T48" fmla="*/ 374 w 816"/>
                  <a:gd name="T49" fmla="*/ 280 h 343"/>
                  <a:gd name="T50" fmla="*/ 455 w 816"/>
                  <a:gd name="T51" fmla="*/ 224 h 343"/>
                  <a:gd name="T52" fmla="*/ 529 w 816"/>
                  <a:gd name="T53" fmla="*/ 127 h 343"/>
                  <a:gd name="T54" fmla="*/ 597 w 816"/>
                  <a:gd name="T55" fmla="*/ 46 h 343"/>
                  <a:gd name="T56" fmla="*/ 703 w 816"/>
                  <a:gd name="T57" fmla="*/ 7 h 343"/>
                  <a:gd name="T58" fmla="*/ 727 w 816"/>
                  <a:gd name="T59" fmla="*/ 14 h 343"/>
                  <a:gd name="T60" fmla="*/ 805 w 816"/>
                  <a:gd name="T61" fmla="*/ 7 h 343"/>
                  <a:gd name="T62" fmla="*/ 815 w 816"/>
                  <a:gd name="T63" fmla="*/ 9 h 343"/>
                  <a:gd name="T64" fmla="*/ 795 w 816"/>
                  <a:gd name="T65" fmla="*/ 50 h 343"/>
                  <a:gd name="T66" fmla="*/ 743 w 816"/>
                  <a:gd name="T67" fmla="*/ 148 h 343"/>
                  <a:gd name="T68" fmla="*/ 701 w 816"/>
                  <a:gd name="T69" fmla="*/ 227 h 343"/>
                  <a:gd name="T70" fmla="*/ 689 w 816"/>
                  <a:gd name="T71" fmla="*/ 258 h 343"/>
                  <a:gd name="T72" fmla="*/ 731 w 816"/>
                  <a:gd name="T73" fmla="*/ 225 h 343"/>
                  <a:gd name="T74" fmla="*/ 776 w 816"/>
                  <a:gd name="T75" fmla="*/ 168 h 343"/>
                  <a:gd name="T76" fmla="*/ 803 w 816"/>
                  <a:gd name="T77" fmla="*/ 174 h 343"/>
                  <a:gd name="T78" fmla="*/ 732 w 816"/>
                  <a:gd name="T79" fmla="*/ 276 h 343"/>
                  <a:gd name="T80" fmla="*/ 640 w 816"/>
                  <a:gd name="T81" fmla="*/ 338 h 343"/>
                  <a:gd name="T82" fmla="*/ 591 w 816"/>
                  <a:gd name="T83" fmla="*/ 313 h 343"/>
                  <a:gd name="T84" fmla="*/ 582 w 816"/>
                  <a:gd name="T85" fmla="*/ 309 h 343"/>
                  <a:gd name="T86" fmla="*/ 474 w 816"/>
                  <a:gd name="T87" fmla="*/ 324 h 343"/>
                  <a:gd name="T88" fmla="*/ 460 w 816"/>
                  <a:gd name="T89" fmla="*/ 269 h 343"/>
                  <a:gd name="T90" fmla="*/ 561 w 816"/>
                  <a:gd name="T91" fmla="*/ 245 h 343"/>
                  <a:gd name="T92" fmla="*/ 562 w 816"/>
                  <a:gd name="T93" fmla="*/ 249 h 343"/>
                  <a:gd name="T94" fmla="*/ 581 w 816"/>
                  <a:gd name="T95" fmla="*/ 259 h 343"/>
                  <a:gd name="T96" fmla="*/ 639 w 816"/>
                  <a:gd name="T97" fmla="*/ 182 h 343"/>
                  <a:gd name="T98" fmla="*/ 696 w 816"/>
                  <a:gd name="T99" fmla="*/ 77 h 343"/>
                  <a:gd name="T100" fmla="*/ 689 w 816"/>
                  <a:gd name="T101" fmla="*/ 50 h 343"/>
                  <a:gd name="T102" fmla="*/ 650 w 816"/>
                  <a:gd name="T103" fmla="*/ 83 h 343"/>
                  <a:gd name="T104" fmla="*/ 570 w 816"/>
                  <a:gd name="T105" fmla="*/ 212 h 343"/>
                  <a:gd name="T106" fmla="*/ 109 w 816"/>
                  <a:gd name="T107" fmla="*/ 267 h 343"/>
                  <a:gd name="T108" fmla="*/ 157 w 816"/>
                  <a:gd name="T109" fmla="*/ 231 h 343"/>
                  <a:gd name="T110" fmla="*/ 195 w 816"/>
                  <a:gd name="T111" fmla="*/ 157 h 343"/>
                  <a:gd name="T112" fmla="*/ 146 w 816"/>
                  <a:gd name="T113" fmla="*/ 128 h 343"/>
                  <a:gd name="T114" fmla="*/ 98 w 816"/>
                  <a:gd name="T115" fmla="*/ 223 h 343"/>
                  <a:gd name="T116" fmla="*/ 109 w 816"/>
                  <a:gd name="T117" fmla="*/ 267 h 343"/>
                  <a:gd name="T118" fmla="*/ 233 w 816"/>
                  <a:gd name="T119" fmla="*/ 63 h 343"/>
                  <a:gd name="T120" fmla="*/ 183 w 816"/>
                  <a:gd name="T121" fmla="*/ 79 h 343"/>
                  <a:gd name="T122" fmla="*/ 213 w 816"/>
                  <a:gd name="T123" fmla="*/ 125 h 343"/>
                  <a:gd name="T124" fmla="*/ 229 w 816"/>
                  <a:gd name="T125" fmla="*/ 9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3">
                    <a:moveTo>
                      <a:pt x="460" y="264"/>
                    </a:moveTo>
                    <a:cubicBezTo>
                      <a:pt x="458" y="266"/>
                      <a:pt x="456" y="266"/>
                      <a:pt x="455" y="267"/>
                    </a:cubicBezTo>
                    <a:cubicBezTo>
                      <a:pt x="441" y="279"/>
                      <a:pt x="428" y="291"/>
                      <a:pt x="414" y="301"/>
                    </a:cubicBezTo>
                    <a:cubicBezTo>
                      <a:pt x="400" y="311"/>
                      <a:pt x="385" y="319"/>
                      <a:pt x="370" y="326"/>
                    </a:cubicBezTo>
                    <a:cubicBezTo>
                      <a:pt x="353" y="335"/>
                      <a:pt x="334" y="340"/>
                      <a:pt x="314" y="338"/>
                    </a:cubicBezTo>
                    <a:cubicBezTo>
                      <a:pt x="297" y="337"/>
                      <a:pt x="281" y="331"/>
                      <a:pt x="268" y="318"/>
                    </a:cubicBezTo>
                    <a:cubicBezTo>
                      <a:pt x="252" y="303"/>
                      <a:pt x="247" y="284"/>
                      <a:pt x="248" y="263"/>
                    </a:cubicBezTo>
                    <a:cubicBezTo>
                      <a:pt x="248" y="248"/>
                      <a:pt x="250" y="234"/>
                      <a:pt x="255" y="221"/>
                    </a:cubicBezTo>
                    <a:cubicBezTo>
                      <a:pt x="261" y="206"/>
                      <a:pt x="268" y="191"/>
                      <a:pt x="274" y="176"/>
                    </a:cubicBezTo>
                    <a:cubicBezTo>
                      <a:pt x="274" y="174"/>
                      <a:pt x="275" y="172"/>
                      <a:pt x="276" y="169"/>
                    </a:cubicBezTo>
                    <a:cubicBezTo>
                      <a:pt x="271" y="169"/>
                      <a:pt x="266" y="169"/>
                      <a:pt x="262" y="169"/>
                    </a:cubicBezTo>
                    <a:cubicBezTo>
                      <a:pt x="255" y="169"/>
                      <a:pt x="249" y="168"/>
                      <a:pt x="242" y="167"/>
                    </a:cubicBezTo>
                    <a:cubicBezTo>
                      <a:pt x="239" y="167"/>
                      <a:pt x="237" y="168"/>
                      <a:pt x="236" y="171"/>
                    </a:cubicBezTo>
                    <a:cubicBezTo>
                      <a:pt x="231" y="180"/>
                      <a:pt x="226" y="189"/>
                      <a:pt x="221" y="198"/>
                    </a:cubicBezTo>
                    <a:cubicBezTo>
                      <a:pt x="214" y="209"/>
                      <a:pt x="208" y="220"/>
                      <a:pt x="201" y="230"/>
                    </a:cubicBezTo>
                    <a:cubicBezTo>
                      <a:pt x="190" y="245"/>
                      <a:pt x="179" y="260"/>
                      <a:pt x="167" y="274"/>
                    </a:cubicBezTo>
                    <a:cubicBezTo>
                      <a:pt x="152" y="292"/>
                      <a:pt x="136" y="309"/>
                      <a:pt x="116" y="322"/>
                    </a:cubicBezTo>
                    <a:cubicBezTo>
                      <a:pt x="95" y="336"/>
                      <a:pt x="72" y="343"/>
                      <a:pt x="46" y="338"/>
                    </a:cubicBezTo>
                    <a:cubicBezTo>
                      <a:pt x="30" y="335"/>
                      <a:pt x="17" y="326"/>
                      <a:pt x="9" y="310"/>
                    </a:cubicBezTo>
                    <a:cubicBezTo>
                      <a:pt x="3" y="299"/>
                      <a:pt x="1" y="288"/>
                      <a:pt x="1" y="275"/>
                    </a:cubicBezTo>
                    <a:cubicBezTo>
                      <a:pt x="0" y="254"/>
                      <a:pt x="4" y="234"/>
                      <a:pt x="11" y="214"/>
                    </a:cubicBezTo>
                    <a:cubicBezTo>
                      <a:pt x="17" y="196"/>
                      <a:pt x="25" y="178"/>
                      <a:pt x="34" y="161"/>
                    </a:cubicBezTo>
                    <a:cubicBezTo>
                      <a:pt x="46" y="140"/>
                      <a:pt x="57" y="120"/>
                      <a:pt x="72" y="101"/>
                    </a:cubicBezTo>
                    <a:cubicBezTo>
                      <a:pt x="84" y="86"/>
                      <a:pt x="95" y="71"/>
                      <a:pt x="109" y="58"/>
                    </a:cubicBezTo>
                    <a:cubicBezTo>
                      <a:pt x="130" y="37"/>
                      <a:pt x="153" y="18"/>
                      <a:pt x="181" y="8"/>
                    </a:cubicBezTo>
                    <a:cubicBezTo>
                      <a:pt x="200" y="1"/>
                      <a:pt x="219" y="0"/>
                      <a:pt x="237" y="11"/>
                    </a:cubicBezTo>
                    <a:cubicBezTo>
                      <a:pt x="250" y="19"/>
                      <a:pt x="258" y="31"/>
                      <a:pt x="263" y="46"/>
                    </a:cubicBezTo>
                    <a:cubicBezTo>
                      <a:pt x="270" y="67"/>
                      <a:pt x="267" y="89"/>
                      <a:pt x="262" y="110"/>
                    </a:cubicBezTo>
                    <a:cubicBezTo>
                      <a:pt x="260" y="115"/>
                      <a:pt x="259" y="120"/>
                      <a:pt x="257" y="124"/>
                    </a:cubicBezTo>
                    <a:cubicBezTo>
                      <a:pt x="255" y="130"/>
                      <a:pt x="256" y="131"/>
                      <a:pt x="262" y="131"/>
                    </a:cubicBezTo>
                    <a:cubicBezTo>
                      <a:pt x="280" y="132"/>
                      <a:pt x="296" y="125"/>
                      <a:pt x="309" y="112"/>
                    </a:cubicBezTo>
                    <a:cubicBezTo>
                      <a:pt x="321" y="100"/>
                      <a:pt x="333" y="87"/>
                      <a:pt x="345" y="76"/>
                    </a:cubicBezTo>
                    <a:cubicBezTo>
                      <a:pt x="359" y="63"/>
                      <a:pt x="373" y="50"/>
                      <a:pt x="388" y="38"/>
                    </a:cubicBezTo>
                    <a:cubicBezTo>
                      <a:pt x="403" y="25"/>
                      <a:pt x="420" y="14"/>
                      <a:pt x="440" y="8"/>
                    </a:cubicBezTo>
                    <a:cubicBezTo>
                      <a:pt x="453" y="3"/>
                      <a:pt x="468" y="1"/>
                      <a:pt x="482" y="4"/>
                    </a:cubicBezTo>
                    <a:cubicBezTo>
                      <a:pt x="504" y="10"/>
                      <a:pt x="518" y="22"/>
                      <a:pt x="522" y="46"/>
                    </a:cubicBezTo>
                    <a:cubicBezTo>
                      <a:pt x="526" y="66"/>
                      <a:pt x="519" y="84"/>
                      <a:pt x="509" y="101"/>
                    </a:cubicBezTo>
                    <a:cubicBezTo>
                      <a:pt x="503" y="110"/>
                      <a:pt x="497" y="118"/>
                      <a:pt x="489" y="124"/>
                    </a:cubicBezTo>
                    <a:cubicBezTo>
                      <a:pt x="479" y="132"/>
                      <a:pt x="465" y="133"/>
                      <a:pt x="454" y="127"/>
                    </a:cubicBezTo>
                    <a:cubicBezTo>
                      <a:pt x="446" y="121"/>
                      <a:pt x="441" y="108"/>
                      <a:pt x="443" y="96"/>
                    </a:cubicBezTo>
                    <a:cubicBezTo>
                      <a:pt x="448" y="74"/>
                      <a:pt x="464" y="61"/>
                      <a:pt x="487" y="59"/>
                    </a:cubicBezTo>
                    <a:cubicBezTo>
                      <a:pt x="488" y="59"/>
                      <a:pt x="489" y="58"/>
                      <a:pt x="490" y="57"/>
                    </a:cubicBezTo>
                    <a:cubicBezTo>
                      <a:pt x="490" y="56"/>
                      <a:pt x="490" y="55"/>
                      <a:pt x="489" y="54"/>
                    </a:cubicBezTo>
                    <a:cubicBezTo>
                      <a:pt x="483" y="47"/>
                      <a:pt x="474" y="46"/>
                      <a:pt x="466" y="50"/>
                    </a:cubicBezTo>
                    <a:cubicBezTo>
                      <a:pt x="455" y="55"/>
                      <a:pt x="447" y="63"/>
                      <a:pt x="439" y="72"/>
                    </a:cubicBezTo>
                    <a:cubicBezTo>
                      <a:pt x="427" y="87"/>
                      <a:pt x="415" y="101"/>
                      <a:pt x="404" y="117"/>
                    </a:cubicBezTo>
                    <a:cubicBezTo>
                      <a:pt x="396" y="128"/>
                      <a:pt x="389" y="140"/>
                      <a:pt x="382" y="152"/>
                    </a:cubicBezTo>
                    <a:cubicBezTo>
                      <a:pt x="373" y="168"/>
                      <a:pt x="364" y="184"/>
                      <a:pt x="357" y="201"/>
                    </a:cubicBezTo>
                    <a:cubicBezTo>
                      <a:pt x="348" y="220"/>
                      <a:pt x="343" y="240"/>
                      <a:pt x="346" y="262"/>
                    </a:cubicBezTo>
                    <a:cubicBezTo>
                      <a:pt x="347" y="276"/>
                      <a:pt x="359" y="284"/>
                      <a:pt x="374" y="280"/>
                    </a:cubicBezTo>
                    <a:cubicBezTo>
                      <a:pt x="392" y="276"/>
                      <a:pt x="408" y="265"/>
                      <a:pt x="422" y="254"/>
                    </a:cubicBezTo>
                    <a:cubicBezTo>
                      <a:pt x="434" y="244"/>
                      <a:pt x="445" y="235"/>
                      <a:pt x="455" y="224"/>
                    </a:cubicBezTo>
                    <a:cubicBezTo>
                      <a:pt x="467" y="212"/>
                      <a:pt x="477" y="199"/>
                      <a:pt x="487" y="185"/>
                    </a:cubicBezTo>
                    <a:cubicBezTo>
                      <a:pt x="501" y="166"/>
                      <a:pt x="515" y="146"/>
                      <a:pt x="529" y="127"/>
                    </a:cubicBezTo>
                    <a:cubicBezTo>
                      <a:pt x="540" y="113"/>
                      <a:pt x="551" y="99"/>
                      <a:pt x="563" y="85"/>
                    </a:cubicBezTo>
                    <a:cubicBezTo>
                      <a:pt x="574" y="72"/>
                      <a:pt x="585" y="59"/>
                      <a:pt x="597" y="46"/>
                    </a:cubicBezTo>
                    <a:cubicBezTo>
                      <a:pt x="615" y="29"/>
                      <a:pt x="635" y="15"/>
                      <a:pt x="659" y="8"/>
                    </a:cubicBezTo>
                    <a:cubicBezTo>
                      <a:pt x="673" y="4"/>
                      <a:pt x="688" y="1"/>
                      <a:pt x="703" y="7"/>
                    </a:cubicBezTo>
                    <a:cubicBezTo>
                      <a:pt x="708" y="10"/>
                      <a:pt x="714" y="13"/>
                      <a:pt x="719" y="16"/>
                    </a:cubicBezTo>
                    <a:cubicBezTo>
                      <a:pt x="724" y="20"/>
                      <a:pt x="725" y="19"/>
                      <a:pt x="727" y="14"/>
                    </a:cubicBezTo>
                    <a:cubicBezTo>
                      <a:pt x="730" y="7"/>
                      <a:pt x="731" y="7"/>
                      <a:pt x="739" y="7"/>
                    </a:cubicBezTo>
                    <a:cubicBezTo>
                      <a:pt x="761" y="7"/>
                      <a:pt x="783" y="7"/>
                      <a:pt x="805" y="7"/>
                    </a:cubicBezTo>
                    <a:cubicBezTo>
                      <a:pt x="807" y="7"/>
                      <a:pt x="808" y="6"/>
                      <a:pt x="810" y="7"/>
                    </a:cubicBezTo>
                    <a:cubicBezTo>
                      <a:pt x="812" y="7"/>
                      <a:pt x="814" y="7"/>
                      <a:pt x="815" y="9"/>
                    </a:cubicBezTo>
                    <a:cubicBezTo>
                      <a:pt x="816" y="9"/>
                      <a:pt x="816" y="12"/>
                      <a:pt x="815" y="13"/>
                    </a:cubicBezTo>
                    <a:cubicBezTo>
                      <a:pt x="809" y="25"/>
                      <a:pt x="802" y="37"/>
                      <a:pt x="795" y="50"/>
                    </a:cubicBezTo>
                    <a:cubicBezTo>
                      <a:pt x="787" y="64"/>
                      <a:pt x="779" y="79"/>
                      <a:pt x="772" y="94"/>
                    </a:cubicBezTo>
                    <a:cubicBezTo>
                      <a:pt x="762" y="112"/>
                      <a:pt x="752" y="130"/>
                      <a:pt x="743" y="148"/>
                    </a:cubicBezTo>
                    <a:cubicBezTo>
                      <a:pt x="738" y="157"/>
                      <a:pt x="733" y="167"/>
                      <a:pt x="728" y="176"/>
                    </a:cubicBezTo>
                    <a:cubicBezTo>
                      <a:pt x="719" y="193"/>
                      <a:pt x="710" y="210"/>
                      <a:pt x="701" y="227"/>
                    </a:cubicBezTo>
                    <a:cubicBezTo>
                      <a:pt x="697" y="235"/>
                      <a:pt x="692" y="243"/>
                      <a:pt x="688" y="251"/>
                    </a:cubicBezTo>
                    <a:cubicBezTo>
                      <a:pt x="687" y="253"/>
                      <a:pt x="688" y="257"/>
                      <a:pt x="689" y="258"/>
                    </a:cubicBezTo>
                    <a:cubicBezTo>
                      <a:pt x="691" y="259"/>
                      <a:pt x="695" y="259"/>
                      <a:pt x="696" y="258"/>
                    </a:cubicBezTo>
                    <a:cubicBezTo>
                      <a:pt x="710" y="249"/>
                      <a:pt x="721" y="238"/>
                      <a:pt x="731" y="225"/>
                    </a:cubicBezTo>
                    <a:cubicBezTo>
                      <a:pt x="744" y="210"/>
                      <a:pt x="755" y="193"/>
                      <a:pt x="763" y="174"/>
                    </a:cubicBezTo>
                    <a:cubicBezTo>
                      <a:pt x="766" y="169"/>
                      <a:pt x="769" y="167"/>
                      <a:pt x="776" y="168"/>
                    </a:cubicBezTo>
                    <a:cubicBezTo>
                      <a:pt x="783" y="169"/>
                      <a:pt x="790" y="168"/>
                      <a:pt x="798" y="168"/>
                    </a:cubicBezTo>
                    <a:cubicBezTo>
                      <a:pt x="802" y="167"/>
                      <a:pt x="805" y="171"/>
                      <a:pt x="803" y="174"/>
                    </a:cubicBezTo>
                    <a:cubicBezTo>
                      <a:pt x="793" y="195"/>
                      <a:pt x="782" y="216"/>
                      <a:pt x="768" y="234"/>
                    </a:cubicBezTo>
                    <a:cubicBezTo>
                      <a:pt x="757" y="249"/>
                      <a:pt x="745" y="263"/>
                      <a:pt x="732" y="276"/>
                    </a:cubicBezTo>
                    <a:cubicBezTo>
                      <a:pt x="718" y="291"/>
                      <a:pt x="702" y="304"/>
                      <a:pt x="686" y="317"/>
                    </a:cubicBezTo>
                    <a:cubicBezTo>
                      <a:pt x="673" y="327"/>
                      <a:pt x="657" y="334"/>
                      <a:pt x="640" y="338"/>
                    </a:cubicBezTo>
                    <a:cubicBezTo>
                      <a:pt x="628" y="341"/>
                      <a:pt x="615" y="341"/>
                      <a:pt x="604" y="333"/>
                    </a:cubicBezTo>
                    <a:cubicBezTo>
                      <a:pt x="596" y="329"/>
                      <a:pt x="592" y="321"/>
                      <a:pt x="591" y="313"/>
                    </a:cubicBezTo>
                    <a:cubicBezTo>
                      <a:pt x="590" y="310"/>
                      <a:pt x="589" y="308"/>
                      <a:pt x="588" y="305"/>
                    </a:cubicBezTo>
                    <a:cubicBezTo>
                      <a:pt x="586" y="307"/>
                      <a:pt x="584" y="308"/>
                      <a:pt x="582" y="309"/>
                    </a:cubicBezTo>
                    <a:cubicBezTo>
                      <a:pt x="566" y="325"/>
                      <a:pt x="546" y="335"/>
                      <a:pt x="524" y="339"/>
                    </a:cubicBezTo>
                    <a:cubicBezTo>
                      <a:pt x="505" y="341"/>
                      <a:pt x="487" y="338"/>
                      <a:pt x="474" y="324"/>
                    </a:cubicBezTo>
                    <a:cubicBezTo>
                      <a:pt x="465" y="315"/>
                      <a:pt x="460" y="304"/>
                      <a:pt x="460" y="291"/>
                    </a:cubicBezTo>
                    <a:cubicBezTo>
                      <a:pt x="459" y="284"/>
                      <a:pt x="460" y="277"/>
                      <a:pt x="460" y="269"/>
                    </a:cubicBezTo>
                    <a:cubicBezTo>
                      <a:pt x="460" y="268"/>
                      <a:pt x="460" y="267"/>
                      <a:pt x="460" y="264"/>
                    </a:cubicBezTo>
                    <a:close/>
                    <a:moveTo>
                      <a:pt x="561" y="245"/>
                    </a:moveTo>
                    <a:cubicBezTo>
                      <a:pt x="562" y="246"/>
                      <a:pt x="562" y="246"/>
                      <a:pt x="562" y="246"/>
                    </a:cubicBezTo>
                    <a:cubicBezTo>
                      <a:pt x="562" y="247"/>
                      <a:pt x="562" y="248"/>
                      <a:pt x="562" y="249"/>
                    </a:cubicBezTo>
                    <a:cubicBezTo>
                      <a:pt x="562" y="254"/>
                      <a:pt x="562" y="259"/>
                      <a:pt x="567" y="261"/>
                    </a:cubicBezTo>
                    <a:cubicBezTo>
                      <a:pt x="572" y="264"/>
                      <a:pt x="577" y="262"/>
                      <a:pt x="581" y="259"/>
                    </a:cubicBezTo>
                    <a:cubicBezTo>
                      <a:pt x="588" y="253"/>
                      <a:pt x="596" y="247"/>
                      <a:pt x="602" y="239"/>
                    </a:cubicBezTo>
                    <a:cubicBezTo>
                      <a:pt x="615" y="221"/>
                      <a:pt x="627" y="201"/>
                      <a:pt x="639" y="182"/>
                    </a:cubicBezTo>
                    <a:cubicBezTo>
                      <a:pt x="648" y="166"/>
                      <a:pt x="657" y="150"/>
                      <a:pt x="666" y="133"/>
                    </a:cubicBezTo>
                    <a:cubicBezTo>
                      <a:pt x="676" y="115"/>
                      <a:pt x="687" y="96"/>
                      <a:pt x="696" y="77"/>
                    </a:cubicBezTo>
                    <a:cubicBezTo>
                      <a:pt x="699" y="71"/>
                      <a:pt x="700" y="64"/>
                      <a:pt x="701" y="57"/>
                    </a:cubicBezTo>
                    <a:cubicBezTo>
                      <a:pt x="701" y="51"/>
                      <a:pt x="695" y="47"/>
                      <a:pt x="689" y="50"/>
                    </a:cubicBezTo>
                    <a:cubicBezTo>
                      <a:pt x="683" y="53"/>
                      <a:pt x="677" y="57"/>
                      <a:pt x="672" y="61"/>
                    </a:cubicBezTo>
                    <a:cubicBezTo>
                      <a:pt x="664" y="68"/>
                      <a:pt x="656" y="75"/>
                      <a:pt x="650" y="83"/>
                    </a:cubicBezTo>
                    <a:cubicBezTo>
                      <a:pt x="635" y="102"/>
                      <a:pt x="620" y="120"/>
                      <a:pt x="607" y="140"/>
                    </a:cubicBezTo>
                    <a:cubicBezTo>
                      <a:pt x="592" y="163"/>
                      <a:pt x="579" y="187"/>
                      <a:pt x="570" y="212"/>
                    </a:cubicBezTo>
                    <a:cubicBezTo>
                      <a:pt x="567" y="223"/>
                      <a:pt x="564" y="234"/>
                      <a:pt x="561" y="245"/>
                    </a:cubicBezTo>
                    <a:close/>
                    <a:moveTo>
                      <a:pt x="109" y="267"/>
                    </a:moveTo>
                    <a:cubicBezTo>
                      <a:pt x="113" y="266"/>
                      <a:pt x="116" y="265"/>
                      <a:pt x="119" y="263"/>
                    </a:cubicBezTo>
                    <a:cubicBezTo>
                      <a:pt x="135" y="256"/>
                      <a:pt x="147" y="244"/>
                      <a:pt x="157" y="231"/>
                    </a:cubicBezTo>
                    <a:cubicBezTo>
                      <a:pt x="174" y="211"/>
                      <a:pt x="188" y="190"/>
                      <a:pt x="199" y="166"/>
                    </a:cubicBezTo>
                    <a:cubicBezTo>
                      <a:pt x="201" y="161"/>
                      <a:pt x="201" y="159"/>
                      <a:pt x="195" y="157"/>
                    </a:cubicBezTo>
                    <a:cubicBezTo>
                      <a:pt x="180" y="150"/>
                      <a:pt x="165" y="141"/>
                      <a:pt x="153" y="128"/>
                    </a:cubicBezTo>
                    <a:cubicBezTo>
                      <a:pt x="150" y="125"/>
                      <a:pt x="148" y="125"/>
                      <a:pt x="146" y="128"/>
                    </a:cubicBezTo>
                    <a:cubicBezTo>
                      <a:pt x="142" y="134"/>
                      <a:pt x="138" y="140"/>
                      <a:pt x="134" y="145"/>
                    </a:cubicBezTo>
                    <a:cubicBezTo>
                      <a:pt x="118" y="170"/>
                      <a:pt x="105" y="195"/>
                      <a:pt x="98" y="223"/>
                    </a:cubicBezTo>
                    <a:cubicBezTo>
                      <a:pt x="95" y="234"/>
                      <a:pt x="94" y="244"/>
                      <a:pt x="96" y="255"/>
                    </a:cubicBezTo>
                    <a:cubicBezTo>
                      <a:pt x="97" y="261"/>
                      <a:pt x="103" y="266"/>
                      <a:pt x="109" y="267"/>
                    </a:cubicBezTo>
                    <a:close/>
                    <a:moveTo>
                      <a:pt x="235" y="72"/>
                    </a:moveTo>
                    <a:cubicBezTo>
                      <a:pt x="234" y="68"/>
                      <a:pt x="234" y="65"/>
                      <a:pt x="233" y="63"/>
                    </a:cubicBezTo>
                    <a:cubicBezTo>
                      <a:pt x="229" y="55"/>
                      <a:pt x="219" y="52"/>
                      <a:pt x="210" y="55"/>
                    </a:cubicBezTo>
                    <a:cubicBezTo>
                      <a:pt x="197" y="59"/>
                      <a:pt x="189" y="68"/>
                      <a:pt x="183" y="79"/>
                    </a:cubicBezTo>
                    <a:cubicBezTo>
                      <a:pt x="177" y="90"/>
                      <a:pt x="179" y="100"/>
                      <a:pt x="187" y="110"/>
                    </a:cubicBezTo>
                    <a:cubicBezTo>
                      <a:pt x="194" y="118"/>
                      <a:pt x="203" y="122"/>
                      <a:pt x="213" y="125"/>
                    </a:cubicBezTo>
                    <a:cubicBezTo>
                      <a:pt x="216" y="126"/>
                      <a:pt x="219" y="125"/>
                      <a:pt x="220" y="122"/>
                    </a:cubicBezTo>
                    <a:cubicBezTo>
                      <a:pt x="223" y="114"/>
                      <a:pt x="226" y="107"/>
                      <a:pt x="229" y="99"/>
                    </a:cubicBezTo>
                    <a:cubicBezTo>
                      <a:pt x="231" y="90"/>
                      <a:pt x="233" y="81"/>
                      <a:pt x="235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5158AD48-A42F-D336-6D70-C499B2CC7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0" y="1705"/>
                <a:ext cx="1994" cy="1582"/>
              </a:xfrm>
              <a:custGeom>
                <a:avLst/>
                <a:gdLst>
                  <a:gd name="T0" fmla="*/ 438 w 840"/>
                  <a:gd name="T1" fmla="*/ 52 h 664"/>
                  <a:gd name="T2" fmla="*/ 395 w 840"/>
                  <a:gd name="T3" fmla="*/ 77 h 664"/>
                  <a:gd name="T4" fmla="*/ 308 w 840"/>
                  <a:gd name="T5" fmla="*/ 154 h 664"/>
                  <a:gd name="T6" fmla="*/ 236 w 840"/>
                  <a:gd name="T7" fmla="*/ 243 h 664"/>
                  <a:gd name="T8" fmla="*/ 183 w 840"/>
                  <a:gd name="T9" fmla="*/ 326 h 664"/>
                  <a:gd name="T10" fmla="*/ 135 w 840"/>
                  <a:gd name="T11" fmla="*/ 426 h 664"/>
                  <a:gd name="T12" fmla="*/ 111 w 840"/>
                  <a:gd name="T13" fmla="*/ 510 h 664"/>
                  <a:gd name="T14" fmla="*/ 119 w 840"/>
                  <a:gd name="T15" fmla="*/ 582 h 664"/>
                  <a:gd name="T16" fmla="*/ 184 w 840"/>
                  <a:gd name="T17" fmla="*/ 604 h 664"/>
                  <a:gd name="T18" fmla="*/ 268 w 840"/>
                  <a:gd name="T19" fmla="*/ 544 h 664"/>
                  <a:gd name="T20" fmla="*/ 316 w 840"/>
                  <a:gd name="T21" fmla="*/ 467 h 664"/>
                  <a:gd name="T22" fmla="*/ 331 w 840"/>
                  <a:gd name="T23" fmla="*/ 386 h 664"/>
                  <a:gd name="T24" fmla="*/ 268 w 840"/>
                  <a:gd name="T25" fmla="*/ 419 h 664"/>
                  <a:gd name="T26" fmla="*/ 250 w 840"/>
                  <a:gd name="T27" fmla="*/ 480 h 664"/>
                  <a:gd name="T28" fmla="*/ 178 w 840"/>
                  <a:gd name="T29" fmla="*/ 530 h 664"/>
                  <a:gd name="T30" fmla="*/ 156 w 840"/>
                  <a:gd name="T31" fmla="*/ 552 h 664"/>
                  <a:gd name="T32" fmla="*/ 154 w 840"/>
                  <a:gd name="T33" fmla="*/ 501 h 664"/>
                  <a:gd name="T34" fmla="*/ 175 w 840"/>
                  <a:gd name="T35" fmla="*/ 437 h 664"/>
                  <a:gd name="T36" fmla="*/ 223 w 840"/>
                  <a:gd name="T37" fmla="*/ 368 h 664"/>
                  <a:gd name="T38" fmla="*/ 289 w 840"/>
                  <a:gd name="T39" fmla="*/ 330 h 664"/>
                  <a:gd name="T40" fmla="*/ 367 w 840"/>
                  <a:gd name="T41" fmla="*/ 384 h 664"/>
                  <a:gd name="T42" fmla="*/ 348 w 840"/>
                  <a:gd name="T43" fmla="*/ 478 h 664"/>
                  <a:gd name="T44" fmla="*/ 282 w 840"/>
                  <a:gd name="T45" fmla="*/ 582 h 664"/>
                  <a:gd name="T46" fmla="*/ 209 w 840"/>
                  <a:gd name="T47" fmla="*/ 641 h 664"/>
                  <a:gd name="T48" fmla="*/ 145 w 840"/>
                  <a:gd name="T49" fmla="*/ 662 h 664"/>
                  <a:gd name="T50" fmla="*/ 67 w 840"/>
                  <a:gd name="T51" fmla="*/ 652 h 664"/>
                  <a:gd name="T52" fmla="*/ 2 w 840"/>
                  <a:gd name="T53" fmla="*/ 556 h 664"/>
                  <a:gd name="T54" fmla="*/ 7 w 840"/>
                  <a:gd name="T55" fmla="*/ 474 h 664"/>
                  <a:gd name="T56" fmla="*/ 35 w 840"/>
                  <a:gd name="T57" fmla="*/ 382 h 664"/>
                  <a:gd name="T58" fmla="*/ 84 w 840"/>
                  <a:gd name="T59" fmla="*/ 287 h 664"/>
                  <a:gd name="T60" fmla="*/ 136 w 840"/>
                  <a:gd name="T61" fmla="*/ 212 h 664"/>
                  <a:gd name="T62" fmla="*/ 220 w 840"/>
                  <a:gd name="T63" fmla="*/ 121 h 664"/>
                  <a:gd name="T64" fmla="*/ 354 w 840"/>
                  <a:gd name="T65" fmla="*/ 29 h 664"/>
                  <a:gd name="T66" fmla="*/ 459 w 840"/>
                  <a:gd name="T67" fmla="*/ 2 h 664"/>
                  <a:gd name="T68" fmla="*/ 520 w 840"/>
                  <a:gd name="T69" fmla="*/ 22 h 664"/>
                  <a:gd name="T70" fmla="*/ 636 w 840"/>
                  <a:gd name="T71" fmla="*/ 0 h 664"/>
                  <a:gd name="T72" fmla="*/ 714 w 840"/>
                  <a:gd name="T73" fmla="*/ 15 h 664"/>
                  <a:gd name="T74" fmla="*/ 818 w 840"/>
                  <a:gd name="T75" fmla="*/ 73 h 664"/>
                  <a:gd name="T76" fmla="*/ 836 w 840"/>
                  <a:gd name="T77" fmla="*/ 92 h 664"/>
                  <a:gd name="T78" fmla="*/ 782 w 840"/>
                  <a:gd name="T79" fmla="*/ 154 h 664"/>
                  <a:gd name="T80" fmla="*/ 771 w 840"/>
                  <a:gd name="T81" fmla="*/ 161 h 664"/>
                  <a:gd name="T82" fmla="*/ 679 w 840"/>
                  <a:gd name="T83" fmla="*/ 101 h 664"/>
                  <a:gd name="T84" fmla="*/ 572 w 840"/>
                  <a:gd name="T85" fmla="*/ 54 h 664"/>
                  <a:gd name="T86" fmla="*/ 531 w 840"/>
                  <a:gd name="T87" fmla="*/ 61 h 664"/>
                  <a:gd name="T88" fmla="*/ 509 w 840"/>
                  <a:gd name="T89" fmla="*/ 170 h 664"/>
                  <a:gd name="T90" fmla="*/ 439 w 840"/>
                  <a:gd name="T91" fmla="*/ 262 h 664"/>
                  <a:gd name="T92" fmla="*/ 342 w 840"/>
                  <a:gd name="T93" fmla="*/ 261 h 664"/>
                  <a:gd name="T94" fmla="*/ 351 w 840"/>
                  <a:gd name="T95" fmla="*/ 173 h 664"/>
                  <a:gd name="T96" fmla="*/ 427 w 840"/>
                  <a:gd name="T97" fmla="*/ 76 h 664"/>
                  <a:gd name="T98" fmla="*/ 462 w 840"/>
                  <a:gd name="T99" fmla="*/ 48 h 664"/>
                  <a:gd name="T100" fmla="*/ 378 w 840"/>
                  <a:gd name="T101" fmla="*/ 246 h 664"/>
                  <a:gd name="T102" fmla="*/ 400 w 840"/>
                  <a:gd name="T103" fmla="*/ 251 h 664"/>
                  <a:gd name="T104" fmla="*/ 484 w 840"/>
                  <a:gd name="T105" fmla="*/ 140 h 664"/>
                  <a:gd name="T106" fmla="*/ 487 w 840"/>
                  <a:gd name="T107" fmla="*/ 76 h 664"/>
                  <a:gd name="T108" fmla="*/ 385 w 840"/>
                  <a:gd name="T109" fmla="*/ 189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40" h="664">
                    <a:moveTo>
                      <a:pt x="462" y="48"/>
                    </a:moveTo>
                    <a:cubicBezTo>
                      <a:pt x="452" y="46"/>
                      <a:pt x="445" y="49"/>
                      <a:pt x="438" y="52"/>
                    </a:cubicBezTo>
                    <a:cubicBezTo>
                      <a:pt x="431" y="55"/>
                      <a:pt x="423" y="59"/>
                      <a:pt x="416" y="63"/>
                    </a:cubicBezTo>
                    <a:cubicBezTo>
                      <a:pt x="409" y="67"/>
                      <a:pt x="402" y="72"/>
                      <a:pt x="395" y="77"/>
                    </a:cubicBezTo>
                    <a:cubicBezTo>
                      <a:pt x="378" y="91"/>
                      <a:pt x="361" y="104"/>
                      <a:pt x="344" y="119"/>
                    </a:cubicBezTo>
                    <a:cubicBezTo>
                      <a:pt x="331" y="130"/>
                      <a:pt x="320" y="142"/>
                      <a:pt x="308" y="154"/>
                    </a:cubicBezTo>
                    <a:cubicBezTo>
                      <a:pt x="297" y="167"/>
                      <a:pt x="285" y="179"/>
                      <a:pt x="275" y="192"/>
                    </a:cubicBezTo>
                    <a:cubicBezTo>
                      <a:pt x="262" y="209"/>
                      <a:pt x="249" y="226"/>
                      <a:pt x="236" y="243"/>
                    </a:cubicBezTo>
                    <a:cubicBezTo>
                      <a:pt x="225" y="258"/>
                      <a:pt x="215" y="274"/>
                      <a:pt x="205" y="290"/>
                    </a:cubicBezTo>
                    <a:cubicBezTo>
                      <a:pt x="197" y="301"/>
                      <a:pt x="190" y="314"/>
                      <a:pt x="183" y="326"/>
                    </a:cubicBezTo>
                    <a:cubicBezTo>
                      <a:pt x="173" y="344"/>
                      <a:pt x="164" y="361"/>
                      <a:pt x="155" y="379"/>
                    </a:cubicBezTo>
                    <a:cubicBezTo>
                      <a:pt x="148" y="394"/>
                      <a:pt x="141" y="410"/>
                      <a:pt x="135" y="426"/>
                    </a:cubicBezTo>
                    <a:cubicBezTo>
                      <a:pt x="130" y="439"/>
                      <a:pt x="125" y="452"/>
                      <a:pt x="121" y="465"/>
                    </a:cubicBezTo>
                    <a:cubicBezTo>
                      <a:pt x="116" y="479"/>
                      <a:pt x="112" y="495"/>
                      <a:pt x="111" y="510"/>
                    </a:cubicBezTo>
                    <a:cubicBezTo>
                      <a:pt x="110" y="520"/>
                      <a:pt x="109" y="530"/>
                      <a:pt x="109" y="539"/>
                    </a:cubicBezTo>
                    <a:cubicBezTo>
                      <a:pt x="109" y="554"/>
                      <a:pt x="111" y="569"/>
                      <a:pt x="119" y="582"/>
                    </a:cubicBezTo>
                    <a:cubicBezTo>
                      <a:pt x="126" y="595"/>
                      <a:pt x="138" y="602"/>
                      <a:pt x="153" y="606"/>
                    </a:cubicBezTo>
                    <a:cubicBezTo>
                      <a:pt x="163" y="608"/>
                      <a:pt x="173" y="606"/>
                      <a:pt x="184" y="604"/>
                    </a:cubicBezTo>
                    <a:cubicBezTo>
                      <a:pt x="198" y="602"/>
                      <a:pt x="210" y="595"/>
                      <a:pt x="222" y="587"/>
                    </a:cubicBezTo>
                    <a:cubicBezTo>
                      <a:pt x="239" y="575"/>
                      <a:pt x="255" y="561"/>
                      <a:pt x="268" y="544"/>
                    </a:cubicBezTo>
                    <a:cubicBezTo>
                      <a:pt x="282" y="529"/>
                      <a:pt x="294" y="512"/>
                      <a:pt x="303" y="494"/>
                    </a:cubicBezTo>
                    <a:cubicBezTo>
                      <a:pt x="308" y="485"/>
                      <a:pt x="312" y="476"/>
                      <a:pt x="316" y="467"/>
                    </a:cubicBezTo>
                    <a:cubicBezTo>
                      <a:pt x="321" y="453"/>
                      <a:pt x="326" y="439"/>
                      <a:pt x="330" y="425"/>
                    </a:cubicBezTo>
                    <a:cubicBezTo>
                      <a:pt x="333" y="412"/>
                      <a:pt x="336" y="399"/>
                      <a:pt x="331" y="386"/>
                    </a:cubicBezTo>
                    <a:cubicBezTo>
                      <a:pt x="329" y="377"/>
                      <a:pt x="321" y="373"/>
                      <a:pt x="312" y="376"/>
                    </a:cubicBezTo>
                    <a:cubicBezTo>
                      <a:pt x="290" y="383"/>
                      <a:pt x="276" y="398"/>
                      <a:pt x="268" y="419"/>
                    </a:cubicBezTo>
                    <a:cubicBezTo>
                      <a:pt x="261" y="438"/>
                      <a:pt x="256" y="457"/>
                      <a:pt x="254" y="476"/>
                    </a:cubicBezTo>
                    <a:cubicBezTo>
                      <a:pt x="254" y="478"/>
                      <a:pt x="252" y="480"/>
                      <a:pt x="250" y="480"/>
                    </a:cubicBezTo>
                    <a:cubicBezTo>
                      <a:pt x="240" y="486"/>
                      <a:pt x="229" y="491"/>
                      <a:pt x="218" y="497"/>
                    </a:cubicBezTo>
                    <a:cubicBezTo>
                      <a:pt x="203" y="506"/>
                      <a:pt x="190" y="517"/>
                      <a:pt x="178" y="530"/>
                    </a:cubicBezTo>
                    <a:cubicBezTo>
                      <a:pt x="172" y="536"/>
                      <a:pt x="166" y="543"/>
                      <a:pt x="160" y="550"/>
                    </a:cubicBezTo>
                    <a:cubicBezTo>
                      <a:pt x="159" y="551"/>
                      <a:pt x="157" y="553"/>
                      <a:pt x="156" y="552"/>
                    </a:cubicBezTo>
                    <a:cubicBezTo>
                      <a:pt x="154" y="551"/>
                      <a:pt x="152" y="549"/>
                      <a:pt x="152" y="547"/>
                    </a:cubicBezTo>
                    <a:cubicBezTo>
                      <a:pt x="152" y="532"/>
                      <a:pt x="151" y="516"/>
                      <a:pt x="154" y="501"/>
                    </a:cubicBezTo>
                    <a:cubicBezTo>
                      <a:pt x="157" y="492"/>
                      <a:pt x="158" y="482"/>
                      <a:pt x="161" y="473"/>
                    </a:cubicBezTo>
                    <a:cubicBezTo>
                      <a:pt x="165" y="461"/>
                      <a:pt x="170" y="449"/>
                      <a:pt x="175" y="437"/>
                    </a:cubicBezTo>
                    <a:cubicBezTo>
                      <a:pt x="179" y="428"/>
                      <a:pt x="184" y="420"/>
                      <a:pt x="189" y="411"/>
                    </a:cubicBezTo>
                    <a:cubicBezTo>
                      <a:pt x="199" y="396"/>
                      <a:pt x="209" y="381"/>
                      <a:pt x="223" y="368"/>
                    </a:cubicBezTo>
                    <a:cubicBezTo>
                      <a:pt x="232" y="361"/>
                      <a:pt x="241" y="354"/>
                      <a:pt x="249" y="347"/>
                    </a:cubicBezTo>
                    <a:cubicBezTo>
                      <a:pt x="261" y="338"/>
                      <a:pt x="275" y="332"/>
                      <a:pt x="289" y="330"/>
                    </a:cubicBezTo>
                    <a:cubicBezTo>
                      <a:pt x="310" y="326"/>
                      <a:pt x="330" y="329"/>
                      <a:pt x="347" y="344"/>
                    </a:cubicBezTo>
                    <a:cubicBezTo>
                      <a:pt x="360" y="354"/>
                      <a:pt x="367" y="368"/>
                      <a:pt x="367" y="384"/>
                    </a:cubicBezTo>
                    <a:cubicBezTo>
                      <a:pt x="366" y="399"/>
                      <a:pt x="365" y="414"/>
                      <a:pt x="362" y="428"/>
                    </a:cubicBezTo>
                    <a:cubicBezTo>
                      <a:pt x="359" y="445"/>
                      <a:pt x="354" y="461"/>
                      <a:pt x="348" y="478"/>
                    </a:cubicBezTo>
                    <a:cubicBezTo>
                      <a:pt x="341" y="498"/>
                      <a:pt x="331" y="516"/>
                      <a:pt x="320" y="534"/>
                    </a:cubicBezTo>
                    <a:cubicBezTo>
                      <a:pt x="309" y="551"/>
                      <a:pt x="296" y="567"/>
                      <a:pt x="282" y="582"/>
                    </a:cubicBezTo>
                    <a:cubicBezTo>
                      <a:pt x="268" y="596"/>
                      <a:pt x="253" y="608"/>
                      <a:pt x="239" y="620"/>
                    </a:cubicBezTo>
                    <a:cubicBezTo>
                      <a:pt x="229" y="628"/>
                      <a:pt x="219" y="635"/>
                      <a:pt x="209" y="641"/>
                    </a:cubicBezTo>
                    <a:cubicBezTo>
                      <a:pt x="197" y="647"/>
                      <a:pt x="184" y="652"/>
                      <a:pt x="171" y="656"/>
                    </a:cubicBezTo>
                    <a:cubicBezTo>
                      <a:pt x="163" y="659"/>
                      <a:pt x="154" y="661"/>
                      <a:pt x="145" y="662"/>
                    </a:cubicBezTo>
                    <a:cubicBezTo>
                      <a:pt x="132" y="664"/>
                      <a:pt x="118" y="664"/>
                      <a:pt x="104" y="662"/>
                    </a:cubicBezTo>
                    <a:cubicBezTo>
                      <a:pt x="91" y="660"/>
                      <a:pt x="79" y="657"/>
                      <a:pt x="67" y="652"/>
                    </a:cubicBezTo>
                    <a:cubicBezTo>
                      <a:pt x="47" y="643"/>
                      <a:pt x="32" y="630"/>
                      <a:pt x="20" y="612"/>
                    </a:cubicBezTo>
                    <a:cubicBezTo>
                      <a:pt x="10" y="595"/>
                      <a:pt x="4" y="576"/>
                      <a:pt x="2" y="556"/>
                    </a:cubicBezTo>
                    <a:cubicBezTo>
                      <a:pt x="1" y="547"/>
                      <a:pt x="0" y="538"/>
                      <a:pt x="1" y="530"/>
                    </a:cubicBezTo>
                    <a:cubicBezTo>
                      <a:pt x="2" y="511"/>
                      <a:pt x="4" y="492"/>
                      <a:pt x="7" y="474"/>
                    </a:cubicBezTo>
                    <a:cubicBezTo>
                      <a:pt x="9" y="459"/>
                      <a:pt x="12" y="445"/>
                      <a:pt x="17" y="431"/>
                    </a:cubicBezTo>
                    <a:cubicBezTo>
                      <a:pt x="22" y="415"/>
                      <a:pt x="28" y="399"/>
                      <a:pt x="35" y="382"/>
                    </a:cubicBezTo>
                    <a:cubicBezTo>
                      <a:pt x="41" y="368"/>
                      <a:pt x="47" y="353"/>
                      <a:pt x="54" y="340"/>
                    </a:cubicBezTo>
                    <a:cubicBezTo>
                      <a:pt x="64" y="322"/>
                      <a:pt x="74" y="304"/>
                      <a:pt x="84" y="287"/>
                    </a:cubicBezTo>
                    <a:cubicBezTo>
                      <a:pt x="91" y="275"/>
                      <a:pt x="98" y="264"/>
                      <a:pt x="106" y="252"/>
                    </a:cubicBezTo>
                    <a:cubicBezTo>
                      <a:pt x="116" y="239"/>
                      <a:pt x="125" y="225"/>
                      <a:pt x="136" y="212"/>
                    </a:cubicBezTo>
                    <a:cubicBezTo>
                      <a:pt x="154" y="191"/>
                      <a:pt x="172" y="170"/>
                      <a:pt x="191" y="149"/>
                    </a:cubicBezTo>
                    <a:cubicBezTo>
                      <a:pt x="200" y="139"/>
                      <a:pt x="210" y="130"/>
                      <a:pt x="220" y="121"/>
                    </a:cubicBezTo>
                    <a:cubicBezTo>
                      <a:pt x="242" y="101"/>
                      <a:pt x="265" y="83"/>
                      <a:pt x="289" y="66"/>
                    </a:cubicBezTo>
                    <a:cubicBezTo>
                      <a:pt x="310" y="52"/>
                      <a:pt x="331" y="40"/>
                      <a:pt x="354" y="29"/>
                    </a:cubicBezTo>
                    <a:cubicBezTo>
                      <a:pt x="372" y="21"/>
                      <a:pt x="390" y="14"/>
                      <a:pt x="409" y="9"/>
                    </a:cubicBezTo>
                    <a:cubicBezTo>
                      <a:pt x="426" y="5"/>
                      <a:pt x="442" y="2"/>
                      <a:pt x="459" y="2"/>
                    </a:cubicBezTo>
                    <a:cubicBezTo>
                      <a:pt x="477" y="3"/>
                      <a:pt x="494" y="8"/>
                      <a:pt x="508" y="20"/>
                    </a:cubicBezTo>
                    <a:cubicBezTo>
                      <a:pt x="512" y="23"/>
                      <a:pt x="516" y="23"/>
                      <a:pt x="520" y="22"/>
                    </a:cubicBezTo>
                    <a:cubicBezTo>
                      <a:pt x="539" y="14"/>
                      <a:pt x="559" y="9"/>
                      <a:pt x="580" y="5"/>
                    </a:cubicBezTo>
                    <a:cubicBezTo>
                      <a:pt x="598" y="2"/>
                      <a:pt x="617" y="0"/>
                      <a:pt x="636" y="0"/>
                    </a:cubicBezTo>
                    <a:cubicBezTo>
                      <a:pt x="649" y="1"/>
                      <a:pt x="663" y="3"/>
                      <a:pt x="676" y="5"/>
                    </a:cubicBezTo>
                    <a:cubicBezTo>
                      <a:pt x="689" y="8"/>
                      <a:pt x="702" y="11"/>
                      <a:pt x="714" y="15"/>
                    </a:cubicBezTo>
                    <a:cubicBezTo>
                      <a:pt x="727" y="20"/>
                      <a:pt x="739" y="26"/>
                      <a:pt x="751" y="33"/>
                    </a:cubicBezTo>
                    <a:cubicBezTo>
                      <a:pt x="774" y="46"/>
                      <a:pt x="796" y="60"/>
                      <a:pt x="818" y="73"/>
                    </a:cubicBezTo>
                    <a:cubicBezTo>
                      <a:pt x="823" y="77"/>
                      <a:pt x="829" y="80"/>
                      <a:pt x="834" y="82"/>
                    </a:cubicBezTo>
                    <a:cubicBezTo>
                      <a:pt x="840" y="86"/>
                      <a:pt x="840" y="88"/>
                      <a:pt x="836" y="92"/>
                    </a:cubicBezTo>
                    <a:cubicBezTo>
                      <a:pt x="824" y="105"/>
                      <a:pt x="813" y="118"/>
                      <a:pt x="802" y="131"/>
                    </a:cubicBezTo>
                    <a:cubicBezTo>
                      <a:pt x="795" y="138"/>
                      <a:pt x="789" y="146"/>
                      <a:pt x="782" y="154"/>
                    </a:cubicBezTo>
                    <a:cubicBezTo>
                      <a:pt x="782" y="155"/>
                      <a:pt x="781" y="156"/>
                      <a:pt x="781" y="157"/>
                    </a:cubicBezTo>
                    <a:cubicBezTo>
                      <a:pt x="778" y="162"/>
                      <a:pt x="775" y="163"/>
                      <a:pt x="771" y="161"/>
                    </a:cubicBezTo>
                    <a:cubicBezTo>
                      <a:pt x="756" y="152"/>
                      <a:pt x="741" y="145"/>
                      <a:pt x="727" y="136"/>
                    </a:cubicBezTo>
                    <a:cubicBezTo>
                      <a:pt x="710" y="125"/>
                      <a:pt x="695" y="112"/>
                      <a:pt x="679" y="101"/>
                    </a:cubicBezTo>
                    <a:cubicBezTo>
                      <a:pt x="659" y="86"/>
                      <a:pt x="639" y="72"/>
                      <a:pt x="617" y="64"/>
                    </a:cubicBezTo>
                    <a:cubicBezTo>
                      <a:pt x="602" y="58"/>
                      <a:pt x="588" y="54"/>
                      <a:pt x="572" y="54"/>
                    </a:cubicBezTo>
                    <a:cubicBezTo>
                      <a:pt x="560" y="55"/>
                      <a:pt x="547" y="55"/>
                      <a:pt x="535" y="55"/>
                    </a:cubicBezTo>
                    <a:cubicBezTo>
                      <a:pt x="531" y="55"/>
                      <a:pt x="531" y="57"/>
                      <a:pt x="531" y="61"/>
                    </a:cubicBezTo>
                    <a:cubicBezTo>
                      <a:pt x="530" y="73"/>
                      <a:pt x="530" y="86"/>
                      <a:pt x="529" y="99"/>
                    </a:cubicBezTo>
                    <a:cubicBezTo>
                      <a:pt x="527" y="124"/>
                      <a:pt x="520" y="148"/>
                      <a:pt x="509" y="170"/>
                    </a:cubicBezTo>
                    <a:cubicBezTo>
                      <a:pt x="498" y="193"/>
                      <a:pt x="485" y="215"/>
                      <a:pt x="468" y="234"/>
                    </a:cubicBezTo>
                    <a:cubicBezTo>
                      <a:pt x="459" y="244"/>
                      <a:pt x="450" y="254"/>
                      <a:pt x="439" y="262"/>
                    </a:cubicBezTo>
                    <a:cubicBezTo>
                      <a:pt x="424" y="274"/>
                      <a:pt x="408" y="283"/>
                      <a:pt x="389" y="286"/>
                    </a:cubicBezTo>
                    <a:cubicBezTo>
                      <a:pt x="370" y="289"/>
                      <a:pt x="350" y="278"/>
                      <a:pt x="342" y="261"/>
                    </a:cubicBezTo>
                    <a:cubicBezTo>
                      <a:pt x="335" y="247"/>
                      <a:pt x="334" y="232"/>
                      <a:pt x="337" y="217"/>
                    </a:cubicBezTo>
                    <a:cubicBezTo>
                      <a:pt x="340" y="202"/>
                      <a:pt x="344" y="187"/>
                      <a:pt x="351" y="173"/>
                    </a:cubicBezTo>
                    <a:cubicBezTo>
                      <a:pt x="359" y="159"/>
                      <a:pt x="367" y="145"/>
                      <a:pt x="376" y="132"/>
                    </a:cubicBezTo>
                    <a:cubicBezTo>
                      <a:pt x="391" y="111"/>
                      <a:pt x="408" y="93"/>
                      <a:pt x="427" y="76"/>
                    </a:cubicBezTo>
                    <a:cubicBezTo>
                      <a:pt x="437" y="68"/>
                      <a:pt x="448" y="60"/>
                      <a:pt x="458" y="52"/>
                    </a:cubicBezTo>
                    <a:cubicBezTo>
                      <a:pt x="460" y="51"/>
                      <a:pt x="460" y="50"/>
                      <a:pt x="462" y="48"/>
                    </a:cubicBezTo>
                    <a:close/>
                    <a:moveTo>
                      <a:pt x="374" y="228"/>
                    </a:moveTo>
                    <a:cubicBezTo>
                      <a:pt x="375" y="234"/>
                      <a:pt x="376" y="240"/>
                      <a:pt x="378" y="246"/>
                    </a:cubicBezTo>
                    <a:cubicBezTo>
                      <a:pt x="380" y="250"/>
                      <a:pt x="382" y="255"/>
                      <a:pt x="388" y="255"/>
                    </a:cubicBezTo>
                    <a:cubicBezTo>
                      <a:pt x="392" y="254"/>
                      <a:pt x="396" y="253"/>
                      <a:pt x="400" y="251"/>
                    </a:cubicBezTo>
                    <a:cubicBezTo>
                      <a:pt x="417" y="241"/>
                      <a:pt x="431" y="227"/>
                      <a:pt x="443" y="212"/>
                    </a:cubicBezTo>
                    <a:cubicBezTo>
                      <a:pt x="461" y="190"/>
                      <a:pt x="475" y="166"/>
                      <a:pt x="484" y="140"/>
                    </a:cubicBezTo>
                    <a:cubicBezTo>
                      <a:pt x="490" y="120"/>
                      <a:pt x="494" y="101"/>
                      <a:pt x="495" y="80"/>
                    </a:cubicBezTo>
                    <a:cubicBezTo>
                      <a:pt x="495" y="73"/>
                      <a:pt x="493" y="72"/>
                      <a:pt x="487" y="76"/>
                    </a:cubicBezTo>
                    <a:cubicBezTo>
                      <a:pt x="466" y="87"/>
                      <a:pt x="449" y="101"/>
                      <a:pt x="434" y="118"/>
                    </a:cubicBezTo>
                    <a:cubicBezTo>
                      <a:pt x="415" y="140"/>
                      <a:pt x="398" y="163"/>
                      <a:pt x="385" y="189"/>
                    </a:cubicBezTo>
                    <a:cubicBezTo>
                      <a:pt x="379" y="201"/>
                      <a:pt x="375" y="214"/>
                      <a:pt x="374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35A38847-8F64-925C-4F56-E5B5F67BDEA4}"/>
                  </a:ext>
                </a:extLst>
              </p:cNvPr>
              <p:cNvSpPr/>
              <p:nvPr/>
            </p:nvSpPr>
            <p:spPr bwMode="auto">
              <a:xfrm>
                <a:off x="3356" y="1715"/>
                <a:ext cx="2316" cy="1586"/>
              </a:xfrm>
              <a:custGeom>
                <a:avLst/>
                <a:gdLst>
                  <a:gd name="T0" fmla="*/ 129 w 976"/>
                  <a:gd name="T1" fmla="*/ 543 h 666"/>
                  <a:gd name="T2" fmla="*/ 197 w 976"/>
                  <a:gd name="T3" fmla="*/ 607 h 666"/>
                  <a:gd name="T4" fmla="*/ 295 w 976"/>
                  <a:gd name="T5" fmla="*/ 611 h 666"/>
                  <a:gd name="T6" fmla="*/ 423 w 976"/>
                  <a:gd name="T7" fmla="*/ 579 h 666"/>
                  <a:gd name="T8" fmla="*/ 512 w 976"/>
                  <a:gd name="T9" fmla="*/ 555 h 666"/>
                  <a:gd name="T10" fmla="*/ 604 w 976"/>
                  <a:gd name="T11" fmla="*/ 538 h 666"/>
                  <a:gd name="T12" fmla="*/ 724 w 976"/>
                  <a:gd name="T13" fmla="*/ 533 h 666"/>
                  <a:gd name="T14" fmla="*/ 839 w 976"/>
                  <a:gd name="T15" fmla="*/ 557 h 666"/>
                  <a:gd name="T16" fmla="*/ 914 w 976"/>
                  <a:gd name="T17" fmla="*/ 598 h 666"/>
                  <a:gd name="T18" fmla="*/ 974 w 976"/>
                  <a:gd name="T19" fmla="*/ 660 h 666"/>
                  <a:gd name="T20" fmla="*/ 970 w 976"/>
                  <a:gd name="T21" fmla="*/ 665 h 666"/>
                  <a:gd name="T22" fmla="*/ 892 w 976"/>
                  <a:gd name="T23" fmla="*/ 646 h 666"/>
                  <a:gd name="T24" fmla="*/ 828 w 976"/>
                  <a:gd name="T25" fmla="*/ 641 h 666"/>
                  <a:gd name="T26" fmla="*/ 755 w 976"/>
                  <a:gd name="T27" fmla="*/ 649 h 666"/>
                  <a:gd name="T28" fmla="*/ 707 w 976"/>
                  <a:gd name="T29" fmla="*/ 658 h 666"/>
                  <a:gd name="T30" fmla="*/ 643 w 976"/>
                  <a:gd name="T31" fmla="*/ 606 h 666"/>
                  <a:gd name="T32" fmla="*/ 569 w 976"/>
                  <a:gd name="T33" fmla="*/ 593 h 666"/>
                  <a:gd name="T34" fmla="*/ 473 w 976"/>
                  <a:gd name="T35" fmla="*/ 605 h 666"/>
                  <a:gd name="T36" fmla="*/ 353 w 976"/>
                  <a:gd name="T37" fmla="*/ 633 h 666"/>
                  <a:gd name="T38" fmla="*/ 253 w 976"/>
                  <a:gd name="T39" fmla="*/ 657 h 666"/>
                  <a:gd name="T40" fmla="*/ 127 w 976"/>
                  <a:gd name="T41" fmla="*/ 656 h 666"/>
                  <a:gd name="T42" fmla="*/ 37 w 976"/>
                  <a:gd name="T43" fmla="*/ 595 h 666"/>
                  <a:gd name="T44" fmla="*/ 1 w 976"/>
                  <a:gd name="T45" fmla="*/ 504 h 666"/>
                  <a:gd name="T46" fmla="*/ 6 w 976"/>
                  <a:gd name="T47" fmla="*/ 425 h 666"/>
                  <a:gd name="T48" fmla="*/ 39 w 976"/>
                  <a:gd name="T49" fmla="*/ 334 h 666"/>
                  <a:gd name="T50" fmla="*/ 95 w 976"/>
                  <a:gd name="T51" fmla="*/ 234 h 666"/>
                  <a:gd name="T52" fmla="*/ 185 w 976"/>
                  <a:gd name="T53" fmla="*/ 124 h 666"/>
                  <a:gd name="T54" fmla="*/ 288 w 976"/>
                  <a:gd name="T55" fmla="*/ 42 h 666"/>
                  <a:gd name="T56" fmla="*/ 370 w 976"/>
                  <a:gd name="T57" fmla="*/ 7 h 666"/>
                  <a:gd name="T58" fmla="*/ 460 w 976"/>
                  <a:gd name="T59" fmla="*/ 13 h 666"/>
                  <a:gd name="T60" fmla="*/ 477 w 976"/>
                  <a:gd name="T61" fmla="*/ 80 h 666"/>
                  <a:gd name="T62" fmla="*/ 434 w 976"/>
                  <a:gd name="T63" fmla="*/ 133 h 666"/>
                  <a:gd name="T64" fmla="*/ 397 w 976"/>
                  <a:gd name="T65" fmla="*/ 79 h 666"/>
                  <a:gd name="T66" fmla="*/ 440 w 976"/>
                  <a:gd name="T67" fmla="*/ 52 h 666"/>
                  <a:gd name="T68" fmla="*/ 419 w 976"/>
                  <a:gd name="T69" fmla="*/ 37 h 666"/>
                  <a:gd name="T70" fmla="*/ 352 w 976"/>
                  <a:gd name="T71" fmla="*/ 76 h 666"/>
                  <a:gd name="T72" fmla="*/ 255 w 976"/>
                  <a:gd name="T73" fmla="*/ 175 h 666"/>
                  <a:gd name="T74" fmla="*/ 171 w 976"/>
                  <a:gd name="T75" fmla="*/ 310 h 666"/>
                  <a:gd name="T76" fmla="*/ 133 w 976"/>
                  <a:gd name="T77" fmla="*/ 408 h 666"/>
                  <a:gd name="T78" fmla="*/ 121 w 976"/>
                  <a:gd name="T79" fmla="*/ 488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76" h="666">
                    <a:moveTo>
                      <a:pt x="121" y="488"/>
                    </a:moveTo>
                    <a:cubicBezTo>
                      <a:pt x="119" y="506"/>
                      <a:pt x="123" y="525"/>
                      <a:pt x="129" y="543"/>
                    </a:cubicBezTo>
                    <a:cubicBezTo>
                      <a:pt x="133" y="557"/>
                      <a:pt x="140" y="570"/>
                      <a:pt x="150" y="580"/>
                    </a:cubicBezTo>
                    <a:cubicBezTo>
                      <a:pt x="163" y="594"/>
                      <a:pt x="179" y="603"/>
                      <a:pt x="197" y="607"/>
                    </a:cubicBezTo>
                    <a:cubicBezTo>
                      <a:pt x="209" y="610"/>
                      <a:pt x="222" y="612"/>
                      <a:pt x="235" y="613"/>
                    </a:cubicBezTo>
                    <a:cubicBezTo>
                      <a:pt x="255" y="616"/>
                      <a:pt x="275" y="614"/>
                      <a:pt x="295" y="611"/>
                    </a:cubicBezTo>
                    <a:cubicBezTo>
                      <a:pt x="325" y="606"/>
                      <a:pt x="354" y="598"/>
                      <a:pt x="384" y="590"/>
                    </a:cubicBezTo>
                    <a:cubicBezTo>
                      <a:pt x="397" y="586"/>
                      <a:pt x="410" y="583"/>
                      <a:pt x="423" y="579"/>
                    </a:cubicBezTo>
                    <a:cubicBezTo>
                      <a:pt x="439" y="575"/>
                      <a:pt x="455" y="570"/>
                      <a:pt x="471" y="566"/>
                    </a:cubicBezTo>
                    <a:cubicBezTo>
                      <a:pt x="485" y="562"/>
                      <a:pt x="498" y="559"/>
                      <a:pt x="512" y="555"/>
                    </a:cubicBezTo>
                    <a:cubicBezTo>
                      <a:pt x="526" y="552"/>
                      <a:pt x="540" y="548"/>
                      <a:pt x="554" y="546"/>
                    </a:cubicBezTo>
                    <a:cubicBezTo>
                      <a:pt x="570" y="543"/>
                      <a:pt x="587" y="540"/>
                      <a:pt x="604" y="538"/>
                    </a:cubicBezTo>
                    <a:cubicBezTo>
                      <a:pt x="620" y="536"/>
                      <a:pt x="637" y="534"/>
                      <a:pt x="653" y="533"/>
                    </a:cubicBezTo>
                    <a:cubicBezTo>
                      <a:pt x="677" y="532"/>
                      <a:pt x="700" y="531"/>
                      <a:pt x="724" y="533"/>
                    </a:cubicBezTo>
                    <a:cubicBezTo>
                      <a:pt x="745" y="534"/>
                      <a:pt x="766" y="537"/>
                      <a:pt x="787" y="541"/>
                    </a:cubicBezTo>
                    <a:cubicBezTo>
                      <a:pt x="804" y="545"/>
                      <a:pt x="822" y="550"/>
                      <a:pt x="839" y="557"/>
                    </a:cubicBezTo>
                    <a:cubicBezTo>
                      <a:pt x="855" y="563"/>
                      <a:pt x="870" y="571"/>
                      <a:pt x="884" y="579"/>
                    </a:cubicBezTo>
                    <a:cubicBezTo>
                      <a:pt x="895" y="584"/>
                      <a:pt x="905" y="590"/>
                      <a:pt x="914" y="598"/>
                    </a:cubicBezTo>
                    <a:cubicBezTo>
                      <a:pt x="928" y="609"/>
                      <a:pt x="943" y="620"/>
                      <a:pt x="954" y="635"/>
                    </a:cubicBezTo>
                    <a:cubicBezTo>
                      <a:pt x="960" y="643"/>
                      <a:pt x="967" y="651"/>
                      <a:pt x="974" y="660"/>
                    </a:cubicBezTo>
                    <a:cubicBezTo>
                      <a:pt x="975" y="661"/>
                      <a:pt x="975" y="663"/>
                      <a:pt x="976" y="664"/>
                    </a:cubicBezTo>
                    <a:cubicBezTo>
                      <a:pt x="974" y="665"/>
                      <a:pt x="972" y="666"/>
                      <a:pt x="970" y="665"/>
                    </a:cubicBezTo>
                    <a:cubicBezTo>
                      <a:pt x="953" y="661"/>
                      <a:pt x="936" y="656"/>
                      <a:pt x="919" y="651"/>
                    </a:cubicBezTo>
                    <a:cubicBezTo>
                      <a:pt x="910" y="649"/>
                      <a:pt x="901" y="648"/>
                      <a:pt x="892" y="646"/>
                    </a:cubicBezTo>
                    <a:cubicBezTo>
                      <a:pt x="881" y="645"/>
                      <a:pt x="871" y="643"/>
                      <a:pt x="860" y="642"/>
                    </a:cubicBezTo>
                    <a:cubicBezTo>
                      <a:pt x="849" y="642"/>
                      <a:pt x="838" y="641"/>
                      <a:pt x="828" y="641"/>
                    </a:cubicBezTo>
                    <a:cubicBezTo>
                      <a:pt x="813" y="641"/>
                      <a:pt x="798" y="642"/>
                      <a:pt x="784" y="644"/>
                    </a:cubicBezTo>
                    <a:cubicBezTo>
                      <a:pt x="774" y="645"/>
                      <a:pt x="764" y="646"/>
                      <a:pt x="755" y="649"/>
                    </a:cubicBezTo>
                    <a:cubicBezTo>
                      <a:pt x="742" y="652"/>
                      <a:pt x="730" y="657"/>
                      <a:pt x="718" y="662"/>
                    </a:cubicBezTo>
                    <a:cubicBezTo>
                      <a:pt x="712" y="664"/>
                      <a:pt x="711" y="664"/>
                      <a:pt x="707" y="658"/>
                    </a:cubicBezTo>
                    <a:cubicBezTo>
                      <a:pt x="700" y="646"/>
                      <a:pt x="690" y="636"/>
                      <a:pt x="679" y="628"/>
                    </a:cubicBezTo>
                    <a:cubicBezTo>
                      <a:pt x="668" y="620"/>
                      <a:pt x="656" y="612"/>
                      <a:pt x="643" y="606"/>
                    </a:cubicBezTo>
                    <a:cubicBezTo>
                      <a:pt x="633" y="601"/>
                      <a:pt x="621" y="598"/>
                      <a:pt x="610" y="596"/>
                    </a:cubicBezTo>
                    <a:cubicBezTo>
                      <a:pt x="597" y="594"/>
                      <a:pt x="583" y="593"/>
                      <a:pt x="569" y="593"/>
                    </a:cubicBezTo>
                    <a:cubicBezTo>
                      <a:pt x="557" y="593"/>
                      <a:pt x="545" y="595"/>
                      <a:pt x="533" y="596"/>
                    </a:cubicBezTo>
                    <a:cubicBezTo>
                      <a:pt x="513" y="599"/>
                      <a:pt x="493" y="602"/>
                      <a:pt x="473" y="605"/>
                    </a:cubicBezTo>
                    <a:cubicBezTo>
                      <a:pt x="451" y="610"/>
                      <a:pt x="429" y="615"/>
                      <a:pt x="407" y="620"/>
                    </a:cubicBezTo>
                    <a:cubicBezTo>
                      <a:pt x="389" y="624"/>
                      <a:pt x="371" y="629"/>
                      <a:pt x="353" y="633"/>
                    </a:cubicBezTo>
                    <a:cubicBezTo>
                      <a:pt x="334" y="638"/>
                      <a:pt x="315" y="643"/>
                      <a:pt x="296" y="648"/>
                    </a:cubicBezTo>
                    <a:cubicBezTo>
                      <a:pt x="282" y="651"/>
                      <a:pt x="268" y="654"/>
                      <a:pt x="253" y="657"/>
                    </a:cubicBezTo>
                    <a:cubicBezTo>
                      <a:pt x="225" y="661"/>
                      <a:pt x="195" y="662"/>
                      <a:pt x="166" y="661"/>
                    </a:cubicBezTo>
                    <a:cubicBezTo>
                      <a:pt x="153" y="660"/>
                      <a:pt x="140" y="659"/>
                      <a:pt x="127" y="656"/>
                    </a:cubicBezTo>
                    <a:cubicBezTo>
                      <a:pt x="107" y="651"/>
                      <a:pt x="89" y="642"/>
                      <a:pt x="72" y="630"/>
                    </a:cubicBezTo>
                    <a:cubicBezTo>
                      <a:pt x="59" y="620"/>
                      <a:pt x="47" y="608"/>
                      <a:pt x="37" y="595"/>
                    </a:cubicBezTo>
                    <a:cubicBezTo>
                      <a:pt x="27" y="581"/>
                      <a:pt x="19" y="566"/>
                      <a:pt x="12" y="550"/>
                    </a:cubicBezTo>
                    <a:cubicBezTo>
                      <a:pt x="7" y="535"/>
                      <a:pt x="3" y="520"/>
                      <a:pt x="1" y="504"/>
                    </a:cubicBezTo>
                    <a:cubicBezTo>
                      <a:pt x="0" y="491"/>
                      <a:pt x="0" y="478"/>
                      <a:pt x="1" y="464"/>
                    </a:cubicBezTo>
                    <a:cubicBezTo>
                      <a:pt x="2" y="451"/>
                      <a:pt x="3" y="438"/>
                      <a:pt x="6" y="425"/>
                    </a:cubicBezTo>
                    <a:cubicBezTo>
                      <a:pt x="10" y="406"/>
                      <a:pt x="16" y="387"/>
                      <a:pt x="24" y="369"/>
                    </a:cubicBezTo>
                    <a:cubicBezTo>
                      <a:pt x="29" y="357"/>
                      <a:pt x="33" y="345"/>
                      <a:pt x="39" y="334"/>
                    </a:cubicBezTo>
                    <a:cubicBezTo>
                      <a:pt x="46" y="318"/>
                      <a:pt x="54" y="302"/>
                      <a:pt x="63" y="287"/>
                    </a:cubicBezTo>
                    <a:cubicBezTo>
                      <a:pt x="73" y="269"/>
                      <a:pt x="83" y="251"/>
                      <a:pt x="95" y="234"/>
                    </a:cubicBezTo>
                    <a:cubicBezTo>
                      <a:pt x="107" y="216"/>
                      <a:pt x="120" y="198"/>
                      <a:pt x="134" y="182"/>
                    </a:cubicBezTo>
                    <a:cubicBezTo>
                      <a:pt x="150" y="162"/>
                      <a:pt x="167" y="142"/>
                      <a:pt x="185" y="124"/>
                    </a:cubicBezTo>
                    <a:cubicBezTo>
                      <a:pt x="202" y="107"/>
                      <a:pt x="221" y="91"/>
                      <a:pt x="240" y="76"/>
                    </a:cubicBezTo>
                    <a:cubicBezTo>
                      <a:pt x="255" y="63"/>
                      <a:pt x="271" y="53"/>
                      <a:pt x="288" y="42"/>
                    </a:cubicBezTo>
                    <a:cubicBezTo>
                      <a:pt x="298" y="36"/>
                      <a:pt x="309" y="31"/>
                      <a:pt x="319" y="25"/>
                    </a:cubicBezTo>
                    <a:cubicBezTo>
                      <a:pt x="335" y="17"/>
                      <a:pt x="352" y="11"/>
                      <a:pt x="370" y="7"/>
                    </a:cubicBezTo>
                    <a:cubicBezTo>
                      <a:pt x="385" y="2"/>
                      <a:pt x="401" y="0"/>
                      <a:pt x="417" y="0"/>
                    </a:cubicBezTo>
                    <a:cubicBezTo>
                      <a:pt x="433" y="0"/>
                      <a:pt x="447" y="4"/>
                      <a:pt x="460" y="13"/>
                    </a:cubicBezTo>
                    <a:cubicBezTo>
                      <a:pt x="468" y="19"/>
                      <a:pt x="474" y="28"/>
                      <a:pt x="477" y="38"/>
                    </a:cubicBezTo>
                    <a:cubicBezTo>
                      <a:pt x="481" y="52"/>
                      <a:pt x="481" y="66"/>
                      <a:pt x="477" y="80"/>
                    </a:cubicBezTo>
                    <a:cubicBezTo>
                      <a:pt x="473" y="92"/>
                      <a:pt x="467" y="104"/>
                      <a:pt x="458" y="114"/>
                    </a:cubicBezTo>
                    <a:cubicBezTo>
                      <a:pt x="451" y="121"/>
                      <a:pt x="444" y="128"/>
                      <a:pt x="434" y="133"/>
                    </a:cubicBezTo>
                    <a:cubicBezTo>
                      <a:pt x="421" y="140"/>
                      <a:pt x="406" y="138"/>
                      <a:pt x="396" y="126"/>
                    </a:cubicBezTo>
                    <a:cubicBezTo>
                      <a:pt x="382" y="110"/>
                      <a:pt x="388" y="93"/>
                      <a:pt x="397" y="79"/>
                    </a:cubicBezTo>
                    <a:cubicBezTo>
                      <a:pt x="405" y="67"/>
                      <a:pt x="416" y="60"/>
                      <a:pt x="430" y="55"/>
                    </a:cubicBezTo>
                    <a:cubicBezTo>
                      <a:pt x="433" y="54"/>
                      <a:pt x="437" y="53"/>
                      <a:pt x="440" y="52"/>
                    </a:cubicBezTo>
                    <a:cubicBezTo>
                      <a:pt x="444" y="51"/>
                      <a:pt x="445" y="50"/>
                      <a:pt x="443" y="46"/>
                    </a:cubicBezTo>
                    <a:cubicBezTo>
                      <a:pt x="439" y="38"/>
                      <a:pt x="427" y="35"/>
                      <a:pt x="419" y="37"/>
                    </a:cubicBezTo>
                    <a:cubicBezTo>
                      <a:pt x="409" y="40"/>
                      <a:pt x="400" y="44"/>
                      <a:pt x="391" y="50"/>
                    </a:cubicBezTo>
                    <a:cubicBezTo>
                      <a:pt x="377" y="58"/>
                      <a:pt x="364" y="66"/>
                      <a:pt x="352" y="76"/>
                    </a:cubicBezTo>
                    <a:cubicBezTo>
                      <a:pt x="337" y="89"/>
                      <a:pt x="322" y="100"/>
                      <a:pt x="308" y="114"/>
                    </a:cubicBezTo>
                    <a:cubicBezTo>
                      <a:pt x="290" y="134"/>
                      <a:pt x="272" y="154"/>
                      <a:pt x="255" y="175"/>
                    </a:cubicBezTo>
                    <a:cubicBezTo>
                      <a:pt x="240" y="195"/>
                      <a:pt x="226" y="215"/>
                      <a:pt x="212" y="236"/>
                    </a:cubicBezTo>
                    <a:cubicBezTo>
                      <a:pt x="197" y="260"/>
                      <a:pt x="182" y="284"/>
                      <a:pt x="171" y="310"/>
                    </a:cubicBezTo>
                    <a:cubicBezTo>
                      <a:pt x="164" y="324"/>
                      <a:pt x="157" y="338"/>
                      <a:pt x="151" y="352"/>
                    </a:cubicBezTo>
                    <a:cubicBezTo>
                      <a:pt x="144" y="370"/>
                      <a:pt x="138" y="389"/>
                      <a:pt x="133" y="408"/>
                    </a:cubicBezTo>
                    <a:cubicBezTo>
                      <a:pt x="128" y="427"/>
                      <a:pt x="125" y="447"/>
                      <a:pt x="121" y="466"/>
                    </a:cubicBezTo>
                    <a:cubicBezTo>
                      <a:pt x="120" y="473"/>
                      <a:pt x="121" y="480"/>
                      <a:pt x="121" y="4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9">
                <a:extLst>
                  <a:ext uri="{FF2B5EF4-FFF2-40B4-BE49-F238E27FC236}">
                    <a16:creationId xmlns:a16="http://schemas.microsoft.com/office/drawing/2014/main" id="{26746252-B262-1D60-D573-B6C01B6258AC}"/>
                  </a:ext>
                </a:extLst>
              </p:cNvPr>
              <p:cNvSpPr/>
              <p:nvPr/>
            </p:nvSpPr>
            <p:spPr bwMode="auto">
              <a:xfrm>
                <a:off x="7880" y="1703"/>
                <a:ext cx="705" cy="483"/>
              </a:xfrm>
              <a:custGeom>
                <a:avLst/>
                <a:gdLst>
                  <a:gd name="T0" fmla="*/ 296 w 297"/>
                  <a:gd name="T1" fmla="*/ 0 h 203"/>
                  <a:gd name="T2" fmla="*/ 296 w 297"/>
                  <a:gd name="T3" fmla="*/ 6 h 203"/>
                  <a:gd name="T4" fmla="*/ 282 w 297"/>
                  <a:gd name="T5" fmla="*/ 42 h 203"/>
                  <a:gd name="T6" fmla="*/ 241 w 297"/>
                  <a:gd name="T7" fmla="*/ 105 h 203"/>
                  <a:gd name="T8" fmla="*/ 197 w 297"/>
                  <a:gd name="T9" fmla="*/ 147 h 203"/>
                  <a:gd name="T10" fmla="*/ 157 w 297"/>
                  <a:gd name="T11" fmla="*/ 173 h 203"/>
                  <a:gd name="T12" fmla="*/ 112 w 297"/>
                  <a:gd name="T13" fmla="*/ 191 h 203"/>
                  <a:gd name="T14" fmla="*/ 66 w 297"/>
                  <a:gd name="T15" fmla="*/ 202 h 203"/>
                  <a:gd name="T16" fmla="*/ 53 w 297"/>
                  <a:gd name="T17" fmla="*/ 203 h 203"/>
                  <a:gd name="T18" fmla="*/ 6 w 297"/>
                  <a:gd name="T19" fmla="*/ 203 h 203"/>
                  <a:gd name="T20" fmla="*/ 3 w 297"/>
                  <a:gd name="T21" fmla="*/ 197 h 203"/>
                  <a:gd name="T22" fmla="*/ 17 w 297"/>
                  <a:gd name="T23" fmla="*/ 177 h 203"/>
                  <a:gd name="T24" fmla="*/ 61 w 297"/>
                  <a:gd name="T25" fmla="*/ 121 h 203"/>
                  <a:gd name="T26" fmla="*/ 73 w 297"/>
                  <a:gd name="T27" fmla="*/ 116 h 203"/>
                  <a:gd name="T28" fmla="*/ 110 w 297"/>
                  <a:gd name="T29" fmla="*/ 113 h 203"/>
                  <a:gd name="T30" fmla="*/ 162 w 297"/>
                  <a:gd name="T31" fmla="*/ 98 h 203"/>
                  <a:gd name="T32" fmla="*/ 221 w 297"/>
                  <a:gd name="T33" fmla="*/ 65 h 203"/>
                  <a:gd name="T34" fmla="*/ 268 w 297"/>
                  <a:gd name="T35" fmla="*/ 27 h 203"/>
                  <a:gd name="T36" fmla="*/ 291 w 297"/>
                  <a:gd name="T37" fmla="*/ 3 h 203"/>
                  <a:gd name="T38" fmla="*/ 294 w 297"/>
                  <a:gd name="T39" fmla="*/ 0 h 203"/>
                  <a:gd name="T40" fmla="*/ 296 w 297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7" h="203">
                    <a:moveTo>
                      <a:pt x="296" y="0"/>
                    </a:moveTo>
                    <a:cubicBezTo>
                      <a:pt x="296" y="2"/>
                      <a:pt x="297" y="4"/>
                      <a:pt x="296" y="6"/>
                    </a:cubicBezTo>
                    <a:cubicBezTo>
                      <a:pt x="292" y="18"/>
                      <a:pt x="287" y="30"/>
                      <a:pt x="282" y="42"/>
                    </a:cubicBezTo>
                    <a:cubicBezTo>
                      <a:pt x="271" y="65"/>
                      <a:pt x="257" y="86"/>
                      <a:pt x="241" y="105"/>
                    </a:cubicBezTo>
                    <a:cubicBezTo>
                      <a:pt x="228" y="121"/>
                      <a:pt x="214" y="135"/>
                      <a:pt x="197" y="147"/>
                    </a:cubicBezTo>
                    <a:cubicBezTo>
                      <a:pt x="184" y="157"/>
                      <a:pt x="171" y="166"/>
                      <a:pt x="157" y="173"/>
                    </a:cubicBezTo>
                    <a:cubicBezTo>
                      <a:pt x="143" y="181"/>
                      <a:pt x="128" y="187"/>
                      <a:pt x="112" y="191"/>
                    </a:cubicBezTo>
                    <a:cubicBezTo>
                      <a:pt x="97" y="196"/>
                      <a:pt x="81" y="199"/>
                      <a:pt x="66" y="202"/>
                    </a:cubicBezTo>
                    <a:cubicBezTo>
                      <a:pt x="62" y="203"/>
                      <a:pt x="57" y="203"/>
                      <a:pt x="53" y="203"/>
                    </a:cubicBezTo>
                    <a:cubicBezTo>
                      <a:pt x="37" y="203"/>
                      <a:pt x="22" y="203"/>
                      <a:pt x="6" y="203"/>
                    </a:cubicBezTo>
                    <a:cubicBezTo>
                      <a:pt x="1" y="203"/>
                      <a:pt x="0" y="201"/>
                      <a:pt x="3" y="197"/>
                    </a:cubicBezTo>
                    <a:cubicBezTo>
                      <a:pt x="7" y="190"/>
                      <a:pt x="12" y="184"/>
                      <a:pt x="17" y="177"/>
                    </a:cubicBezTo>
                    <a:cubicBezTo>
                      <a:pt x="32" y="158"/>
                      <a:pt x="46" y="140"/>
                      <a:pt x="61" y="121"/>
                    </a:cubicBezTo>
                    <a:cubicBezTo>
                      <a:pt x="64" y="117"/>
                      <a:pt x="68" y="116"/>
                      <a:pt x="73" y="116"/>
                    </a:cubicBezTo>
                    <a:cubicBezTo>
                      <a:pt x="85" y="116"/>
                      <a:pt x="98" y="115"/>
                      <a:pt x="110" y="113"/>
                    </a:cubicBezTo>
                    <a:cubicBezTo>
                      <a:pt x="128" y="111"/>
                      <a:pt x="145" y="105"/>
                      <a:pt x="162" y="98"/>
                    </a:cubicBezTo>
                    <a:cubicBezTo>
                      <a:pt x="183" y="89"/>
                      <a:pt x="203" y="78"/>
                      <a:pt x="221" y="65"/>
                    </a:cubicBezTo>
                    <a:cubicBezTo>
                      <a:pt x="237" y="53"/>
                      <a:pt x="252" y="40"/>
                      <a:pt x="268" y="27"/>
                    </a:cubicBezTo>
                    <a:cubicBezTo>
                      <a:pt x="276" y="20"/>
                      <a:pt x="283" y="11"/>
                      <a:pt x="291" y="3"/>
                    </a:cubicBezTo>
                    <a:cubicBezTo>
                      <a:pt x="292" y="2"/>
                      <a:pt x="293" y="1"/>
                      <a:pt x="294" y="0"/>
                    </a:cubicBezTo>
                    <a:cubicBezTo>
                      <a:pt x="294" y="0"/>
                      <a:pt x="295" y="0"/>
                      <a:pt x="2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10">
                <a:extLst>
                  <a:ext uri="{FF2B5EF4-FFF2-40B4-BE49-F238E27FC236}">
                    <a16:creationId xmlns:a16="http://schemas.microsoft.com/office/drawing/2014/main" id="{14B28303-AA77-235E-96FC-8C02BCC39E83}"/>
                  </a:ext>
                </a:extLst>
              </p:cNvPr>
              <p:cNvSpPr/>
              <p:nvPr/>
            </p:nvSpPr>
            <p:spPr bwMode="auto">
              <a:xfrm>
                <a:off x="5793" y="2108"/>
                <a:ext cx="307" cy="193"/>
              </a:xfrm>
              <a:custGeom>
                <a:avLst/>
                <a:gdLst>
                  <a:gd name="T0" fmla="*/ 90 w 129"/>
                  <a:gd name="T1" fmla="*/ 0 h 81"/>
                  <a:gd name="T2" fmla="*/ 122 w 129"/>
                  <a:gd name="T3" fmla="*/ 0 h 81"/>
                  <a:gd name="T4" fmla="*/ 126 w 129"/>
                  <a:gd name="T5" fmla="*/ 7 h 81"/>
                  <a:gd name="T6" fmla="*/ 111 w 129"/>
                  <a:gd name="T7" fmla="*/ 34 h 81"/>
                  <a:gd name="T8" fmla="*/ 97 w 129"/>
                  <a:gd name="T9" fmla="*/ 61 h 81"/>
                  <a:gd name="T10" fmla="*/ 78 w 129"/>
                  <a:gd name="T11" fmla="*/ 79 h 81"/>
                  <a:gd name="T12" fmla="*/ 68 w 129"/>
                  <a:gd name="T13" fmla="*/ 81 h 81"/>
                  <a:gd name="T14" fmla="*/ 4 w 129"/>
                  <a:gd name="T15" fmla="*/ 80 h 81"/>
                  <a:gd name="T16" fmla="*/ 1 w 129"/>
                  <a:gd name="T17" fmla="*/ 75 h 81"/>
                  <a:gd name="T18" fmla="*/ 7 w 129"/>
                  <a:gd name="T19" fmla="*/ 65 h 81"/>
                  <a:gd name="T20" fmla="*/ 33 w 129"/>
                  <a:gd name="T21" fmla="*/ 16 h 81"/>
                  <a:gd name="T22" fmla="*/ 60 w 129"/>
                  <a:gd name="T23" fmla="*/ 0 h 81"/>
                  <a:gd name="T24" fmla="*/ 90 w 129"/>
                  <a:gd name="T25" fmla="*/ 0 h 81"/>
                  <a:gd name="T26" fmla="*/ 90 w 129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81">
                    <a:moveTo>
                      <a:pt x="90" y="0"/>
                    </a:moveTo>
                    <a:cubicBezTo>
                      <a:pt x="101" y="0"/>
                      <a:pt x="111" y="0"/>
                      <a:pt x="122" y="0"/>
                    </a:cubicBezTo>
                    <a:cubicBezTo>
                      <a:pt x="127" y="0"/>
                      <a:pt x="129" y="2"/>
                      <a:pt x="126" y="7"/>
                    </a:cubicBezTo>
                    <a:cubicBezTo>
                      <a:pt x="121" y="16"/>
                      <a:pt x="116" y="25"/>
                      <a:pt x="111" y="34"/>
                    </a:cubicBezTo>
                    <a:cubicBezTo>
                      <a:pt x="106" y="43"/>
                      <a:pt x="102" y="52"/>
                      <a:pt x="97" y="61"/>
                    </a:cubicBezTo>
                    <a:cubicBezTo>
                      <a:pt x="92" y="68"/>
                      <a:pt x="88" y="76"/>
                      <a:pt x="78" y="79"/>
                    </a:cubicBezTo>
                    <a:cubicBezTo>
                      <a:pt x="75" y="80"/>
                      <a:pt x="72" y="81"/>
                      <a:pt x="68" y="81"/>
                    </a:cubicBezTo>
                    <a:cubicBezTo>
                      <a:pt x="47" y="81"/>
                      <a:pt x="26" y="80"/>
                      <a:pt x="4" y="80"/>
                    </a:cubicBezTo>
                    <a:cubicBezTo>
                      <a:pt x="1" y="80"/>
                      <a:pt x="0" y="78"/>
                      <a:pt x="1" y="75"/>
                    </a:cubicBezTo>
                    <a:cubicBezTo>
                      <a:pt x="3" y="72"/>
                      <a:pt x="5" y="68"/>
                      <a:pt x="7" y="65"/>
                    </a:cubicBezTo>
                    <a:cubicBezTo>
                      <a:pt x="15" y="48"/>
                      <a:pt x="24" y="32"/>
                      <a:pt x="33" y="16"/>
                    </a:cubicBezTo>
                    <a:cubicBezTo>
                      <a:pt x="39" y="6"/>
                      <a:pt x="48" y="0"/>
                      <a:pt x="60" y="0"/>
                    </a:cubicBezTo>
                    <a:cubicBezTo>
                      <a:pt x="70" y="0"/>
                      <a:pt x="8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99" name="직사각형 113">
              <a:extLst>
                <a:ext uri="{FF2B5EF4-FFF2-40B4-BE49-F238E27FC236}">
                  <a16:creationId xmlns:a16="http://schemas.microsoft.com/office/drawing/2014/main" id="{66AFA8E2-950D-FEAC-AFAE-68FA26D1E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623" y="1567879"/>
              <a:ext cx="899241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>
                  <a:solidFill>
                    <a:schemeClr val="bg1"/>
                  </a:solidFill>
                  <a:cs typeface="Arial"/>
                </a:rPr>
                <a:t>2022</a:t>
              </a:r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upo 77">
            <a:extLst>
              <a:ext uri="{FF2B5EF4-FFF2-40B4-BE49-F238E27FC236}">
                <a16:creationId xmlns:a16="http://schemas.microsoft.com/office/drawing/2014/main" id="{B9C30B7C-44A6-EE8F-027B-CFC22D86C1FA}"/>
              </a:ext>
            </a:extLst>
          </p:cNvPr>
          <p:cNvGrpSpPr/>
          <p:nvPr/>
        </p:nvGrpSpPr>
        <p:grpSpPr>
          <a:xfrm flipV="1">
            <a:off x="-35017" y="6198682"/>
            <a:ext cx="12227017" cy="673832"/>
            <a:chOff x="-17693" y="-28401"/>
            <a:chExt cx="12227017" cy="935192"/>
          </a:xfrm>
        </p:grpSpPr>
        <p:sp>
          <p:nvSpPr>
            <p:cNvPr id="107" name="Forma libre: forma 78">
              <a:extLst>
                <a:ext uri="{FF2B5EF4-FFF2-40B4-BE49-F238E27FC236}">
                  <a16:creationId xmlns:a16="http://schemas.microsoft.com/office/drawing/2014/main" id="{2F0ED33F-6B99-108F-0908-CEEF45F93F0B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08" name="Forma libre: forma 79">
              <a:extLst>
                <a:ext uri="{FF2B5EF4-FFF2-40B4-BE49-F238E27FC236}">
                  <a16:creationId xmlns:a16="http://schemas.microsoft.com/office/drawing/2014/main" id="{E34103F4-F46F-104E-1189-34C24A974F37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09" name="Forma libre: forma 80">
              <a:extLst>
                <a:ext uri="{FF2B5EF4-FFF2-40B4-BE49-F238E27FC236}">
                  <a16:creationId xmlns:a16="http://schemas.microsoft.com/office/drawing/2014/main" id="{43B5EA43-D561-0C8F-9E80-D02E674B55B9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110" name="Text Placeholder 1">
            <a:extLst>
              <a:ext uri="{FF2B5EF4-FFF2-40B4-BE49-F238E27FC236}">
                <a16:creationId xmlns:a16="http://schemas.microsoft.com/office/drawing/2014/main" id="{3886F36E-EF01-2F75-45EE-8D4922C17F40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Timeline Style</a:t>
            </a:r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id="{D812BEE0-EE3E-8E63-DF9A-F32550732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D732730D-2EA1-11A0-921A-87DDC3FF6746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27BD1735-7841-7821-CAD4-EF231C4EDFBC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Google Shape;1058;p82">
            <a:extLst>
              <a:ext uri="{FF2B5EF4-FFF2-40B4-BE49-F238E27FC236}">
                <a16:creationId xmlns:a16="http://schemas.microsoft.com/office/drawing/2014/main" id="{BA0DB5B2-C3AA-49DE-8CDC-026FDC3F063F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5514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13F54990-A8C7-401C-8101-DFA42CBA5B0C}"/>
              </a:ext>
            </a:extLst>
          </p:cNvPr>
          <p:cNvCxnSpPr/>
          <p:nvPr/>
        </p:nvCxnSpPr>
        <p:spPr>
          <a:xfrm>
            <a:off x="3706015" y="4424511"/>
            <a:ext cx="205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CB88FF3F-F1A9-4D83-93D5-ED4109B32962}"/>
              </a:ext>
            </a:extLst>
          </p:cNvPr>
          <p:cNvCxnSpPr/>
          <p:nvPr/>
        </p:nvCxnSpPr>
        <p:spPr>
          <a:xfrm>
            <a:off x="6432678" y="4424511"/>
            <a:ext cx="2052000" cy="0"/>
          </a:xfrm>
          <a:prstGeom prst="line">
            <a:avLst/>
          </a:prstGeom>
          <a:ln w="19050">
            <a:solidFill>
              <a:srgbClr val="DE00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4EC94F70-D811-44CA-8EAC-8760C7147174}"/>
              </a:ext>
            </a:extLst>
          </p:cNvPr>
          <p:cNvCxnSpPr/>
          <p:nvPr/>
        </p:nvCxnSpPr>
        <p:spPr>
          <a:xfrm>
            <a:off x="3706015" y="6049863"/>
            <a:ext cx="205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CDB3D869-3128-4B3D-93B4-5D763C646D17}"/>
              </a:ext>
            </a:extLst>
          </p:cNvPr>
          <p:cNvCxnSpPr/>
          <p:nvPr/>
        </p:nvCxnSpPr>
        <p:spPr>
          <a:xfrm>
            <a:off x="6432678" y="6049863"/>
            <a:ext cx="2052000" cy="0"/>
          </a:xfrm>
          <a:prstGeom prst="line">
            <a:avLst/>
          </a:prstGeom>
          <a:ln w="19050">
            <a:solidFill>
              <a:srgbClr val="DE00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722A5E2A-7D4E-434A-8005-80A1F3905F62}"/>
              </a:ext>
            </a:extLst>
          </p:cNvPr>
          <p:cNvSpPr txBox="1"/>
          <p:nvPr/>
        </p:nvSpPr>
        <p:spPr>
          <a:xfrm>
            <a:off x="3720194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Name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13A61483-3790-4724-8B58-D5D3875AC10B}"/>
              </a:ext>
            </a:extLst>
          </p:cNvPr>
          <p:cNvSpPr txBox="1"/>
          <p:nvPr/>
        </p:nvSpPr>
        <p:spPr>
          <a:xfrm>
            <a:off x="3705928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19384-BA3D-4060-84FB-CBB91979A995}"/>
              </a:ext>
            </a:extLst>
          </p:cNvPr>
          <p:cNvSpPr txBox="1"/>
          <p:nvPr/>
        </p:nvSpPr>
        <p:spPr>
          <a:xfrm>
            <a:off x="3720194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zing.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558741-70B9-474E-93AF-14892365B7E1}"/>
              </a:ext>
            </a:extLst>
          </p:cNvPr>
          <p:cNvGrpSpPr/>
          <p:nvPr/>
        </p:nvGrpSpPr>
        <p:grpSpPr>
          <a:xfrm>
            <a:off x="4194865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FCC9931C-841C-4D9C-9974-D08F99999EA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B295BBA1-BCA9-40EC-A5D6-4E9958DD763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0798D34C-8503-4B15-8244-2A56BC326E2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2D70B5E-1BC7-4FF2-98A6-53946C3CD4D0}"/>
              </a:ext>
            </a:extLst>
          </p:cNvPr>
          <p:cNvSpPr txBox="1"/>
          <p:nvPr/>
        </p:nvSpPr>
        <p:spPr>
          <a:xfrm>
            <a:off x="6446857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Name Here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6C54E6D-A636-48CA-B9AD-E343BE2323A1}"/>
              </a:ext>
            </a:extLst>
          </p:cNvPr>
          <p:cNvSpPr txBox="1"/>
          <p:nvPr/>
        </p:nvSpPr>
        <p:spPr>
          <a:xfrm>
            <a:off x="6432591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>
                <a:solidFill>
                  <a:srgbClr val="DE000A"/>
                </a:solidFill>
                <a:cs typeface="Arial" panose="020B0604020202020204" pitchFamily="34" charset="0"/>
              </a:rPr>
              <a:t>Programmer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9424B9-4580-41CA-9C99-764C57EAA9AD}"/>
              </a:ext>
            </a:extLst>
          </p:cNvPr>
          <p:cNvSpPr txBox="1"/>
          <p:nvPr/>
        </p:nvSpPr>
        <p:spPr>
          <a:xfrm>
            <a:off x="6446857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zing.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4A0174C-6062-4145-B56A-7488F5349178}"/>
              </a:ext>
            </a:extLst>
          </p:cNvPr>
          <p:cNvGrpSpPr/>
          <p:nvPr/>
        </p:nvGrpSpPr>
        <p:grpSpPr>
          <a:xfrm>
            <a:off x="6921528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1A563129-C707-48E0-AB87-5C1799CB96E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641718F2-A76F-40AB-8A0F-677E347070C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1C6EFB8F-1950-4282-B18E-E440826CC42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Straight Connector 5">
            <a:extLst>
              <a:ext uri="{FF2B5EF4-FFF2-40B4-BE49-F238E27FC236}">
                <a16:creationId xmlns:a16="http://schemas.microsoft.com/office/drawing/2014/main" id="{0CB824C1-98E7-458A-93CC-663B2946108D}"/>
              </a:ext>
            </a:extLst>
          </p:cNvPr>
          <p:cNvCxnSpPr/>
          <p:nvPr/>
        </p:nvCxnSpPr>
        <p:spPr>
          <a:xfrm>
            <a:off x="979352" y="4424511"/>
            <a:ext cx="2052000" cy="0"/>
          </a:xfrm>
          <a:prstGeom prst="line">
            <a:avLst/>
          </a:prstGeom>
          <a:ln w="19050">
            <a:solidFill>
              <a:srgbClr val="DE00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">
            <a:extLst>
              <a:ext uri="{FF2B5EF4-FFF2-40B4-BE49-F238E27FC236}">
                <a16:creationId xmlns:a16="http://schemas.microsoft.com/office/drawing/2014/main" id="{5A9468B0-69B9-4D81-8E46-38BFC5062237}"/>
              </a:ext>
            </a:extLst>
          </p:cNvPr>
          <p:cNvCxnSpPr/>
          <p:nvPr/>
        </p:nvCxnSpPr>
        <p:spPr>
          <a:xfrm>
            <a:off x="979352" y="6049863"/>
            <a:ext cx="2052000" cy="0"/>
          </a:xfrm>
          <a:prstGeom prst="line">
            <a:avLst/>
          </a:prstGeom>
          <a:ln w="19050">
            <a:solidFill>
              <a:srgbClr val="DE000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4C4AA2C3-C67C-4A96-9E11-A0F1C4C96BBB}"/>
              </a:ext>
            </a:extLst>
          </p:cNvPr>
          <p:cNvSpPr txBox="1"/>
          <p:nvPr/>
        </p:nvSpPr>
        <p:spPr>
          <a:xfrm>
            <a:off x="993531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Name Here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5ACD3EFB-7FDD-4CE8-BE76-CD94D824EF9C}"/>
              </a:ext>
            </a:extLst>
          </p:cNvPr>
          <p:cNvSpPr txBox="1"/>
          <p:nvPr/>
        </p:nvSpPr>
        <p:spPr>
          <a:xfrm>
            <a:off x="979265" y="4465688"/>
            <a:ext cx="2052174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>
                <a:solidFill>
                  <a:srgbClr val="DE000A"/>
                </a:solidFill>
              </a:rPr>
              <a:t>Director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64A431-6406-4516-9E72-94B9AA9AAB5C}"/>
              </a:ext>
            </a:extLst>
          </p:cNvPr>
          <p:cNvSpPr txBox="1"/>
          <p:nvPr/>
        </p:nvSpPr>
        <p:spPr>
          <a:xfrm>
            <a:off x="993531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zing.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771C2A6F-CB35-45C4-8D68-DDF3F9F55A4A}"/>
              </a:ext>
            </a:extLst>
          </p:cNvPr>
          <p:cNvGrpSpPr/>
          <p:nvPr/>
        </p:nvGrpSpPr>
        <p:grpSpPr>
          <a:xfrm>
            <a:off x="1468202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997F1251-47D5-4B6C-B942-6805E21240E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4121B70E-BCAE-47BF-A3BC-629595AEBD7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3E104722-F4C9-45E9-BCE0-2B90A7F02AA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C947D84-4902-4013-BA63-F0EA8D985BB3}"/>
              </a:ext>
            </a:extLst>
          </p:cNvPr>
          <p:cNvSpPr txBox="1"/>
          <p:nvPr/>
        </p:nvSpPr>
        <p:spPr>
          <a:xfrm>
            <a:off x="8926287" y="178877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2400" b="1">
                <a:solidFill>
                  <a:srgbClr val="DE000A"/>
                </a:solidFill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162BC2-224B-42B6-AB8D-53E2B99D2BA7}"/>
              </a:ext>
            </a:extLst>
          </p:cNvPr>
          <p:cNvSpPr txBox="1"/>
          <p:nvPr/>
        </p:nvSpPr>
        <p:spPr>
          <a:xfrm>
            <a:off x="8926287" y="276015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42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/>
          </a:p>
        </p:txBody>
      </p:sp>
      <p:grpSp>
        <p:nvGrpSpPr>
          <p:cNvPr id="6" name="Grupo 77">
            <a:extLst>
              <a:ext uri="{FF2B5EF4-FFF2-40B4-BE49-F238E27FC236}">
                <a16:creationId xmlns:a16="http://schemas.microsoft.com/office/drawing/2014/main" id="{3ED3AAE8-063E-C27C-30BA-BBD74824492B}"/>
              </a:ext>
            </a:extLst>
          </p:cNvPr>
          <p:cNvGrpSpPr/>
          <p:nvPr/>
        </p:nvGrpSpPr>
        <p:grpSpPr>
          <a:xfrm flipV="1">
            <a:off x="-35017" y="6198682"/>
            <a:ext cx="12227017" cy="673832"/>
            <a:chOff x="-17693" y="-28401"/>
            <a:chExt cx="12227017" cy="935192"/>
          </a:xfrm>
        </p:grpSpPr>
        <p:sp>
          <p:nvSpPr>
            <p:cNvPr id="9" name="Forma libre: forma 78">
              <a:extLst>
                <a:ext uri="{FF2B5EF4-FFF2-40B4-BE49-F238E27FC236}">
                  <a16:creationId xmlns:a16="http://schemas.microsoft.com/office/drawing/2014/main" id="{314AFDB2-360C-0DB7-F2DC-8322DC2B4A96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2" name="Forma libre: forma 79">
              <a:extLst>
                <a:ext uri="{FF2B5EF4-FFF2-40B4-BE49-F238E27FC236}">
                  <a16:creationId xmlns:a16="http://schemas.microsoft.com/office/drawing/2014/main" id="{5095E5C9-A740-8E39-3E59-073544F00CE9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7" name="Forma libre: forma 80">
              <a:extLst>
                <a:ext uri="{FF2B5EF4-FFF2-40B4-BE49-F238E27FC236}">
                  <a16:creationId xmlns:a16="http://schemas.microsoft.com/office/drawing/2014/main" id="{CB835177-E7C2-6EF4-1D11-84DC28EC729B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pic>
        <p:nvPicPr>
          <p:cNvPr id="210" name="Imagen 209">
            <a:extLst>
              <a:ext uri="{FF2B5EF4-FFF2-40B4-BE49-F238E27FC236}">
                <a16:creationId xmlns:a16="http://schemas.microsoft.com/office/drawing/2014/main" id="{E58D9649-0B6C-55A9-E735-7B9959829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134" y="5248982"/>
            <a:ext cx="682978" cy="1265279"/>
          </a:xfrm>
          <a:prstGeom prst="rect">
            <a:avLst/>
          </a:prstGeom>
        </p:spPr>
      </p:pic>
      <p:pic>
        <p:nvPicPr>
          <p:cNvPr id="212" name="Imagen 211">
            <a:extLst>
              <a:ext uri="{FF2B5EF4-FFF2-40B4-BE49-F238E27FC236}">
                <a16:creationId xmlns:a16="http://schemas.microsoft.com/office/drawing/2014/main" id="{4472FBFD-0FB7-EA15-1AED-75F1F77B4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324" y="5272580"/>
            <a:ext cx="682978" cy="1265279"/>
          </a:xfrm>
          <a:prstGeom prst="rect">
            <a:avLst/>
          </a:prstGeom>
        </p:spPr>
      </p:pic>
      <p:pic>
        <p:nvPicPr>
          <p:cNvPr id="211" name="Imagen 210">
            <a:extLst>
              <a:ext uri="{FF2B5EF4-FFF2-40B4-BE49-F238E27FC236}">
                <a16:creationId xmlns:a16="http://schemas.microsoft.com/office/drawing/2014/main" id="{28F8CA44-2B67-90E2-C972-2D0C8FFFF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982" y="5113786"/>
            <a:ext cx="682978" cy="1582866"/>
          </a:xfrm>
          <a:prstGeom prst="rect">
            <a:avLst/>
          </a:prstGeom>
        </p:spPr>
      </p:pic>
      <p:sp>
        <p:nvSpPr>
          <p:cNvPr id="216" name="Text Placeholder 1">
            <a:extLst>
              <a:ext uri="{FF2B5EF4-FFF2-40B4-BE49-F238E27FC236}">
                <a16:creationId xmlns:a16="http://schemas.microsoft.com/office/drawing/2014/main" id="{BA225063-3604-9E1E-0603-F40D30E0D911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Our team Style</a:t>
            </a:r>
          </a:p>
        </p:txBody>
      </p:sp>
      <p:pic>
        <p:nvPicPr>
          <p:cNvPr id="217" name="Imagen 216">
            <a:extLst>
              <a:ext uri="{FF2B5EF4-FFF2-40B4-BE49-F238E27FC236}">
                <a16:creationId xmlns:a16="http://schemas.microsoft.com/office/drawing/2014/main" id="{9DEA6802-BC6E-0C6B-6FDB-B1F430E45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218" name="Conector recto 217">
            <a:extLst>
              <a:ext uri="{FF2B5EF4-FFF2-40B4-BE49-F238E27FC236}">
                <a16:creationId xmlns:a16="http://schemas.microsoft.com/office/drawing/2014/main" id="{5B4E1233-2733-B419-8357-004147B6D188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ector recto 218">
            <a:extLst>
              <a:ext uri="{FF2B5EF4-FFF2-40B4-BE49-F238E27FC236}">
                <a16:creationId xmlns:a16="http://schemas.microsoft.com/office/drawing/2014/main" id="{5F77E4B7-B313-1172-6410-733374E0D553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Google Shape;1058;p82">
            <a:extLst>
              <a:ext uri="{FF2B5EF4-FFF2-40B4-BE49-F238E27FC236}">
                <a16:creationId xmlns:a16="http://schemas.microsoft.com/office/drawing/2014/main" id="{55EE020C-0D1B-EE61-982C-5FFAB1387590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756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B4EE8AE-6D7B-D8D9-CC4F-779BE2814013}"/>
              </a:ext>
            </a:extLst>
          </p:cNvPr>
          <p:cNvSpPr/>
          <p:nvPr/>
        </p:nvSpPr>
        <p:spPr>
          <a:xfrm>
            <a:off x="0" y="1"/>
            <a:ext cx="12192000" cy="4373338"/>
          </a:xfrm>
          <a:prstGeom prst="rect">
            <a:avLst/>
          </a:prstGeom>
          <a:gradFill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269A5-07DC-40DB-BEB6-6BA5CFCB0158}"/>
              </a:ext>
            </a:extLst>
          </p:cNvPr>
          <p:cNvSpPr txBox="1"/>
          <p:nvPr/>
        </p:nvSpPr>
        <p:spPr>
          <a:xfrm>
            <a:off x="8928018" y="4794512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anose="020B0604020202020204" pitchFamily="34" charset="0"/>
              </a:rPr>
              <a:t>Contents Title</a:t>
            </a:r>
            <a:endParaRPr lang="ko-KR" altLang="en-US" sz="1400" b="1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C8B37-77BE-41D5-B3B6-3C92497CC9FC}"/>
              </a:ext>
            </a:extLst>
          </p:cNvPr>
          <p:cNvSpPr txBox="1"/>
          <p:nvPr/>
        </p:nvSpPr>
        <p:spPr>
          <a:xfrm>
            <a:off x="5341545" y="5738607"/>
            <a:ext cx="610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3B0343-4F61-42CB-B5D0-59AADAFDF569}"/>
              </a:ext>
            </a:extLst>
          </p:cNvPr>
          <p:cNvSpPr txBox="1"/>
          <p:nvPr/>
        </p:nvSpPr>
        <p:spPr>
          <a:xfrm>
            <a:off x="7594925" y="5032202"/>
            <a:ext cx="3847179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>
                <a:solidFill>
                  <a:srgbClr val="DE000A"/>
                </a:solidFill>
                <a:latin typeface="+mj-lt"/>
                <a:cs typeface="Arial" panose="020B0604020202020204" pitchFamily="34" charset="0"/>
              </a:rPr>
              <a:t>Simple Portfolio</a:t>
            </a:r>
          </a:p>
        </p:txBody>
      </p:sp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A0788D24-7A30-66FE-E00D-F77534C36BF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1E93800-821A-3A16-B84D-35D879049302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A49C0-5091-B1C6-0931-E6353D75B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04" y="4310236"/>
            <a:ext cx="3293418" cy="23285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C23DB1-3701-210D-F5F4-14F917405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38" y="3209785"/>
            <a:ext cx="1170307" cy="3429000"/>
          </a:xfrm>
          <a:prstGeom prst="rect">
            <a:avLst/>
          </a:prstGeom>
        </p:spPr>
      </p:pic>
      <p:grpSp>
        <p:nvGrpSpPr>
          <p:cNvPr id="23" name="Grupo 77">
            <a:extLst>
              <a:ext uri="{FF2B5EF4-FFF2-40B4-BE49-F238E27FC236}">
                <a16:creationId xmlns:a16="http://schemas.microsoft.com/office/drawing/2014/main" id="{20DFAFBC-91D4-39DE-0131-16524531B6CE}"/>
              </a:ext>
            </a:extLst>
          </p:cNvPr>
          <p:cNvGrpSpPr/>
          <p:nvPr/>
        </p:nvGrpSpPr>
        <p:grpSpPr>
          <a:xfrm>
            <a:off x="-17509" y="670"/>
            <a:ext cx="12227017" cy="673832"/>
            <a:chOff x="-17693" y="-28401"/>
            <a:chExt cx="12227017" cy="935192"/>
          </a:xfrm>
        </p:grpSpPr>
        <p:sp>
          <p:nvSpPr>
            <p:cNvPr id="24" name="Forma libre: forma 78">
              <a:extLst>
                <a:ext uri="{FF2B5EF4-FFF2-40B4-BE49-F238E27FC236}">
                  <a16:creationId xmlns:a16="http://schemas.microsoft.com/office/drawing/2014/main" id="{001B5FD6-7417-272D-4FCB-49F1EA8D9131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5" name="Forma libre: forma 79">
              <a:extLst>
                <a:ext uri="{FF2B5EF4-FFF2-40B4-BE49-F238E27FC236}">
                  <a16:creationId xmlns:a16="http://schemas.microsoft.com/office/drawing/2014/main" id="{F8529C3B-11AC-E816-3DB9-5527D04BEB61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6" name="Forma libre: forma 80">
              <a:extLst>
                <a:ext uri="{FF2B5EF4-FFF2-40B4-BE49-F238E27FC236}">
                  <a16:creationId xmlns:a16="http://schemas.microsoft.com/office/drawing/2014/main" id="{51887694-396B-2112-6BFA-74B1EA1AC648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5862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51CE0B0E-A383-423D-AB24-944BA7F552C7}"/>
              </a:ext>
            </a:extLst>
          </p:cNvPr>
          <p:cNvGrpSpPr/>
          <p:nvPr/>
        </p:nvGrpSpPr>
        <p:grpSpPr>
          <a:xfrm>
            <a:off x="1051245" y="1665735"/>
            <a:ext cx="7538018" cy="939797"/>
            <a:chOff x="491556" y="1340768"/>
            <a:chExt cx="4080444" cy="93979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4DCF76B-5F45-4A8F-AF2F-E4086338457A}"/>
                </a:ext>
              </a:extLst>
            </p:cNvPr>
            <p:cNvSpPr txBox="1"/>
            <p:nvPr/>
          </p:nvSpPr>
          <p:spPr>
            <a:xfrm>
              <a:off x="491556" y="1634234"/>
              <a:ext cx="408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E4D657A-F278-450C-9FC0-1BF0DE25F229}"/>
                </a:ext>
              </a:extLst>
            </p:cNvPr>
            <p:cNvSpPr txBox="1"/>
            <p:nvPr/>
          </p:nvSpPr>
          <p:spPr>
            <a:xfrm>
              <a:off x="491556" y="1340768"/>
              <a:ext cx="4080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35">
            <a:extLst>
              <a:ext uri="{FF2B5EF4-FFF2-40B4-BE49-F238E27FC236}">
                <a16:creationId xmlns:a16="http://schemas.microsoft.com/office/drawing/2014/main" id="{34972DF7-5C14-4866-AD8B-243AC4BF2E40}"/>
              </a:ext>
            </a:extLst>
          </p:cNvPr>
          <p:cNvGrpSpPr/>
          <p:nvPr/>
        </p:nvGrpSpPr>
        <p:grpSpPr>
          <a:xfrm>
            <a:off x="1061458" y="3515202"/>
            <a:ext cx="2020842" cy="863358"/>
            <a:chOff x="803640" y="3362835"/>
            <a:chExt cx="2059657" cy="863358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C1E0E67-3C74-42C7-880A-C1995546F49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FBCE13D-7486-403E-804E-B8054BD9B68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1" name="Oval 38">
            <a:extLst>
              <a:ext uri="{FF2B5EF4-FFF2-40B4-BE49-F238E27FC236}">
                <a16:creationId xmlns:a16="http://schemas.microsoft.com/office/drawing/2014/main" id="{20F6469D-28E1-431E-886E-B0F89BD57FF0}"/>
              </a:ext>
            </a:extLst>
          </p:cNvPr>
          <p:cNvSpPr/>
          <p:nvPr/>
        </p:nvSpPr>
        <p:spPr>
          <a:xfrm>
            <a:off x="4652170" y="2838220"/>
            <a:ext cx="509348" cy="5093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Oval 39">
            <a:extLst>
              <a:ext uri="{FF2B5EF4-FFF2-40B4-BE49-F238E27FC236}">
                <a16:creationId xmlns:a16="http://schemas.microsoft.com/office/drawing/2014/main" id="{89D92946-94C4-4FD3-BB47-2CCD9055CA30}"/>
              </a:ext>
            </a:extLst>
          </p:cNvPr>
          <p:cNvSpPr/>
          <p:nvPr/>
        </p:nvSpPr>
        <p:spPr>
          <a:xfrm>
            <a:off x="1827427" y="2862330"/>
            <a:ext cx="509348" cy="509348"/>
          </a:xfrm>
          <a:prstGeom prst="ellipse">
            <a:avLst/>
          </a:prstGeom>
          <a:gradFill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3" name="Group 42">
            <a:extLst>
              <a:ext uri="{FF2B5EF4-FFF2-40B4-BE49-F238E27FC236}">
                <a16:creationId xmlns:a16="http://schemas.microsoft.com/office/drawing/2014/main" id="{F4EF153A-3518-4C7F-AC20-0EC20D306CA9}"/>
              </a:ext>
            </a:extLst>
          </p:cNvPr>
          <p:cNvGrpSpPr/>
          <p:nvPr/>
        </p:nvGrpSpPr>
        <p:grpSpPr>
          <a:xfrm>
            <a:off x="3894462" y="3515202"/>
            <a:ext cx="2020842" cy="863358"/>
            <a:chOff x="803640" y="3362835"/>
            <a:chExt cx="2059657" cy="863358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D243986-D507-49CF-BEA1-94A2BAA7EC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F76E762-68B8-411D-BC31-19564BDA78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6" name="Group 46">
            <a:extLst>
              <a:ext uri="{FF2B5EF4-FFF2-40B4-BE49-F238E27FC236}">
                <a16:creationId xmlns:a16="http://schemas.microsoft.com/office/drawing/2014/main" id="{F0E79B97-F3BE-46C2-9923-F1EB3B37FC6F}"/>
              </a:ext>
            </a:extLst>
          </p:cNvPr>
          <p:cNvGrpSpPr/>
          <p:nvPr/>
        </p:nvGrpSpPr>
        <p:grpSpPr>
          <a:xfrm>
            <a:off x="1051245" y="5215222"/>
            <a:ext cx="2020842" cy="863358"/>
            <a:chOff x="803640" y="3362835"/>
            <a:chExt cx="2059657" cy="86335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27065A5-AE57-4363-B16A-667DFD623B7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BB652CF-1FA0-424D-853B-73887A5E993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9" name="Oval 49">
            <a:extLst>
              <a:ext uri="{FF2B5EF4-FFF2-40B4-BE49-F238E27FC236}">
                <a16:creationId xmlns:a16="http://schemas.microsoft.com/office/drawing/2014/main" id="{0EF059AF-35FE-4ED8-8E5B-5E9A83554E53}"/>
              </a:ext>
            </a:extLst>
          </p:cNvPr>
          <p:cNvSpPr/>
          <p:nvPr/>
        </p:nvSpPr>
        <p:spPr>
          <a:xfrm>
            <a:off x="4641957" y="4538240"/>
            <a:ext cx="509348" cy="509348"/>
          </a:xfrm>
          <a:prstGeom prst="ellipse">
            <a:avLst/>
          </a:prstGeom>
          <a:gradFill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Oval 50">
            <a:extLst>
              <a:ext uri="{FF2B5EF4-FFF2-40B4-BE49-F238E27FC236}">
                <a16:creationId xmlns:a16="http://schemas.microsoft.com/office/drawing/2014/main" id="{C5E6E9CB-47E2-4088-8537-3CCA648AC6AD}"/>
              </a:ext>
            </a:extLst>
          </p:cNvPr>
          <p:cNvSpPr/>
          <p:nvPr/>
        </p:nvSpPr>
        <p:spPr>
          <a:xfrm>
            <a:off x="1817214" y="4562350"/>
            <a:ext cx="509348" cy="5093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1" name="Group 53">
            <a:extLst>
              <a:ext uri="{FF2B5EF4-FFF2-40B4-BE49-F238E27FC236}">
                <a16:creationId xmlns:a16="http://schemas.microsoft.com/office/drawing/2014/main" id="{D8811450-AE4B-492A-AEEE-1D3D5988BF00}"/>
              </a:ext>
            </a:extLst>
          </p:cNvPr>
          <p:cNvGrpSpPr/>
          <p:nvPr/>
        </p:nvGrpSpPr>
        <p:grpSpPr>
          <a:xfrm>
            <a:off x="3884249" y="5215222"/>
            <a:ext cx="2020842" cy="863358"/>
            <a:chOff x="803640" y="3362835"/>
            <a:chExt cx="2059657" cy="863358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B9EBC7A-E770-44B7-B7F1-9C754BAD941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8DED06C-023E-4AF3-9CE3-498F5605FA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8" name="자유형: 도형 177">
            <a:extLst>
              <a:ext uri="{FF2B5EF4-FFF2-40B4-BE49-F238E27FC236}">
                <a16:creationId xmlns:a16="http://schemas.microsoft.com/office/drawing/2014/main" id="{5D19030D-405B-4866-8668-D239DA1AA154}"/>
              </a:ext>
            </a:extLst>
          </p:cNvPr>
          <p:cNvSpPr/>
          <p:nvPr/>
        </p:nvSpPr>
        <p:spPr>
          <a:xfrm rot="1282801">
            <a:off x="1951218" y="3021044"/>
            <a:ext cx="261766" cy="21101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9" name="그룹 178">
            <a:extLst>
              <a:ext uri="{FF2B5EF4-FFF2-40B4-BE49-F238E27FC236}">
                <a16:creationId xmlns:a16="http://schemas.microsoft.com/office/drawing/2014/main" id="{E28A6DC6-8306-4408-8F48-8CDB221CFE7A}"/>
              </a:ext>
            </a:extLst>
          </p:cNvPr>
          <p:cNvGrpSpPr/>
          <p:nvPr/>
        </p:nvGrpSpPr>
        <p:grpSpPr>
          <a:xfrm>
            <a:off x="1960804" y="4677520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80" name="사각형: 둥근 모서리 132">
              <a:extLst>
                <a:ext uri="{FF2B5EF4-FFF2-40B4-BE49-F238E27FC236}">
                  <a16:creationId xmlns:a16="http://schemas.microsoft.com/office/drawing/2014/main" id="{E1EBA2F1-6C44-45D2-A390-AFC0A5B2711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막힌 원호 135">
              <a:extLst>
                <a:ext uri="{FF2B5EF4-FFF2-40B4-BE49-F238E27FC236}">
                  <a16:creationId xmlns:a16="http://schemas.microsoft.com/office/drawing/2014/main" id="{94CA1B5E-C96A-4915-A14E-A3CECE272C48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694DF9A9-E069-46CF-94AD-995C30BA061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01971796-C814-42E2-8FAD-255C799A1B7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B9859860-06E4-4BCC-BA99-C546E308597B}"/>
              </a:ext>
            </a:extLst>
          </p:cNvPr>
          <p:cNvGrpSpPr/>
          <p:nvPr/>
        </p:nvGrpSpPr>
        <p:grpSpPr>
          <a:xfrm rot="20593172">
            <a:off x="4811214" y="2913487"/>
            <a:ext cx="204236" cy="294929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85" name="눈물 방울 184">
              <a:extLst>
                <a:ext uri="{FF2B5EF4-FFF2-40B4-BE49-F238E27FC236}">
                  <a16:creationId xmlns:a16="http://schemas.microsoft.com/office/drawing/2014/main" id="{6F4EE372-2938-4F5B-B54B-369F0B8AEB80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B0AC0BBB-DCBE-49F4-B96D-E62A5CEB522D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26887270-C33F-4C4E-840C-7A1422D830AF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7BE068A7-6585-4514-96FC-D9C5013FD3B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F9B78660-EDE9-481D-868E-B7CEBFCD8229}"/>
              </a:ext>
            </a:extLst>
          </p:cNvPr>
          <p:cNvGrpSpPr/>
          <p:nvPr/>
        </p:nvGrpSpPr>
        <p:grpSpPr>
          <a:xfrm>
            <a:off x="4774887" y="4675343"/>
            <a:ext cx="239565" cy="27331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0A858ACF-034C-4EB5-B9DF-8C3B38D0088C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7" fmla="*/ 622608 w 2889940"/>
                <a:gd name="connsiteY7" fmla="*/ 44328 h 2627471"/>
                <a:gd name="connsiteX8" fmla="*/ 622608 w 2824318"/>
                <a:gd name="connsiteY8" fmla="*/ 0 h 2583143"/>
                <a:gd name="connsiteX9" fmla="*/ 622608 w 2824318"/>
                <a:gd name="connsiteY9" fmla="*/ 44553 h 262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89937AF6-2849-4E07-B66E-D29CA9196DA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63EDB337-7BA3-4F85-97BD-31CEC169338F}"/>
                </a:ext>
              </a:extLst>
            </p:cNvPr>
            <p:cNvSpPr/>
            <p:nvPr/>
          </p:nvSpPr>
          <p:spPr>
            <a:xfrm rot="20281496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32B7BCB7-B886-45FF-9F4F-E0FAF37A1DC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Teardrop 3">
              <a:extLst>
                <a:ext uri="{FF2B5EF4-FFF2-40B4-BE49-F238E27FC236}">
                  <a16:creationId xmlns:a16="http://schemas.microsoft.com/office/drawing/2014/main" id="{5591DAAA-4E12-4FA7-98FE-7BA9F9E26893}"/>
                </a:ext>
              </a:extLst>
            </p:cNvPr>
            <p:cNvSpPr/>
            <p:nvPr/>
          </p:nvSpPr>
          <p:spPr>
            <a:xfrm rot="20810196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2" name="Oval 38">
            <a:extLst>
              <a:ext uri="{FF2B5EF4-FFF2-40B4-BE49-F238E27FC236}">
                <a16:creationId xmlns:a16="http://schemas.microsoft.com/office/drawing/2014/main" id="{73FAB1ED-80E2-073B-AFF5-A44654C57FC4}"/>
              </a:ext>
            </a:extLst>
          </p:cNvPr>
          <p:cNvSpPr/>
          <p:nvPr/>
        </p:nvSpPr>
        <p:spPr>
          <a:xfrm>
            <a:off x="7156766" y="2812637"/>
            <a:ext cx="509348" cy="509348"/>
          </a:xfrm>
          <a:prstGeom prst="ellipse">
            <a:avLst/>
          </a:prstGeom>
          <a:gradFill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3" name="Group 42">
            <a:extLst>
              <a:ext uri="{FF2B5EF4-FFF2-40B4-BE49-F238E27FC236}">
                <a16:creationId xmlns:a16="http://schemas.microsoft.com/office/drawing/2014/main" id="{9B287DB9-CF1C-587C-4182-4A95C6BB5F0C}"/>
              </a:ext>
            </a:extLst>
          </p:cNvPr>
          <p:cNvGrpSpPr/>
          <p:nvPr/>
        </p:nvGrpSpPr>
        <p:grpSpPr>
          <a:xfrm>
            <a:off x="6399058" y="3489619"/>
            <a:ext cx="2020842" cy="863358"/>
            <a:chOff x="803640" y="3362835"/>
            <a:chExt cx="2059657" cy="863358"/>
          </a:xfrm>
        </p:grpSpPr>
        <p:sp>
          <p:nvSpPr>
            <p:cNvPr id="74" name="TextBox 163">
              <a:extLst>
                <a:ext uri="{FF2B5EF4-FFF2-40B4-BE49-F238E27FC236}">
                  <a16:creationId xmlns:a16="http://schemas.microsoft.com/office/drawing/2014/main" id="{1C6223AB-98F9-345A-017B-D10D4F160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5" name="TextBox 164">
              <a:extLst>
                <a:ext uri="{FF2B5EF4-FFF2-40B4-BE49-F238E27FC236}">
                  <a16:creationId xmlns:a16="http://schemas.microsoft.com/office/drawing/2014/main" id="{6F269508-7D30-1543-D954-04C25F7F26F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6" name="Oval 49">
            <a:extLst>
              <a:ext uri="{FF2B5EF4-FFF2-40B4-BE49-F238E27FC236}">
                <a16:creationId xmlns:a16="http://schemas.microsoft.com/office/drawing/2014/main" id="{DED23E22-F6E1-A136-30AB-ABD9883B97BA}"/>
              </a:ext>
            </a:extLst>
          </p:cNvPr>
          <p:cNvSpPr/>
          <p:nvPr/>
        </p:nvSpPr>
        <p:spPr>
          <a:xfrm>
            <a:off x="7146553" y="4512657"/>
            <a:ext cx="509348" cy="50934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7" name="Group 53">
            <a:extLst>
              <a:ext uri="{FF2B5EF4-FFF2-40B4-BE49-F238E27FC236}">
                <a16:creationId xmlns:a16="http://schemas.microsoft.com/office/drawing/2014/main" id="{19BFD79C-97E6-32F2-0A21-559900246F42}"/>
              </a:ext>
            </a:extLst>
          </p:cNvPr>
          <p:cNvGrpSpPr/>
          <p:nvPr/>
        </p:nvGrpSpPr>
        <p:grpSpPr>
          <a:xfrm>
            <a:off x="6388845" y="5189639"/>
            <a:ext cx="2020842" cy="863358"/>
            <a:chOff x="803640" y="3362835"/>
            <a:chExt cx="2059657" cy="863358"/>
          </a:xfrm>
        </p:grpSpPr>
        <p:sp>
          <p:nvSpPr>
            <p:cNvPr id="78" name="TextBox 171">
              <a:extLst>
                <a:ext uri="{FF2B5EF4-FFF2-40B4-BE49-F238E27FC236}">
                  <a16:creationId xmlns:a16="http://schemas.microsoft.com/office/drawing/2014/main" id="{505A2A5B-1EBD-3D53-9218-E38C50F8AF3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" name="TextBox 172">
              <a:extLst>
                <a:ext uri="{FF2B5EF4-FFF2-40B4-BE49-F238E27FC236}">
                  <a16:creationId xmlns:a16="http://schemas.microsoft.com/office/drawing/2014/main" id="{89D5A423-C500-C6D1-8FD2-A4F1D7FC83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0" name="그룹 183">
            <a:extLst>
              <a:ext uri="{FF2B5EF4-FFF2-40B4-BE49-F238E27FC236}">
                <a16:creationId xmlns:a16="http://schemas.microsoft.com/office/drawing/2014/main" id="{F3A695BB-5CA1-52CA-AA19-4B21E0AABF1D}"/>
              </a:ext>
            </a:extLst>
          </p:cNvPr>
          <p:cNvGrpSpPr/>
          <p:nvPr/>
        </p:nvGrpSpPr>
        <p:grpSpPr>
          <a:xfrm rot="20593172">
            <a:off x="7315810" y="2887904"/>
            <a:ext cx="204236" cy="294929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81" name="눈물 방울 184">
              <a:extLst>
                <a:ext uri="{FF2B5EF4-FFF2-40B4-BE49-F238E27FC236}">
                  <a16:creationId xmlns:a16="http://schemas.microsoft.com/office/drawing/2014/main" id="{BD4C1E30-4A1B-7BFD-CC6D-44B24B660040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자유형: 도형 185">
              <a:extLst>
                <a:ext uri="{FF2B5EF4-FFF2-40B4-BE49-F238E27FC236}">
                  <a16:creationId xmlns:a16="http://schemas.microsoft.com/office/drawing/2014/main" id="{C3452B03-278D-B2F5-A433-71304D583A9B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자유형: 도형 186">
              <a:extLst>
                <a:ext uri="{FF2B5EF4-FFF2-40B4-BE49-F238E27FC236}">
                  <a16:creationId xmlns:a16="http://schemas.microsoft.com/office/drawing/2014/main" id="{23AF51B4-C75E-9CCC-0D8F-BF4D4F4A1DC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자유형: 도형 187">
              <a:extLst>
                <a:ext uri="{FF2B5EF4-FFF2-40B4-BE49-F238E27FC236}">
                  <a16:creationId xmlns:a16="http://schemas.microsoft.com/office/drawing/2014/main" id="{ECD50D70-5753-B8D9-60B8-40FFF1D7020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188">
            <a:extLst>
              <a:ext uri="{FF2B5EF4-FFF2-40B4-BE49-F238E27FC236}">
                <a16:creationId xmlns:a16="http://schemas.microsoft.com/office/drawing/2014/main" id="{87D83858-FBDF-FE06-FB0A-99C9ECCE746C}"/>
              </a:ext>
            </a:extLst>
          </p:cNvPr>
          <p:cNvGrpSpPr/>
          <p:nvPr/>
        </p:nvGrpSpPr>
        <p:grpSpPr>
          <a:xfrm>
            <a:off x="7279483" y="4649760"/>
            <a:ext cx="239565" cy="273310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86" name="자유형: 도형 189">
              <a:extLst>
                <a:ext uri="{FF2B5EF4-FFF2-40B4-BE49-F238E27FC236}">
                  <a16:creationId xmlns:a16="http://schemas.microsoft.com/office/drawing/2014/main" id="{F235008D-D806-24FB-258D-D59038BCE9E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7" fmla="*/ 622608 w 2889940"/>
                <a:gd name="connsiteY7" fmla="*/ 44328 h 2627471"/>
                <a:gd name="connsiteX8" fmla="*/ 622608 w 2824318"/>
                <a:gd name="connsiteY8" fmla="*/ 0 h 2583143"/>
                <a:gd name="connsiteX9" fmla="*/ 622608 w 2824318"/>
                <a:gd name="connsiteY9" fmla="*/ 44553 h 262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190">
              <a:extLst>
                <a:ext uri="{FF2B5EF4-FFF2-40B4-BE49-F238E27FC236}">
                  <a16:creationId xmlns:a16="http://schemas.microsoft.com/office/drawing/2014/main" id="{E5C5F3B8-2BE4-4861-B693-B039B8BC21B5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자유형: 도형 191">
              <a:extLst>
                <a:ext uri="{FF2B5EF4-FFF2-40B4-BE49-F238E27FC236}">
                  <a16:creationId xmlns:a16="http://schemas.microsoft.com/office/drawing/2014/main" id="{3AB3A722-1249-4DDD-183C-9EFB310F36AA}"/>
                </a:ext>
              </a:extLst>
            </p:cNvPr>
            <p:cNvSpPr/>
            <p:nvPr/>
          </p:nvSpPr>
          <p:spPr>
            <a:xfrm rot="20281496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자유형: 도형 192">
              <a:extLst>
                <a:ext uri="{FF2B5EF4-FFF2-40B4-BE49-F238E27FC236}">
                  <a16:creationId xmlns:a16="http://schemas.microsoft.com/office/drawing/2014/main" id="{A9136CEB-9269-C4BF-1CE3-490AF699F13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Teardrop 3">
              <a:extLst>
                <a:ext uri="{FF2B5EF4-FFF2-40B4-BE49-F238E27FC236}">
                  <a16:creationId xmlns:a16="http://schemas.microsoft.com/office/drawing/2014/main" id="{682D1487-9D37-170F-DA1C-EE1D23AB7C6A}"/>
                </a:ext>
              </a:extLst>
            </p:cNvPr>
            <p:cNvSpPr/>
            <p:nvPr/>
          </p:nvSpPr>
          <p:spPr>
            <a:xfrm rot="20810196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Grupo 77">
            <a:extLst>
              <a:ext uri="{FF2B5EF4-FFF2-40B4-BE49-F238E27FC236}">
                <a16:creationId xmlns:a16="http://schemas.microsoft.com/office/drawing/2014/main" id="{E6FB296D-401E-348E-053D-2AE3F5CE77D2}"/>
              </a:ext>
            </a:extLst>
          </p:cNvPr>
          <p:cNvGrpSpPr/>
          <p:nvPr/>
        </p:nvGrpSpPr>
        <p:grpSpPr>
          <a:xfrm flipV="1">
            <a:off x="-35017" y="6198682"/>
            <a:ext cx="12227017" cy="673832"/>
            <a:chOff x="-17693" y="-28401"/>
            <a:chExt cx="12227017" cy="935192"/>
          </a:xfrm>
        </p:grpSpPr>
        <p:sp>
          <p:nvSpPr>
            <p:cNvPr id="94" name="Forma libre: forma 78">
              <a:extLst>
                <a:ext uri="{FF2B5EF4-FFF2-40B4-BE49-F238E27FC236}">
                  <a16:creationId xmlns:a16="http://schemas.microsoft.com/office/drawing/2014/main" id="{1CC115F1-8B38-27D1-CA13-2F002D624FF6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95" name="Forma libre: forma 79">
              <a:extLst>
                <a:ext uri="{FF2B5EF4-FFF2-40B4-BE49-F238E27FC236}">
                  <a16:creationId xmlns:a16="http://schemas.microsoft.com/office/drawing/2014/main" id="{FCC46CAF-E676-56A3-B4E2-77999961BDEE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96" name="Forma libre: forma 80">
              <a:extLst>
                <a:ext uri="{FF2B5EF4-FFF2-40B4-BE49-F238E27FC236}">
                  <a16:creationId xmlns:a16="http://schemas.microsoft.com/office/drawing/2014/main" id="{77A4EF15-FD9C-1583-C4B9-DA628A9BC111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pic>
        <p:nvPicPr>
          <p:cNvPr id="71" name="Imagen 70">
            <a:extLst>
              <a:ext uri="{FF2B5EF4-FFF2-40B4-BE49-F238E27FC236}">
                <a16:creationId xmlns:a16="http://schemas.microsoft.com/office/drawing/2014/main" id="{DAC9F85F-469C-7474-2A16-BB6CFF98F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765"/>
          <a:stretch>
            <a:fillRect/>
          </a:stretch>
        </p:blipFill>
        <p:spPr>
          <a:xfrm>
            <a:off x="8379497" y="1315467"/>
            <a:ext cx="2851540" cy="554253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1" name="Text Placeholder 1">
            <a:extLst>
              <a:ext uri="{FF2B5EF4-FFF2-40B4-BE49-F238E27FC236}">
                <a16:creationId xmlns:a16="http://schemas.microsoft.com/office/drawing/2014/main" id="{6CC6DA67-ED4A-5260-7E5C-7CBEC7B3E072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D0376F40-9158-B9AE-93F6-78CC30810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94BC750A-7D4E-5B4A-B013-EF9EDF07D0A2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64C2BCB7-C7B7-A087-5390-FB9B3E842B45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Google Shape;1058;p82">
            <a:extLst>
              <a:ext uri="{FF2B5EF4-FFF2-40B4-BE49-F238E27FC236}">
                <a16:creationId xmlns:a16="http://schemas.microsoft.com/office/drawing/2014/main" id="{A80C3943-398B-F4FD-004B-1D9ADF5A1484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7178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1A19406D-A837-97BB-88DA-C7E700C30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23" y="110114"/>
            <a:ext cx="1916499" cy="13550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1548327" y="540001"/>
            <a:ext cx="3309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pPr algn="r"/>
            <a:r>
              <a:rPr lang="en-US" altLang="ko-KR" sz="3600" b="1">
                <a:solidFill>
                  <a:srgbClr val="DE000A"/>
                </a:solidFill>
                <a:latin typeface="+mj-lt"/>
                <a:cs typeface="Arial" panose="020B0604020202020204" pitchFamily="34" charset="0"/>
              </a:rPr>
              <a:t>Presentation </a:t>
            </a:r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1838" y="2715024"/>
            <a:ext cx="42157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r"/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FC23073-2B7D-4512-9DB2-E5F537BA6D20}"/>
              </a:ext>
            </a:extLst>
          </p:cNvPr>
          <p:cNvSpPr/>
          <p:nvPr/>
        </p:nvSpPr>
        <p:spPr>
          <a:xfrm>
            <a:off x="2267178" y="5291375"/>
            <a:ext cx="2484000" cy="39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0003"/>
              </a:gs>
              <a:gs pos="48000">
                <a:srgbClr val="DE000A"/>
              </a:gs>
              <a:gs pos="100000">
                <a:srgbClr val="DE000A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PowerPoint  Presentation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cxnSp>
        <p:nvCxnSpPr>
          <p:cNvPr id="27" name="Straight Arrow Connector 8">
            <a:extLst>
              <a:ext uri="{FF2B5EF4-FFF2-40B4-BE49-F238E27FC236}">
                <a16:creationId xmlns:a16="http://schemas.microsoft.com/office/drawing/2014/main" id="{003C2CED-FBB9-4F99-90D7-B51274F82969}"/>
              </a:ext>
            </a:extLst>
          </p:cNvPr>
          <p:cNvCxnSpPr/>
          <p:nvPr/>
        </p:nvCxnSpPr>
        <p:spPr>
          <a:xfrm flipH="1">
            <a:off x="832919" y="2454071"/>
            <a:ext cx="3913253" cy="0"/>
          </a:xfrm>
          <a:prstGeom prst="straightConnector1">
            <a:avLst/>
          </a:prstGeom>
          <a:ln w="38100">
            <a:solidFill>
              <a:srgbClr val="DE000A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D3D7F79A-4896-00FC-1AC2-4E248B63028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720A3F22-2AD6-30F9-ECA6-A151F38769A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23373" y="1785606"/>
            <a:ext cx="2484000" cy="1908000"/>
          </a:xfrm>
        </p:spPr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0B9280F1-B285-FDF3-C870-FF1884A11BA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5E164285-69B7-9011-750D-07ED39E7B3F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24" name="Grupo 77">
            <a:extLst>
              <a:ext uri="{FF2B5EF4-FFF2-40B4-BE49-F238E27FC236}">
                <a16:creationId xmlns:a16="http://schemas.microsoft.com/office/drawing/2014/main" id="{1E593389-9E69-F123-7749-AAE08453858D}"/>
              </a:ext>
            </a:extLst>
          </p:cNvPr>
          <p:cNvGrpSpPr/>
          <p:nvPr/>
        </p:nvGrpSpPr>
        <p:grpSpPr>
          <a:xfrm flipV="1">
            <a:off x="-35017" y="6198682"/>
            <a:ext cx="12227017" cy="673832"/>
            <a:chOff x="-17693" y="-28401"/>
            <a:chExt cx="12227017" cy="935192"/>
          </a:xfrm>
        </p:grpSpPr>
        <p:sp>
          <p:nvSpPr>
            <p:cNvPr id="25" name="Forma libre: forma 78">
              <a:extLst>
                <a:ext uri="{FF2B5EF4-FFF2-40B4-BE49-F238E27FC236}">
                  <a16:creationId xmlns:a16="http://schemas.microsoft.com/office/drawing/2014/main" id="{CFD3DC47-A162-2A19-A1F3-E4AA21C88357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8" name="Forma libre: forma 79">
              <a:extLst>
                <a:ext uri="{FF2B5EF4-FFF2-40B4-BE49-F238E27FC236}">
                  <a16:creationId xmlns:a16="http://schemas.microsoft.com/office/drawing/2014/main" id="{034A9605-96AF-BDAC-64B2-A6547681A523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29" name="Forma libre: forma 80">
              <a:extLst>
                <a:ext uri="{FF2B5EF4-FFF2-40B4-BE49-F238E27FC236}">
                  <a16:creationId xmlns:a16="http://schemas.microsoft.com/office/drawing/2014/main" id="{2436CA1D-130B-28BC-8BC8-307E240B4FA2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3329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6DCB9025-1218-45F6-B41C-7ED4A44F9813}"/>
              </a:ext>
            </a:extLst>
          </p:cNvPr>
          <p:cNvGrpSpPr/>
          <p:nvPr/>
        </p:nvGrpSpPr>
        <p:grpSpPr>
          <a:xfrm>
            <a:off x="1238272" y="5172403"/>
            <a:ext cx="2961582" cy="2152979"/>
            <a:chOff x="6241407" y="5172403"/>
            <a:chExt cx="2961582" cy="2152979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7A6972D5-6C7A-475B-B493-3C21AE27D8EE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id="{6717F824-B9D5-4573-83DE-BA852FB5CFB9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id="{B8AB13F6-5AB9-497C-A771-2C6B9EE9A745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FB8896F6-A073-41AC-8A9A-355EAA33B9BF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rgbClr val="DE00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7F644AC-603B-4E8A-9EAB-370F0B630E28}"/>
              </a:ext>
            </a:extLst>
          </p:cNvPr>
          <p:cNvGrpSpPr/>
          <p:nvPr/>
        </p:nvGrpSpPr>
        <p:grpSpPr>
          <a:xfrm flipH="1">
            <a:off x="8086883" y="5172403"/>
            <a:ext cx="2961582" cy="2152979"/>
            <a:chOff x="6241407" y="5172403"/>
            <a:chExt cx="2961582" cy="2152979"/>
          </a:xfrm>
        </p:grpSpPr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24A33ECC-C1B4-4409-A80A-266CEAA61664}"/>
                </a:ext>
              </a:extLst>
            </p:cNvPr>
            <p:cNvGrpSpPr/>
            <p:nvPr/>
          </p:nvGrpSpPr>
          <p:grpSpPr>
            <a:xfrm rot="338975" flipH="1">
              <a:off x="6830924" y="5172403"/>
              <a:ext cx="2372065" cy="1048970"/>
              <a:chOff x="2194561" y="1435364"/>
              <a:chExt cx="4680414" cy="2069764"/>
            </a:xfrm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F5B87F8E-5B19-44E4-9BB0-5650AA480EBA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39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D2755549-00C5-4227-8DC6-F969AD57ECFE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88887B27-3FD1-4E07-947D-2C627BD1DD03}"/>
                </a:ext>
              </a:extLst>
            </p:cNvPr>
            <p:cNvSpPr/>
            <p:nvPr/>
          </p:nvSpPr>
          <p:spPr>
            <a:xfrm rot="12927702">
              <a:off x="6241407" y="5617623"/>
              <a:ext cx="1087289" cy="1707759"/>
            </a:xfrm>
            <a:custGeom>
              <a:avLst/>
              <a:gdLst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7E18231A-E9C5-40EC-A5CB-48238A0DF9BF}"/>
              </a:ext>
            </a:extLst>
          </p:cNvPr>
          <p:cNvSpPr/>
          <p:nvPr/>
        </p:nvSpPr>
        <p:spPr>
          <a:xfrm>
            <a:off x="1557193" y="5111872"/>
            <a:ext cx="3276000" cy="154923"/>
          </a:xfrm>
          <a:prstGeom prst="roundRect">
            <a:avLst>
              <a:gd name="adj" fmla="val 50000"/>
            </a:avLst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C3CDC4F-CDFD-43F4-B527-5DDC106C90B3}"/>
              </a:ext>
            </a:extLst>
          </p:cNvPr>
          <p:cNvSpPr/>
          <p:nvPr/>
        </p:nvSpPr>
        <p:spPr>
          <a:xfrm>
            <a:off x="7705654" y="5111872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Group 15">
            <a:extLst>
              <a:ext uri="{FF2B5EF4-FFF2-40B4-BE49-F238E27FC236}">
                <a16:creationId xmlns:a16="http://schemas.microsoft.com/office/drawing/2014/main" id="{C6806D96-488F-461B-84EA-7DADF6AB4C73}"/>
              </a:ext>
            </a:extLst>
          </p:cNvPr>
          <p:cNvGrpSpPr/>
          <p:nvPr/>
        </p:nvGrpSpPr>
        <p:grpSpPr>
          <a:xfrm>
            <a:off x="2266526" y="2410344"/>
            <a:ext cx="2062728" cy="1659528"/>
            <a:chOff x="803640" y="3362835"/>
            <a:chExt cx="2059657" cy="165952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DA86A08-3A5E-4731-9844-F76E61904B0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E12BEAF-FCE2-4EE6-9131-7B6A66E0D65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rgbClr val="DE000A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DE000A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18">
            <a:extLst>
              <a:ext uri="{FF2B5EF4-FFF2-40B4-BE49-F238E27FC236}">
                <a16:creationId xmlns:a16="http://schemas.microsoft.com/office/drawing/2014/main" id="{6671B573-D79F-4575-B862-F89D0DABE371}"/>
              </a:ext>
            </a:extLst>
          </p:cNvPr>
          <p:cNvGrpSpPr/>
          <p:nvPr/>
        </p:nvGrpSpPr>
        <p:grpSpPr>
          <a:xfrm>
            <a:off x="8312290" y="2410344"/>
            <a:ext cx="2062728" cy="1659528"/>
            <a:chOff x="803640" y="3362835"/>
            <a:chExt cx="2059657" cy="165952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C1BD22B-EDCA-494D-A670-CB08DB741F2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F045B5-1006-4BB6-A9EA-4FDEA30CCC2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1" name="Oval 21">
            <a:extLst>
              <a:ext uri="{FF2B5EF4-FFF2-40B4-BE49-F238E27FC236}">
                <a16:creationId xmlns:a16="http://schemas.microsoft.com/office/drawing/2014/main" id="{5AB2280C-81D7-4CC4-BEDF-48BDE13B2DD0}"/>
              </a:ext>
            </a:extLst>
          </p:cNvPr>
          <p:cNvSpPr/>
          <p:nvPr/>
        </p:nvSpPr>
        <p:spPr>
          <a:xfrm>
            <a:off x="9060558" y="1581374"/>
            <a:ext cx="566192" cy="566192"/>
          </a:xfrm>
          <a:prstGeom prst="ellipse">
            <a:avLst/>
          </a:prstGeom>
          <a:solidFill>
            <a:srgbClr val="DE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/>
              </a:solidFill>
            </a:endParaRPr>
          </a:p>
        </p:txBody>
      </p:sp>
      <p:sp>
        <p:nvSpPr>
          <p:cNvPr id="83" name="Oval 23">
            <a:extLst>
              <a:ext uri="{FF2B5EF4-FFF2-40B4-BE49-F238E27FC236}">
                <a16:creationId xmlns:a16="http://schemas.microsoft.com/office/drawing/2014/main" id="{8128EDF4-8908-45A8-B2A8-A163A7868AC8}"/>
              </a:ext>
            </a:extLst>
          </p:cNvPr>
          <p:cNvSpPr/>
          <p:nvPr/>
        </p:nvSpPr>
        <p:spPr>
          <a:xfrm>
            <a:off x="3014794" y="1610014"/>
            <a:ext cx="566192" cy="5661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A9E4739-CE95-4775-A42B-29395A6AF56F}"/>
              </a:ext>
            </a:extLst>
          </p:cNvPr>
          <p:cNvSpPr txBox="1"/>
          <p:nvPr/>
        </p:nvSpPr>
        <p:spPr>
          <a:xfrm>
            <a:off x="4978293" y="3146069"/>
            <a:ext cx="27778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pPr algn="ctr"/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Get a modern PowerPoint  Presentation that is beautifully designed. Easy to change colors, photos and Text.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F3AF97-49FE-4F28-A322-6F4181D4F6B1}"/>
              </a:ext>
            </a:extLst>
          </p:cNvPr>
          <p:cNvSpPr txBox="1"/>
          <p:nvPr/>
        </p:nvSpPr>
        <p:spPr>
          <a:xfrm>
            <a:off x="4978292" y="2203726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DE000A"/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400" b="1">
              <a:solidFill>
                <a:srgbClr val="DE000A"/>
              </a:solidFill>
              <a:cs typeface="Arial" panose="020B0604020202020204" pitchFamily="34" charset="0"/>
            </a:endParaRP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536F602F-43C8-44E0-9A0E-29E4A9896B39}"/>
              </a:ext>
            </a:extLst>
          </p:cNvPr>
          <p:cNvGrpSpPr/>
          <p:nvPr/>
        </p:nvGrpSpPr>
        <p:grpSpPr>
          <a:xfrm>
            <a:off x="3183744" y="1729992"/>
            <a:ext cx="206739" cy="28918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92" name="사각형: 둥근 모서리 132">
              <a:extLst>
                <a:ext uri="{FF2B5EF4-FFF2-40B4-BE49-F238E27FC236}">
                  <a16:creationId xmlns:a16="http://schemas.microsoft.com/office/drawing/2014/main" id="{5D875629-8CFD-466B-993C-6CA74258C6F6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막힌 원호 135">
              <a:extLst>
                <a:ext uri="{FF2B5EF4-FFF2-40B4-BE49-F238E27FC236}">
                  <a16:creationId xmlns:a16="http://schemas.microsoft.com/office/drawing/2014/main" id="{132F6997-2C05-403D-9660-D9188E5180B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0237EE70-E480-4DC8-8F1A-977CFB93691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3BB9C4B9-B128-43E6-BD8C-AFAA4134DCB7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A0253A8E-A4E2-46F9-8C7C-0EE9C7B1DF31}"/>
              </a:ext>
            </a:extLst>
          </p:cNvPr>
          <p:cNvGrpSpPr/>
          <p:nvPr/>
        </p:nvGrpSpPr>
        <p:grpSpPr>
          <a:xfrm rot="4568227">
            <a:off x="9195651" y="1679907"/>
            <a:ext cx="261412" cy="320797"/>
            <a:chOff x="4293496" y="4622134"/>
            <a:chExt cx="970483" cy="1190947"/>
          </a:xfrm>
          <a:solidFill>
            <a:schemeClr val="bg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A0DAEC0-4B0D-4501-B7C1-863A1A842A9B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  <a:gd name="connsiteX6" fmla="*/ 950934 w 950934"/>
                <a:gd name="connsiteY6" fmla="*/ 0 h 1150429"/>
                <a:gd name="connsiteX7" fmla="*/ 950934 w 950934"/>
                <a:gd name="connsiteY7" fmla="*/ 0 h 115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B7F96EB4-F992-4989-BF10-B152F8A03AA9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7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9519164A-A80F-010E-62D1-839F8E0F0AE2}"/>
              </a:ext>
            </a:extLst>
          </p:cNvPr>
          <p:cNvGrpSpPr/>
          <p:nvPr/>
        </p:nvGrpSpPr>
        <p:grpSpPr>
          <a:xfrm>
            <a:off x="2131449" y="4003084"/>
            <a:ext cx="2210725" cy="1225794"/>
            <a:chOff x="1958026" y="4003084"/>
            <a:chExt cx="2210725" cy="1225794"/>
          </a:xfrm>
        </p:grpSpPr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D5CF11BB-6C42-C77E-21CB-76F1EE5EC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1046" y="4077282"/>
              <a:ext cx="1129502" cy="1129502"/>
            </a:xfrm>
            <a:prstGeom prst="rect">
              <a:avLst/>
            </a:prstGeom>
          </p:spPr>
        </p:pic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F983F1A6-A90B-CDBB-D024-59B9207A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3890" y="4003084"/>
              <a:ext cx="744861" cy="1225794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C32EB903-A4FA-79EE-5679-24B30C0FA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026" y="4046343"/>
              <a:ext cx="618792" cy="1146369"/>
            </a:xfrm>
            <a:prstGeom prst="rect">
              <a:avLst/>
            </a:prstGeom>
          </p:spPr>
        </p:pic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A881DE61-B2F7-AD28-D4BE-A85DF58AF5C8}"/>
              </a:ext>
            </a:extLst>
          </p:cNvPr>
          <p:cNvGrpSpPr/>
          <p:nvPr/>
        </p:nvGrpSpPr>
        <p:grpSpPr>
          <a:xfrm>
            <a:off x="8339683" y="4028485"/>
            <a:ext cx="2210725" cy="1225794"/>
            <a:chOff x="1958026" y="4003084"/>
            <a:chExt cx="2210725" cy="1225794"/>
          </a:xfrm>
        </p:grpSpPr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8D79EB42-CA12-0DCC-2AEA-674D8A5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1046" y="4077282"/>
              <a:ext cx="1129502" cy="1129502"/>
            </a:xfrm>
            <a:prstGeom prst="rect">
              <a:avLst/>
            </a:prstGeom>
          </p:spPr>
        </p:pic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id="{6D1A48DC-60DB-6A5A-0BAF-6780A19C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3890" y="4003084"/>
              <a:ext cx="744861" cy="1225794"/>
            </a:xfrm>
            <a:prstGeom prst="rect">
              <a:avLst/>
            </a:prstGeom>
          </p:spPr>
        </p:pic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00765C6C-1CAB-999B-963A-6FA16D371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026" y="4046343"/>
              <a:ext cx="618792" cy="1146369"/>
            </a:xfrm>
            <a:prstGeom prst="rect">
              <a:avLst/>
            </a:prstGeom>
          </p:spPr>
        </p:pic>
      </p:grpSp>
      <p:grpSp>
        <p:nvGrpSpPr>
          <p:cNvPr id="101" name="Grupo 77">
            <a:extLst>
              <a:ext uri="{FF2B5EF4-FFF2-40B4-BE49-F238E27FC236}">
                <a16:creationId xmlns:a16="http://schemas.microsoft.com/office/drawing/2014/main" id="{8E576AF9-D4AD-495E-4C26-A64BB03409D5}"/>
              </a:ext>
            </a:extLst>
          </p:cNvPr>
          <p:cNvGrpSpPr/>
          <p:nvPr/>
        </p:nvGrpSpPr>
        <p:grpSpPr>
          <a:xfrm flipV="1">
            <a:off x="-35017" y="6198682"/>
            <a:ext cx="12227017" cy="673832"/>
            <a:chOff x="-17693" y="-28401"/>
            <a:chExt cx="12227017" cy="935192"/>
          </a:xfrm>
        </p:grpSpPr>
        <p:sp>
          <p:nvSpPr>
            <p:cNvPr id="102" name="Forma libre: forma 78">
              <a:extLst>
                <a:ext uri="{FF2B5EF4-FFF2-40B4-BE49-F238E27FC236}">
                  <a16:creationId xmlns:a16="http://schemas.microsoft.com/office/drawing/2014/main" id="{FBF28BA0-0078-54B9-AFCF-F867D594463E}"/>
                </a:ext>
              </a:extLst>
            </p:cNvPr>
            <p:cNvSpPr/>
            <p:nvPr/>
          </p:nvSpPr>
          <p:spPr>
            <a:xfrm>
              <a:off x="-11430" y="-27102"/>
              <a:ext cx="12220754" cy="6038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284"/>
                <a:gd name="f7" fmla="val 1089548"/>
                <a:gd name="f8" fmla="val 2609088"/>
                <a:gd name="f9" fmla="val 870013"/>
                <a:gd name="f10" fmla="val 2546795"/>
                <a:gd name="f11" fmla="val 894493"/>
                <a:gd name="f12" fmla="val 2486882"/>
                <a:gd name="f13" fmla="val 924211"/>
                <a:gd name="f14" fmla="val 2423922"/>
                <a:gd name="f15" fmla="val 947261"/>
                <a:gd name="f16" fmla="val 2271332"/>
                <a:gd name="f17" fmla="val 1003173"/>
                <a:gd name="f18" fmla="val 2114360"/>
                <a:gd name="f19" fmla="val 1039940"/>
                <a:gd name="f20" fmla="val 1954054"/>
                <a:gd name="f21" fmla="val 1064800"/>
                <a:gd name="f22" fmla="val 1779556"/>
                <a:gd name="f23" fmla="val 1091851"/>
                <a:gd name="f24" fmla="val 1603915"/>
                <a:gd name="f25" fmla="val 1092708"/>
                <a:gd name="f26" fmla="val 1428464"/>
                <a:gd name="f27" fmla="val 1086136"/>
                <a:gd name="f28" fmla="val 1283780"/>
                <a:gd name="f29" fmla="val 1080707"/>
                <a:gd name="f30" fmla="val 1140333"/>
                <a:gd name="f31" fmla="val 1060418"/>
                <a:gd name="f32" fmla="val 998315"/>
                <a:gd name="f33" fmla="val 1030319"/>
                <a:gd name="f34" fmla="val 939546"/>
                <a:gd name="f35" fmla="val 1017842"/>
                <a:gd name="f36" fmla="val 880586"/>
                <a:gd name="f37" fmla="val 1005554"/>
                <a:gd name="f38" fmla="val 823246"/>
                <a:gd name="f39" fmla="val 988219"/>
                <a:gd name="f40" fmla="val 612838"/>
                <a:gd name="f41" fmla="val 924497"/>
                <a:gd name="f42" fmla="val 405194"/>
                <a:gd name="f43" fmla="val 853916"/>
                <a:gd name="f44" fmla="val 216408"/>
                <a:gd name="f45" fmla="val 737235"/>
                <a:gd name="f46" fmla="val 140875"/>
                <a:gd name="f47" fmla="val 690753"/>
                <a:gd name="f48" fmla="val 68294"/>
                <a:gd name="f49" fmla="val 640366"/>
                <a:gd name="f50" fmla="val 286"/>
                <a:gd name="f51" fmla="val 583311"/>
                <a:gd name="f52" fmla="val 394525"/>
                <a:gd name="f53" fmla="val 476"/>
                <a:gd name="f54" fmla="val 205740"/>
                <a:gd name="f55" fmla="val 16955"/>
                <a:gd name="f56" fmla="val 4096"/>
                <a:gd name="f57" fmla="val 1429"/>
                <a:gd name="f58" fmla="val 16193"/>
                <a:gd name="f59" fmla="val 875252"/>
                <a:gd name="f60" fmla="val 572"/>
                <a:gd name="f61" fmla="val 1734312"/>
                <a:gd name="f62" fmla="val 2593372"/>
                <a:gd name="f63" fmla="val 2608516"/>
                <a:gd name="f64" fmla="val 2609374"/>
                <a:gd name="f65" fmla="val 4763"/>
                <a:gd name="f66" fmla="val 2609279"/>
                <a:gd name="f67" fmla="val 17145"/>
                <a:gd name="f68" fmla="val 2608898"/>
                <a:gd name="f69" fmla="val 301466"/>
                <a:gd name="f70" fmla="val 2608993"/>
                <a:gd name="f71" fmla="val 585788"/>
                <a:gd name="f72" fmla="+- 0 0 -90"/>
                <a:gd name="f73" fmla="*/ f3 1 2609284"/>
                <a:gd name="f74" fmla="*/ f4 1 1089548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2609284"/>
                <a:gd name="f83" fmla="*/ f79 1 1089548"/>
                <a:gd name="f84" fmla="*/ 2609088 f80 1"/>
                <a:gd name="f85" fmla="*/ 870013 f79 1"/>
                <a:gd name="f86" fmla="*/ 2423922 f80 1"/>
                <a:gd name="f87" fmla="*/ 947261 f79 1"/>
                <a:gd name="f88" fmla="*/ 1954054 f80 1"/>
                <a:gd name="f89" fmla="*/ 1064800 f79 1"/>
                <a:gd name="f90" fmla="*/ 1428464 f80 1"/>
                <a:gd name="f91" fmla="*/ 1086136 f79 1"/>
                <a:gd name="f92" fmla="*/ 998315 f80 1"/>
                <a:gd name="f93" fmla="*/ 1030319 f79 1"/>
                <a:gd name="f94" fmla="*/ 823246 f80 1"/>
                <a:gd name="f95" fmla="*/ 988219 f79 1"/>
                <a:gd name="f96" fmla="*/ 216408 f80 1"/>
                <a:gd name="f97" fmla="*/ 737235 f79 1"/>
                <a:gd name="f98" fmla="*/ 286 f80 1"/>
                <a:gd name="f99" fmla="*/ 583311 f79 1"/>
                <a:gd name="f100" fmla="*/ 0 f80 1"/>
                <a:gd name="f101" fmla="*/ 16955 f79 1"/>
                <a:gd name="f102" fmla="*/ 16193 f80 1"/>
                <a:gd name="f103" fmla="*/ 0 f79 1"/>
                <a:gd name="f104" fmla="*/ 2593372 f80 1"/>
                <a:gd name="f105" fmla="*/ 2609279 f80 1"/>
                <a:gd name="f106" fmla="*/ 17145 f79 1"/>
                <a:gd name="f107" fmla="*/ 2608993 f80 1"/>
                <a:gd name="f108" fmla="+- f81 0 f1"/>
                <a:gd name="f109" fmla="*/ f84 1 2609284"/>
                <a:gd name="f110" fmla="*/ f85 1 1089548"/>
                <a:gd name="f111" fmla="*/ f86 1 2609284"/>
                <a:gd name="f112" fmla="*/ f87 1 1089548"/>
                <a:gd name="f113" fmla="*/ f88 1 2609284"/>
                <a:gd name="f114" fmla="*/ f89 1 1089548"/>
                <a:gd name="f115" fmla="*/ f90 1 2609284"/>
                <a:gd name="f116" fmla="*/ f91 1 1089548"/>
                <a:gd name="f117" fmla="*/ f92 1 2609284"/>
                <a:gd name="f118" fmla="*/ f93 1 1089548"/>
                <a:gd name="f119" fmla="*/ f94 1 2609284"/>
                <a:gd name="f120" fmla="*/ f95 1 1089548"/>
                <a:gd name="f121" fmla="*/ f96 1 2609284"/>
                <a:gd name="f122" fmla="*/ f97 1 1089548"/>
                <a:gd name="f123" fmla="*/ f98 1 2609284"/>
                <a:gd name="f124" fmla="*/ f99 1 1089548"/>
                <a:gd name="f125" fmla="*/ f100 1 2609284"/>
                <a:gd name="f126" fmla="*/ f101 1 1089548"/>
                <a:gd name="f127" fmla="*/ f102 1 2609284"/>
                <a:gd name="f128" fmla="*/ f103 1 1089548"/>
                <a:gd name="f129" fmla="*/ f104 1 2609284"/>
                <a:gd name="f130" fmla="*/ f105 1 2609284"/>
                <a:gd name="f131" fmla="*/ f106 1 1089548"/>
                <a:gd name="f132" fmla="*/ f107 1 2609284"/>
                <a:gd name="f133" fmla="*/ f75 1 f82"/>
                <a:gd name="f134" fmla="*/ f76 1 f82"/>
                <a:gd name="f135" fmla="*/ f75 1 f83"/>
                <a:gd name="f136" fmla="*/ f77 1 f83"/>
                <a:gd name="f137" fmla="*/ f109 1 f82"/>
                <a:gd name="f138" fmla="*/ f110 1 f83"/>
                <a:gd name="f139" fmla="*/ f111 1 f82"/>
                <a:gd name="f140" fmla="*/ f112 1 f83"/>
                <a:gd name="f141" fmla="*/ f113 1 f82"/>
                <a:gd name="f142" fmla="*/ f114 1 f83"/>
                <a:gd name="f143" fmla="*/ f115 1 f82"/>
                <a:gd name="f144" fmla="*/ f116 1 f83"/>
                <a:gd name="f145" fmla="*/ f117 1 f82"/>
                <a:gd name="f146" fmla="*/ f118 1 f83"/>
                <a:gd name="f147" fmla="*/ f119 1 f82"/>
                <a:gd name="f148" fmla="*/ f120 1 f83"/>
                <a:gd name="f149" fmla="*/ f121 1 f82"/>
                <a:gd name="f150" fmla="*/ f122 1 f83"/>
                <a:gd name="f151" fmla="*/ f123 1 f82"/>
                <a:gd name="f152" fmla="*/ f124 1 f83"/>
                <a:gd name="f153" fmla="*/ f125 1 f82"/>
                <a:gd name="f154" fmla="*/ f126 1 f83"/>
                <a:gd name="f155" fmla="*/ f127 1 f82"/>
                <a:gd name="f156" fmla="*/ f128 1 f83"/>
                <a:gd name="f157" fmla="*/ f129 1 f82"/>
                <a:gd name="f158" fmla="*/ f130 1 f82"/>
                <a:gd name="f159" fmla="*/ f131 1 f83"/>
                <a:gd name="f160" fmla="*/ f132 1 f82"/>
                <a:gd name="f161" fmla="*/ f133 f73 1"/>
                <a:gd name="f162" fmla="*/ f134 f73 1"/>
                <a:gd name="f163" fmla="*/ f136 f74 1"/>
                <a:gd name="f164" fmla="*/ f135 f74 1"/>
                <a:gd name="f165" fmla="*/ f137 f73 1"/>
                <a:gd name="f166" fmla="*/ f138 f74 1"/>
                <a:gd name="f167" fmla="*/ f139 f73 1"/>
                <a:gd name="f168" fmla="*/ f140 f74 1"/>
                <a:gd name="f169" fmla="*/ f141 f73 1"/>
                <a:gd name="f170" fmla="*/ f142 f74 1"/>
                <a:gd name="f171" fmla="*/ f143 f73 1"/>
                <a:gd name="f172" fmla="*/ f144 f74 1"/>
                <a:gd name="f173" fmla="*/ f145 f73 1"/>
                <a:gd name="f174" fmla="*/ f146 f74 1"/>
                <a:gd name="f175" fmla="*/ f147 f73 1"/>
                <a:gd name="f176" fmla="*/ f148 f74 1"/>
                <a:gd name="f177" fmla="*/ f149 f73 1"/>
                <a:gd name="f178" fmla="*/ f150 f74 1"/>
                <a:gd name="f179" fmla="*/ f151 f73 1"/>
                <a:gd name="f180" fmla="*/ f152 f74 1"/>
                <a:gd name="f181" fmla="*/ f153 f73 1"/>
                <a:gd name="f182" fmla="*/ f154 f74 1"/>
                <a:gd name="f183" fmla="*/ f155 f73 1"/>
                <a:gd name="f184" fmla="*/ f156 f74 1"/>
                <a:gd name="f185" fmla="*/ f157 f73 1"/>
                <a:gd name="f186" fmla="*/ f158 f73 1"/>
                <a:gd name="f187" fmla="*/ f159 f74 1"/>
                <a:gd name="f188" fmla="*/ f16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5" y="f166"/>
                </a:cxn>
                <a:cxn ang="f108">
                  <a:pos x="f167" y="f168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5" y="f176"/>
                </a:cxn>
                <a:cxn ang="f108">
                  <a:pos x="f177" y="f178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84"/>
                </a:cxn>
                <a:cxn ang="f108">
                  <a:pos x="f186" y="f187"/>
                </a:cxn>
                <a:cxn ang="f108">
                  <a:pos x="f188" y="f166"/>
                </a:cxn>
              </a:cxnLst>
              <a:rect l="f161" t="f164" r="f162" b="f163"/>
              <a:pathLst>
                <a:path w="2609284" h="10895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" y="f55"/>
                  </a:cubicBezTo>
                  <a:cubicBezTo>
                    <a:pt x="f5" y="f56"/>
                    <a:pt x="f57" y="f5"/>
                    <a:pt x="f58" y="f5"/>
                  </a:cubicBezTo>
                  <a:cubicBezTo>
                    <a:pt x="f59" y="f60"/>
                    <a:pt x="f61" y="f60"/>
                    <a:pt x="f62" y="f5"/>
                  </a:cubicBezTo>
                  <a:cubicBezTo>
                    <a:pt x="f63" y="f5"/>
                    <a:pt x="f64" y="f65"/>
                    <a:pt x="f66" y="f67"/>
                  </a:cubicBezTo>
                  <a:cubicBezTo>
                    <a:pt x="f68" y="f69"/>
                    <a:pt x="f70" y="f71"/>
                    <a:pt x="f70" y="f9"/>
                  </a:cubicBezTo>
                  <a:close/>
                </a:path>
              </a:pathLst>
            </a:custGeom>
            <a:solidFill>
              <a:srgbClr val="DE000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03" name="Forma libre: forma 79">
              <a:extLst>
                <a:ext uri="{FF2B5EF4-FFF2-40B4-BE49-F238E27FC236}">
                  <a16:creationId xmlns:a16="http://schemas.microsoft.com/office/drawing/2014/main" id="{4D61EFCE-9DC1-6677-00EE-B823C34EC2A0}"/>
                </a:ext>
              </a:extLst>
            </p:cNvPr>
            <p:cNvSpPr/>
            <p:nvPr/>
          </p:nvSpPr>
          <p:spPr>
            <a:xfrm>
              <a:off x="-10094" y="-28401"/>
              <a:ext cx="4114022" cy="82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  <p:sp>
          <p:nvSpPr>
            <p:cNvPr id="104" name="Forma libre: forma 80">
              <a:extLst>
                <a:ext uri="{FF2B5EF4-FFF2-40B4-BE49-F238E27FC236}">
                  <a16:creationId xmlns:a16="http://schemas.microsoft.com/office/drawing/2014/main" id="{0C7A4E69-22C0-AE79-D1DF-F739F419EEAF}"/>
                </a:ext>
              </a:extLst>
            </p:cNvPr>
            <p:cNvSpPr/>
            <p:nvPr/>
          </p:nvSpPr>
          <p:spPr>
            <a:xfrm>
              <a:off x="-17693" y="144566"/>
              <a:ext cx="1802639" cy="762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8395"/>
                <a:gd name="f7" fmla="val 416592"/>
                <a:gd name="f8" fmla="val 20003"/>
                <a:gd name="f9" fmla="val 3524"/>
                <a:gd name="f10" fmla="val 33528"/>
                <a:gd name="f11" fmla="val 18764"/>
                <a:gd name="f12" fmla="val 48863"/>
                <a:gd name="f13" fmla="val 29623"/>
                <a:gd name="f14" fmla="val 187071"/>
                <a:gd name="f15" fmla="val 127254"/>
                <a:gd name="f16" fmla="val 334232"/>
                <a:gd name="f17" fmla="val 208121"/>
                <a:gd name="f18" fmla="val 489680"/>
                <a:gd name="f19" fmla="val 274796"/>
                <a:gd name="f20" fmla="val 608076"/>
                <a:gd name="f21" fmla="val 325565"/>
                <a:gd name="f22" fmla="val 729425"/>
                <a:gd name="f23" fmla="val 366808"/>
                <a:gd name="f24" fmla="val 853345"/>
                <a:gd name="f25" fmla="val 401003"/>
                <a:gd name="f26" fmla="val 860679"/>
                <a:gd name="f27" fmla="val 403003"/>
                <a:gd name="f28" fmla="val 867823"/>
                <a:gd name="f29" fmla="val 405574"/>
                <a:gd name="f30" fmla="val 878396"/>
                <a:gd name="f31" fmla="val 409003"/>
                <a:gd name="f32" fmla="val 865537"/>
                <a:gd name="f33" fmla="val 418909"/>
                <a:gd name="f34" fmla="val 853250"/>
                <a:gd name="f35" fmla="val 416623"/>
                <a:gd name="f36" fmla="val 842201"/>
                <a:gd name="f37" fmla="val 415671"/>
                <a:gd name="f38" fmla="val 690182"/>
                <a:gd name="f39" fmla="val 401955"/>
                <a:gd name="f40" fmla="val 539782"/>
                <a:gd name="f41" fmla="val 378619"/>
                <a:gd name="f42" fmla="val 391573"/>
                <a:gd name="f43" fmla="val 341567"/>
                <a:gd name="f44" fmla="val 264414"/>
                <a:gd name="f45" fmla="val 309753"/>
                <a:gd name="f46" fmla="val 139351"/>
                <a:gd name="f47" fmla="val 271843"/>
                <a:gd name="f48" fmla="val 17717"/>
                <a:gd name="f49" fmla="val 222885"/>
                <a:gd name="f50" fmla="val 12002"/>
                <a:gd name="f51" fmla="val 220599"/>
                <a:gd name="f52" fmla="val 5906"/>
                <a:gd name="f53" fmla="val 219265"/>
                <a:gd name="f54" fmla="val 217551"/>
                <a:gd name="f55" fmla="val 145066"/>
                <a:gd name="f56" fmla="val 72580"/>
                <a:gd name="f57" fmla="val 190"/>
                <a:gd name="f58" fmla="+- 0 0 -90"/>
                <a:gd name="f59" fmla="*/ f3 1 878395"/>
                <a:gd name="f60" fmla="*/ f4 1 416592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878395"/>
                <a:gd name="f69" fmla="*/ f65 1 416592"/>
                <a:gd name="f70" fmla="*/ 0 f66 1"/>
                <a:gd name="f71" fmla="*/ 0 f65 1"/>
                <a:gd name="f72" fmla="*/ 48863 f66 1"/>
                <a:gd name="f73" fmla="*/ 29623 f65 1"/>
                <a:gd name="f74" fmla="*/ 489680 f66 1"/>
                <a:gd name="f75" fmla="*/ 274796 f65 1"/>
                <a:gd name="f76" fmla="*/ 853345 f66 1"/>
                <a:gd name="f77" fmla="*/ 401003 f65 1"/>
                <a:gd name="f78" fmla="*/ 878396 f66 1"/>
                <a:gd name="f79" fmla="*/ 409003 f65 1"/>
                <a:gd name="f80" fmla="*/ 842201 f66 1"/>
                <a:gd name="f81" fmla="*/ 415671 f65 1"/>
                <a:gd name="f82" fmla="*/ 391573 f66 1"/>
                <a:gd name="f83" fmla="*/ 341567 f65 1"/>
                <a:gd name="f84" fmla="*/ 17717 f66 1"/>
                <a:gd name="f85" fmla="*/ 222885 f65 1"/>
                <a:gd name="f86" fmla="*/ 217551 f65 1"/>
                <a:gd name="f87" fmla="*/ 190 f65 1"/>
                <a:gd name="f88" fmla="+- f67 0 f1"/>
                <a:gd name="f89" fmla="*/ f70 1 878395"/>
                <a:gd name="f90" fmla="*/ f71 1 416592"/>
                <a:gd name="f91" fmla="*/ f72 1 878395"/>
                <a:gd name="f92" fmla="*/ f73 1 416592"/>
                <a:gd name="f93" fmla="*/ f74 1 878395"/>
                <a:gd name="f94" fmla="*/ f75 1 416592"/>
                <a:gd name="f95" fmla="*/ f76 1 878395"/>
                <a:gd name="f96" fmla="*/ f77 1 416592"/>
                <a:gd name="f97" fmla="*/ f78 1 878395"/>
                <a:gd name="f98" fmla="*/ f79 1 416592"/>
                <a:gd name="f99" fmla="*/ f80 1 878395"/>
                <a:gd name="f100" fmla="*/ f81 1 416592"/>
                <a:gd name="f101" fmla="*/ f82 1 878395"/>
                <a:gd name="f102" fmla="*/ f83 1 416592"/>
                <a:gd name="f103" fmla="*/ f84 1 878395"/>
                <a:gd name="f104" fmla="*/ f85 1 416592"/>
                <a:gd name="f105" fmla="*/ f86 1 416592"/>
                <a:gd name="f106" fmla="*/ f87 1 416592"/>
                <a:gd name="f107" fmla="*/ f61 1 f68"/>
                <a:gd name="f108" fmla="*/ f62 1 f68"/>
                <a:gd name="f109" fmla="*/ f61 1 f69"/>
                <a:gd name="f110" fmla="*/ f63 1 f69"/>
                <a:gd name="f111" fmla="*/ f89 1 f68"/>
                <a:gd name="f112" fmla="*/ f90 1 f69"/>
                <a:gd name="f113" fmla="*/ f91 1 f68"/>
                <a:gd name="f114" fmla="*/ f92 1 f69"/>
                <a:gd name="f115" fmla="*/ f93 1 f68"/>
                <a:gd name="f116" fmla="*/ f94 1 f69"/>
                <a:gd name="f117" fmla="*/ f95 1 f68"/>
                <a:gd name="f118" fmla="*/ f96 1 f69"/>
                <a:gd name="f119" fmla="*/ f97 1 f68"/>
                <a:gd name="f120" fmla="*/ f98 1 f69"/>
                <a:gd name="f121" fmla="*/ f99 1 f68"/>
                <a:gd name="f122" fmla="*/ f100 1 f69"/>
                <a:gd name="f123" fmla="*/ f101 1 f68"/>
                <a:gd name="f124" fmla="*/ f102 1 f69"/>
                <a:gd name="f125" fmla="*/ f103 1 f68"/>
                <a:gd name="f126" fmla="*/ f104 1 f69"/>
                <a:gd name="f127" fmla="*/ f105 1 f69"/>
                <a:gd name="f128" fmla="*/ f106 1 f69"/>
                <a:gd name="f129" fmla="*/ f107 f59 1"/>
                <a:gd name="f130" fmla="*/ f108 f59 1"/>
                <a:gd name="f131" fmla="*/ f110 f60 1"/>
                <a:gd name="f132" fmla="*/ f109 f60 1"/>
                <a:gd name="f133" fmla="*/ f111 f59 1"/>
                <a:gd name="f134" fmla="*/ f112 f60 1"/>
                <a:gd name="f135" fmla="*/ f113 f59 1"/>
                <a:gd name="f136" fmla="*/ f114 f60 1"/>
                <a:gd name="f137" fmla="*/ f115 f59 1"/>
                <a:gd name="f138" fmla="*/ f116 f60 1"/>
                <a:gd name="f139" fmla="*/ f117 f59 1"/>
                <a:gd name="f140" fmla="*/ f118 f60 1"/>
                <a:gd name="f141" fmla="*/ f119 f59 1"/>
                <a:gd name="f142" fmla="*/ f120 f60 1"/>
                <a:gd name="f143" fmla="*/ f121 f59 1"/>
                <a:gd name="f144" fmla="*/ f122 f60 1"/>
                <a:gd name="f145" fmla="*/ f123 f59 1"/>
                <a:gd name="f146" fmla="*/ f124 f60 1"/>
                <a:gd name="f147" fmla="*/ f125 f59 1"/>
                <a:gd name="f148" fmla="*/ f126 f60 1"/>
                <a:gd name="f149" fmla="*/ f127 f60 1"/>
                <a:gd name="f150" fmla="*/ f12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3" y="f134"/>
                </a:cxn>
                <a:cxn ang="f88">
                  <a:pos x="f135" y="f136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33" y="f149"/>
                </a:cxn>
                <a:cxn ang="f88">
                  <a:pos x="f133" y="f150"/>
                </a:cxn>
              </a:cxnLst>
              <a:rect l="f129" t="f132" r="f130" b="f131"/>
              <a:pathLst>
                <a:path w="878394" h="416592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" y="f54"/>
                  </a:cubicBezTo>
                  <a:cubicBezTo>
                    <a:pt x="f5" y="f55"/>
                    <a:pt x="f5" y="f56"/>
                    <a:pt x="f5" y="f5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109" name="Text Placeholder 1">
            <a:extLst>
              <a:ext uri="{FF2B5EF4-FFF2-40B4-BE49-F238E27FC236}">
                <a16:creationId xmlns:a16="http://schemas.microsoft.com/office/drawing/2014/main" id="{0B97F4CC-2310-9713-6A04-F203236C5BE4}"/>
              </a:ext>
            </a:extLst>
          </p:cNvPr>
          <p:cNvSpPr txBox="1"/>
          <p:nvPr/>
        </p:nvSpPr>
        <p:spPr>
          <a:xfrm>
            <a:off x="1302657" y="235997"/>
            <a:ext cx="10156689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5C6E8E85-AEDF-0DC1-0D1F-EDF31A669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17" y="-34627"/>
            <a:ext cx="2244104" cy="1586651"/>
          </a:xfrm>
          <a:prstGeom prst="rect">
            <a:avLst/>
          </a:prstGeom>
        </p:spPr>
      </p:pic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96070E85-A4D8-97E5-A2C6-F1E153EAAC2A}"/>
              </a:ext>
            </a:extLst>
          </p:cNvPr>
          <p:cNvCxnSpPr/>
          <p:nvPr/>
        </p:nvCxnSpPr>
        <p:spPr>
          <a:xfrm>
            <a:off x="1302657" y="954968"/>
            <a:ext cx="6226628" cy="0"/>
          </a:xfrm>
          <a:prstGeom prst="line">
            <a:avLst/>
          </a:prstGeom>
          <a:ln w="28575">
            <a:solidFill>
              <a:srgbClr val="DE00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1F6409E6-9094-27FE-3651-806A46C5BE97}"/>
              </a:ext>
            </a:extLst>
          </p:cNvPr>
          <p:cNvCxnSpPr/>
          <p:nvPr/>
        </p:nvCxnSpPr>
        <p:spPr>
          <a:xfrm>
            <a:off x="1440543" y="1063826"/>
            <a:ext cx="62266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Google Shape;1058;p82">
            <a:extLst>
              <a:ext uri="{FF2B5EF4-FFF2-40B4-BE49-F238E27FC236}">
                <a16:creationId xmlns:a16="http://schemas.microsoft.com/office/drawing/2014/main" id="{BE267441-181B-92B2-F2E4-C8997ABF1A4D}"/>
              </a:ext>
            </a:extLst>
          </p:cNvPr>
          <p:cNvSpPr/>
          <p:nvPr/>
        </p:nvSpPr>
        <p:spPr>
          <a:xfrm>
            <a:off x="393066" y="371020"/>
            <a:ext cx="638933" cy="458134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solidFill>
            <a:srgbClr val="DE000A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5761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3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2390</Words>
  <Application>Microsoft Office PowerPoint</Application>
  <PresentationFormat>Panorámica</PresentationFormat>
  <Paragraphs>229</Paragraphs>
  <Slides>30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7" baseType="lpstr">
      <vt:lpstr>맑은 고딕</vt:lpstr>
      <vt:lpstr>微软雅黑</vt:lpstr>
      <vt:lpstr>Arial</vt:lpstr>
      <vt:lpstr>Arial (Títulos)</vt:lpstr>
      <vt:lpstr>Arial Unicode MS</vt:lpstr>
      <vt:lpstr>Assistant Light</vt:lpstr>
      <vt:lpstr>Calibri</vt:lpstr>
      <vt:lpstr>DM Sans</vt:lpstr>
      <vt:lpstr>FZShuTi</vt:lpstr>
      <vt:lpstr>Kanit Light</vt:lpstr>
      <vt:lpstr>Montserrat</vt:lpstr>
      <vt:lpstr>Raleway</vt:lpstr>
      <vt:lpstr>Roboto Black</vt:lpstr>
      <vt:lpstr>Rubik</vt:lpstr>
      <vt:lpstr>Source Sans Pro</vt:lpstr>
      <vt:lpstr>Cover and End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coca cola</dc:title>
  <dc:creator>slidesppt</dc:creator>
  <cp:lastModifiedBy>eduardo</cp:lastModifiedBy>
  <cp:revision>88</cp:revision>
  <dcterms:created xsi:type="dcterms:W3CDTF">2018-04-24T17:14:44Z</dcterms:created>
  <dcterms:modified xsi:type="dcterms:W3CDTF">2025-11-05T11:08:33Z</dcterms:modified>
  <cp:category>slidesppt.net</cp:category>
</cp:coreProperties>
</file>