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7" r:id="rId4"/>
    <p:sldId id="298" r:id="rId5"/>
    <p:sldId id="286" r:id="rId6"/>
    <p:sldId id="295" r:id="rId7"/>
    <p:sldId id="296" r:id="rId8"/>
    <p:sldId id="289" r:id="rId9"/>
    <p:sldId id="292" r:id="rId10"/>
    <p:sldId id="26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16/05/2025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7841;m%20v&#224;o%20h&#7891;n%20con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88111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		 </a:t>
            </a:r>
            <a:r>
              <a:rPr lang="en-US" sz="5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Coda</a:t>
            </a:r>
            <a:endParaRPr lang="vi-VN" sz="5400" b="1" i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750438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99245"/>
            <a:ext cx="111982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Coda:</a:t>
            </a:r>
          </a:p>
          <a:p>
            <a:pPr algn="just"/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dủ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i="1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</a:t>
            </a:r>
            <a:r>
              <a:rPr lang="vi-VN" sz="72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400" b="1" dirty="0"/>
              <a:t> 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62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Qùy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vắng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vu.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Kìa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đón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chìm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đắm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vùng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63694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trắng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1026335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1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88111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		</a:t>
            </a:r>
            <a:r>
              <a:rPr lang="en-US" sz="5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Coda</a:t>
            </a:r>
            <a:endParaRPr lang="vi-VN" sz="5400" b="1" i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750438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5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47924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kern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kern="1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kern="1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lung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nồng</a:t>
            </a:r>
            <a:r>
              <a:rPr lang="en-US" sz="6000" b="1" kern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cháy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khói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tỏa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bay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quyện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vươn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kern="1000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6000" b="1" kern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kern="100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63694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trắng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1026335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5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88111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khẩn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		 </a:t>
            </a:r>
            <a:r>
              <a:rPr lang="en-US" sz="5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Coda</a:t>
            </a:r>
            <a:endParaRPr lang="vi-VN" sz="5400" b="1" i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750438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58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15946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Lặng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63694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hèn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sz="5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mắt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Áo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trắng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trinh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đẹp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row: Right 4"/>
          <p:cNvSpPr/>
          <p:nvPr/>
        </p:nvSpPr>
        <p:spPr>
          <a:xfrm>
            <a:off x="10263357" y="6321972"/>
            <a:ext cx="1277006" cy="29954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102</TotalTime>
  <Words>422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Garamond</vt:lpstr>
      <vt:lpstr>Roboto</vt:lpstr>
      <vt:lpstr>Verdana</vt:lpstr>
      <vt:lpstr>Savon</vt:lpstr>
      <vt:lpstr>Chạm vào hồn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54</cp:revision>
  <dcterms:created xsi:type="dcterms:W3CDTF">2024-12-09T09:39:37Z</dcterms:created>
  <dcterms:modified xsi:type="dcterms:W3CDTF">2025-05-16T15:57:47Z</dcterms:modified>
</cp:coreProperties>
</file>