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2" r:id="rId4"/>
    <p:sldId id="267" r:id="rId5"/>
    <p:sldId id="258" r:id="rId6"/>
    <p:sldId id="268"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10/04/2025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10/04/2025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10/04/2025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10/04/2025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10/04/2025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10/04/2025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10/04/2025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10/04/2025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CỦA LỄ MỚI</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774" y="-170510"/>
            <a:ext cx="12575567" cy="7109717"/>
          </a:xfrm>
          <a:prstGeom prst="rect">
            <a:avLst/>
          </a:prstGeom>
        </p:spPr>
      </p:pic>
      <p:sp>
        <p:nvSpPr>
          <p:cNvPr id="4" name="Rectangle 3"/>
          <p:cNvSpPr/>
          <p:nvPr/>
        </p:nvSpPr>
        <p:spPr>
          <a:xfrm>
            <a:off x="438727" y="429693"/>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en-US" sz="5400" b="1" dirty="0">
                <a:solidFill>
                  <a:srgbClr val="FF0000"/>
                </a:solidFill>
                <a:latin typeface="Arial" panose="020B0604020202020204" pitchFamily="34" charset="0"/>
                <a:cs typeface="Arial" panose="020B0604020202020204" pitchFamily="34" charset="0"/>
              </a:rPr>
              <a:t> </a:t>
            </a:r>
            <a:r>
              <a:rPr lang="en-US" sz="5400" b="1" dirty="0">
                <a:latin typeface="Arial" panose="020B0604020202020204" pitchFamily="34" charset="0"/>
                <a:cs typeface="Arial" panose="020B0604020202020204" pitchFamily="34" charset="0"/>
              </a:rPr>
              <a:t>C</a:t>
            </a:r>
            <a:r>
              <a:rPr lang="vi-VN" sz="5400" b="1" dirty="0" smtClean="0"/>
              <a:t>húa </a:t>
            </a:r>
            <a:r>
              <a:rPr lang="vi-VN" sz="5400" b="1" dirty="0"/>
              <a:t>đã chết đi, để lại cho con cuộc tình, và Chúa đã phục sinh, để lại cho con niềm tin, một niềm tin yêu đền muôn đời, một niềm vui chan chứa tuyệt vời, trong nguồn hạnh phúc chẳng </a:t>
            </a:r>
            <a:r>
              <a:rPr lang="vi-VN" sz="5400" b="1" dirty="0" smtClean="0"/>
              <a:t>vơi</a:t>
            </a:r>
            <a:r>
              <a:rPr lang="en-US" sz="5400" b="1" dirty="0" smtClean="0"/>
              <a:t>.</a:t>
            </a:r>
            <a:r>
              <a:rPr lang="vi-VN" sz="5400" b="1" dirty="0"/>
              <a:t>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6290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Con dâng lên của lễ mới, sự sống chứa chan ngàn nơi, ân ban hiệp nhất muôn người, trong một hy tế huyền siêu.</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1968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Dạt dào tình yêu, Chúa hiến thân làm lễ vật, thì này con đây Chúa ơi dâng Ngài trót đời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4262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Chúa đã chết đi, rửa sạch cho con tội đời, và Chúa đã phục sinh, là nguồn quang vinh tuyệt đối mời gọi con tiến bước theo Ngài, để truyền rao chân lý ngàn đời, gieo mầm cứu thoát mọi nơi.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Con dâng lên của lễ mới, sự sống chứa chan ngàn nơi, ân ban hiệp nhất muôn người, trong một hy tế huyền siêu.</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6862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Dạt dào tình yêu, Chúa hiến thân làm lễ vật, thì này con đây Chúa ơi dâng Ngài trót đời</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0427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32</TotalTime>
  <Words>164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CỦA LỄ MỚI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24</cp:revision>
  <dcterms:created xsi:type="dcterms:W3CDTF">2024-12-09T14:38:56Z</dcterms:created>
  <dcterms:modified xsi:type="dcterms:W3CDTF">2025-04-10T06:30:06Z</dcterms:modified>
</cp:coreProperties>
</file>