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159B53-7744-46A5-AFD8-AFAF16C37BE1}">
  <a:tblStyle styleId="{0C159B53-7744-46A5-AFD8-AFAF16C37BE1}"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1E7B0FE-3EF3-4BEB-A17F-AD00C25231D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2EE"/>
          </a:solidFill>
        </a:fill>
      </a:tcStyle>
    </a:wholeTbl>
    <a:band1H>
      <a:tcTxStyle/>
      <a:tcStyle>
        <a:fill>
          <a:solidFill>
            <a:srgbClr val="E0E5DB"/>
          </a:solidFill>
        </a:fill>
      </a:tcStyle>
    </a:band1H>
    <a:band2H>
      <a:tcTxStyle/>
    </a:band2H>
    <a:band1V>
      <a:tcTxStyle/>
      <a:tcStyle>
        <a:fill>
          <a:solidFill>
            <a:srgbClr val="E0E5DB"/>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a3bfb3f6d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a3bfb3f6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8.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7.png"/><Relationship Id="rId7" Type="http://schemas.openxmlformats.org/officeDocument/2006/relationships/hyperlink" Target="https://twitter.com/SlidesManiaSM/" TargetMode="External"/><Relationship Id="rId8"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1">
  <p:cSld name="0097_Finch_Template_SlidesMania_1">
    <p:spTree>
      <p:nvGrpSpPr>
        <p:cNvPr id="9" name="Shape 9"/>
        <p:cNvGrpSpPr/>
        <p:nvPr/>
      </p:nvGrpSpPr>
      <p:grpSpPr>
        <a:xfrm>
          <a:off x="0" y="0"/>
          <a:ext cx="0" cy="0"/>
          <a:chOff x="0" y="0"/>
          <a:chExt cx="0" cy="0"/>
        </a:xfrm>
      </p:grpSpPr>
      <p:sp>
        <p:nvSpPr>
          <p:cNvPr id="10" name="Google Shape;10;p2"/>
          <p:cNvSpPr/>
          <p:nvPr/>
        </p:nvSpPr>
        <p:spPr>
          <a:xfrm>
            <a:off x="3567329" y="5589552"/>
            <a:ext cx="7236000" cy="135644"/>
          </a:xfrm>
          <a:prstGeom prst="rect">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 name="Google Shape;11;p2"/>
          <p:cNvGrpSpPr/>
          <p:nvPr/>
        </p:nvGrpSpPr>
        <p:grpSpPr>
          <a:xfrm>
            <a:off x="0" y="0"/>
            <a:ext cx="3368383" cy="6858000"/>
            <a:chOff x="0" y="0"/>
            <a:chExt cx="3368383" cy="6858000"/>
          </a:xfrm>
        </p:grpSpPr>
        <p:sp>
          <p:nvSpPr>
            <p:cNvPr id="12" name="Google Shape;12;p2"/>
            <p:cNvSpPr/>
            <p:nvPr/>
          </p:nvSpPr>
          <p:spPr>
            <a:xfrm>
              <a:off x="1" y="0"/>
              <a:ext cx="3283974" cy="6858000"/>
            </a:xfrm>
            <a:custGeom>
              <a:rect b="b" l="l" r="r" t="t"/>
              <a:pathLst>
                <a:path extrusionOk="0" h="6858000" w="3283974">
                  <a:moveTo>
                    <a:pt x="2327536" y="1437827"/>
                  </a:moveTo>
                  <a:cubicBezTo>
                    <a:pt x="2037819" y="1437827"/>
                    <a:pt x="1802977" y="1672669"/>
                    <a:pt x="1802977" y="1962386"/>
                  </a:cubicBezTo>
                  <a:lnTo>
                    <a:pt x="1802977" y="2486945"/>
                  </a:lnTo>
                  <a:lnTo>
                    <a:pt x="2327536" y="2486945"/>
                  </a:lnTo>
                  <a:lnTo>
                    <a:pt x="2327536" y="1962386"/>
                  </a:lnTo>
                  <a:lnTo>
                    <a:pt x="2027788" y="1962386"/>
                  </a:lnTo>
                  <a:cubicBezTo>
                    <a:pt x="2027788" y="1796852"/>
                    <a:pt x="2162002" y="1662638"/>
                    <a:pt x="2327536" y="1662638"/>
                  </a:cubicBezTo>
                  <a:lnTo>
                    <a:pt x="2327536" y="1437827"/>
                  </a:lnTo>
                  <a:close/>
                  <a:moveTo>
                    <a:pt x="1578181" y="1437827"/>
                  </a:moveTo>
                  <a:cubicBezTo>
                    <a:pt x="1288448" y="1437827"/>
                    <a:pt x="1053621" y="1672669"/>
                    <a:pt x="1053621" y="1962386"/>
                  </a:cubicBezTo>
                  <a:lnTo>
                    <a:pt x="1053621" y="2486945"/>
                  </a:lnTo>
                  <a:lnTo>
                    <a:pt x="1578181" y="2486945"/>
                  </a:lnTo>
                  <a:lnTo>
                    <a:pt x="1578181" y="1962386"/>
                  </a:lnTo>
                  <a:lnTo>
                    <a:pt x="1278432" y="1962386"/>
                  </a:lnTo>
                  <a:cubicBezTo>
                    <a:pt x="1278432" y="1796852"/>
                    <a:pt x="1412646" y="1662638"/>
                    <a:pt x="1578181" y="1662638"/>
                  </a:cubicBezTo>
                  <a:lnTo>
                    <a:pt x="1578181" y="1437827"/>
                  </a:lnTo>
                  <a:close/>
                  <a:moveTo>
                    <a:pt x="0" y="0"/>
                  </a:moveTo>
                  <a:lnTo>
                    <a:pt x="3283974" y="0"/>
                  </a:lnTo>
                  <a:lnTo>
                    <a:pt x="3283974" y="5704479"/>
                  </a:lnTo>
                  <a:cubicBezTo>
                    <a:pt x="3283974" y="5664560"/>
                    <a:pt x="3283973" y="5624642"/>
                    <a:pt x="3283973" y="5584723"/>
                  </a:cubicBezTo>
                  <a:lnTo>
                    <a:pt x="1248696" y="2959510"/>
                  </a:lnTo>
                  <a:lnTo>
                    <a:pt x="1103642" y="2953391"/>
                  </a:lnTo>
                  <a:cubicBezTo>
                    <a:pt x="1103642" y="2953391"/>
                    <a:pt x="1100693" y="4429604"/>
                    <a:pt x="1100693" y="5233095"/>
                  </a:cubicBezTo>
                  <a:cubicBezTo>
                    <a:pt x="1100693" y="5493493"/>
                    <a:pt x="1311788" y="5704588"/>
                    <a:pt x="1572186" y="5704588"/>
                  </a:cubicBezTo>
                  <a:lnTo>
                    <a:pt x="3283974" y="5712514"/>
                  </a:lnTo>
                  <a:lnTo>
                    <a:pt x="3283974" y="6858000"/>
                  </a:lnTo>
                  <a:lnTo>
                    <a:pt x="0" y="6858000"/>
                  </a:lnTo>
                  <a:lnTo>
                    <a:pt x="0" y="0"/>
                  </a:ln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p:nvPr/>
          </p:nvSpPr>
          <p:spPr>
            <a:xfrm>
              <a:off x="0" y="2836880"/>
              <a:ext cx="3191245" cy="4021119"/>
            </a:xfrm>
            <a:prstGeom prst="rect">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2"/>
            <p:cNvSpPr/>
            <p:nvPr/>
          </p:nvSpPr>
          <p:spPr>
            <a:xfrm flipH="1">
              <a:off x="2822083" y="0"/>
              <a:ext cx="546300" cy="6858000"/>
            </a:xfrm>
            <a:prstGeom prst="rect">
              <a:avLst/>
            </a:pr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 name="Google Shape;15;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073763"/>
                </a:solidFill>
                <a:latin typeface="Barlow Condensed"/>
                <a:ea typeface="Barlow Condensed"/>
                <a:cs typeface="Barlow Condensed"/>
                <a:sym typeface="Barlow Condensed"/>
              </a:rPr>
              <a:t>SLIDESMANIA.COM</a:t>
            </a:r>
            <a:endParaRPr>
              <a:solidFill>
                <a:srgbClr val="073763"/>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9">
  <p:cSld name="0097_Finch_Template_SlidesMania_9">
    <p:spTree>
      <p:nvGrpSpPr>
        <p:cNvPr id="44" name="Shape 44"/>
        <p:cNvGrpSpPr/>
        <p:nvPr/>
      </p:nvGrpSpPr>
      <p:grpSpPr>
        <a:xfrm>
          <a:off x="0" y="0"/>
          <a:ext cx="0" cy="0"/>
          <a:chOff x="0" y="0"/>
          <a:chExt cx="0" cy="0"/>
        </a:xfrm>
      </p:grpSpPr>
      <p:sp>
        <p:nvSpPr>
          <p:cNvPr id="45" name="Google Shape;45;p11"/>
          <p:cNvSpPr/>
          <p:nvPr/>
        </p:nvSpPr>
        <p:spPr>
          <a:xfrm>
            <a:off x="735563" y="363894"/>
            <a:ext cx="10720874" cy="6111551"/>
          </a:xfrm>
          <a:custGeom>
            <a:rect b="b" l="l" r="r" t="t"/>
            <a:pathLst>
              <a:path extrusionOk="0" h="6111551" w="10720874">
                <a:moveTo>
                  <a:pt x="2661055" y="1615775"/>
                </a:moveTo>
                <a:cubicBezTo>
                  <a:pt x="1865765" y="1615775"/>
                  <a:pt x="1221055" y="2260485"/>
                  <a:pt x="1221055" y="3055775"/>
                </a:cubicBezTo>
                <a:cubicBezTo>
                  <a:pt x="1221055" y="3851065"/>
                  <a:pt x="1865765" y="4495775"/>
                  <a:pt x="2661055" y="4495775"/>
                </a:cubicBezTo>
                <a:cubicBezTo>
                  <a:pt x="3456345" y="4495775"/>
                  <a:pt x="4101055" y="3851065"/>
                  <a:pt x="4101055" y="3055775"/>
                </a:cubicBezTo>
                <a:cubicBezTo>
                  <a:pt x="4101055" y="2260485"/>
                  <a:pt x="3456345" y="1615775"/>
                  <a:pt x="2661055" y="1615775"/>
                </a:cubicBezTo>
                <a:close/>
                <a:moveTo>
                  <a:pt x="0" y="0"/>
                </a:moveTo>
                <a:lnTo>
                  <a:pt x="10720874" y="0"/>
                </a:lnTo>
                <a:lnTo>
                  <a:pt x="10720874" y="6111551"/>
                </a:lnTo>
                <a:lnTo>
                  <a:pt x="0" y="6111551"/>
                </a:ln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 name="Google Shape;46;p11"/>
          <p:cNvPicPr preferRelativeResize="0"/>
          <p:nvPr/>
        </p:nvPicPr>
        <p:blipFill rotWithShape="1">
          <a:blip r:embed="rId2">
            <a:alphaModFix/>
          </a:blip>
          <a:srcRect b="0" l="0" r="0" t="0"/>
          <a:stretch/>
        </p:blipFill>
        <p:spPr>
          <a:xfrm>
            <a:off x="2649556" y="2627839"/>
            <a:ext cx="1462185" cy="1827731"/>
          </a:xfrm>
          <a:prstGeom prst="rect">
            <a:avLst/>
          </a:prstGeom>
          <a:noFill/>
          <a:ln>
            <a:noFill/>
          </a:ln>
          <a:effectLst>
            <a:outerShdw blurRad="50800" rotWithShape="0" algn="bl" dir="18900000" dist="88900">
              <a:srgbClr val="000000">
                <a:alpha val="40000"/>
              </a:srgb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11">
  <p:cSld name="0097_Finch_Template_SlidesMania_11">
    <p:spTree>
      <p:nvGrpSpPr>
        <p:cNvPr id="47" name="Shape 47"/>
        <p:cNvGrpSpPr/>
        <p:nvPr/>
      </p:nvGrpSpPr>
      <p:grpSpPr>
        <a:xfrm>
          <a:off x="0" y="0"/>
          <a:ext cx="0" cy="0"/>
          <a:chOff x="0" y="0"/>
          <a:chExt cx="0" cy="0"/>
        </a:xfrm>
      </p:grpSpPr>
      <p:sp>
        <p:nvSpPr>
          <p:cNvPr id="48" name="Google Shape;48;p12"/>
          <p:cNvSpPr/>
          <p:nvPr/>
        </p:nvSpPr>
        <p:spPr>
          <a:xfrm>
            <a:off x="0" y="0"/>
            <a:ext cx="12192000" cy="6858000"/>
          </a:xfrm>
          <a:custGeom>
            <a:rect b="b" l="l" r="r" t="t"/>
            <a:pathLst>
              <a:path extrusionOk="0" h="6858000" w="12192000">
                <a:moveTo>
                  <a:pt x="3743633" y="0"/>
                </a:moveTo>
                <a:lnTo>
                  <a:pt x="12192000" y="0"/>
                </a:lnTo>
                <a:lnTo>
                  <a:pt x="12192000" y="6858000"/>
                </a:lnTo>
                <a:lnTo>
                  <a:pt x="3743633" y="6858000"/>
                </a:lnTo>
                <a:cubicBezTo>
                  <a:pt x="5637417" y="6858000"/>
                  <a:pt x="7172633" y="5322784"/>
                  <a:pt x="7172633" y="3429000"/>
                </a:cubicBezTo>
                <a:cubicBezTo>
                  <a:pt x="7172633" y="1535216"/>
                  <a:pt x="5637417" y="0"/>
                  <a:pt x="3743633" y="0"/>
                </a:cubicBezTo>
                <a:close/>
                <a:moveTo>
                  <a:pt x="0" y="0"/>
                </a:moveTo>
                <a:lnTo>
                  <a:pt x="3743633" y="0"/>
                </a:lnTo>
                <a:cubicBezTo>
                  <a:pt x="1849849" y="0"/>
                  <a:pt x="314633" y="1535216"/>
                  <a:pt x="314633" y="3429000"/>
                </a:cubicBezTo>
                <a:cubicBezTo>
                  <a:pt x="314633" y="5322784"/>
                  <a:pt x="1849849" y="6858000"/>
                  <a:pt x="3743633" y="6858000"/>
                </a:cubicBezTo>
                <a:lnTo>
                  <a:pt x="0" y="6858000"/>
                </a:ln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 name="Google Shape;49;p12"/>
          <p:cNvPicPr preferRelativeResize="0"/>
          <p:nvPr/>
        </p:nvPicPr>
        <p:blipFill rotWithShape="1">
          <a:blip r:embed="rId2">
            <a:alphaModFix/>
          </a:blip>
          <a:srcRect b="0" l="0" r="0" t="0"/>
          <a:stretch/>
        </p:blipFill>
        <p:spPr>
          <a:xfrm>
            <a:off x="1912136" y="1546290"/>
            <a:ext cx="3652921" cy="4566151"/>
          </a:xfrm>
          <a:prstGeom prst="rect">
            <a:avLst/>
          </a:prstGeom>
          <a:noFill/>
          <a:ln>
            <a:noFill/>
          </a:ln>
          <a:effectLst>
            <a:outerShdw blurRad="50800" rotWithShape="0" algn="bl" dir="18900000" dist="88900">
              <a:srgbClr val="000000">
                <a:alpha val="40000"/>
              </a:srgbClr>
            </a:outerShdw>
          </a:effectLst>
        </p:spPr>
      </p:pic>
      <p:sp>
        <p:nvSpPr>
          <p:cNvPr id="50" name="Google Shape;50;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073763"/>
                </a:solidFill>
                <a:latin typeface="Barlow Condensed"/>
                <a:ea typeface="Barlow Condensed"/>
                <a:cs typeface="Barlow Condensed"/>
                <a:sym typeface="Barlow Condensed"/>
              </a:rPr>
              <a:t>SLIDESMANIA.COM</a:t>
            </a:r>
            <a:endParaRPr>
              <a:solidFill>
                <a:srgbClr val="073763"/>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6">
  <p:cSld name="0097_Finch_Template_SlidesMania_6">
    <p:spTree>
      <p:nvGrpSpPr>
        <p:cNvPr id="51" name="Shape 51"/>
        <p:cNvGrpSpPr/>
        <p:nvPr/>
      </p:nvGrpSpPr>
      <p:grpSpPr>
        <a:xfrm>
          <a:off x="0" y="0"/>
          <a:ext cx="0" cy="0"/>
          <a:chOff x="0" y="0"/>
          <a:chExt cx="0" cy="0"/>
        </a:xfrm>
      </p:grpSpPr>
      <p:sp>
        <p:nvSpPr>
          <p:cNvPr id="52" name="Google Shape;52;p13"/>
          <p:cNvSpPr/>
          <p:nvPr/>
        </p:nvSpPr>
        <p:spPr>
          <a:xfrm>
            <a:off x="285135" y="196646"/>
            <a:ext cx="11572568" cy="6479458"/>
          </a:xfrm>
          <a:prstGeom prst="roundRect">
            <a:avLst>
              <a:gd fmla="val 16537" name="adj"/>
            </a:avLst>
          </a:prstGeom>
          <a:noFill/>
          <a:ln cap="flat" cmpd="sng" w="120650">
            <a:solidFill>
              <a:srgbClr val="F2F2F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 name="Google Shape;53;p13"/>
          <p:cNvPicPr preferRelativeResize="0"/>
          <p:nvPr/>
        </p:nvPicPr>
        <p:blipFill rotWithShape="1">
          <a:blip r:embed="rId2">
            <a:alphaModFix/>
          </a:blip>
          <a:srcRect b="0" l="0" r="0" t="0"/>
          <a:stretch/>
        </p:blipFill>
        <p:spPr>
          <a:xfrm>
            <a:off x="565118" y="429275"/>
            <a:ext cx="1462185" cy="1827731"/>
          </a:xfrm>
          <a:prstGeom prst="rect">
            <a:avLst/>
          </a:prstGeom>
          <a:noFill/>
          <a:ln>
            <a:noFill/>
          </a:ln>
          <a:effectLst>
            <a:outerShdw blurRad="50800" rotWithShape="0" algn="bl" dir="18900000" dist="88900">
              <a:srgbClr val="000000">
                <a:alpha val="40000"/>
              </a:srgbClr>
            </a:outerShdw>
          </a:effectLst>
        </p:spPr>
      </p:pic>
      <p:pic>
        <p:nvPicPr>
          <p:cNvPr id="54" name="Google Shape;54;p13"/>
          <p:cNvPicPr preferRelativeResize="0"/>
          <p:nvPr/>
        </p:nvPicPr>
        <p:blipFill rotWithShape="1">
          <a:blip r:embed="rId2">
            <a:alphaModFix/>
          </a:blip>
          <a:srcRect b="0" l="0" r="0" t="0"/>
          <a:stretch/>
        </p:blipFill>
        <p:spPr>
          <a:xfrm rot="10800000">
            <a:off x="10059810" y="4606916"/>
            <a:ext cx="1462185" cy="1827731"/>
          </a:xfrm>
          <a:prstGeom prst="rect">
            <a:avLst/>
          </a:prstGeom>
          <a:noFill/>
          <a:ln>
            <a:noFill/>
          </a:ln>
          <a:effectLst>
            <a:outerShdw blurRad="50800" rotWithShape="0" algn="bl" dir="18900000" dist="8890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13">
  <p:cSld name="0097_Finch_Template_SlidesMania_13">
    <p:spTree>
      <p:nvGrpSpPr>
        <p:cNvPr id="55" name="Shape 5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6" name="Shape 56"/>
        <p:cNvGrpSpPr/>
        <p:nvPr/>
      </p:nvGrpSpPr>
      <p:grpSpPr>
        <a:xfrm>
          <a:off x="0" y="0"/>
          <a:ext cx="0" cy="0"/>
          <a:chOff x="0" y="0"/>
          <a:chExt cx="0" cy="0"/>
        </a:xfrm>
      </p:grpSpPr>
      <p:sp>
        <p:nvSpPr>
          <p:cNvPr id="57" name="Google Shape;57;p15"/>
          <p:cNvSpPr txBox="1"/>
          <p:nvPr>
            <p:ph type="title"/>
          </p:nvPr>
        </p:nvSpPr>
        <p:spPr>
          <a:xfrm>
            <a:off x="838200" y="365125"/>
            <a:ext cx="10515600" cy="1325700"/>
          </a:xfrm>
          <a:prstGeom prst="rect">
            <a:avLst/>
          </a:prstGeom>
        </p:spPr>
        <p:txBody>
          <a:bodyPr anchorCtr="0" anchor="t" bIns="45700" lIns="91425" spcFirstLastPara="1" rIns="91425" wrap="square" tIns="45700">
            <a:noAutofit/>
          </a:bodyPr>
          <a:lstStyle>
            <a:lvl1pPr lvl="0">
              <a:spcBef>
                <a:spcPts val="0"/>
              </a:spcBef>
              <a:spcAft>
                <a:spcPts val="0"/>
              </a:spcAft>
              <a:buSzPts val="4400"/>
              <a:buNone/>
              <a:defRPr>
                <a:latin typeface="Rubik"/>
                <a:ea typeface="Rubik"/>
                <a:cs typeface="Rubik"/>
                <a:sym typeface="Rubik"/>
              </a:defRPr>
            </a:lvl1pPr>
            <a:lvl2pPr lvl="1">
              <a:spcBef>
                <a:spcPts val="0"/>
              </a:spcBef>
              <a:spcAft>
                <a:spcPts val="0"/>
              </a:spcAft>
              <a:buSzPts val="1400"/>
              <a:buNone/>
              <a:defRPr>
                <a:latin typeface="Rubik"/>
                <a:ea typeface="Rubik"/>
                <a:cs typeface="Rubik"/>
                <a:sym typeface="Rubik"/>
              </a:defRPr>
            </a:lvl2pPr>
            <a:lvl3pPr lvl="2">
              <a:spcBef>
                <a:spcPts val="0"/>
              </a:spcBef>
              <a:spcAft>
                <a:spcPts val="0"/>
              </a:spcAft>
              <a:buSzPts val="1400"/>
              <a:buNone/>
              <a:defRPr>
                <a:latin typeface="Rubik"/>
                <a:ea typeface="Rubik"/>
                <a:cs typeface="Rubik"/>
                <a:sym typeface="Rubik"/>
              </a:defRPr>
            </a:lvl3pPr>
            <a:lvl4pPr lvl="3">
              <a:spcBef>
                <a:spcPts val="0"/>
              </a:spcBef>
              <a:spcAft>
                <a:spcPts val="0"/>
              </a:spcAft>
              <a:buSzPts val="1400"/>
              <a:buNone/>
              <a:defRPr>
                <a:latin typeface="Rubik"/>
                <a:ea typeface="Rubik"/>
                <a:cs typeface="Rubik"/>
                <a:sym typeface="Rubik"/>
              </a:defRPr>
            </a:lvl4pPr>
            <a:lvl5pPr lvl="4">
              <a:spcBef>
                <a:spcPts val="0"/>
              </a:spcBef>
              <a:spcAft>
                <a:spcPts val="0"/>
              </a:spcAft>
              <a:buSzPts val="1400"/>
              <a:buNone/>
              <a:defRPr>
                <a:latin typeface="Rubik"/>
                <a:ea typeface="Rubik"/>
                <a:cs typeface="Rubik"/>
                <a:sym typeface="Rubik"/>
              </a:defRPr>
            </a:lvl5pPr>
            <a:lvl6pPr lvl="5">
              <a:spcBef>
                <a:spcPts val="0"/>
              </a:spcBef>
              <a:spcAft>
                <a:spcPts val="0"/>
              </a:spcAft>
              <a:buSzPts val="1400"/>
              <a:buNone/>
              <a:defRPr>
                <a:latin typeface="Rubik"/>
                <a:ea typeface="Rubik"/>
                <a:cs typeface="Rubik"/>
                <a:sym typeface="Rubik"/>
              </a:defRPr>
            </a:lvl6pPr>
            <a:lvl7pPr lvl="6">
              <a:spcBef>
                <a:spcPts val="0"/>
              </a:spcBef>
              <a:spcAft>
                <a:spcPts val="0"/>
              </a:spcAft>
              <a:buSzPts val="1400"/>
              <a:buNone/>
              <a:defRPr>
                <a:latin typeface="Rubik"/>
                <a:ea typeface="Rubik"/>
                <a:cs typeface="Rubik"/>
                <a:sym typeface="Rubik"/>
              </a:defRPr>
            </a:lvl7pPr>
            <a:lvl8pPr lvl="7">
              <a:spcBef>
                <a:spcPts val="0"/>
              </a:spcBef>
              <a:spcAft>
                <a:spcPts val="0"/>
              </a:spcAft>
              <a:buSzPts val="1400"/>
              <a:buNone/>
              <a:defRPr>
                <a:latin typeface="Rubik"/>
                <a:ea typeface="Rubik"/>
                <a:cs typeface="Rubik"/>
                <a:sym typeface="Rubik"/>
              </a:defRPr>
            </a:lvl8pPr>
            <a:lvl9pPr lvl="8">
              <a:spcBef>
                <a:spcPts val="0"/>
              </a:spcBef>
              <a:spcAft>
                <a:spcPts val="0"/>
              </a:spcAft>
              <a:buSzPts val="1400"/>
              <a:buNone/>
              <a:defRPr>
                <a:latin typeface="Rubik"/>
                <a:ea typeface="Rubik"/>
                <a:cs typeface="Rubik"/>
                <a:sym typeface="Rubik"/>
              </a:defRPr>
            </a:lvl9pPr>
          </a:lstStyle>
          <a:p/>
        </p:txBody>
      </p:sp>
      <p:grpSp>
        <p:nvGrpSpPr>
          <p:cNvPr id="58" name="Google Shape;58;p15"/>
          <p:cNvGrpSpPr/>
          <p:nvPr/>
        </p:nvGrpSpPr>
        <p:grpSpPr>
          <a:xfrm>
            <a:off x="0" y="0"/>
            <a:ext cx="12192000" cy="6858000"/>
            <a:chOff x="0" y="0"/>
            <a:chExt cx="12192000" cy="6858000"/>
          </a:xfrm>
        </p:grpSpPr>
        <p:sp>
          <p:nvSpPr>
            <p:cNvPr id="59" name="Google Shape;59;p15"/>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15">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61" name="Google Shape;61;p15"/>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62" name="Google Shape;62;p15"/>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3" name="Google Shape;63;p15">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64" name="Google Shape;64;p15">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65" name="Google Shape;65;p15">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66" name="Google Shape;66;p15">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67" name="Google Shape;67;p15"/>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2">
  <p:cSld name="0097_Finch_Template_SlidesMania_2">
    <p:spTree>
      <p:nvGrpSpPr>
        <p:cNvPr id="16" name="Shape 16"/>
        <p:cNvGrpSpPr/>
        <p:nvPr/>
      </p:nvGrpSpPr>
      <p:grpSpPr>
        <a:xfrm>
          <a:off x="0" y="0"/>
          <a:ext cx="0" cy="0"/>
          <a:chOff x="0" y="0"/>
          <a:chExt cx="0" cy="0"/>
        </a:xfrm>
      </p:grpSpPr>
      <p:sp>
        <p:nvSpPr>
          <p:cNvPr id="17" name="Google Shape;17;p3"/>
          <p:cNvSpPr/>
          <p:nvPr/>
        </p:nvSpPr>
        <p:spPr>
          <a:xfrm>
            <a:off x="275303" y="292409"/>
            <a:ext cx="11661057" cy="6273181"/>
          </a:xfrm>
          <a:custGeom>
            <a:rect b="b" l="l" r="r" t="t"/>
            <a:pathLst>
              <a:path extrusionOk="0" h="6111551" w="10720874">
                <a:moveTo>
                  <a:pt x="9555740" y="3998232"/>
                </a:moveTo>
                <a:lnTo>
                  <a:pt x="9555740" y="4889549"/>
                </a:lnTo>
                <a:lnTo>
                  <a:pt x="10065064" y="4889549"/>
                </a:lnTo>
                <a:cubicBezTo>
                  <a:pt x="10065064" y="5170820"/>
                  <a:pt x="9837011" y="5398873"/>
                  <a:pt x="9555740" y="5398873"/>
                </a:cubicBezTo>
                <a:lnTo>
                  <a:pt x="9555740" y="5780866"/>
                </a:lnTo>
                <a:cubicBezTo>
                  <a:pt x="10048045" y="5780866"/>
                  <a:pt x="10447058" y="5381829"/>
                  <a:pt x="10447058" y="4889549"/>
                </a:cubicBezTo>
                <a:lnTo>
                  <a:pt x="10447058" y="3998232"/>
                </a:lnTo>
                <a:close/>
                <a:moveTo>
                  <a:pt x="8282452" y="3998232"/>
                </a:moveTo>
                <a:lnTo>
                  <a:pt x="8282452" y="4889549"/>
                </a:lnTo>
                <a:lnTo>
                  <a:pt x="8791777" y="4889549"/>
                </a:lnTo>
                <a:cubicBezTo>
                  <a:pt x="8791777" y="5170820"/>
                  <a:pt x="8563723" y="5398873"/>
                  <a:pt x="8282452" y="5398873"/>
                </a:cubicBezTo>
                <a:lnTo>
                  <a:pt x="8282452" y="5780866"/>
                </a:lnTo>
                <a:cubicBezTo>
                  <a:pt x="8774733" y="5780866"/>
                  <a:pt x="9173770" y="5381829"/>
                  <a:pt x="9173770" y="4889549"/>
                </a:cubicBezTo>
                <a:lnTo>
                  <a:pt x="9173770" y="3998232"/>
                </a:lnTo>
                <a:close/>
                <a:moveTo>
                  <a:pt x="2434098" y="221113"/>
                </a:moveTo>
                <a:cubicBezTo>
                  <a:pt x="1941817" y="221113"/>
                  <a:pt x="1542780" y="620150"/>
                  <a:pt x="1542780" y="1112430"/>
                </a:cubicBezTo>
                <a:lnTo>
                  <a:pt x="1542780" y="2003747"/>
                </a:lnTo>
                <a:lnTo>
                  <a:pt x="2434098" y="2003747"/>
                </a:lnTo>
                <a:lnTo>
                  <a:pt x="2434098" y="1112430"/>
                </a:lnTo>
                <a:lnTo>
                  <a:pt x="1924773" y="1112430"/>
                </a:lnTo>
                <a:cubicBezTo>
                  <a:pt x="1924773" y="831159"/>
                  <a:pt x="2152827" y="603106"/>
                  <a:pt x="2434098" y="603106"/>
                </a:cubicBezTo>
                <a:close/>
                <a:moveTo>
                  <a:pt x="1160811" y="221113"/>
                </a:moveTo>
                <a:cubicBezTo>
                  <a:pt x="668505" y="221113"/>
                  <a:pt x="269492" y="620150"/>
                  <a:pt x="269492" y="1112430"/>
                </a:cubicBezTo>
                <a:lnTo>
                  <a:pt x="269492" y="2003747"/>
                </a:lnTo>
                <a:lnTo>
                  <a:pt x="1160811" y="2003747"/>
                </a:lnTo>
                <a:lnTo>
                  <a:pt x="1160811" y="1112430"/>
                </a:lnTo>
                <a:lnTo>
                  <a:pt x="651486" y="1112430"/>
                </a:lnTo>
                <a:cubicBezTo>
                  <a:pt x="651486" y="831159"/>
                  <a:pt x="879540" y="603106"/>
                  <a:pt x="1160811" y="603106"/>
                </a:cubicBezTo>
                <a:close/>
                <a:moveTo>
                  <a:pt x="821942" y="0"/>
                </a:moveTo>
                <a:lnTo>
                  <a:pt x="9898932" y="0"/>
                </a:lnTo>
                <a:cubicBezTo>
                  <a:pt x="10352878" y="0"/>
                  <a:pt x="10720874" y="367996"/>
                  <a:pt x="10720874" y="821942"/>
                </a:cubicBezTo>
                <a:lnTo>
                  <a:pt x="10720874" y="5289609"/>
                </a:lnTo>
                <a:cubicBezTo>
                  <a:pt x="10720874" y="5743555"/>
                  <a:pt x="10352878" y="6111551"/>
                  <a:pt x="9898932" y="6111551"/>
                </a:cubicBezTo>
                <a:lnTo>
                  <a:pt x="821942" y="6111551"/>
                </a:lnTo>
                <a:cubicBezTo>
                  <a:pt x="367996" y="6111551"/>
                  <a:pt x="0" y="5743555"/>
                  <a:pt x="0" y="5289609"/>
                </a:cubicBezTo>
                <a:lnTo>
                  <a:pt x="0" y="821942"/>
                </a:lnTo>
                <a:cubicBezTo>
                  <a:pt x="0" y="367996"/>
                  <a:pt x="367996" y="0"/>
                  <a:pt x="821942" y="0"/>
                </a:cubicBezTo>
                <a:close/>
              </a:path>
            </a:pathLst>
          </a:custGeom>
          <a:solidFill>
            <a:srgbClr val="F2F2F2"/>
          </a:solidFill>
          <a:ln>
            <a:noFill/>
          </a:ln>
          <a:effectLst>
            <a:outerShdw blurRad="63500" sx="102000" rotWithShape="0" algn="ctr" sy="102000">
              <a:schemeClr val="dk1">
                <a:alpha val="3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3">
  <p:cSld name="0097_Finch_Template_SlidesMania_3">
    <p:spTree>
      <p:nvGrpSpPr>
        <p:cNvPr id="18" name="Shape 18"/>
        <p:cNvGrpSpPr/>
        <p:nvPr/>
      </p:nvGrpSpPr>
      <p:grpSpPr>
        <a:xfrm>
          <a:off x="0" y="0"/>
          <a:ext cx="0" cy="0"/>
          <a:chOff x="0" y="0"/>
          <a:chExt cx="0" cy="0"/>
        </a:xfrm>
      </p:grpSpPr>
      <p:sp>
        <p:nvSpPr>
          <p:cNvPr id="19" name="Google Shape;19;p4"/>
          <p:cNvSpPr/>
          <p:nvPr/>
        </p:nvSpPr>
        <p:spPr>
          <a:xfrm>
            <a:off x="0" y="0"/>
            <a:ext cx="12192000" cy="6858000"/>
          </a:xfrm>
          <a:custGeom>
            <a:rect b="b" l="l" r="r" t="t"/>
            <a:pathLst>
              <a:path extrusionOk="0" h="6858000" w="12192000">
                <a:moveTo>
                  <a:pt x="424748" y="6241293"/>
                </a:moveTo>
                <a:lnTo>
                  <a:pt x="424748" y="6403339"/>
                </a:lnTo>
                <a:lnTo>
                  <a:pt x="9140485" y="6403339"/>
                </a:lnTo>
                <a:lnTo>
                  <a:pt x="9140485" y="6241293"/>
                </a:lnTo>
                <a:close/>
                <a:moveTo>
                  <a:pt x="10974452" y="4715586"/>
                </a:moveTo>
                <a:lnTo>
                  <a:pt x="10974452" y="5606903"/>
                </a:lnTo>
                <a:lnTo>
                  <a:pt x="11483776" y="5606903"/>
                </a:lnTo>
                <a:cubicBezTo>
                  <a:pt x="11483776" y="5888174"/>
                  <a:pt x="11255723" y="6116227"/>
                  <a:pt x="10974452" y="6116227"/>
                </a:cubicBezTo>
                <a:lnTo>
                  <a:pt x="10974452" y="6498220"/>
                </a:lnTo>
                <a:cubicBezTo>
                  <a:pt x="11466757" y="6498220"/>
                  <a:pt x="11865770" y="6099183"/>
                  <a:pt x="11865770" y="5606903"/>
                </a:cubicBezTo>
                <a:lnTo>
                  <a:pt x="11865770" y="4715586"/>
                </a:lnTo>
                <a:close/>
                <a:moveTo>
                  <a:pt x="9701164" y="4715586"/>
                </a:moveTo>
                <a:lnTo>
                  <a:pt x="9701164" y="5606903"/>
                </a:lnTo>
                <a:lnTo>
                  <a:pt x="10210489" y="5606903"/>
                </a:lnTo>
                <a:cubicBezTo>
                  <a:pt x="10210489" y="5888174"/>
                  <a:pt x="9982435" y="6116227"/>
                  <a:pt x="9701164" y="6116227"/>
                </a:cubicBezTo>
                <a:lnTo>
                  <a:pt x="9701164" y="6498220"/>
                </a:lnTo>
                <a:cubicBezTo>
                  <a:pt x="10193445" y="6498220"/>
                  <a:pt x="10592482" y="6099183"/>
                  <a:pt x="10592482" y="5606903"/>
                </a:cubicBezTo>
                <a:lnTo>
                  <a:pt x="10592482" y="4715586"/>
                </a:lnTo>
                <a:close/>
                <a:moveTo>
                  <a:pt x="2444632" y="245794"/>
                </a:moveTo>
                <a:cubicBezTo>
                  <a:pt x="1952351" y="245794"/>
                  <a:pt x="1553314" y="644831"/>
                  <a:pt x="1553314" y="1137111"/>
                </a:cubicBezTo>
                <a:lnTo>
                  <a:pt x="1553314" y="2028428"/>
                </a:lnTo>
                <a:lnTo>
                  <a:pt x="2444632" y="2028428"/>
                </a:lnTo>
                <a:lnTo>
                  <a:pt x="2444632" y="1137111"/>
                </a:lnTo>
                <a:lnTo>
                  <a:pt x="1935307" y="1137111"/>
                </a:lnTo>
                <a:cubicBezTo>
                  <a:pt x="1935307" y="855840"/>
                  <a:pt x="2163361" y="627787"/>
                  <a:pt x="2444632" y="627787"/>
                </a:cubicBezTo>
                <a:close/>
                <a:moveTo>
                  <a:pt x="1171345" y="245794"/>
                </a:moveTo>
                <a:cubicBezTo>
                  <a:pt x="679039" y="245794"/>
                  <a:pt x="280026" y="644831"/>
                  <a:pt x="280026" y="1137111"/>
                </a:cubicBezTo>
                <a:lnTo>
                  <a:pt x="280026" y="2028428"/>
                </a:lnTo>
                <a:lnTo>
                  <a:pt x="1171345" y="2028428"/>
                </a:lnTo>
                <a:lnTo>
                  <a:pt x="1171345" y="1137111"/>
                </a:lnTo>
                <a:lnTo>
                  <a:pt x="662020" y="1137111"/>
                </a:lnTo>
                <a:cubicBezTo>
                  <a:pt x="662020" y="855840"/>
                  <a:pt x="890073" y="627787"/>
                  <a:pt x="1171345" y="627787"/>
                </a:cubicBezTo>
                <a:close/>
                <a:moveTo>
                  <a:pt x="0" y="0"/>
                </a:moveTo>
                <a:lnTo>
                  <a:pt x="12192000" y="0"/>
                </a:lnTo>
                <a:lnTo>
                  <a:pt x="12192000" y="6858000"/>
                </a:lnTo>
                <a:lnTo>
                  <a:pt x="0" y="6858000"/>
                </a:lnTo>
                <a:close/>
              </a:path>
            </a:pathLst>
          </a:custGeom>
          <a:solidFill>
            <a:srgbClr val="F2F2F2"/>
          </a:solidFill>
          <a:ln>
            <a:noFill/>
          </a:ln>
          <a:effectLst>
            <a:outerShdw blurRad="63500" sx="102000" rotWithShape="0" algn="ctr" sy="102000">
              <a:schemeClr val="dk1">
                <a:alpha val="37647"/>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073763"/>
                </a:solidFill>
                <a:latin typeface="Barlow Condensed"/>
                <a:ea typeface="Barlow Condensed"/>
                <a:cs typeface="Barlow Condensed"/>
                <a:sym typeface="Barlow Condensed"/>
              </a:rPr>
              <a:t>SLIDESMANIA.COM</a:t>
            </a:r>
            <a:endParaRPr>
              <a:solidFill>
                <a:srgbClr val="073763"/>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7">
  <p:cSld name="0097_Finch_Template_SlidesMania_7">
    <p:spTree>
      <p:nvGrpSpPr>
        <p:cNvPr id="21" name="Shape 21"/>
        <p:cNvGrpSpPr/>
        <p:nvPr/>
      </p:nvGrpSpPr>
      <p:grpSpPr>
        <a:xfrm>
          <a:off x="0" y="0"/>
          <a:ext cx="0" cy="0"/>
          <a:chOff x="0" y="0"/>
          <a:chExt cx="0" cy="0"/>
        </a:xfrm>
      </p:grpSpPr>
      <p:sp>
        <p:nvSpPr>
          <p:cNvPr id="22" name="Google Shape;22;p5"/>
          <p:cNvSpPr/>
          <p:nvPr/>
        </p:nvSpPr>
        <p:spPr>
          <a:xfrm>
            <a:off x="285135" y="196646"/>
            <a:ext cx="11572568" cy="6479458"/>
          </a:xfrm>
          <a:prstGeom prst="roundRect">
            <a:avLst>
              <a:gd fmla="val 16537" name="adj"/>
            </a:avLst>
          </a:prstGeom>
          <a:noFill/>
          <a:ln cap="flat" cmpd="sng" w="120650">
            <a:solidFill>
              <a:srgbClr val="F2F2F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 name="Google Shape;23;p5"/>
          <p:cNvPicPr preferRelativeResize="0"/>
          <p:nvPr/>
        </p:nvPicPr>
        <p:blipFill rotWithShape="1">
          <a:blip r:embed="rId2">
            <a:alphaModFix/>
          </a:blip>
          <a:srcRect b="0" l="0" r="0" t="0"/>
          <a:stretch/>
        </p:blipFill>
        <p:spPr>
          <a:xfrm>
            <a:off x="565118" y="429275"/>
            <a:ext cx="1462185" cy="1827731"/>
          </a:xfrm>
          <a:prstGeom prst="rect">
            <a:avLst/>
          </a:prstGeom>
          <a:noFill/>
          <a:ln>
            <a:noFill/>
          </a:ln>
          <a:effectLst>
            <a:outerShdw blurRad="50800" rotWithShape="0" algn="bl" dir="18900000" dist="889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12">
  <p:cSld name="0097_Finch_Template_SlidesMania_12">
    <p:spTree>
      <p:nvGrpSpPr>
        <p:cNvPr id="24" name="Shape 24"/>
        <p:cNvGrpSpPr/>
        <p:nvPr/>
      </p:nvGrpSpPr>
      <p:grpSpPr>
        <a:xfrm>
          <a:off x="0" y="0"/>
          <a:ext cx="0" cy="0"/>
          <a:chOff x="0" y="0"/>
          <a:chExt cx="0" cy="0"/>
        </a:xfrm>
      </p:grpSpPr>
      <p:sp>
        <p:nvSpPr>
          <p:cNvPr id="25" name="Google Shape;25;p6"/>
          <p:cNvSpPr/>
          <p:nvPr/>
        </p:nvSpPr>
        <p:spPr>
          <a:xfrm>
            <a:off x="0" y="0"/>
            <a:ext cx="12192000" cy="167244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8">
  <p:cSld name="0097_Finch_Template_SlidesMania_8">
    <p:spTree>
      <p:nvGrpSpPr>
        <p:cNvPr id="26" name="Shape 26"/>
        <p:cNvGrpSpPr/>
        <p:nvPr/>
      </p:nvGrpSpPr>
      <p:grpSpPr>
        <a:xfrm>
          <a:off x="0" y="0"/>
          <a:ext cx="0" cy="0"/>
          <a:chOff x="0" y="0"/>
          <a:chExt cx="0" cy="0"/>
        </a:xfrm>
      </p:grpSpPr>
      <p:sp>
        <p:nvSpPr>
          <p:cNvPr id="27" name="Google Shape;27;p7"/>
          <p:cNvSpPr/>
          <p:nvPr/>
        </p:nvSpPr>
        <p:spPr>
          <a:xfrm>
            <a:off x="1989832" y="196647"/>
            <a:ext cx="9880652" cy="4743298"/>
          </a:xfrm>
          <a:custGeom>
            <a:rect b="b" l="l" r="r" t="t"/>
            <a:pathLst>
              <a:path extrusionOk="0" h="4743298" w="9880652">
                <a:moveTo>
                  <a:pt x="0" y="23380"/>
                </a:moveTo>
                <a:lnTo>
                  <a:pt x="8796363" y="0"/>
                </a:lnTo>
                <a:cubicBezTo>
                  <a:pt x="9388141" y="0"/>
                  <a:pt x="9867871" y="479730"/>
                  <a:pt x="9867871" y="1071508"/>
                </a:cubicBezTo>
                <a:cubicBezTo>
                  <a:pt x="9867871" y="2274790"/>
                  <a:pt x="9880652" y="4743298"/>
                  <a:pt x="9880652" y="4743298"/>
                </a:cubicBezTo>
              </a:path>
            </a:pathLst>
          </a:custGeom>
          <a:noFill/>
          <a:ln cap="flat" cmpd="sng" w="120650">
            <a:solidFill>
              <a:srgbClr val="F2F2F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7"/>
          <p:cNvSpPr/>
          <p:nvPr/>
        </p:nvSpPr>
        <p:spPr>
          <a:xfrm rot="10800000">
            <a:off x="285135" y="1900833"/>
            <a:ext cx="9880652" cy="4743298"/>
          </a:xfrm>
          <a:custGeom>
            <a:rect b="b" l="l" r="r" t="t"/>
            <a:pathLst>
              <a:path extrusionOk="0" h="4743298" w="9880652">
                <a:moveTo>
                  <a:pt x="0" y="23380"/>
                </a:moveTo>
                <a:lnTo>
                  <a:pt x="8796363" y="0"/>
                </a:lnTo>
                <a:cubicBezTo>
                  <a:pt x="9388141" y="0"/>
                  <a:pt x="9867871" y="479730"/>
                  <a:pt x="9867871" y="1071508"/>
                </a:cubicBezTo>
                <a:cubicBezTo>
                  <a:pt x="9867871" y="2274790"/>
                  <a:pt x="9880652" y="4743298"/>
                  <a:pt x="9880652" y="4743298"/>
                </a:cubicBezTo>
              </a:path>
            </a:pathLst>
          </a:custGeom>
          <a:noFill/>
          <a:ln cap="flat" cmpd="sng" w="120650">
            <a:solidFill>
              <a:srgbClr val="F2F2F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7"/>
          <p:cNvPicPr preferRelativeResize="0"/>
          <p:nvPr/>
        </p:nvPicPr>
        <p:blipFill rotWithShape="1">
          <a:blip r:embed="rId2">
            <a:alphaModFix/>
          </a:blip>
          <a:srcRect b="0" l="0" r="0" t="0"/>
          <a:stretch/>
        </p:blipFill>
        <p:spPr>
          <a:xfrm>
            <a:off x="151843" y="196647"/>
            <a:ext cx="1462185" cy="1827731"/>
          </a:xfrm>
          <a:prstGeom prst="rect">
            <a:avLst/>
          </a:prstGeom>
          <a:noFill/>
          <a:ln>
            <a:noFill/>
          </a:ln>
          <a:effectLst>
            <a:outerShdw blurRad="50800" rotWithShape="0" algn="bl" dir="18900000" dist="88900">
              <a:srgbClr val="000000">
                <a:alpha val="40000"/>
              </a:srgbClr>
            </a:outerShdw>
          </a:effectLst>
        </p:spPr>
      </p:pic>
      <p:pic>
        <p:nvPicPr>
          <p:cNvPr id="30" name="Google Shape;30;p7"/>
          <p:cNvPicPr preferRelativeResize="0"/>
          <p:nvPr/>
        </p:nvPicPr>
        <p:blipFill rotWithShape="1">
          <a:blip r:embed="rId2">
            <a:alphaModFix/>
          </a:blip>
          <a:srcRect b="0" l="0" r="0" t="0"/>
          <a:stretch/>
        </p:blipFill>
        <p:spPr>
          <a:xfrm rot="10800000">
            <a:off x="10541591" y="4801621"/>
            <a:ext cx="1462185" cy="1827731"/>
          </a:xfrm>
          <a:prstGeom prst="rect">
            <a:avLst/>
          </a:prstGeom>
          <a:noFill/>
          <a:ln>
            <a:noFill/>
          </a:ln>
          <a:effectLst>
            <a:outerShdw blurRad="50800" rotWithShape="0" algn="bl" dir="18900000" dist="889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10">
  <p:cSld name="0097_Finch_Template_SlidesMania_10">
    <p:spTree>
      <p:nvGrpSpPr>
        <p:cNvPr id="31" name="Shape 31"/>
        <p:cNvGrpSpPr/>
        <p:nvPr/>
      </p:nvGrpSpPr>
      <p:grpSpPr>
        <a:xfrm>
          <a:off x="0" y="0"/>
          <a:ext cx="0" cy="0"/>
          <a:chOff x="0" y="0"/>
          <a:chExt cx="0" cy="0"/>
        </a:xfrm>
      </p:grpSpPr>
      <p:pic>
        <p:nvPicPr>
          <p:cNvPr id="32" name="Google Shape;32;p8"/>
          <p:cNvPicPr preferRelativeResize="0"/>
          <p:nvPr/>
        </p:nvPicPr>
        <p:blipFill rotWithShape="1">
          <a:blip r:embed="rId2">
            <a:alphaModFix/>
          </a:blip>
          <a:srcRect b="0" l="0" r="0" t="0"/>
          <a:stretch/>
        </p:blipFill>
        <p:spPr>
          <a:xfrm rot="10800000">
            <a:off x="10078065" y="-100249"/>
            <a:ext cx="1722500" cy="2153125"/>
          </a:xfrm>
          <a:prstGeom prst="rect">
            <a:avLst/>
          </a:prstGeom>
          <a:noFill/>
          <a:ln>
            <a:noFill/>
          </a:ln>
          <a:effectLst>
            <a:outerShdw blurRad="50800" rotWithShape="0" algn="tr" dir="8100000" dist="101600">
              <a:srgbClr val="000000">
                <a:alpha val="40000"/>
              </a:srgbClr>
            </a:outerShdw>
          </a:effectLst>
        </p:spPr>
      </p:pic>
      <p:pic>
        <p:nvPicPr>
          <p:cNvPr id="33" name="Google Shape;33;p8"/>
          <p:cNvPicPr preferRelativeResize="0"/>
          <p:nvPr/>
        </p:nvPicPr>
        <p:blipFill rotWithShape="1">
          <a:blip r:embed="rId2">
            <a:alphaModFix/>
          </a:blip>
          <a:srcRect b="0" l="0" r="0" t="0"/>
          <a:stretch/>
        </p:blipFill>
        <p:spPr>
          <a:xfrm>
            <a:off x="315756" y="4807031"/>
            <a:ext cx="1722500" cy="2153125"/>
          </a:xfrm>
          <a:prstGeom prst="rect">
            <a:avLst/>
          </a:prstGeom>
          <a:noFill/>
          <a:ln>
            <a:noFill/>
          </a:ln>
          <a:effectLst>
            <a:outerShdw blurRad="50800" rotWithShape="0" algn="tr" dir="8100000" dist="101600">
              <a:srgbClr val="000000">
                <a:alpha val="4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5">
  <p:cSld name="0097_Finch_Template_SlidesMania_5">
    <p:spTree>
      <p:nvGrpSpPr>
        <p:cNvPr id="34" name="Shape 34"/>
        <p:cNvGrpSpPr/>
        <p:nvPr/>
      </p:nvGrpSpPr>
      <p:grpSpPr>
        <a:xfrm>
          <a:off x="0" y="0"/>
          <a:ext cx="0" cy="0"/>
          <a:chOff x="0" y="0"/>
          <a:chExt cx="0" cy="0"/>
        </a:xfrm>
      </p:grpSpPr>
      <p:grpSp>
        <p:nvGrpSpPr>
          <p:cNvPr id="35" name="Google Shape;35;p9"/>
          <p:cNvGrpSpPr/>
          <p:nvPr/>
        </p:nvGrpSpPr>
        <p:grpSpPr>
          <a:xfrm>
            <a:off x="0" y="0"/>
            <a:ext cx="12192000" cy="6858000"/>
            <a:chOff x="0" y="0"/>
            <a:chExt cx="12192000" cy="6858000"/>
          </a:xfrm>
        </p:grpSpPr>
        <p:sp>
          <p:nvSpPr>
            <p:cNvPr id="36" name="Google Shape;36;p9"/>
            <p:cNvSpPr/>
            <p:nvPr/>
          </p:nvSpPr>
          <p:spPr>
            <a:xfrm>
              <a:off x="0" y="0"/>
              <a:ext cx="12192000" cy="6858000"/>
            </a:xfrm>
            <a:custGeom>
              <a:rect b="b" l="l" r="r" t="t"/>
              <a:pathLst>
                <a:path extrusionOk="0" h="6858000" w="12192000">
                  <a:moveTo>
                    <a:pt x="424748" y="6241293"/>
                  </a:moveTo>
                  <a:lnTo>
                    <a:pt x="424748" y="6403339"/>
                  </a:lnTo>
                  <a:lnTo>
                    <a:pt x="9140485" y="6403339"/>
                  </a:lnTo>
                  <a:lnTo>
                    <a:pt x="9140485" y="6241293"/>
                  </a:lnTo>
                  <a:close/>
                  <a:moveTo>
                    <a:pt x="10974452" y="4715586"/>
                  </a:moveTo>
                  <a:lnTo>
                    <a:pt x="10974452" y="5606903"/>
                  </a:lnTo>
                  <a:lnTo>
                    <a:pt x="11483776" y="5606903"/>
                  </a:lnTo>
                  <a:cubicBezTo>
                    <a:pt x="11483776" y="5888174"/>
                    <a:pt x="11255723" y="6116227"/>
                    <a:pt x="10974452" y="6116227"/>
                  </a:cubicBezTo>
                  <a:lnTo>
                    <a:pt x="10974452" y="6498220"/>
                  </a:lnTo>
                  <a:cubicBezTo>
                    <a:pt x="11466757" y="6498220"/>
                    <a:pt x="11865770" y="6099183"/>
                    <a:pt x="11865770" y="5606903"/>
                  </a:cubicBezTo>
                  <a:lnTo>
                    <a:pt x="11865770" y="4715586"/>
                  </a:lnTo>
                  <a:close/>
                  <a:moveTo>
                    <a:pt x="9701164" y="4715586"/>
                  </a:moveTo>
                  <a:lnTo>
                    <a:pt x="9701164" y="5606903"/>
                  </a:lnTo>
                  <a:lnTo>
                    <a:pt x="10210489" y="5606903"/>
                  </a:lnTo>
                  <a:cubicBezTo>
                    <a:pt x="10210489" y="5888174"/>
                    <a:pt x="9982435" y="6116227"/>
                    <a:pt x="9701164" y="6116227"/>
                  </a:cubicBezTo>
                  <a:lnTo>
                    <a:pt x="9701164" y="6498220"/>
                  </a:lnTo>
                  <a:cubicBezTo>
                    <a:pt x="10193445" y="6498220"/>
                    <a:pt x="10592482" y="6099183"/>
                    <a:pt x="10592482" y="5606903"/>
                  </a:cubicBezTo>
                  <a:lnTo>
                    <a:pt x="10592482" y="4715586"/>
                  </a:lnTo>
                  <a:close/>
                  <a:moveTo>
                    <a:pt x="2444632" y="245794"/>
                  </a:moveTo>
                  <a:cubicBezTo>
                    <a:pt x="1952351" y="245794"/>
                    <a:pt x="1553314" y="644831"/>
                    <a:pt x="1553314" y="1137111"/>
                  </a:cubicBezTo>
                  <a:lnTo>
                    <a:pt x="1553314" y="2028428"/>
                  </a:lnTo>
                  <a:lnTo>
                    <a:pt x="2444632" y="2028428"/>
                  </a:lnTo>
                  <a:lnTo>
                    <a:pt x="2444632" y="1137111"/>
                  </a:lnTo>
                  <a:lnTo>
                    <a:pt x="1935307" y="1137111"/>
                  </a:lnTo>
                  <a:cubicBezTo>
                    <a:pt x="1935307" y="855840"/>
                    <a:pt x="2163361" y="627787"/>
                    <a:pt x="2444632" y="627787"/>
                  </a:cubicBezTo>
                  <a:close/>
                  <a:moveTo>
                    <a:pt x="1171345" y="245794"/>
                  </a:moveTo>
                  <a:cubicBezTo>
                    <a:pt x="679039" y="245794"/>
                    <a:pt x="280026" y="644831"/>
                    <a:pt x="280026" y="1137111"/>
                  </a:cubicBezTo>
                  <a:lnTo>
                    <a:pt x="280026" y="2028428"/>
                  </a:lnTo>
                  <a:lnTo>
                    <a:pt x="1171345" y="2028428"/>
                  </a:lnTo>
                  <a:lnTo>
                    <a:pt x="1171345" y="1137111"/>
                  </a:lnTo>
                  <a:lnTo>
                    <a:pt x="662020" y="1137111"/>
                  </a:lnTo>
                  <a:cubicBezTo>
                    <a:pt x="662020" y="855840"/>
                    <a:pt x="890073" y="627787"/>
                    <a:pt x="1171345" y="627787"/>
                  </a:cubicBezTo>
                  <a:close/>
                  <a:moveTo>
                    <a:pt x="0" y="0"/>
                  </a:moveTo>
                  <a:lnTo>
                    <a:pt x="12192000" y="0"/>
                  </a:lnTo>
                  <a:lnTo>
                    <a:pt x="12192000" y="6858000"/>
                  </a:lnTo>
                  <a:lnTo>
                    <a:pt x="0" y="6858000"/>
                  </a:lnTo>
                  <a:close/>
                </a:path>
              </a:pathLst>
            </a:custGeom>
            <a:solidFill>
              <a:srgbClr val="F2F2F2"/>
            </a:solidFill>
            <a:ln>
              <a:noFill/>
            </a:ln>
            <a:effectLst>
              <a:outerShdw blurRad="63500" sx="102000" rotWithShape="0" algn="ctr" sy="102000">
                <a:schemeClr val="dk1">
                  <a:alpha val="37647"/>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9"/>
            <p:cNvSpPr/>
            <p:nvPr/>
          </p:nvSpPr>
          <p:spPr>
            <a:xfrm>
              <a:off x="0" y="0"/>
              <a:ext cx="12192000" cy="392960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 name="Google Shape;38;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073763"/>
                </a:solidFill>
                <a:latin typeface="Barlow Condensed"/>
                <a:ea typeface="Barlow Condensed"/>
                <a:cs typeface="Barlow Condensed"/>
                <a:sym typeface="Barlow Condensed"/>
              </a:rPr>
              <a:t>SLIDESMANIA.COM</a:t>
            </a:r>
            <a:endParaRPr>
              <a:solidFill>
                <a:srgbClr val="073763"/>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7_Finch_Template_SlidesMania_4">
  <p:cSld name="0097_Finch_Template_SlidesMania_4">
    <p:spTree>
      <p:nvGrpSpPr>
        <p:cNvPr id="39" name="Shape 39"/>
        <p:cNvGrpSpPr/>
        <p:nvPr/>
      </p:nvGrpSpPr>
      <p:grpSpPr>
        <a:xfrm>
          <a:off x="0" y="0"/>
          <a:ext cx="0" cy="0"/>
          <a:chOff x="0" y="0"/>
          <a:chExt cx="0" cy="0"/>
        </a:xfrm>
      </p:grpSpPr>
      <p:grpSp>
        <p:nvGrpSpPr>
          <p:cNvPr id="40" name="Google Shape;40;p10"/>
          <p:cNvGrpSpPr/>
          <p:nvPr/>
        </p:nvGrpSpPr>
        <p:grpSpPr>
          <a:xfrm>
            <a:off x="0" y="0"/>
            <a:ext cx="12192000" cy="6858000"/>
            <a:chOff x="0" y="0"/>
            <a:chExt cx="12192000" cy="6858000"/>
          </a:xfrm>
        </p:grpSpPr>
        <p:sp>
          <p:nvSpPr>
            <p:cNvPr id="41" name="Google Shape;41;p10"/>
            <p:cNvSpPr/>
            <p:nvPr/>
          </p:nvSpPr>
          <p:spPr>
            <a:xfrm>
              <a:off x="0" y="0"/>
              <a:ext cx="12192000" cy="6858000"/>
            </a:xfrm>
            <a:custGeom>
              <a:rect b="b" l="l" r="r" t="t"/>
              <a:pathLst>
                <a:path extrusionOk="0" h="6858000" w="12192000">
                  <a:moveTo>
                    <a:pt x="424748" y="6241293"/>
                  </a:moveTo>
                  <a:lnTo>
                    <a:pt x="424748" y="6403339"/>
                  </a:lnTo>
                  <a:lnTo>
                    <a:pt x="9140485" y="6403339"/>
                  </a:lnTo>
                  <a:lnTo>
                    <a:pt x="9140485" y="6241293"/>
                  </a:lnTo>
                  <a:close/>
                  <a:moveTo>
                    <a:pt x="10974452" y="4715586"/>
                  </a:moveTo>
                  <a:lnTo>
                    <a:pt x="10974452" y="5606903"/>
                  </a:lnTo>
                  <a:lnTo>
                    <a:pt x="11483776" y="5606903"/>
                  </a:lnTo>
                  <a:cubicBezTo>
                    <a:pt x="11483776" y="5888174"/>
                    <a:pt x="11255723" y="6116227"/>
                    <a:pt x="10974452" y="6116227"/>
                  </a:cubicBezTo>
                  <a:lnTo>
                    <a:pt x="10974452" y="6498220"/>
                  </a:lnTo>
                  <a:cubicBezTo>
                    <a:pt x="11466757" y="6498220"/>
                    <a:pt x="11865770" y="6099183"/>
                    <a:pt x="11865770" y="5606903"/>
                  </a:cubicBezTo>
                  <a:lnTo>
                    <a:pt x="11865770" y="4715586"/>
                  </a:lnTo>
                  <a:close/>
                  <a:moveTo>
                    <a:pt x="9701164" y="4715586"/>
                  </a:moveTo>
                  <a:lnTo>
                    <a:pt x="9701164" y="5606903"/>
                  </a:lnTo>
                  <a:lnTo>
                    <a:pt x="10210489" y="5606903"/>
                  </a:lnTo>
                  <a:cubicBezTo>
                    <a:pt x="10210489" y="5888174"/>
                    <a:pt x="9982435" y="6116227"/>
                    <a:pt x="9701164" y="6116227"/>
                  </a:cubicBezTo>
                  <a:lnTo>
                    <a:pt x="9701164" y="6498220"/>
                  </a:lnTo>
                  <a:cubicBezTo>
                    <a:pt x="10193445" y="6498220"/>
                    <a:pt x="10592482" y="6099183"/>
                    <a:pt x="10592482" y="5606903"/>
                  </a:cubicBezTo>
                  <a:lnTo>
                    <a:pt x="10592482" y="4715586"/>
                  </a:lnTo>
                  <a:close/>
                  <a:moveTo>
                    <a:pt x="2444632" y="245794"/>
                  </a:moveTo>
                  <a:cubicBezTo>
                    <a:pt x="1952351" y="245794"/>
                    <a:pt x="1553314" y="644831"/>
                    <a:pt x="1553314" y="1137111"/>
                  </a:cubicBezTo>
                  <a:lnTo>
                    <a:pt x="1553314" y="2028428"/>
                  </a:lnTo>
                  <a:lnTo>
                    <a:pt x="2444632" y="2028428"/>
                  </a:lnTo>
                  <a:lnTo>
                    <a:pt x="2444632" y="1137111"/>
                  </a:lnTo>
                  <a:lnTo>
                    <a:pt x="1935307" y="1137111"/>
                  </a:lnTo>
                  <a:cubicBezTo>
                    <a:pt x="1935307" y="855840"/>
                    <a:pt x="2163361" y="627787"/>
                    <a:pt x="2444632" y="627787"/>
                  </a:cubicBezTo>
                  <a:close/>
                  <a:moveTo>
                    <a:pt x="1171345" y="245794"/>
                  </a:moveTo>
                  <a:cubicBezTo>
                    <a:pt x="679039" y="245794"/>
                    <a:pt x="280026" y="644831"/>
                    <a:pt x="280026" y="1137111"/>
                  </a:cubicBezTo>
                  <a:lnTo>
                    <a:pt x="280026" y="2028428"/>
                  </a:lnTo>
                  <a:lnTo>
                    <a:pt x="1171345" y="2028428"/>
                  </a:lnTo>
                  <a:lnTo>
                    <a:pt x="1171345" y="1137111"/>
                  </a:lnTo>
                  <a:lnTo>
                    <a:pt x="662020" y="1137111"/>
                  </a:lnTo>
                  <a:cubicBezTo>
                    <a:pt x="662020" y="855840"/>
                    <a:pt x="890073" y="627787"/>
                    <a:pt x="1171345" y="627787"/>
                  </a:cubicBezTo>
                  <a:close/>
                  <a:moveTo>
                    <a:pt x="0" y="0"/>
                  </a:moveTo>
                  <a:lnTo>
                    <a:pt x="12192000" y="0"/>
                  </a:lnTo>
                  <a:lnTo>
                    <a:pt x="12192000" y="6858000"/>
                  </a:lnTo>
                  <a:lnTo>
                    <a:pt x="0" y="6858000"/>
                  </a:lnTo>
                  <a:close/>
                </a:path>
              </a:pathLst>
            </a:custGeom>
            <a:solidFill>
              <a:srgbClr val="F2F2F2"/>
            </a:solidFill>
            <a:ln>
              <a:noFill/>
            </a:ln>
            <a:effectLst>
              <a:outerShdw blurRad="63500" sx="102000" rotWithShape="0" algn="ctr" sy="102000">
                <a:schemeClr val="dk1">
                  <a:alpha val="37647"/>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10"/>
            <p:cNvSpPr/>
            <p:nvPr/>
          </p:nvSpPr>
          <p:spPr>
            <a:xfrm>
              <a:off x="0" y="2928395"/>
              <a:ext cx="12192000" cy="392960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3" name="Google Shape;43;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073763"/>
                </a:solidFill>
                <a:latin typeface="Barlow Condensed"/>
                <a:ea typeface="Barlow Condensed"/>
                <a:cs typeface="Barlow Condensed"/>
                <a:sym typeface="Barlow Condensed"/>
              </a:rPr>
              <a:t>SLIDESMANIA.COM</a:t>
            </a:r>
            <a:endParaRPr>
              <a:solidFill>
                <a:srgbClr val="073763"/>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B5394"/>
            </a:gs>
            <a:gs pos="100000">
              <a:srgbClr val="073763"/>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400"/>
              <a:buFont typeface="Anton"/>
              <a:buNone/>
              <a:defRPr b="0" i="0" sz="4400" u="none" cap="none" strike="noStrike">
                <a:solidFill>
                  <a:srgbClr val="262626"/>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262626"/>
              </a:buClr>
              <a:buSzPts val="2800"/>
              <a:buFont typeface="Arial"/>
              <a:buChar char="•"/>
              <a:defRPr b="0" i="0" sz="2800" u="none" cap="none" strike="noStrike">
                <a:solidFill>
                  <a:srgbClr val="262626"/>
                </a:solidFill>
                <a:latin typeface="Rubik"/>
                <a:ea typeface="Rubik"/>
                <a:cs typeface="Rubik"/>
                <a:sym typeface="Rubik"/>
              </a:defRPr>
            </a:lvl1pPr>
            <a:lvl2pPr indent="-381000" lvl="1" marL="914400" marR="0" rtl="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Rubik"/>
                <a:ea typeface="Rubik"/>
                <a:cs typeface="Rubik"/>
                <a:sym typeface="Rubik"/>
              </a:defRPr>
            </a:lvl2pPr>
            <a:lvl3pPr indent="-355600" lvl="2" marL="1371600" marR="0" rtl="0" algn="l">
              <a:lnSpc>
                <a:spcPct val="90000"/>
              </a:lnSpc>
              <a:spcBef>
                <a:spcPts val="500"/>
              </a:spcBef>
              <a:spcAft>
                <a:spcPts val="0"/>
              </a:spcAft>
              <a:buClr>
                <a:srgbClr val="262626"/>
              </a:buClr>
              <a:buSzPts val="2000"/>
              <a:buFont typeface="Arial"/>
              <a:buChar char="•"/>
              <a:defRPr b="0" i="0" sz="2000" u="none" cap="none" strike="noStrike">
                <a:solidFill>
                  <a:srgbClr val="262626"/>
                </a:solidFill>
                <a:latin typeface="Rubik"/>
                <a:ea typeface="Rubik"/>
                <a:cs typeface="Rubik"/>
                <a:sym typeface="Rubik"/>
              </a:defRPr>
            </a:lvl3pPr>
            <a:lvl4pPr indent="-342900" lvl="3" marL="1828800" marR="0" rtl="0" algn="l">
              <a:lnSpc>
                <a:spcPct val="90000"/>
              </a:lnSpc>
              <a:spcBef>
                <a:spcPts val="500"/>
              </a:spcBef>
              <a:spcAft>
                <a:spcPts val="0"/>
              </a:spcAft>
              <a:buClr>
                <a:srgbClr val="262626"/>
              </a:buClr>
              <a:buSzPts val="1800"/>
              <a:buFont typeface="Arial"/>
              <a:buChar char="•"/>
              <a:defRPr b="0" i="0" sz="1800" u="none" cap="none" strike="noStrike">
                <a:solidFill>
                  <a:srgbClr val="262626"/>
                </a:solidFill>
                <a:latin typeface="Rubik"/>
                <a:ea typeface="Rubik"/>
                <a:cs typeface="Rubik"/>
                <a:sym typeface="Rubik"/>
              </a:defRPr>
            </a:lvl4pPr>
            <a:lvl5pPr indent="-342900" lvl="4" marL="2286000" marR="0" rtl="0" algn="l">
              <a:lnSpc>
                <a:spcPct val="90000"/>
              </a:lnSpc>
              <a:spcBef>
                <a:spcPts val="500"/>
              </a:spcBef>
              <a:spcAft>
                <a:spcPts val="0"/>
              </a:spcAft>
              <a:buClr>
                <a:srgbClr val="262626"/>
              </a:buClr>
              <a:buSzPts val="1800"/>
              <a:buFont typeface="Arial"/>
              <a:buChar char="•"/>
              <a:defRPr b="0" i="0" sz="1800" u="none" cap="none" strike="noStrike">
                <a:solidFill>
                  <a:srgbClr val="262626"/>
                </a:solidFill>
                <a:latin typeface="Rubik"/>
                <a:ea typeface="Rubik"/>
                <a:cs typeface="Rubik"/>
                <a:sym typeface="Rubi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slidesmania.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3562273" y="3255380"/>
            <a:ext cx="6707334"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6600" u="none" cap="none" strike="noStrike">
                <a:solidFill>
                  <a:srgbClr val="F2F2F2"/>
                </a:solidFill>
                <a:latin typeface="Anton"/>
                <a:ea typeface="Anton"/>
                <a:cs typeface="Anton"/>
                <a:sym typeface="Anton"/>
              </a:rPr>
              <a:t>Here goes your presentation title</a:t>
            </a:r>
            <a:endParaRPr sz="6600">
              <a:solidFill>
                <a:srgbClr val="F2F2F2"/>
              </a:solidFill>
              <a:latin typeface="Anton"/>
              <a:ea typeface="Anton"/>
              <a:cs typeface="Anton"/>
              <a:sym typeface="Anto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p:nvPr/>
        </p:nvSpPr>
        <p:spPr>
          <a:xfrm>
            <a:off x="567999" y="2876562"/>
            <a:ext cx="3281799"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200">
                <a:solidFill>
                  <a:srgbClr val="262626"/>
                </a:solidFill>
                <a:latin typeface="Rubik"/>
                <a:ea typeface="Rubik"/>
                <a:cs typeface="Rubik"/>
                <a:sym typeface="Rubik"/>
              </a:rPr>
              <a:t>Most people use blank or default PowerPoint templates or Google Slides themes, which have been seen a lot of times and tend to be boring. You sure need your presentation to stand out.</a:t>
            </a:r>
            <a:endParaRPr/>
          </a:p>
        </p:txBody>
      </p:sp>
      <p:sp>
        <p:nvSpPr>
          <p:cNvPr id="146" name="Google Shape;146;p25"/>
          <p:cNvSpPr/>
          <p:nvPr/>
        </p:nvSpPr>
        <p:spPr>
          <a:xfrm>
            <a:off x="4455100" y="2876563"/>
            <a:ext cx="3281799"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200">
                <a:solidFill>
                  <a:srgbClr val="262626"/>
                </a:solidFill>
                <a:latin typeface="Rubik"/>
                <a:ea typeface="Rubik"/>
                <a:cs typeface="Rubik"/>
                <a:sym typeface="Rubik"/>
              </a:rPr>
              <a:t>We, at SlidesMania.com, are committed to create free, fresh, PowerPoint templates and Google Slides themes for you to have different and new alternatives to use on your next presentation.</a:t>
            </a:r>
            <a:endParaRPr/>
          </a:p>
        </p:txBody>
      </p:sp>
      <p:sp>
        <p:nvSpPr>
          <p:cNvPr id="147" name="Google Shape;147;p25"/>
          <p:cNvSpPr/>
          <p:nvPr/>
        </p:nvSpPr>
        <p:spPr>
          <a:xfrm>
            <a:off x="8342201" y="2876562"/>
            <a:ext cx="3431460"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200">
                <a:solidFill>
                  <a:srgbClr val="262626"/>
                </a:solidFill>
                <a:latin typeface="Rubik"/>
                <a:ea typeface="Rubik"/>
                <a:cs typeface="Rubik"/>
                <a:sym typeface="Rubik"/>
              </a:rPr>
              <a:t>We will do our best to upload new presentation templates every week, so you will always have new free resources at your disposal, whether you need them for your classroom, business or just for personal use.</a:t>
            </a:r>
            <a:endParaRPr/>
          </a:p>
        </p:txBody>
      </p:sp>
      <p:sp>
        <p:nvSpPr>
          <p:cNvPr id="148" name="Google Shape;148;p25"/>
          <p:cNvSpPr txBox="1"/>
          <p:nvPr/>
        </p:nvSpPr>
        <p:spPr>
          <a:xfrm>
            <a:off x="2855088" y="1139167"/>
            <a:ext cx="805598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6000">
                <a:solidFill>
                  <a:srgbClr val="262626"/>
                </a:solidFill>
                <a:latin typeface="Anton"/>
                <a:ea typeface="Anton"/>
                <a:cs typeface="Anton"/>
                <a:sym typeface="Anton"/>
              </a:rPr>
              <a:t>Add your title here</a:t>
            </a:r>
            <a:endParaRPr sz="6000">
              <a:solidFill>
                <a:srgbClr val="262626"/>
              </a:solidFill>
              <a:latin typeface="Anton"/>
              <a:ea typeface="Anton"/>
              <a:cs typeface="Anton"/>
              <a:sym typeface="Anto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rotWithShape="1">
          <a:blip r:embed="rId3">
            <a:alphaModFix/>
          </a:blip>
          <a:srcRect b="0" l="0" r="0" t="0"/>
          <a:stretch/>
        </p:blipFill>
        <p:spPr>
          <a:xfrm>
            <a:off x="794215" y="1292156"/>
            <a:ext cx="10579942" cy="5295261"/>
          </a:xfrm>
          <a:prstGeom prst="rect">
            <a:avLst/>
          </a:prstGeom>
          <a:noFill/>
          <a:ln>
            <a:noFill/>
          </a:ln>
        </p:spPr>
      </p:pic>
      <p:sp>
        <p:nvSpPr>
          <p:cNvPr id="154" name="Google Shape;154;p26"/>
          <p:cNvSpPr/>
          <p:nvPr/>
        </p:nvSpPr>
        <p:spPr>
          <a:xfrm>
            <a:off x="282805" y="6507146"/>
            <a:ext cx="427826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s-ES" sz="1200">
                <a:solidFill>
                  <a:schemeClr val="lt1"/>
                </a:solidFill>
                <a:latin typeface="Montserrat"/>
                <a:ea typeface="Montserrat"/>
                <a:cs typeface="Montserrat"/>
                <a:sym typeface="Montserrat"/>
              </a:rPr>
              <a:t>*We have found this map at simplemaps.com</a:t>
            </a:r>
            <a:endParaRPr i="1" sz="1200">
              <a:solidFill>
                <a:schemeClr val="lt1"/>
              </a:solidFill>
              <a:latin typeface="Montserrat"/>
              <a:ea typeface="Montserrat"/>
              <a:cs typeface="Montserrat"/>
              <a:sym typeface="Montserrat"/>
            </a:endParaRPr>
          </a:p>
        </p:txBody>
      </p:sp>
      <p:sp>
        <p:nvSpPr>
          <p:cNvPr id="155" name="Google Shape;155;p26"/>
          <p:cNvSpPr/>
          <p:nvPr/>
        </p:nvSpPr>
        <p:spPr>
          <a:xfrm>
            <a:off x="9911818" y="2838140"/>
            <a:ext cx="2047721"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s-ES" sz="1600" u="none" strike="noStrike">
                <a:solidFill>
                  <a:schemeClr val="lt1"/>
                </a:solidFill>
                <a:latin typeface="Rubik"/>
                <a:ea typeface="Rubik"/>
                <a:cs typeface="Rubik"/>
                <a:sym typeface="Rubik"/>
              </a:rPr>
              <a:t>Also, you can use them to show markets. </a:t>
            </a:r>
            <a:endParaRPr/>
          </a:p>
        </p:txBody>
      </p:sp>
      <p:sp>
        <p:nvSpPr>
          <p:cNvPr id="156" name="Google Shape;156;p26"/>
          <p:cNvSpPr/>
          <p:nvPr/>
        </p:nvSpPr>
        <p:spPr>
          <a:xfrm>
            <a:off x="8276588" y="5938006"/>
            <a:ext cx="3680554"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s-ES" sz="1600" u="none" strike="noStrike">
                <a:solidFill>
                  <a:schemeClr val="lt1"/>
                </a:solidFill>
                <a:latin typeface="Rubik"/>
                <a:ea typeface="Rubik"/>
                <a:cs typeface="Rubik"/>
                <a:sym typeface="Rubik"/>
              </a:rPr>
              <a:t>Or simply to point out certain aspects of different countries.</a:t>
            </a:r>
            <a:endParaRPr/>
          </a:p>
        </p:txBody>
      </p:sp>
      <p:sp>
        <p:nvSpPr>
          <p:cNvPr id="157" name="Google Shape;157;p26"/>
          <p:cNvSpPr/>
          <p:nvPr/>
        </p:nvSpPr>
        <p:spPr>
          <a:xfrm>
            <a:off x="5313891" y="5728484"/>
            <a:ext cx="264213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600">
                <a:solidFill>
                  <a:schemeClr val="lt1"/>
                </a:solidFill>
                <a:latin typeface="Rubik"/>
                <a:ea typeface="Rubik"/>
                <a:cs typeface="Rubik"/>
                <a:sym typeface="Rubik"/>
              </a:rPr>
              <a:t>You can insert maps directly from PowerPoint or Google Slides.</a:t>
            </a:r>
            <a:endParaRPr b="0" i="0" sz="1600" u="none" strike="noStrike">
              <a:solidFill>
                <a:schemeClr val="lt1"/>
              </a:solidFill>
              <a:latin typeface="Rubik"/>
              <a:ea typeface="Rubik"/>
              <a:cs typeface="Rubik"/>
              <a:sym typeface="Rubik"/>
            </a:endParaRPr>
          </a:p>
        </p:txBody>
      </p:sp>
      <p:sp>
        <p:nvSpPr>
          <p:cNvPr id="158" name="Google Shape;158;p26"/>
          <p:cNvSpPr/>
          <p:nvPr/>
        </p:nvSpPr>
        <p:spPr>
          <a:xfrm>
            <a:off x="144056" y="1308210"/>
            <a:ext cx="2047721"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1600" u="none" strike="noStrike">
                <a:solidFill>
                  <a:schemeClr val="lt1"/>
                </a:solidFill>
                <a:latin typeface="Rubik"/>
                <a:ea typeface="Rubik"/>
                <a:cs typeface="Rubik"/>
                <a:sym typeface="Rubik"/>
              </a:rPr>
              <a:t>You can use maps to showcase your offices.</a:t>
            </a:r>
            <a:endParaRPr/>
          </a:p>
        </p:txBody>
      </p:sp>
      <p:sp>
        <p:nvSpPr>
          <p:cNvPr id="159" name="Google Shape;159;p26"/>
          <p:cNvSpPr/>
          <p:nvPr/>
        </p:nvSpPr>
        <p:spPr>
          <a:xfrm>
            <a:off x="282805" y="3682159"/>
            <a:ext cx="2466433"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1600" u="none" strike="noStrike">
                <a:solidFill>
                  <a:schemeClr val="lt1"/>
                </a:solidFill>
                <a:latin typeface="Rubik"/>
                <a:ea typeface="Rubik"/>
                <a:cs typeface="Rubik"/>
                <a:sym typeface="Rubik"/>
              </a:rPr>
              <a:t>Or as charts, highlighting the countries and adding your data. </a:t>
            </a:r>
            <a:endParaRPr/>
          </a:p>
        </p:txBody>
      </p:sp>
      <p:cxnSp>
        <p:nvCxnSpPr>
          <p:cNvPr id="160" name="Google Shape;160;p26"/>
          <p:cNvCxnSpPr>
            <a:stCxn id="161" idx="2"/>
            <a:endCxn id="158" idx="0"/>
          </p:cNvCxnSpPr>
          <p:nvPr/>
        </p:nvCxnSpPr>
        <p:spPr>
          <a:xfrm rot="10800000">
            <a:off x="1167847" y="1308322"/>
            <a:ext cx="1705800" cy="1676400"/>
          </a:xfrm>
          <a:prstGeom prst="bentConnector4">
            <a:avLst>
              <a:gd fmla="val 19987" name="adj1"/>
              <a:gd fmla="val 113643" name="adj2"/>
            </a:avLst>
          </a:prstGeom>
          <a:noFill/>
          <a:ln cap="flat" cmpd="sng" w="19050">
            <a:solidFill>
              <a:srgbClr val="262626"/>
            </a:solidFill>
            <a:prstDash val="solid"/>
            <a:miter lim="800000"/>
            <a:headEnd len="sm" w="sm" type="none"/>
            <a:tailEnd len="sm" w="sm" type="none"/>
          </a:ln>
        </p:spPr>
      </p:cxnSp>
      <p:cxnSp>
        <p:nvCxnSpPr>
          <p:cNvPr id="162" name="Google Shape;162;p26"/>
          <p:cNvCxnSpPr>
            <a:stCxn id="163" idx="2"/>
            <a:endCxn id="159" idx="3"/>
          </p:cNvCxnSpPr>
          <p:nvPr/>
        </p:nvCxnSpPr>
        <p:spPr>
          <a:xfrm rot="10800000">
            <a:off x="2749364" y="4220775"/>
            <a:ext cx="1474500" cy="625500"/>
          </a:xfrm>
          <a:prstGeom prst="bentConnector3">
            <a:avLst>
              <a:gd fmla="val 50004" name="adj1"/>
            </a:avLst>
          </a:prstGeom>
          <a:noFill/>
          <a:ln cap="flat" cmpd="sng" w="19050">
            <a:solidFill>
              <a:srgbClr val="262626"/>
            </a:solidFill>
            <a:prstDash val="solid"/>
            <a:miter lim="800000"/>
            <a:headEnd len="sm" w="sm" type="none"/>
            <a:tailEnd len="sm" w="sm" type="none"/>
          </a:ln>
        </p:spPr>
      </p:cxnSp>
      <p:cxnSp>
        <p:nvCxnSpPr>
          <p:cNvPr id="164" name="Google Shape;164;p26"/>
          <p:cNvCxnSpPr>
            <a:stCxn id="165" idx="2"/>
            <a:endCxn id="157" idx="1"/>
          </p:cNvCxnSpPr>
          <p:nvPr/>
        </p:nvCxnSpPr>
        <p:spPr>
          <a:xfrm flipH="1">
            <a:off x="5313897" y="2339213"/>
            <a:ext cx="303300" cy="3804900"/>
          </a:xfrm>
          <a:prstGeom prst="bentConnector3">
            <a:avLst>
              <a:gd fmla="val 175372" name="adj1"/>
            </a:avLst>
          </a:prstGeom>
          <a:noFill/>
          <a:ln cap="flat" cmpd="sng" w="19050">
            <a:solidFill>
              <a:srgbClr val="262626"/>
            </a:solidFill>
            <a:prstDash val="solid"/>
            <a:miter lim="800000"/>
            <a:headEnd len="sm" w="sm" type="none"/>
            <a:tailEnd len="sm" w="sm" type="none"/>
          </a:ln>
        </p:spPr>
      </p:cxnSp>
      <p:cxnSp>
        <p:nvCxnSpPr>
          <p:cNvPr id="166" name="Google Shape;166;p26"/>
          <p:cNvCxnSpPr>
            <a:stCxn id="167" idx="6"/>
            <a:endCxn id="155" idx="0"/>
          </p:cNvCxnSpPr>
          <p:nvPr/>
        </p:nvCxnSpPr>
        <p:spPr>
          <a:xfrm flipH="1" rot="10800000">
            <a:off x="8504578" y="2838165"/>
            <a:ext cx="2431200" cy="628200"/>
          </a:xfrm>
          <a:prstGeom prst="bentConnector4">
            <a:avLst>
              <a:gd fmla="val 28941" name="adj1"/>
              <a:gd fmla="val 136393" name="adj2"/>
            </a:avLst>
          </a:prstGeom>
          <a:noFill/>
          <a:ln cap="flat" cmpd="sng" w="19050">
            <a:solidFill>
              <a:srgbClr val="262626"/>
            </a:solidFill>
            <a:prstDash val="solid"/>
            <a:miter lim="800000"/>
            <a:headEnd len="sm" w="sm" type="none"/>
            <a:tailEnd len="sm" w="sm" type="none"/>
          </a:ln>
        </p:spPr>
      </p:cxnSp>
      <p:cxnSp>
        <p:nvCxnSpPr>
          <p:cNvPr id="168" name="Google Shape;168;p26"/>
          <p:cNvCxnSpPr>
            <a:stCxn id="169" idx="2"/>
            <a:endCxn id="156" idx="0"/>
          </p:cNvCxnSpPr>
          <p:nvPr/>
        </p:nvCxnSpPr>
        <p:spPr>
          <a:xfrm>
            <a:off x="9838502" y="5166004"/>
            <a:ext cx="278400" cy="771900"/>
          </a:xfrm>
          <a:prstGeom prst="bentConnector4">
            <a:avLst>
              <a:gd fmla="val -82112" name="adj1"/>
              <a:gd fmla="val 67496" name="adj2"/>
            </a:avLst>
          </a:prstGeom>
          <a:noFill/>
          <a:ln cap="flat" cmpd="sng" w="19050">
            <a:solidFill>
              <a:srgbClr val="262626"/>
            </a:solidFill>
            <a:prstDash val="solid"/>
            <a:miter lim="800000"/>
            <a:headEnd len="sm" w="sm" type="none"/>
            <a:tailEnd len="sm" w="sm" type="none"/>
          </a:ln>
        </p:spPr>
      </p:cxnSp>
      <p:sp>
        <p:nvSpPr>
          <p:cNvPr id="161" name="Google Shape;161;p26"/>
          <p:cNvSpPr/>
          <p:nvPr/>
        </p:nvSpPr>
        <p:spPr>
          <a:xfrm>
            <a:off x="2873647" y="2714722"/>
            <a:ext cx="540000" cy="540000"/>
          </a:xfrm>
          <a:prstGeom prst="ellipse">
            <a:avLst/>
          </a:prstGeom>
          <a:solidFill>
            <a:srgbClr val="D9D9D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a:ea typeface="Rubik"/>
              <a:cs typeface="Rubik"/>
              <a:sym typeface="Rubik"/>
            </a:endParaRPr>
          </a:p>
        </p:txBody>
      </p:sp>
      <p:sp>
        <p:nvSpPr>
          <p:cNvPr id="163" name="Google Shape;163;p26"/>
          <p:cNvSpPr/>
          <p:nvPr/>
        </p:nvSpPr>
        <p:spPr>
          <a:xfrm>
            <a:off x="4223864" y="4576275"/>
            <a:ext cx="540000" cy="540000"/>
          </a:xfrm>
          <a:prstGeom prst="ellipse">
            <a:avLst/>
          </a:prstGeom>
          <a:solidFill>
            <a:srgbClr val="D9D9D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a:ea typeface="Rubik"/>
              <a:cs typeface="Rubik"/>
              <a:sym typeface="Rubik"/>
            </a:endParaRPr>
          </a:p>
        </p:txBody>
      </p:sp>
      <p:sp>
        <p:nvSpPr>
          <p:cNvPr id="165" name="Google Shape;165;p26"/>
          <p:cNvSpPr/>
          <p:nvPr/>
        </p:nvSpPr>
        <p:spPr>
          <a:xfrm>
            <a:off x="5617197" y="2069213"/>
            <a:ext cx="540000" cy="540000"/>
          </a:xfrm>
          <a:prstGeom prst="ellipse">
            <a:avLst/>
          </a:prstGeom>
          <a:solidFill>
            <a:srgbClr val="D9D9D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a:ea typeface="Rubik"/>
              <a:cs typeface="Rubik"/>
              <a:sym typeface="Rubik"/>
            </a:endParaRPr>
          </a:p>
        </p:txBody>
      </p:sp>
      <p:sp>
        <p:nvSpPr>
          <p:cNvPr id="167" name="Google Shape;167;p26"/>
          <p:cNvSpPr/>
          <p:nvPr/>
        </p:nvSpPr>
        <p:spPr>
          <a:xfrm>
            <a:off x="7964578" y="3196365"/>
            <a:ext cx="540000" cy="540000"/>
          </a:xfrm>
          <a:prstGeom prst="ellipse">
            <a:avLst/>
          </a:prstGeom>
          <a:solidFill>
            <a:srgbClr val="D9D9D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a:ea typeface="Rubik"/>
              <a:cs typeface="Rubik"/>
              <a:sym typeface="Rubik"/>
            </a:endParaRPr>
          </a:p>
        </p:txBody>
      </p:sp>
      <p:sp>
        <p:nvSpPr>
          <p:cNvPr id="169" name="Google Shape;169;p26"/>
          <p:cNvSpPr/>
          <p:nvPr/>
        </p:nvSpPr>
        <p:spPr>
          <a:xfrm>
            <a:off x="9838502" y="4896004"/>
            <a:ext cx="540000" cy="540000"/>
          </a:xfrm>
          <a:prstGeom prst="ellipse">
            <a:avLst/>
          </a:prstGeom>
          <a:solidFill>
            <a:srgbClr val="D9D9D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ubik"/>
              <a:ea typeface="Rubik"/>
              <a:cs typeface="Rubik"/>
              <a:sym typeface="Rubik"/>
            </a:endParaRPr>
          </a:p>
        </p:txBody>
      </p:sp>
      <p:sp>
        <p:nvSpPr>
          <p:cNvPr id="170" name="Google Shape;170;p26"/>
          <p:cNvSpPr txBox="1"/>
          <p:nvPr/>
        </p:nvSpPr>
        <p:spPr>
          <a:xfrm>
            <a:off x="3695547" y="366499"/>
            <a:ext cx="4809031"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400">
                <a:solidFill>
                  <a:schemeClr val="lt1"/>
                </a:solidFill>
                <a:latin typeface="Anton"/>
                <a:ea typeface="Anton"/>
                <a:cs typeface="Anton"/>
                <a:sym typeface="Anton"/>
              </a:rPr>
              <a:t>Add your title here</a:t>
            </a:r>
            <a:endParaRPr sz="4400">
              <a:solidFill>
                <a:schemeClr val="lt1"/>
              </a:solidFill>
              <a:latin typeface="Anton"/>
              <a:ea typeface="Anton"/>
              <a:cs typeface="Anton"/>
              <a:sym typeface="Anto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cxnSp>
        <p:nvCxnSpPr>
          <p:cNvPr id="175" name="Google Shape;175;p27"/>
          <p:cNvCxnSpPr/>
          <p:nvPr/>
        </p:nvCxnSpPr>
        <p:spPr>
          <a:xfrm>
            <a:off x="745616" y="5758125"/>
            <a:ext cx="10700768" cy="0"/>
          </a:xfrm>
          <a:prstGeom prst="straightConnector1">
            <a:avLst/>
          </a:prstGeom>
          <a:noFill/>
          <a:ln cap="rnd" cmpd="sng" w="60325">
            <a:solidFill>
              <a:srgbClr val="F2F2F2"/>
            </a:solidFill>
            <a:prstDash val="solid"/>
            <a:miter lim="800000"/>
            <a:headEnd len="sm" w="sm" type="none"/>
            <a:tailEnd len="sm" w="sm" type="none"/>
          </a:ln>
        </p:spPr>
      </p:cxnSp>
      <p:sp>
        <p:nvSpPr>
          <p:cNvPr id="176" name="Google Shape;176;p27"/>
          <p:cNvSpPr/>
          <p:nvPr/>
        </p:nvSpPr>
        <p:spPr>
          <a:xfrm>
            <a:off x="1573573" y="2597490"/>
            <a:ext cx="1591885"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chemeClr val="lt1"/>
                </a:solidFill>
                <a:latin typeface="Rubik"/>
                <a:ea typeface="Rubik"/>
                <a:cs typeface="Rubik"/>
                <a:sym typeface="Rubik"/>
              </a:rPr>
              <a:t>You can use this slide to show milestones or the history of your subject.</a:t>
            </a:r>
            <a:endParaRPr/>
          </a:p>
        </p:txBody>
      </p:sp>
      <p:sp>
        <p:nvSpPr>
          <p:cNvPr id="177" name="Google Shape;177;p27"/>
          <p:cNvSpPr/>
          <p:nvPr/>
        </p:nvSpPr>
        <p:spPr>
          <a:xfrm>
            <a:off x="4247922" y="2805185"/>
            <a:ext cx="1591886"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chemeClr val="lt1"/>
                </a:solidFill>
                <a:latin typeface="Rubik"/>
                <a:ea typeface="Rubik"/>
                <a:cs typeface="Rubik"/>
                <a:sym typeface="Rubik"/>
              </a:rPr>
              <a:t>Or by changing the years with titles you can use it to show processes.</a:t>
            </a:r>
            <a:endParaRPr/>
          </a:p>
        </p:txBody>
      </p:sp>
      <p:sp>
        <p:nvSpPr>
          <p:cNvPr id="178" name="Google Shape;178;p27"/>
          <p:cNvSpPr/>
          <p:nvPr/>
        </p:nvSpPr>
        <p:spPr>
          <a:xfrm>
            <a:off x="7160019" y="3151488"/>
            <a:ext cx="1591886"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chemeClr val="lt1"/>
                </a:solidFill>
                <a:latin typeface="Rubik"/>
                <a:ea typeface="Rubik"/>
                <a:cs typeface="Rubik"/>
                <a:sym typeface="Rubik"/>
              </a:rPr>
              <a:t>It is also useful to show the evolution of historical events.</a:t>
            </a:r>
            <a:endParaRPr/>
          </a:p>
        </p:txBody>
      </p:sp>
      <p:sp>
        <p:nvSpPr>
          <p:cNvPr id="179" name="Google Shape;179;p27"/>
          <p:cNvSpPr/>
          <p:nvPr/>
        </p:nvSpPr>
        <p:spPr>
          <a:xfrm>
            <a:off x="9854498" y="3435854"/>
            <a:ext cx="1591886"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chemeClr val="lt1"/>
                </a:solidFill>
                <a:latin typeface="Rubik"/>
                <a:ea typeface="Rubik"/>
                <a:cs typeface="Rubik"/>
                <a:sym typeface="Rubik"/>
              </a:rPr>
              <a:t>Just add your text and the related years.</a:t>
            </a:r>
            <a:endParaRPr/>
          </a:p>
        </p:txBody>
      </p:sp>
      <p:sp>
        <p:nvSpPr>
          <p:cNvPr id="180" name="Google Shape;180;p27"/>
          <p:cNvSpPr txBox="1"/>
          <p:nvPr/>
        </p:nvSpPr>
        <p:spPr>
          <a:xfrm rot="-5400000">
            <a:off x="277191" y="3754363"/>
            <a:ext cx="1654663" cy="8002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000">
                <a:solidFill>
                  <a:schemeClr val="lt1"/>
                </a:solidFill>
                <a:latin typeface="Anton"/>
                <a:ea typeface="Anton"/>
                <a:cs typeface="Anton"/>
                <a:sym typeface="Anton"/>
              </a:rPr>
              <a:t>2016</a:t>
            </a:r>
            <a:endParaRPr>
              <a:solidFill>
                <a:schemeClr val="lt1"/>
              </a:solidFill>
            </a:endParaRPr>
          </a:p>
        </p:txBody>
      </p:sp>
      <p:sp>
        <p:nvSpPr>
          <p:cNvPr id="181" name="Google Shape;181;p27"/>
          <p:cNvSpPr txBox="1"/>
          <p:nvPr/>
        </p:nvSpPr>
        <p:spPr>
          <a:xfrm rot="-5400000">
            <a:off x="3024269" y="3783858"/>
            <a:ext cx="1654663" cy="8002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000">
                <a:solidFill>
                  <a:schemeClr val="lt1"/>
                </a:solidFill>
                <a:latin typeface="Anton"/>
                <a:ea typeface="Anton"/>
                <a:cs typeface="Anton"/>
                <a:sym typeface="Anton"/>
              </a:rPr>
              <a:t>2017</a:t>
            </a:r>
            <a:endParaRPr>
              <a:solidFill>
                <a:schemeClr val="lt1"/>
              </a:solidFill>
            </a:endParaRPr>
          </a:p>
        </p:txBody>
      </p:sp>
      <p:sp>
        <p:nvSpPr>
          <p:cNvPr id="182" name="Google Shape;182;p27"/>
          <p:cNvSpPr txBox="1"/>
          <p:nvPr/>
        </p:nvSpPr>
        <p:spPr>
          <a:xfrm rot="-5400000">
            <a:off x="5931936" y="3751253"/>
            <a:ext cx="1654663" cy="8002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000">
                <a:solidFill>
                  <a:schemeClr val="lt1"/>
                </a:solidFill>
                <a:latin typeface="Anton"/>
                <a:ea typeface="Anton"/>
                <a:cs typeface="Anton"/>
                <a:sym typeface="Anton"/>
              </a:rPr>
              <a:t>2018</a:t>
            </a:r>
            <a:endParaRPr>
              <a:solidFill>
                <a:schemeClr val="lt1"/>
              </a:solidFill>
            </a:endParaRPr>
          </a:p>
        </p:txBody>
      </p:sp>
      <p:sp>
        <p:nvSpPr>
          <p:cNvPr id="183" name="Google Shape;183;p27"/>
          <p:cNvSpPr txBox="1"/>
          <p:nvPr/>
        </p:nvSpPr>
        <p:spPr>
          <a:xfrm rot="-5400000">
            <a:off x="8655308" y="3754362"/>
            <a:ext cx="1654663" cy="8002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000">
                <a:solidFill>
                  <a:schemeClr val="lt1"/>
                </a:solidFill>
                <a:latin typeface="Anton"/>
                <a:ea typeface="Anton"/>
                <a:cs typeface="Anton"/>
                <a:sym typeface="Anton"/>
              </a:rPr>
              <a:t>2019</a:t>
            </a:r>
            <a:endParaRPr>
              <a:solidFill>
                <a:schemeClr val="lt1"/>
              </a:solidFill>
            </a:endParaRPr>
          </a:p>
        </p:txBody>
      </p:sp>
      <p:sp>
        <p:nvSpPr>
          <p:cNvPr id="184" name="Google Shape;184;p27"/>
          <p:cNvSpPr txBox="1"/>
          <p:nvPr/>
        </p:nvSpPr>
        <p:spPr>
          <a:xfrm>
            <a:off x="2272690" y="888928"/>
            <a:ext cx="805598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6000">
                <a:solidFill>
                  <a:schemeClr val="lt1"/>
                </a:solidFill>
                <a:latin typeface="Anton"/>
                <a:ea typeface="Anton"/>
                <a:cs typeface="Anton"/>
                <a:sym typeface="Anton"/>
              </a:rPr>
              <a:t>Add your timeline here</a:t>
            </a:r>
            <a:endParaRPr sz="6000">
              <a:solidFill>
                <a:schemeClr val="lt1"/>
              </a:solidFill>
              <a:latin typeface="Anton"/>
              <a:ea typeface="Anton"/>
              <a:cs typeface="Anton"/>
              <a:sym typeface="Anto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nvSpPr>
        <p:spPr>
          <a:xfrm>
            <a:off x="5301205" y="3266942"/>
            <a:ext cx="4931409" cy="758461"/>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262626"/>
              </a:buClr>
              <a:buSzPts val="4800"/>
              <a:buFont typeface="Arial"/>
              <a:buNone/>
            </a:pPr>
            <a:r>
              <a:rPr lang="es-ES" sz="4800">
                <a:solidFill>
                  <a:srgbClr val="262626"/>
                </a:solidFill>
                <a:latin typeface="Rubik"/>
                <a:ea typeface="Rubik"/>
                <a:cs typeface="Rubik"/>
                <a:sym typeface="Rubik"/>
              </a:rPr>
              <a:t>150.000</a:t>
            </a:r>
            <a:endParaRPr/>
          </a:p>
        </p:txBody>
      </p:sp>
      <p:sp>
        <p:nvSpPr>
          <p:cNvPr id="190" name="Google Shape;190;p28"/>
          <p:cNvSpPr txBox="1"/>
          <p:nvPr/>
        </p:nvSpPr>
        <p:spPr>
          <a:xfrm>
            <a:off x="5301205" y="4324880"/>
            <a:ext cx="4931409" cy="758461"/>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rgbClr val="262626"/>
              </a:buClr>
              <a:buSzPts val="4800"/>
              <a:buFont typeface="Arial"/>
              <a:buNone/>
            </a:pPr>
            <a:r>
              <a:rPr lang="es-ES" sz="4800">
                <a:solidFill>
                  <a:srgbClr val="262626"/>
                </a:solidFill>
                <a:latin typeface="Rubik"/>
                <a:ea typeface="Rubik"/>
                <a:cs typeface="Rubik"/>
                <a:sym typeface="Rubik"/>
              </a:rPr>
              <a:t>$ 987.654.321</a:t>
            </a:r>
            <a:endParaRPr/>
          </a:p>
        </p:txBody>
      </p:sp>
      <p:sp>
        <p:nvSpPr>
          <p:cNvPr id="191" name="Google Shape;191;p28"/>
          <p:cNvSpPr txBox="1"/>
          <p:nvPr/>
        </p:nvSpPr>
        <p:spPr>
          <a:xfrm>
            <a:off x="6267619" y="2209004"/>
            <a:ext cx="3964995" cy="758461"/>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262626"/>
              </a:buClr>
              <a:buSzPts val="4800"/>
              <a:buFont typeface="Arial"/>
              <a:buNone/>
            </a:pPr>
            <a:r>
              <a:rPr lang="es-ES" sz="4800">
                <a:solidFill>
                  <a:srgbClr val="262626"/>
                </a:solidFill>
                <a:latin typeface="Rubik"/>
                <a:ea typeface="Rubik"/>
                <a:cs typeface="Rubik"/>
                <a:sym typeface="Rubik"/>
              </a:rPr>
              <a:t>99%</a:t>
            </a:r>
            <a:endParaRPr/>
          </a:p>
        </p:txBody>
      </p:sp>
      <p:sp>
        <p:nvSpPr>
          <p:cNvPr id="192" name="Google Shape;192;p28"/>
          <p:cNvSpPr txBox="1"/>
          <p:nvPr/>
        </p:nvSpPr>
        <p:spPr>
          <a:xfrm>
            <a:off x="1083323" y="743058"/>
            <a:ext cx="10025354"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6000">
                <a:solidFill>
                  <a:srgbClr val="262626"/>
                </a:solidFill>
                <a:latin typeface="Anton"/>
                <a:ea typeface="Anton"/>
                <a:cs typeface="Anton"/>
                <a:sym typeface="Anton"/>
              </a:rPr>
              <a:t>Present your numbers or facts</a:t>
            </a:r>
            <a:endParaRPr sz="6000">
              <a:solidFill>
                <a:srgbClr val="262626"/>
              </a:solidFill>
              <a:latin typeface="Anton"/>
              <a:ea typeface="Anton"/>
              <a:cs typeface="Anton"/>
              <a:sym typeface="Anto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p:nvPr/>
        </p:nvSpPr>
        <p:spPr>
          <a:xfrm>
            <a:off x="377765" y="4117669"/>
            <a:ext cx="6835514" cy="1785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200">
                <a:solidFill>
                  <a:srgbClr val="262626"/>
                </a:solidFill>
                <a:latin typeface="Rubik"/>
                <a:ea typeface="Rubik"/>
                <a:cs typeface="Rubik"/>
                <a:sym typeface="Rubik"/>
              </a:rPr>
              <a:t>You can change the accent color of this template simply by changing the background color of each individual slide or by selecting a background color and adding it to the theme and the color will apply to the whole presentation.</a:t>
            </a:r>
            <a:endParaRPr/>
          </a:p>
        </p:txBody>
      </p:sp>
      <p:sp>
        <p:nvSpPr>
          <p:cNvPr id="198" name="Google Shape;198;p29"/>
          <p:cNvSpPr txBox="1"/>
          <p:nvPr/>
        </p:nvSpPr>
        <p:spPr>
          <a:xfrm>
            <a:off x="377765" y="1724669"/>
            <a:ext cx="805598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6000">
                <a:solidFill>
                  <a:srgbClr val="262626"/>
                </a:solidFill>
                <a:latin typeface="Anton"/>
                <a:ea typeface="Anton"/>
                <a:cs typeface="Anton"/>
                <a:sym typeface="Anton"/>
              </a:rPr>
              <a:t>Add your title here</a:t>
            </a:r>
            <a:endParaRPr sz="6000">
              <a:solidFill>
                <a:srgbClr val="262626"/>
              </a:solidFill>
              <a:latin typeface="Anton"/>
              <a:ea typeface="Anton"/>
              <a:cs typeface="Anton"/>
              <a:sym typeface="Anto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p:nvPr/>
        </p:nvSpPr>
        <p:spPr>
          <a:xfrm>
            <a:off x="7126908" y="2636316"/>
            <a:ext cx="4635910" cy="29238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3200">
                <a:solidFill>
                  <a:srgbClr val="262626"/>
                </a:solidFill>
                <a:latin typeface="Rubik"/>
                <a:ea typeface="Rubik"/>
                <a:cs typeface="Rubik"/>
                <a:sym typeface="Rubik"/>
              </a:rPr>
              <a:t>Presentation Template: </a:t>
            </a:r>
            <a:r>
              <a:rPr lang="es-ES" sz="3200" u="sng">
                <a:solidFill>
                  <a:srgbClr val="262626"/>
                </a:solidFill>
                <a:latin typeface="Rubik"/>
                <a:ea typeface="Rubik"/>
                <a:cs typeface="Rubik"/>
                <a:sym typeface="Rubik"/>
                <a:hlinkClick r:id="rId3">
                  <a:extLst>
                    <a:ext uri="{A12FA001-AC4F-418D-AE19-62706E023703}">
                      <ahyp:hlinkClr val="tx"/>
                    </a:ext>
                  </a:extLst>
                </a:hlinkClick>
              </a:rPr>
              <a:t>SlidesMania</a:t>
            </a:r>
            <a:br>
              <a:rPr lang="es-ES" sz="6600">
                <a:solidFill>
                  <a:srgbClr val="262626"/>
                </a:solidFill>
                <a:latin typeface="Rubik"/>
                <a:ea typeface="Rubik"/>
                <a:cs typeface="Rubik"/>
                <a:sym typeface="Rubik"/>
              </a:rPr>
            </a:br>
            <a:endParaRPr sz="2400">
              <a:solidFill>
                <a:srgbClr val="262626"/>
              </a:solidFill>
              <a:latin typeface="Rubik"/>
              <a:ea typeface="Rubik"/>
              <a:cs typeface="Rubik"/>
              <a:sym typeface="Rubik"/>
            </a:endParaRPr>
          </a:p>
          <a:p>
            <a:pPr indent="0" lvl="0" marL="0" marR="0" rtl="0" algn="r">
              <a:spcBef>
                <a:spcPts val="0"/>
              </a:spcBef>
              <a:spcAft>
                <a:spcPts val="0"/>
              </a:spcAft>
              <a:buNone/>
            </a:pPr>
            <a:r>
              <a:rPr lang="es-ES" sz="2400">
                <a:solidFill>
                  <a:srgbClr val="262626"/>
                </a:solidFill>
                <a:latin typeface="Rubik"/>
                <a:ea typeface="Rubik"/>
                <a:cs typeface="Rubik"/>
                <a:sym typeface="Rubik"/>
              </a:rPr>
              <a:t>Images: Unsplah</a:t>
            </a:r>
            <a:endParaRPr sz="2400">
              <a:solidFill>
                <a:srgbClr val="262626"/>
              </a:solidFill>
              <a:latin typeface="Rubik"/>
              <a:ea typeface="Rubik"/>
              <a:cs typeface="Rubik"/>
              <a:sym typeface="Rubik"/>
            </a:endParaRPr>
          </a:p>
          <a:p>
            <a:pPr indent="0" lvl="0" marL="0" marR="0" rtl="0" algn="r">
              <a:spcBef>
                <a:spcPts val="0"/>
              </a:spcBef>
              <a:spcAft>
                <a:spcPts val="0"/>
              </a:spcAft>
              <a:buNone/>
            </a:pPr>
            <a:r>
              <a:rPr lang="es-ES" sz="2400">
                <a:solidFill>
                  <a:srgbClr val="262626"/>
                </a:solidFill>
                <a:latin typeface="Rubik"/>
                <a:ea typeface="Rubik"/>
                <a:cs typeface="Rubik"/>
                <a:sym typeface="Rubik"/>
              </a:rPr>
              <a:t>Icons: Ikonate </a:t>
            </a:r>
            <a:endParaRPr/>
          </a:p>
          <a:p>
            <a:pPr indent="0" lvl="0" marL="0" marR="0" rtl="0" algn="r">
              <a:spcBef>
                <a:spcPts val="0"/>
              </a:spcBef>
              <a:spcAft>
                <a:spcPts val="0"/>
              </a:spcAft>
              <a:buNone/>
            </a:pPr>
            <a:r>
              <a:rPr lang="es-ES" sz="2400">
                <a:solidFill>
                  <a:srgbClr val="262626"/>
                </a:solidFill>
                <a:latin typeface="Rubik"/>
                <a:ea typeface="Rubik"/>
                <a:cs typeface="Rubik"/>
                <a:sym typeface="Rubik"/>
              </a:rPr>
              <a:t>Map: Simplemaps </a:t>
            </a:r>
            <a:endParaRPr/>
          </a:p>
          <a:p>
            <a:pPr indent="0" lvl="0" marL="0" marR="0" rtl="0" algn="r">
              <a:spcBef>
                <a:spcPts val="0"/>
              </a:spcBef>
              <a:spcAft>
                <a:spcPts val="0"/>
              </a:spcAft>
              <a:buNone/>
            </a:pPr>
            <a:r>
              <a:rPr lang="es-ES" sz="2400">
                <a:solidFill>
                  <a:srgbClr val="262626"/>
                </a:solidFill>
                <a:latin typeface="Rubik"/>
                <a:ea typeface="Rubik"/>
                <a:cs typeface="Rubik"/>
                <a:sym typeface="Rubik"/>
              </a:rPr>
              <a:t>Fonts used: Rubik and </a:t>
            </a:r>
            <a:r>
              <a:rPr lang="es-ES" sz="2400">
                <a:solidFill>
                  <a:srgbClr val="262626"/>
                </a:solidFill>
                <a:latin typeface="Anton"/>
                <a:ea typeface="Anton"/>
                <a:cs typeface="Anton"/>
                <a:sym typeface="Anton"/>
              </a:rPr>
              <a:t>Anton</a:t>
            </a:r>
            <a:endParaRPr/>
          </a:p>
        </p:txBody>
      </p:sp>
      <p:sp>
        <p:nvSpPr>
          <p:cNvPr id="204" name="Google Shape;204;p30"/>
          <p:cNvSpPr txBox="1"/>
          <p:nvPr/>
        </p:nvSpPr>
        <p:spPr>
          <a:xfrm>
            <a:off x="7126908" y="1435987"/>
            <a:ext cx="4635910" cy="120032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7200">
                <a:solidFill>
                  <a:srgbClr val="262626"/>
                </a:solidFill>
                <a:latin typeface="Anton"/>
                <a:ea typeface="Anton"/>
                <a:cs typeface="Anton"/>
                <a:sym typeface="Anton"/>
              </a:rPr>
              <a:t>Thank 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838200" y="365125"/>
            <a:ext cx="105156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nvSpPr>
        <p:spPr>
          <a:xfrm>
            <a:off x="3356659" y="797218"/>
            <a:ext cx="8055980"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4800">
                <a:solidFill>
                  <a:srgbClr val="262626"/>
                </a:solidFill>
                <a:latin typeface="Anton"/>
                <a:ea typeface="Anton"/>
                <a:cs typeface="Anton"/>
                <a:sym typeface="Anton"/>
              </a:rPr>
              <a:t>Here you can add your talking points</a:t>
            </a:r>
            <a:endParaRPr sz="4800">
              <a:solidFill>
                <a:srgbClr val="262626"/>
              </a:solidFill>
              <a:latin typeface="Anton"/>
              <a:ea typeface="Anton"/>
              <a:cs typeface="Anton"/>
              <a:sym typeface="Anton"/>
            </a:endParaRPr>
          </a:p>
        </p:txBody>
      </p:sp>
      <p:graphicFrame>
        <p:nvGraphicFramePr>
          <p:cNvPr id="78" name="Google Shape;78;p17"/>
          <p:cNvGraphicFramePr/>
          <p:nvPr/>
        </p:nvGraphicFramePr>
        <p:xfrm>
          <a:off x="1388961" y="3243977"/>
          <a:ext cx="3000000" cy="3000000"/>
        </p:xfrm>
        <a:graphic>
          <a:graphicData uri="http://schemas.openxmlformats.org/drawingml/2006/table">
            <a:tbl>
              <a:tblPr>
                <a:noFill/>
                <a:tableStyleId>{0C159B53-7744-46A5-AFD8-AFAF16C37BE1}</a:tableStyleId>
              </a:tblPr>
              <a:tblGrid>
                <a:gridCol w="1736200"/>
                <a:gridCol w="5081275"/>
              </a:tblGrid>
              <a:tr h="784125">
                <a:tc>
                  <a:txBody>
                    <a:bodyPr/>
                    <a:lstStyle/>
                    <a:p>
                      <a:pPr indent="0" lvl="0" marL="0" marR="0" rtl="0" algn="r">
                        <a:spcBef>
                          <a:spcPts val="0"/>
                        </a:spcBef>
                        <a:spcAft>
                          <a:spcPts val="0"/>
                        </a:spcAft>
                        <a:buNone/>
                      </a:pPr>
                      <a:r>
                        <a:rPr b="0" i="0" lang="es-ES" sz="2800" u="none" cap="none" strike="noStrike">
                          <a:solidFill>
                            <a:srgbClr val="262626"/>
                          </a:solidFill>
                          <a:latin typeface="Anton"/>
                          <a:ea typeface="Anton"/>
                          <a:cs typeface="Anton"/>
                          <a:sym typeface="Anton"/>
                        </a:rPr>
                        <a:t>First</a:t>
                      </a:r>
                      <a:endParaRPr b="0" i="0" sz="2800" u="none" cap="none" strike="noStrike">
                        <a:solidFill>
                          <a:srgbClr val="262626"/>
                        </a:solidFill>
                        <a:latin typeface="Anton"/>
                        <a:ea typeface="Anton"/>
                        <a:cs typeface="Anton"/>
                        <a:sym typeface="Anto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s-ES" sz="2400" u="none" cap="none" strike="noStrike">
                          <a:solidFill>
                            <a:srgbClr val="262626"/>
                          </a:solidFill>
                          <a:latin typeface="Rubik"/>
                          <a:ea typeface="Rubik"/>
                          <a:cs typeface="Rubik"/>
                          <a:sym typeface="Rubik"/>
                        </a:rPr>
                        <a:t>We will talk about this first.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4125">
                <a:tc>
                  <a:txBody>
                    <a:bodyPr/>
                    <a:lstStyle/>
                    <a:p>
                      <a:pPr indent="0" lvl="0" marL="0" marR="0" rtl="0" algn="r">
                        <a:spcBef>
                          <a:spcPts val="0"/>
                        </a:spcBef>
                        <a:spcAft>
                          <a:spcPts val="0"/>
                        </a:spcAft>
                        <a:buNone/>
                      </a:pPr>
                      <a:r>
                        <a:rPr b="0" i="0" lang="es-ES" sz="2800" u="none" cap="none" strike="noStrike">
                          <a:solidFill>
                            <a:srgbClr val="262626"/>
                          </a:solidFill>
                          <a:latin typeface="Anton"/>
                          <a:ea typeface="Anton"/>
                          <a:cs typeface="Anton"/>
                          <a:sym typeface="Anton"/>
                        </a:rPr>
                        <a:t>Second</a:t>
                      </a:r>
                      <a:endParaRPr b="0" i="0" sz="2800" u="none" cap="none" strike="noStrike">
                        <a:solidFill>
                          <a:srgbClr val="262626"/>
                        </a:solidFill>
                        <a:latin typeface="Anton"/>
                        <a:ea typeface="Anton"/>
                        <a:cs typeface="Anton"/>
                        <a:sym typeface="Anto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s-ES" sz="2400" u="none" cap="none" strike="noStrike">
                          <a:solidFill>
                            <a:srgbClr val="262626"/>
                          </a:solidFill>
                          <a:latin typeface="Rubik"/>
                          <a:ea typeface="Rubik"/>
                          <a:cs typeface="Rubik"/>
                          <a:sym typeface="Rubik"/>
                        </a:rPr>
                        <a:t>We will talk about this second.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4125">
                <a:tc>
                  <a:txBody>
                    <a:bodyPr/>
                    <a:lstStyle/>
                    <a:p>
                      <a:pPr indent="0" lvl="0" marL="0" marR="0" rtl="0" algn="r">
                        <a:spcBef>
                          <a:spcPts val="0"/>
                        </a:spcBef>
                        <a:spcAft>
                          <a:spcPts val="0"/>
                        </a:spcAft>
                        <a:buNone/>
                      </a:pPr>
                      <a:r>
                        <a:rPr b="0" i="0" lang="es-ES" sz="2800" u="none" cap="none" strike="noStrike">
                          <a:solidFill>
                            <a:srgbClr val="262626"/>
                          </a:solidFill>
                          <a:latin typeface="Anton"/>
                          <a:ea typeface="Anton"/>
                          <a:cs typeface="Anton"/>
                          <a:sym typeface="Anton"/>
                        </a:rPr>
                        <a:t>Third</a:t>
                      </a:r>
                      <a:endParaRPr b="0" i="0" sz="2800" u="none" cap="none" strike="noStrike">
                        <a:solidFill>
                          <a:srgbClr val="262626"/>
                        </a:solidFill>
                        <a:latin typeface="Anton"/>
                        <a:ea typeface="Anton"/>
                        <a:cs typeface="Anton"/>
                        <a:sym typeface="Anto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s-ES" sz="2400" u="none" cap="none" strike="noStrike">
                          <a:solidFill>
                            <a:srgbClr val="262626"/>
                          </a:solidFill>
                          <a:latin typeface="Rubik"/>
                          <a:ea typeface="Rubik"/>
                          <a:cs typeface="Rubik"/>
                          <a:sym typeface="Rubik"/>
                        </a:rPr>
                        <a:t>We will talk about this third.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4125">
                <a:tc>
                  <a:txBody>
                    <a:bodyPr/>
                    <a:lstStyle/>
                    <a:p>
                      <a:pPr indent="0" lvl="0" marL="0" marR="0" rtl="0" algn="r">
                        <a:spcBef>
                          <a:spcPts val="0"/>
                        </a:spcBef>
                        <a:spcAft>
                          <a:spcPts val="0"/>
                        </a:spcAft>
                        <a:buNone/>
                      </a:pPr>
                      <a:r>
                        <a:rPr b="0" i="0" lang="es-ES" sz="2800" u="none" cap="none" strike="noStrike">
                          <a:solidFill>
                            <a:srgbClr val="262626"/>
                          </a:solidFill>
                          <a:latin typeface="Anton"/>
                          <a:ea typeface="Anton"/>
                          <a:cs typeface="Anton"/>
                          <a:sym typeface="Anton"/>
                        </a:rPr>
                        <a:t>Last</a:t>
                      </a:r>
                      <a:endParaRPr b="0" i="0" sz="2800" u="none" cap="none" strike="noStrike">
                        <a:solidFill>
                          <a:srgbClr val="262626"/>
                        </a:solidFill>
                        <a:latin typeface="Anton"/>
                        <a:ea typeface="Anton"/>
                        <a:cs typeface="Anton"/>
                        <a:sym typeface="Anto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s-ES" sz="2400" u="none" cap="none" strike="noStrike">
                          <a:solidFill>
                            <a:srgbClr val="262626"/>
                          </a:solidFill>
                          <a:latin typeface="Rubik"/>
                          <a:ea typeface="Rubik"/>
                          <a:cs typeface="Rubik"/>
                          <a:sym typeface="Rubik"/>
                        </a:rPr>
                        <a:t>We will talk about this last.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p:nvPr/>
        </p:nvSpPr>
        <p:spPr>
          <a:xfrm>
            <a:off x="424748" y="2726251"/>
            <a:ext cx="6837123"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262626"/>
                </a:solidFill>
                <a:latin typeface="Rubik"/>
                <a:ea typeface="Rubik"/>
                <a:cs typeface="Rubik"/>
                <a:sym typeface="Rubik"/>
              </a:rPr>
              <a:t>One of the keys to an effective presentation is keeping it simple and focused on your audience. Remember that you want to get your crowd’s full attention.</a:t>
            </a:r>
            <a:endParaRPr sz="2400">
              <a:solidFill>
                <a:srgbClr val="262626"/>
              </a:solidFill>
              <a:latin typeface="Rubik"/>
              <a:ea typeface="Rubik"/>
              <a:cs typeface="Rubik"/>
              <a:sym typeface="Rubik"/>
            </a:endParaRPr>
          </a:p>
          <a:p>
            <a:pPr indent="0" lvl="0" marL="0" marR="0" rtl="0" algn="l">
              <a:spcBef>
                <a:spcPts val="0"/>
              </a:spcBef>
              <a:spcAft>
                <a:spcPts val="0"/>
              </a:spcAft>
              <a:buNone/>
            </a:pPr>
            <a:r>
              <a:rPr lang="es-ES" sz="2400">
                <a:solidFill>
                  <a:srgbClr val="262626"/>
                </a:solidFill>
                <a:latin typeface="Rubik"/>
                <a:ea typeface="Rubik"/>
                <a:cs typeface="Rubik"/>
                <a:sym typeface="Rubik"/>
              </a:rPr>
              <a:t> </a:t>
            </a:r>
            <a:endParaRPr sz="2400">
              <a:solidFill>
                <a:srgbClr val="262626"/>
              </a:solidFill>
              <a:latin typeface="Rubik"/>
              <a:ea typeface="Rubik"/>
              <a:cs typeface="Rubik"/>
              <a:sym typeface="Rubik"/>
            </a:endParaRPr>
          </a:p>
          <a:p>
            <a:pPr indent="0" lvl="0" marL="0" marR="0" rtl="0" algn="l">
              <a:spcBef>
                <a:spcPts val="0"/>
              </a:spcBef>
              <a:spcAft>
                <a:spcPts val="0"/>
              </a:spcAft>
              <a:buNone/>
            </a:pPr>
            <a:r>
              <a:rPr lang="es-ES" sz="2400">
                <a:solidFill>
                  <a:srgbClr val="262626"/>
                </a:solidFill>
                <a:latin typeface="Rubik"/>
                <a:ea typeface="Rubik"/>
                <a:cs typeface="Rubik"/>
                <a:sym typeface="Rubik"/>
              </a:rPr>
              <a:t>One of the best Keynote speakers was Steve Jobs, who kept his presentations as simple and with fewer words as possible.</a:t>
            </a:r>
            <a:endParaRPr sz="2400">
              <a:solidFill>
                <a:srgbClr val="262626"/>
              </a:solidFill>
              <a:latin typeface="Rubik"/>
              <a:ea typeface="Rubik"/>
              <a:cs typeface="Rubik"/>
              <a:sym typeface="Rubik"/>
            </a:endParaRPr>
          </a:p>
        </p:txBody>
      </p:sp>
      <p:sp>
        <p:nvSpPr>
          <p:cNvPr id="84" name="Google Shape;84;p18"/>
          <p:cNvSpPr txBox="1"/>
          <p:nvPr/>
        </p:nvSpPr>
        <p:spPr>
          <a:xfrm>
            <a:off x="3582365" y="906075"/>
            <a:ext cx="8055980" cy="101566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6000">
                <a:solidFill>
                  <a:srgbClr val="262626"/>
                </a:solidFill>
                <a:latin typeface="Anton"/>
                <a:ea typeface="Anton"/>
                <a:cs typeface="Anton"/>
                <a:sym typeface="Anton"/>
              </a:rPr>
              <a:t>Add your title here</a:t>
            </a:r>
            <a:endParaRPr sz="6000">
              <a:solidFill>
                <a:srgbClr val="262626"/>
              </a:solidFill>
              <a:latin typeface="Anton"/>
              <a:ea typeface="Anton"/>
              <a:cs typeface="Anton"/>
              <a:sym typeface="Anto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p:nvPr/>
        </p:nvSpPr>
        <p:spPr>
          <a:xfrm>
            <a:off x="1336779" y="3279086"/>
            <a:ext cx="2124063"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F2F2F2"/>
                </a:solidFill>
                <a:latin typeface="Rubik"/>
                <a:ea typeface="Rubik"/>
                <a:cs typeface="Rubik"/>
                <a:sym typeface="Rubik"/>
              </a:rPr>
              <a:t>You can use this slide to present key aspects of your company, products or services.</a:t>
            </a:r>
            <a:endParaRPr sz="2400">
              <a:solidFill>
                <a:srgbClr val="F2F2F2"/>
              </a:solidFill>
              <a:latin typeface="Rubik"/>
              <a:ea typeface="Rubik"/>
              <a:cs typeface="Rubik"/>
              <a:sym typeface="Rubik"/>
            </a:endParaRPr>
          </a:p>
        </p:txBody>
      </p:sp>
      <p:sp>
        <p:nvSpPr>
          <p:cNvPr id="90" name="Google Shape;90;p19"/>
          <p:cNvSpPr/>
          <p:nvPr/>
        </p:nvSpPr>
        <p:spPr>
          <a:xfrm>
            <a:off x="3805113" y="3309231"/>
            <a:ext cx="2314036"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F2F2F2"/>
                </a:solidFill>
                <a:latin typeface="Rubik"/>
                <a:ea typeface="Rubik"/>
                <a:cs typeface="Rubik"/>
                <a:sym typeface="Rubik"/>
              </a:rPr>
              <a:t>You can also share ideas of how to improve the procedures in your company and engage people.</a:t>
            </a:r>
            <a:endParaRPr sz="2400">
              <a:solidFill>
                <a:srgbClr val="F2F2F2"/>
              </a:solidFill>
              <a:latin typeface="Rubik"/>
              <a:ea typeface="Rubik"/>
              <a:cs typeface="Rubik"/>
              <a:sym typeface="Rubik"/>
            </a:endParaRPr>
          </a:p>
        </p:txBody>
      </p:sp>
      <p:sp>
        <p:nvSpPr>
          <p:cNvPr id="91" name="Google Shape;91;p19"/>
          <p:cNvSpPr/>
          <p:nvPr/>
        </p:nvSpPr>
        <p:spPr>
          <a:xfrm>
            <a:off x="6463420" y="3305090"/>
            <a:ext cx="2124063"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F2F2F2"/>
                </a:solidFill>
                <a:latin typeface="Rubik"/>
                <a:ea typeface="Rubik"/>
                <a:cs typeface="Rubik"/>
                <a:sym typeface="Rubik"/>
              </a:rPr>
              <a:t>Presentation slides are perfect to visualize processes and goals.</a:t>
            </a:r>
            <a:endParaRPr sz="2400">
              <a:solidFill>
                <a:srgbClr val="F2F2F2"/>
              </a:solidFill>
              <a:latin typeface="Rubik"/>
              <a:ea typeface="Rubik"/>
              <a:cs typeface="Rubik"/>
              <a:sym typeface="Rubik"/>
            </a:endParaRPr>
          </a:p>
        </p:txBody>
      </p:sp>
      <p:sp>
        <p:nvSpPr>
          <p:cNvPr id="92" name="Google Shape;92;p19"/>
          <p:cNvSpPr/>
          <p:nvPr/>
        </p:nvSpPr>
        <p:spPr>
          <a:xfrm>
            <a:off x="8931754" y="3279087"/>
            <a:ext cx="2314036"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F2F2F2"/>
                </a:solidFill>
                <a:latin typeface="Rubik"/>
                <a:ea typeface="Rubik"/>
                <a:cs typeface="Rubik"/>
                <a:sym typeface="Rubik"/>
              </a:rPr>
              <a:t>By using icons it’s easier for people to identify each idea with different categories.</a:t>
            </a:r>
            <a:endParaRPr sz="2400">
              <a:solidFill>
                <a:srgbClr val="F2F2F2"/>
              </a:solidFill>
              <a:latin typeface="Rubik"/>
              <a:ea typeface="Rubik"/>
              <a:cs typeface="Rubik"/>
              <a:sym typeface="Rubik"/>
            </a:endParaRPr>
          </a:p>
        </p:txBody>
      </p:sp>
      <p:pic>
        <p:nvPicPr>
          <p:cNvPr id="93" name="Google Shape;93;p19"/>
          <p:cNvPicPr preferRelativeResize="0"/>
          <p:nvPr/>
        </p:nvPicPr>
        <p:blipFill rotWithShape="1">
          <a:blip r:embed="rId3">
            <a:alphaModFix/>
          </a:blip>
          <a:srcRect b="0" l="0" r="0" t="0"/>
          <a:stretch/>
        </p:blipFill>
        <p:spPr>
          <a:xfrm>
            <a:off x="9371583" y="2271086"/>
            <a:ext cx="1008000" cy="1008000"/>
          </a:xfrm>
          <a:prstGeom prst="rect">
            <a:avLst/>
          </a:prstGeom>
          <a:noFill/>
          <a:ln>
            <a:noFill/>
          </a:ln>
        </p:spPr>
      </p:pic>
      <p:pic>
        <p:nvPicPr>
          <p:cNvPr id="94" name="Google Shape;94;p19"/>
          <p:cNvPicPr preferRelativeResize="0"/>
          <p:nvPr/>
        </p:nvPicPr>
        <p:blipFill rotWithShape="1">
          <a:blip r:embed="rId4">
            <a:alphaModFix/>
          </a:blip>
          <a:srcRect b="0" l="0" r="0" t="0"/>
          <a:stretch/>
        </p:blipFill>
        <p:spPr>
          <a:xfrm>
            <a:off x="6849496" y="2297089"/>
            <a:ext cx="1008000" cy="1008000"/>
          </a:xfrm>
          <a:prstGeom prst="rect">
            <a:avLst/>
          </a:prstGeom>
          <a:noFill/>
          <a:ln>
            <a:noFill/>
          </a:ln>
        </p:spPr>
      </p:pic>
      <p:pic>
        <p:nvPicPr>
          <p:cNvPr id="95" name="Google Shape;95;p19"/>
          <p:cNvPicPr preferRelativeResize="0"/>
          <p:nvPr/>
        </p:nvPicPr>
        <p:blipFill rotWithShape="1">
          <a:blip r:embed="rId5">
            <a:alphaModFix/>
          </a:blip>
          <a:srcRect b="0" l="0" r="0" t="0"/>
          <a:stretch/>
        </p:blipFill>
        <p:spPr>
          <a:xfrm>
            <a:off x="4322128" y="2327235"/>
            <a:ext cx="1008000" cy="1008000"/>
          </a:xfrm>
          <a:prstGeom prst="rect">
            <a:avLst/>
          </a:prstGeom>
          <a:noFill/>
          <a:ln>
            <a:noFill/>
          </a:ln>
        </p:spPr>
      </p:pic>
      <p:pic>
        <p:nvPicPr>
          <p:cNvPr id="96" name="Google Shape;96;p19"/>
          <p:cNvPicPr preferRelativeResize="0"/>
          <p:nvPr/>
        </p:nvPicPr>
        <p:blipFill rotWithShape="1">
          <a:blip r:embed="rId6">
            <a:alphaModFix/>
          </a:blip>
          <a:srcRect b="0" l="0" r="0" t="0"/>
          <a:stretch/>
        </p:blipFill>
        <p:spPr>
          <a:xfrm>
            <a:off x="1794760" y="2271086"/>
            <a:ext cx="1008000" cy="1008000"/>
          </a:xfrm>
          <a:prstGeom prst="rect">
            <a:avLst/>
          </a:prstGeom>
          <a:noFill/>
          <a:ln>
            <a:noFill/>
          </a:ln>
        </p:spPr>
      </p:pic>
      <p:sp>
        <p:nvSpPr>
          <p:cNvPr id="97" name="Google Shape;97;p19"/>
          <p:cNvSpPr txBox="1"/>
          <p:nvPr/>
        </p:nvSpPr>
        <p:spPr>
          <a:xfrm>
            <a:off x="2821506" y="901257"/>
            <a:ext cx="8055980" cy="101566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6000">
                <a:solidFill>
                  <a:srgbClr val="F2F2F2"/>
                </a:solidFill>
                <a:latin typeface="Anton"/>
                <a:ea typeface="Anton"/>
                <a:cs typeface="Anton"/>
                <a:sym typeface="Anton"/>
              </a:rPr>
              <a:t>Add your title here</a:t>
            </a:r>
            <a:endParaRPr sz="6000">
              <a:solidFill>
                <a:srgbClr val="F2F2F2"/>
              </a:solidFill>
              <a:latin typeface="Anton"/>
              <a:ea typeface="Anton"/>
              <a:cs typeface="Anton"/>
              <a:sym typeface="Anto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p:nvPr/>
        </p:nvSpPr>
        <p:spPr>
          <a:xfrm>
            <a:off x="1429410" y="2107190"/>
            <a:ext cx="2821859"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F2F2F2"/>
                </a:solidFill>
                <a:latin typeface="Rubik"/>
                <a:ea typeface="Rubik"/>
                <a:cs typeface="Rubik"/>
                <a:sym typeface="Rubik"/>
              </a:rPr>
              <a:t>1. You can use bullet points like these, but remember not to overload your slides with them. </a:t>
            </a:r>
            <a:endParaRPr/>
          </a:p>
        </p:txBody>
      </p:sp>
      <p:sp>
        <p:nvSpPr>
          <p:cNvPr id="103" name="Google Shape;103;p20"/>
          <p:cNvSpPr/>
          <p:nvPr/>
        </p:nvSpPr>
        <p:spPr>
          <a:xfrm>
            <a:off x="4881649" y="2091919"/>
            <a:ext cx="2821859"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F2F2F2"/>
                </a:solidFill>
                <a:latin typeface="Rubik"/>
                <a:ea typeface="Rubik"/>
                <a:cs typeface="Rubik"/>
                <a:sym typeface="Rubik"/>
              </a:rPr>
              <a:t>2. People will focus on what you say, rather on what you wrote, therefore use bullet points as opening lines. </a:t>
            </a:r>
            <a:endParaRPr/>
          </a:p>
        </p:txBody>
      </p:sp>
      <p:sp>
        <p:nvSpPr>
          <p:cNvPr id="104" name="Google Shape;104;p20"/>
          <p:cNvSpPr/>
          <p:nvPr/>
        </p:nvSpPr>
        <p:spPr>
          <a:xfrm>
            <a:off x="8455676" y="2107190"/>
            <a:ext cx="2821859"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F2F2F2"/>
                </a:solidFill>
                <a:latin typeface="Rubik"/>
                <a:ea typeface="Rubik"/>
                <a:cs typeface="Rubik"/>
                <a:sym typeface="Rubik"/>
              </a:rPr>
              <a:t>3. And continue your speech with the bullet points as easy reference for you and your audience.</a:t>
            </a:r>
            <a:endParaRPr/>
          </a:p>
        </p:txBody>
      </p:sp>
      <p:sp>
        <p:nvSpPr>
          <p:cNvPr id="105" name="Google Shape;105;p20"/>
          <p:cNvSpPr/>
          <p:nvPr/>
        </p:nvSpPr>
        <p:spPr>
          <a:xfrm>
            <a:off x="1414662" y="4531714"/>
            <a:ext cx="282185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F2F2F2"/>
                </a:solidFill>
                <a:latin typeface="Rubik"/>
                <a:ea typeface="Rubik"/>
                <a:cs typeface="Rubik"/>
                <a:sym typeface="Rubik"/>
              </a:rPr>
              <a:t>4. If you are using presentation templates as your company’s brochure...</a:t>
            </a:r>
            <a:endParaRPr/>
          </a:p>
        </p:txBody>
      </p:sp>
      <p:sp>
        <p:nvSpPr>
          <p:cNvPr id="106" name="Google Shape;106;p20"/>
          <p:cNvSpPr/>
          <p:nvPr/>
        </p:nvSpPr>
        <p:spPr>
          <a:xfrm>
            <a:off x="4881649" y="4500451"/>
            <a:ext cx="2821859"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F2F2F2"/>
                </a:solidFill>
                <a:latin typeface="Rubik"/>
                <a:ea typeface="Rubik"/>
                <a:cs typeface="Rubik"/>
                <a:sym typeface="Rubik"/>
              </a:rPr>
              <a:t>5. … you can use bullet points to highlight key aspects of your business, products or services</a:t>
            </a:r>
            <a:endParaRPr sz="2000">
              <a:solidFill>
                <a:srgbClr val="F2F2F2"/>
              </a:solidFill>
              <a:latin typeface="Rubik"/>
              <a:ea typeface="Rubik"/>
              <a:cs typeface="Rubik"/>
              <a:sym typeface="Rubik"/>
            </a:endParaRPr>
          </a:p>
        </p:txBody>
      </p:sp>
      <p:sp>
        <p:nvSpPr>
          <p:cNvPr id="107" name="Google Shape;107;p20"/>
          <p:cNvSpPr/>
          <p:nvPr/>
        </p:nvSpPr>
        <p:spPr>
          <a:xfrm>
            <a:off x="8455676" y="4515722"/>
            <a:ext cx="2821859"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F2F2F2"/>
                </a:solidFill>
                <a:latin typeface="Rubik"/>
                <a:ea typeface="Rubik"/>
                <a:cs typeface="Rubik"/>
                <a:sym typeface="Rubik"/>
              </a:rPr>
              <a:t>6. Remember to keep them simple and not overloaded.</a:t>
            </a:r>
            <a:endParaRPr/>
          </a:p>
        </p:txBody>
      </p:sp>
      <p:pic>
        <p:nvPicPr>
          <p:cNvPr id="108" name="Google Shape;108;p20"/>
          <p:cNvPicPr preferRelativeResize="0"/>
          <p:nvPr/>
        </p:nvPicPr>
        <p:blipFill rotWithShape="1">
          <a:blip r:embed="rId3">
            <a:alphaModFix/>
          </a:blip>
          <a:srcRect b="0" l="0" r="0" t="0"/>
          <a:stretch/>
        </p:blipFill>
        <p:spPr>
          <a:xfrm>
            <a:off x="787143" y="2115069"/>
            <a:ext cx="535866" cy="669833"/>
          </a:xfrm>
          <a:prstGeom prst="rect">
            <a:avLst/>
          </a:prstGeom>
          <a:noFill/>
          <a:ln>
            <a:noFill/>
          </a:ln>
          <a:effectLst>
            <a:outerShdw blurRad="50800" rotWithShape="0" algn="bl" dir="18900000" dist="88900">
              <a:srgbClr val="000000">
                <a:alpha val="40000"/>
              </a:srgbClr>
            </a:outerShdw>
          </a:effectLst>
        </p:spPr>
      </p:pic>
      <p:pic>
        <p:nvPicPr>
          <p:cNvPr id="109" name="Google Shape;109;p20"/>
          <p:cNvPicPr preferRelativeResize="0"/>
          <p:nvPr/>
        </p:nvPicPr>
        <p:blipFill rotWithShape="1">
          <a:blip r:embed="rId3">
            <a:alphaModFix/>
          </a:blip>
          <a:srcRect b="0" l="0" r="0" t="0"/>
          <a:stretch/>
        </p:blipFill>
        <p:spPr>
          <a:xfrm>
            <a:off x="787143" y="4523601"/>
            <a:ext cx="535866" cy="669833"/>
          </a:xfrm>
          <a:prstGeom prst="rect">
            <a:avLst/>
          </a:prstGeom>
          <a:noFill/>
          <a:ln>
            <a:noFill/>
          </a:ln>
          <a:effectLst>
            <a:outerShdw blurRad="50800" rotWithShape="0" algn="bl" dir="18900000" dist="88900">
              <a:srgbClr val="000000">
                <a:alpha val="40000"/>
              </a:srgbClr>
            </a:outerShdw>
          </a:effectLst>
        </p:spPr>
      </p:pic>
      <p:pic>
        <p:nvPicPr>
          <p:cNvPr id="110" name="Google Shape;110;p20"/>
          <p:cNvPicPr preferRelativeResize="0"/>
          <p:nvPr/>
        </p:nvPicPr>
        <p:blipFill rotWithShape="1">
          <a:blip r:embed="rId3">
            <a:alphaModFix/>
          </a:blip>
          <a:srcRect b="0" l="0" r="0" t="0"/>
          <a:stretch/>
        </p:blipFill>
        <p:spPr>
          <a:xfrm>
            <a:off x="4228809" y="2115069"/>
            <a:ext cx="535866" cy="669833"/>
          </a:xfrm>
          <a:prstGeom prst="rect">
            <a:avLst/>
          </a:prstGeom>
          <a:noFill/>
          <a:ln>
            <a:noFill/>
          </a:ln>
          <a:effectLst>
            <a:outerShdw blurRad="50800" rotWithShape="0" algn="bl" dir="18900000" dist="88900">
              <a:srgbClr val="000000">
                <a:alpha val="40000"/>
              </a:srgbClr>
            </a:outerShdw>
          </a:effectLst>
        </p:spPr>
      </p:pic>
      <p:pic>
        <p:nvPicPr>
          <p:cNvPr id="111" name="Google Shape;111;p20"/>
          <p:cNvPicPr preferRelativeResize="0"/>
          <p:nvPr/>
        </p:nvPicPr>
        <p:blipFill rotWithShape="1">
          <a:blip r:embed="rId3">
            <a:alphaModFix/>
          </a:blip>
          <a:srcRect b="0" l="0" r="0" t="0"/>
          <a:stretch/>
        </p:blipFill>
        <p:spPr>
          <a:xfrm>
            <a:off x="4228809" y="4523601"/>
            <a:ext cx="535866" cy="669833"/>
          </a:xfrm>
          <a:prstGeom prst="rect">
            <a:avLst/>
          </a:prstGeom>
          <a:noFill/>
          <a:ln>
            <a:noFill/>
          </a:ln>
          <a:effectLst>
            <a:outerShdw blurRad="50800" rotWithShape="0" algn="bl" dir="18900000" dist="88900">
              <a:srgbClr val="000000">
                <a:alpha val="40000"/>
              </a:srgbClr>
            </a:outerShdw>
          </a:effectLst>
        </p:spPr>
      </p:pic>
      <p:pic>
        <p:nvPicPr>
          <p:cNvPr id="112" name="Google Shape;112;p20"/>
          <p:cNvPicPr preferRelativeResize="0"/>
          <p:nvPr/>
        </p:nvPicPr>
        <p:blipFill rotWithShape="1">
          <a:blip r:embed="rId3">
            <a:alphaModFix/>
          </a:blip>
          <a:srcRect b="0" l="0" r="0" t="0"/>
          <a:stretch/>
        </p:blipFill>
        <p:spPr>
          <a:xfrm>
            <a:off x="7865554" y="2107190"/>
            <a:ext cx="535866" cy="669833"/>
          </a:xfrm>
          <a:prstGeom prst="rect">
            <a:avLst/>
          </a:prstGeom>
          <a:noFill/>
          <a:ln>
            <a:noFill/>
          </a:ln>
          <a:effectLst>
            <a:outerShdw blurRad="50800" rotWithShape="0" algn="bl" dir="18900000" dist="88900">
              <a:srgbClr val="000000">
                <a:alpha val="40000"/>
              </a:srgbClr>
            </a:outerShdw>
          </a:effectLst>
        </p:spPr>
      </p:pic>
      <p:pic>
        <p:nvPicPr>
          <p:cNvPr id="113" name="Google Shape;113;p20"/>
          <p:cNvPicPr preferRelativeResize="0"/>
          <p:nvPr/>
        </p:nvPicPr>
        <p:blipFill rotWithShape="1">
          <a:blip r:embed="rId3">
            <a:alphaModFix/>
          </a:blip>
          <a:srcRect b="0" l="0" r="0" t="0"/>
          <a:stretch/>
        </p:blipFill>
        <p:spPr>
          <a:xfrm>
            <a:off x="7865554" y="4515722"/>
            <a:ext cx="535866" cy="669833"/>
          </a:xfrm>
          <a:prstGeom prst="rect">
            <a:avLst/>
          </a:prstGeom>
          <a:noFill/>
          <a:ln>
            <a:noFill/>
          </a:ln>
          <a:effectLst>
            <a:outerShdw blurRad="50800" rotWithShape="0" algn="bl" dir="18900000" dist="88900">
              <a:srgbClr val="000000">
                <a:alpha val="40000"/>
              </a:srgbClr>
            </a:outerShdw>
          </a:effectLst>
        </p:spPr>
      </p:pic>
      <p:sp>
        <p:nvSpPr>
          <p:cNvPr id="114" name="Google Shape;114;p20"/>
          <p:cNvSpPr txBox="1"/>
          <p:nvPr/>
        </p:nvSpPr>
        <p:spPr>
          <a:xfrm>
            <a:off x="2068010" y="337475"/>
            <a:ext cx="8055980"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6600">
                <a:solidFill>
                  <a:srgbClr val="262626"/>
                </a:solidFill>
                <a:latin typeface="Anton"/>
                <a:ea typeface="Anton"/>
                <a:cs typeface="Anton"/>
                <a:sym typeface="Anton"/>
              </a:rPr>
              <a:t>Add your title here</a:t>
            </a:r>
            <a:endParaRPr sz="6600">
              <a:solidFill>
                <a:srgbClr val="262626"/>
              </a:solidFill>
              <a:latin typeface="Anton"/>
              <a:ea typeface="Anton"/>
              <a:cs typeface="Anton"/>
              <a:sym typeface="Anto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p:nvPr/>
        </p:nvSpPr>
        <p:spPr>
          <a:xfrm>
            <a:off x="1633492" y="2245294"/>
            <a:ext cx="4095975"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chemeClr val="lt1"/>
                </a:solidFill>
                <a:latin typeface="Rubik"/>
                <a:ea typeface="Rubik"/>
                <a:cs typeface="Rubik"/>
                <a:sym typeface="Rubik"/>
              </a:rPr>
              <a:t>Remember that most of our presentation templates allow you to change the colors by going into the master – this works both in PowerPoint and Google Slides – , so you can adapt them to your needs.</a:t>
            </a:r>
            <a:endParaRPr/>
          </a:p>
        </p:txBody>
      </p:sp>
      <p:sp>
        <p:nvSpPr>
          <p:cNvPr id="120" name="Google Shape;120;p21"/>
          <p:cNvSpPr/>
          <p:nvPr/>
        </p:nvSpPr>
        <p:spPr>
          <a:xfrm>
            <a:off x="6481156" y="2245294"/>
            <a:ext cx="4193098"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chemeClr val="lt1"/>
                </a:solidFill>
                <a:latin typeface="Rubik"/>
                <a:ea typeface="Rubik"/>
                <a:cs typeface="Rubik"/>
                <a:sym typeface="Rubik"/>
              </a:rPr>
              <a:t>Colors are emotional and evoke feelings. The right colors can help persuade and motivate, increasing your audience's interest and improve learning comprehension and retention.</a:t>
            </a:r>
            <a:endParaRPr/>
          </a:p>
        </p:txBody>
      </p:sp>
      <p:sp>
        <p:nvSpPr>
          <p:cNvPr id="121" name="Google Shape;121;p21"/>
          <p:cNvSpPr txBox="1"/>
          <p:nvPr/>
        </p:nvSpPr>
        <p:spPr>
          <a:xfrm>
            <a:off x="2068010" y="653258"/>
            <a:ext cx="805598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6000">
                <a:solidFill>
                  <a:srgbClr val="F2F2F2"/>
                </a:solidFill>
                <a:latin typeface="Anton"/>
                <a:ea typeface="Anton"/>
                <a:cs typeface="Anton"/>
                <a:sym typeface="Anton"/>
              </a:rPr>
              <a:t>Add your title here</a:t>
            </a:r>
            <a:endParaRPr sz="6000">
              <a:solidFill>
                <a:srgbClr val="F2F2F2"/>
              </a:solidFill>
              <a:latin typeface="Anton"/>
              <a:ea typeface="Anton"/>
              <a:cs typeface="Anton"/>
              <a:sym typeface="Anto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2"/>
          <p:cNvPicPr preferRelativeResize="0"/>
          <p:nvPr/>
        </p:nvPicPr>
        <p:blipFill rotWithShape="1">
          <a:blip r:embed="rId3">
            <a:alphaModFix/>
          </a:blip>
          <a:srcRect b="0" l="0" r="0" t="0"/>
          <a:stretch/>
        </p:blipFill>
        <p:spPr>
          <a:xfrm>
            <a:off x="2402872" y="1165742"/>
            <a:ext cx="6984197" cy="4282633"/>
          </a:xfrm>
          <a:prstGeom prst="rect">
            <a:avLst/>
          </a:prstGeom>
          <a:noFill/>
          <a:ln>
            <a:noFill/>
          </a:ln>
        </p:spPr>
      </p:pic>
      <p:pic>
        <p:nvPicPr>
          <p:cNvPr descr="Imagen que contiene exterior, naturaleza&#10;&#10;Descripción generada automáticamente" id="127" name="Google Shape;127;p22"/>
          <p:cNvPicPr preferRelativeResize="0"/>
          <p:nvPr/>
        </p:nvPicPr>
        <p:blipFill rotWithShape="1">
          <a:blip r:embed="rId4">
            <a:alphaModFix/>
          </a:blip>
          <a:srcRect b="0" l="0" r="0" t="18734"/>
          <a:stretch/>
        </p:blipFill>
        <p:spPr>
          <a:xfrm>
            <a:off x="3268185" y="642395"/>
            <a:ext cx="5485061" cy="5573210"/>
          </a:xfrm>
          <a:prstGeom prst="ellipse">
            <a:avLst/>
          </a:prstGeom>
          <a:noFill/>
          <a:ln cap="rnd" cmpd="sng" w="95250">
            <a:solidFill>
              <a:srgbClr val="F2F2F2"/>
            </a:solidFill>
            <a:prstDash val="solid"/>
            <a:round/>
            <a:headEnd len="sm" w="sm" type="none"/>
            <a:tailEnd len="sm" w="sm" type="none"/>
          </a:ln>
          <a:effectLst>
            <a:outerShdw blurRad="50800" rotWithShape="0" algn="tl" dir="2700000" dist="38100">
              <a:srgbClr val="000000">
                <a:alpha val="40000"/>
              </a:srgbClr>
            </a:outerShdw>
          </a:effectLst>
        </p:spPr>
      </p:pic>
      <p:sp>
        <p:nvSpPr>
          <p:cNvPr id="128" name="Google Shape;128;p22"/>
          <p:cNvSpPr/>
          <p:nvPr/>
        </p:nvSpPr>
        <p:spPr>
          <a:xfrm>
            <a:off x="251330" y="316731"/>
            <a:ext cx="2711789" cy="2800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200">
                <a:solidFill>
                  <a:srgbClr val="F2F2F2"/>
                </a:solidFill>
                <a:latin typeface="Rubik"/>
                <a:ea typeface="Rubik"/>
                <a:cs typeface="Rubik"/>
                <a:sym typeface="Rubik"/>
              </a:rPr>
              <a:t>Images are a big part of any slideshow presentation. They help your audience connect with your ideas on a more emotional level.</a:t>
            </a:r>
            <a:endParaRPr/>
          </a:p>
        </p:txBody>
      </p:sp>
      <p:sp>
        <p:nvSpPr>
          <p:cNvPr id="129" name="Google Shape;129;p22"/>
          <p:cNvSpPr/>
          <p:nvPr/>
        </p:nvSpPr>
        <p:spPr>
          <a:xfrm>
            <a:off x="9228881" y="3698112"/>
            <a:ext cx="2711789" cy="2800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200">
                <a:solidFill>
                  <a:srgbClr val="F2F2F2"/>
                </a:solidFill>
                <a:latin typeface="Rubik"/>
                <a:ea typeface="Rubik"/>
                <a:cs typeface="Rubik"/>
                <a:sym typeface="Rubik"/>
              </a:rPr>
              <a:t>They are also a great support when trying to inspire your crowd.</a:t>
            </a:r>
            <a:endParaRPr/>
          </a:p>
          <a:p>
            <a:pPr indent="0" lvl="0" marL="0" marR="0" rtl="0" algn="l">
              <a:spcBef>
                <a:spcPts val="0"/>
              </a:spcBef>
              <a:spcAft>
                <a:spcPts val="0"/>
              </a:spcAft>
              <a:buNone/>
            </a:pPr>
            <a:r>
              <a:t/>
            </a:r>
            <a:endParaRPr sz="2200">
              <a:solidFill>
                <a:srgbClr val="F2F2F2"/>
              </a:solidFill>
              <a:latin typeface="Rubik"/>
              <a:ea typeface="Rubik"/>
              <a:cs typeface="Rubik"/>
              <a:sym typeface="Rubik"/>
            </a:endParaRPr>
          </a:p>
          <a:p>
            <a:pPr indent="0" lvl="0" marL="0" marR="0" rtl="0" algn="l">
              <a:spcBef>
                <a:spcPts val="0"/>
              </a:spcBef>
              <a:spcAft>
                <a:spcPts val="0"/>
              </a:spcAft>
              <a:buNone/>
            </a:pPr>
            <a:r>
              <a:rPr i="1" lang="es-ES" sz="2200">
                <a:solidFill>
                  <a:srgbClr val="F2F2F2"/>
                </a:solidFill>
                <a:latin typeface="Rubik"/>
                <a:ea typeface="Rubik"/>
                <a:cs typeface="Rubik"/>
                <a:sym typeface="Rubik"/>
              </a:rPr>
              <a:t>Remember: fewer words more images.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aphicFrame>
        <p:nvGraphicFramePr>
          <p:cNvPr id="134" name="Google Shape;134;p23"/>
          <p:cNvGraphicFramePr/>
          <p:nvPr/>
        </p:nvGraphicFramePr>
        <p:xfrm>
          <a:off x="645493" y="2058637"/>
          <a:ext cx="3000000" cy="3000000"/>
        </p:xfrm>
        <a:graphic>
          <a:graphicData uri="http://schemas.openxmlformats.org/drawingml/2006/table">
            <a:tbl>
              <a:tblPr bandRow="1" firstRow="1">
                <a:noFill/>
                <a:tableStyleId>{E1E7B0FE-3EF3-4BEB-A17F-AD00C25231D9}</a:tableStyleId>
              </a:tblPr>
              <a:tblGrid>
                <a:gridCol w="1693950"/>
                <a:gridCol w="1905225"/>
                <a:gridCol w="2442250"/>
                <a:gridCol w="2219975"/>
              </a:tblGrid>
              <a:tr h="643800">
                <a:tc>
                  <a:txBody>
                    <a:bodyPr/>
                    <a:lstStyle/>
                    <a:p>
                      <a:pPr indent="0" lvl="0" marL="0" marR="0" rtl="0" algn="ctr">
                        <a:lnSpc>
                          <a:spcPct val="100000"/>
                        </a:lnSpc>
                        <a:spcBef>
                          <a:spcPts val="0"/>
                        </a:spcBef>
                        <a:spcAft>
                          <a:spcPts val="0"/>
                        </a:spcAft>
                        <a:buNone/>
                      </a:pPr>
                      <a:r>
                        <a:rPr b="0" lang="es-ES" sz="2400" u="none" cap="none" strike="noStrike">
                          <a:solidFill>
                            <a:srgbClr val="262626"/>
                          </a:solidFill>
                          <a:latin typeface="Anton"/>
                          <a:ea typeface="Anton"/>
                          <a:cs typeface="Anton"/>
                          <a:sym typeface="Anton"/>
                        </a:rPr>
                        <a:t>Title 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ES" sz="2400" u="none" cap="none" strike="noStrike">
                          <a:solidFill>
                            <a:srgbClr val="262626"/>
                          </a:solidFill>
                          <a:latin typeface="Anton"/>
                          <a:ea typeface="Anton"/>
                          <a:cs typeface="Anton"/>
                          <a:sym typeface="Anton"/>
                        </a:rPr>
                        <a:t>Title 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ES" sz="2400" u="none" cap="none" strike="noStrike">
                          <a:solidFill>
                            <a:srgbClr val="262626"/>
                          </a:solidFill>
                          <a:latin typeface="Anton"/>
                          <a:ea typeface="Anton"/>
                          <a:cs typeface="Anton"/>
                          <a:sym typeface="Anton"/>
                        </a:rPr>
                        <a:t>Title 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0" lang="es-ES" sz="2400" u="none" cap="none" strike="noStrike">
                          <a:solidFill>
                            <a:srgbClr val="262626"/>
                          </a:solidFill>
                          <a:latin typeface="Anton"/>
                          <a:ea typeface="Anton"/>
                          <a:cs typeface="Anton"/>
                          <a:sym typeface="Anton"/>
                        </a:rPr>
                        <a:t>Title 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b="0" lang="es-ES" sz="1800" u="none" cap="none" strike="noStrike">
                          <a:solidFill>
                            <a:srgbClr val="262626"/>
                          </a:solidFill>
                          <a:latin typeface="Rubik"/>
                          <a:ea typeface="Rubik"/>
                          <a:cs typeface="Rubik"/>
                          <a:sym typeface="Rubik"/>
                        </a:rPr>
                        <a:t>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Math</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Science</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History</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P.E.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E.S.L.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Music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3</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Art and Design</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Humanities</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Chemistry</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Spanish</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Chinese</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Technology</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1800" u="none" cap="none" strike="noStrike">
                          <a:solidFill>
                            <a:srgbClr val="262626"/>
                          </a:solidFill>
                          <a:latin typeface="Rubik"/>
                          <a:ea typeface="Rubik"/>
                          <a:cs typeface="Rubik"/>
                          <a:sym typeface="Rubik"/>
                        </a:rPr>
                        <a:t>Literature</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1800" u="none" cap="none" strike="noStrike">
                        <a:solidFill>
                          <a:srgbClr val="262626"/>
                        </a:solidFill>
                        <a:latin typeface="Rubik"/>
                        <a:ea typeface="Rubik"/>
                        <a:cs typeface="Rubik"/>
                        <a:sym typeface="Rubik"/>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bl>
          </a:graphicData>
        </a:graphic>
      </p:graphicFrame>
      <p:sp>
        <p:nvSpPr>
          <p:cNvPr id="135" name="Google Shape;135;p23"/>
          <p:cNvSpPr txBox="1"/>
          <p:nvPr/>
        </p:nvSpPr>
        <p:spPr>
          <a:xfrm>
            <a:off x="748202" y="603617"/>
            <a:ext cx="805598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6000">
                <a:solidFill>
                  <a:srgbClr val="262626"/>
                </a:solidFill>
                <a:latin typeface="Anton"/>
                <a:ea typeface="Anton"/>
                <a:cs typeface="Anton"/>
                <a:sym typeface="Anton"/>
              </a:rPr>
              <a:t>Add your title here</a:t>
            </a:r>
            <a:endParaRPr sz="6000">
              <a:solidFill>
                <a:srgbClr val="262626"/>
              </a:solidFill>
              <a:latin typeface="Anton"/>
              <a:ea typeface="Anton"/>
              <a:cs typeface="Anton"/>
              <a:sym typeface="An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4"/>
          <p:cNvSpPr txBox="1"/>
          <p:nvPr/>
        </p:nvSpPr>
        <p:spPr>
          <a:xfrm>
            <a:off x="1747777" y="5525970"/>
            <a:ext cx="9684152" cy="101566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s-ES" sz="6000">
                <a:solidFill>
                  <a:schemeClr val="lt1"/>
                </a:solidFill>
                <a:latin typeface="Anton"/>
                <a:ea typeface="Anton"/>
                <a:cs typeface="Anton"/>
                <a:sym typeface="Anton"/>
              </a:rPr>
              <a:t>Use images as backgrounds</a:t>
            </a:r>
            <a:endParaRPr sz="6000">
              <a:solidFill>
                <a:schemeClr val="lt1"/>
              </a:solidFill>
              <a:latin typeface="Anton"/>
              <a:ea typeface="Anton"/>
              <a:cs typeface="Anton"/>
              <a:sym typeface="Anton"/>
            </a:endParaRPr>
          </a:p>
        </p:txBody>
      </p:sp>
    </p:spTree>
  </p:cSld>
  <p:clrMapOvr>
    <a:masterClrMapping/>
  </p:clrMapOvr>
</p:sld>
</file>

<file path=ppt/theme/theme1.xml><?xml version="1.0" encoding="utf-8"?>
<a:theme xmlns:a="http://schemas.openxmlformats.org/drawingml/2006/main" xmlns:r="http://schemas.openxmlformats.org/officeDocument/2006/relationships" name="0097_Finch_Template_SlidesMania">
  <a:themeElements>
    <a:clrScheme name="Papel">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