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notesMasterIdLst>
    <p:notesMasterId r:id="rId24"/>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slideLayout" Target="../slideLayouts/slideLayout1.xml"/><Relationship Id="rId1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image" Target="../media/image-11-11.png"/><Relationship Id="rId12" Type="http://schemas.openxmlformats.org/officeDocument/2006/relationships/image" Target="../media/image-11-12.png"/><Relationship Id="rId13" Type="http://schemas.openxmlformats.org/officeDocument/2006/relationships/image" Target="../media/image-11-13.png"/><Relationship Id="rId14" Type="http://schemas.openxmlformats.org/officeDocument/2006/relationships/image" Target="../media/image-11-14.png"/><Relationship Id="rId15" Type="http://schemas.openxmlformats.org/officeDocument/2006/relationships/slideLayout" Target="../slideLayouts/slideLayout1.xml"/><Relationship Id="rId1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slideLayout" Target="../slideLayouts/slideLayout1.xml"/><Relationship Id="rId11"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image" Target="../media/image-13-10.png"/><Relationship Id="rId11" Type="http://schemas.openxmlformats.org/officeDocument/2006/relationships/image" Target="../media/image-13-11.png"/><Relationship Id="rId12" Type="http://schemas.openxmlformats.org/officeDocument/2006/relationships/image" Target="../media/image-13-12.png"/><Relationship Id="rId13" Type="http://schemas.openxmlformats.org/officeDocument/2006/relationships/image" Target="../media/image-13-13.png"/><Relationship Id="rId14" Type="http://schemas.openxmlformats.org/officeDocument/2006/relationships/image" Target="../media/image-13-14.png"/><Relationship Id="rId15" Type="http://schemas.openxmlformats.org/officeDocument/2006/relationships/image" Target="../media/image-13-15.png"/><Relationship Id="rId16" Type="http://schemas.openxmlformats.org/officeDocument/2006/relationships/image" Target="../media/image-13-16.png"/><Relationship Id="rId17" Type="http://schemas.openxmlformats.org/officeDocument/2006/relationships/image" Target="../media/image-13-17.png"/><Relationship Id="rId18" Type="http://schemas.openxmlformats.org/officeDocument/2006/relationships/image" Target="../media/image-13-18.png"/><Relationship Id="rId19" Type="http://schemas.openxmlformats.org/officeDocument/2006/relationships/image" Target="../media/image-13-19.png"/><Relationship Id="rId20" Type="http://schemas.openxmlformats.org/officeDocument/2006/relationships/image" Target="../media/image-13-20.png"/><Relationship Id="rId21" Type="http://schemas.openxmlformats.org/officeDocument/2006/relationships/image" Target="../media/image-13-21.png"/><Relationship Id="rId22" Type="http://schemas.openxmlformats.org/officeDocument/2006/relationships/image" Target="../media/image-13-22.png"/><Relationship Id="rId23" Type="http://schemas.openxmlformats.org/officeDocument/2006/relationships/image" Target="../media/image-13-23.png"/><Relationship Id="rId24" Type="http://schemas.openxmlformats.org/officeDocument/2006/relationships/image" Target="../media/image-13-24.png"/><Relationship Id="rId25" Type="http://schemas.openxmlformats.org/officeDocument/2006/relationships/image" Target="../media/image-13-25.png"/><Relationship Id="rId26" Type="http://schemas.openxmlformats.org/officeDocument/2006/relationships/image" Target="../media/image-13-26.png"/><Relationship Id="rId27" Type="http://schemas.openxmlformats.org/officeDocument/2006/relationships/image" Target="../media/image-13-27.png"/><Relationship Id="rId28" Type="http://schemas.openxmlformats.org/officeDocument/2006/relationships/image" Target="../media/image-13-28.png"/><Relationship Id="rId29" Type="http://schemas.openxmlformats.org/officeDocument/2006/relationships/image" Target="../media/image-13-29.png"/><Relationship Id="rId30" Type="http://schemas.openxmlformats.org/officeDocument/2006/relationships/slideLayout" Target="../slideLayouts/slideLayout1.xml"/><Relationship Id="rId31"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image" Target="../media/image-19-10.png"/><Relationship Id="rId11" Type="http://schemas.openxmlformats.org/officeDocument/2006/relationships/image" Target="../media/image-19-11.png"/><Relationship Id="rId12" Type="http://schemas.openxmlformats.org/officeDocument/2006/relationships/slideLayout" Target="../slideLayouts/slideLayout1.xml"/><Relationship Id="rId1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slideLayout" Target="../slideLayouts/slideLayout1.xml"/><Relationship Id="rId8"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image" Target="../media/image-20-5.png"/><Relationship Id="rId6" Type="http://schemas.openxmlformats.org/officeDocument/2006/relationships/image" Target="../media/image-20-6.png"/><Relationship Id="rId7" Type="http://schemas.openxmlformats.org/officeDocument/2006/relationships/image" Target="../media/image-20-7.png"/><Relationship Id="rId8" Type="http://schemas.openxmlformats.org/officeDocument/2006/relationships/image" Target="../media/image-20-8.png"/><Relationship Id="rId9" Type="http://schemas.openxmlformats.org/officeDocument/2006/relationships/image" Target="../media/image-20-9.png"/><Relationship Id="rId10" Type="http://schemas.openxmlformats.org/officeDocument/2006/relationships/image" Target="../media/image-20-10.png"/><Relationship Id="rId11" Type="http://schemas.openxmlformats.org/officeDocument/2006/relationships/image" Target="../media/image-20-11.png"/><Relationship Id="rId12" Type="http://schemas.openxmlformats.org/officeDocument/2006/relationships/image" Target="../media/image-20-12.png"/><Relationship Id="rId13" Type="http://schemas.openxmlformats.org/officeDocument/2006/relationships/image" Target="../media/image-20-13.png"/><Relationship Id="rId14" Type="http://schemas.openxmlformats.org/officeDocument/2006/relationships/image" Target="../media/image-20-14.png"/><Relationship Id="rId15" Type="http://schemas.openxmlformats.org/officeDocument/2006/relationships/image" Target="../media/image-20-15.png"/><Relationship Id="rId16" Type="http://schemas.openxmlformats.org/officeDocument/2006/relationships/image" Target="../media/image-20-16.png"/><Relationship Id="rId17" Type="http://schemas.openxmlformats.org/officeDocument/2006/relationships/image" Target="../media/image-20-17.png"/><Relationship Id="rId18" Type="http://schemas.openxmlformats.org/officeDocument/2006/relationships/slideLayout" Target="../slideLayouts/slideLayout1.xml"/><Relationship Id="rId1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png"/><Relationship Id="rId4" Type="http://schemas.openxmlformats.org/officeDocument/2006/relationships/image" Target="../media/image-21-4.png"/><Relationship Id="rId5" Type="http://schemas.openxmlformats.org/officeDocument/2006/relationships/image" Target="../media/image-21-5.png"/><Relationship Id="rId6" Type="http://schemas.openxmlformats.org/officeDocument/2006/relationships/slideLayout" Target="../slideLayouts/slideLayout1.xml"/><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6" Type="http://schemas.openxmlformats.org/officeDocument/2006/relationships/hyperlink" Target="https://unsplash.com/" TargetMode="External"/><Relationship Id="rId1" Type="http://schemas.openxmlformats.org/officeDocument/2006/relationships/image" Target="../media/image-22-1.png"/><Relationship Id="rId2" Type="http://schemas.openxmlformats.org/officeDocument/2006/relationships/image" Target="../media/image-22-2.png"/><Relationship Id="rId3" Type="http://schemas.openxmlformats.org/officeDocument/2006/relationships/image" Target="../media/image-22-3.png"/><Relationship Id="rId4" Type="http://schemas.openxmlformats.org/officeDocument/2006/relationships/image" Target="../media/image-22-4.png"/><Relationship Id="rId5" Type="http://schemas.openxmlformats.org/officeDocument/2006/relationships/image" Target="../media/image-22-5.png"/><Relationship Id="rId7" Type="http://schemas.openxmlformats.org/officeDocument/2006/relationships/image" Target="../media/image-22-6.png"/><Relationship Id="rId8" Type="http://schemas.openxmlformats.org/officeDocument/2006/relationships/image" Target="../media/image-22-7.png"/><Relationship Id="rId9" Type="http://schemas.openxmlformats.org/officeDocument/2006/relationships/slideLayout" Target="../slideLayouts/slideLayout1.xml"/><Relationship Id="rId10"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slideLayout" Target="../slideLayouts/slideLayout1.xml"/><Relationship Id="rId11"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3749" y="495300"/>
            <a:ext cx="2909309" cy="2908943"/>
          </a:xfrm>
          <a:prstGeom prst="rect">
            <a:avLst/>
          </a:prstGeom>
        </p:spPr>
      </p:pic>
      <p:pic>
        <p:nvPicPr>
          <p:cNvPr id="3" name="Image 1" descr="preencoded.png">    </p:cNvPr>
          <p:cNvPicPr>
            <a:picLocks noChangeAspect="1"/>
          </p:cNvPicPr>
          <p:nvPr/>
        </p:nvPicPr>
        <p:blipFill>
          <a:blip r:embed="rId2"/>
          <a:stretch>
            <a:fillRect/>
          </a:stretch>
        </p:blipFill>
        <p:spPr>
          <a:xfrm>
            <a:off x="19331816" y="10604500"/>
            <a:ext cx="4478897" cy="2828530"/>
          </a:xfrm>
          <a:prstGeom prst="rect">
            <a:avLst/>
          </a:prstGeom>
        </p:spPr>
      </p:pic>
      <p:sp>
        <p:nvSpPr>
          <p:cNvPr id="4" name="Text 0"/>
          <p:cNvSpPr/>
          <p:nvPr/>
        </p:nvSpPr>
        <p:spPr>
          <a:xfrm>
            <a:off x="5448981" y="11087100"/>
            <a:ext cx="13760053" cy="1439333"/>
          </a:xfrm>
          <a:prstGeom prst="rect">
            <a:avLst/>
          </a:prstGeom>
          <a:noFill/>
          <a:ln/>
        </p:spPr>
        <p:txBody>
          <a:bodyPr wrap="square" lIns="0" tIns="0" rIns="0" bIns="0" rtlCol="0" anchor="t"/>
          <a:lstStyle/>
          <a:p>
            <a:pPr algn="l"/>
            <a:r>
              <a:rPr lang="en-US" sz="6400" spc="256" kern="0" dirty="0">
                <a:solidFill>
                  <a:srgbClr val="0E0E0E">
                    <a:alpha val="100000"/>
                  </a:srgbClr>
                </a:solidFill>
                <a:latin typeface="Jost Bold" pitchFamily="34" charset="0"/>
                <a:ea typeface="Jost Bold" pitchFamily="34" charset="-122"/>
                <a:cs typeface="Jost Bold" pitchFamily="34" charset="-120"/>
              </a:rPr>
              <a:t>FREE PRESENTATION TEMPLATE</a:t>
            </a:r>
            <a:endParaRPr lang="en-US" sz="6400" dirty="0"/>
          </a:p>
        </p:txBody>
      </p:sp>
      <p:sp>
        <p:nvSpPr>
          <p:cNvPr id="5" name="Shape 1"/>
          <p:cNvSpPr/>
          <p:nvPr/>
        </p:nvSpPr>
        <p:spPr>
          <a:xfrm>
            <a:off x="23370921" y="10515600"/>
            <a:ext cx="1016127" cy="3200400"/>
          </a:xfrm>
          <a:prstGeom prst="rect">
            <a:avLst/>
          </a:prstGeom>
          <a:noFill/>
          <a:ln/>
        </p:spPr>
      </p:sp>
      <p:pic>
        <p:nvPicPr>
          <p:cNvPr id="6"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7" name="Text 2"/>
          <p:cNvSpPr/>
          <p:nvPr/>
        </p:nvSpPr>
        <p:spPr>
          <a:xfrm>
            <a:off x="1257457" y="3098800"/>
            <a:ext cx="6541318" cy="5422900"/>
          </a:xfrm>
          <a:prstGeom prst="rect">
            <a:avLst/>
          </a:prstGeom>
          <a:noFill/>
          <a:ln/>
        </p:spPr>
        <p:txBody>
          <a:bodyPr wrap="square" lIns="0" tIns="0" rIns="0" bIns="0" rtlCol="0" anchor="t"/>
          <a:lstStyle/>
          <a:p>
            <a:pPr algn="l"/>
            <a:r>
              <a:rPr lang="en-US" sz="24000" dirty="0">
                <a:solidFill>
                  <a:srgbClr val="272727">
                    <a:alpha val="100000"/>
                  </a:srgbClr>
                </a:solidFill>
                <a:latin typeface="Jost Bold" pitchFamily="34" charset="0"/>
                <a:ea typeface="Jost Bold" pitchFamily="34" charset="-122"/>
                <a:cs typeface="Jost Bold" pitchFamily="34" charset="-120"/>
              </a:rPr>
              <a:t>Self</a:t>
            </a:r>
            <a:endParaRPr lang="en-US" sz="24000" dirty="0"/>
          </a:p>
        </p:txBody>
      </p:sp>
      <p:sp>
        <p:nvSpPr>
          <p:cNvPr id="8" name="Text 3"/>
          <p:cNvSpPr/>
          <p:nvPr/>
        </p:nvSpPr>
        <p:spPr>
          <a:xfrm>
            <a:off x="4826603" y="5664200"/>
            <a:ext cx="19141292" cy="5422900"/>
          </a:xfrm>
          <a:prstGeom prst="rect">
            <a:avLst/>
          </a:prstGeom>
          <a:noFill/>
          <a:ln/>
        </p:spPr>
        <p:txBody>
          <a:bodyPr wrap="square" lIns="0" tIns="0" rIns="0" bIns="0" rtlCol="0" anchor="t"/>
          <a:lstStyle/>
          <a:p>
            <a:pPr algn="l"/>
            <a:r>
              <a:rPr lang="en-US" sz="24000" dirty="0">
                <a:solidFill>
                  <a:srgbClr val="272727">
                    <a:alpha val="100000"/>
                  </a:srgbClr>
                </a:solidFill>
                <a:latin typeface="Jost Bold" pitchFamily="34" charset="0"/>
                <a:ea typeface="Jost Bold" pitchFamily="34" charset="-122"/>
                <a:cs typeface="Jost Bold" pitchFamily="34" charset="-120"/>
              </a:rPr>
              <a:t> Introduction </a:t>
            </a:r>
            <a:endParaRPr lang="en-US" sz="2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96975" y="10680700"/>
            <a:ext cx="4494300" cy="2495042"/>
          </a:xfrm>
          <a:prstGeom prst="rect">
            <a:avLst/>
          </a:prstGeom>
        </p:spPr>
      </p:pic>
      <p:pic>
        <p:nvPicPr>
          <p:cNvPr id="3" name="Image 1" descr="preencoded.png">    </p:cNvPr>
          <p:cNvPicPr>
            <a:picLocks noChangeAspect="1"/>
          </p:cNvPicPr>
          <p:nvPr/>
        </p:nvPicPr>
        <p:blipFill>
          <a:blip r:embed="rId2"/>
          <a:stretch>
            <a:fillRect/>
          </a:stretch>
        </p:blipFill>
        <p:spPr>
          <a:xfrm>
            <a:off x="20449556" y="884151"/>
            <a:ext cx="1138082" cy="1138287"/>
          </a:xfrm>
          <a:prstGeom prst="rect">
            <a:avLst/>
          </a:prstGeom>
        </p:spPr>
      </p:pic>
      <p:pic>
        <p:nvPicPr>
          <p:cNvPr id="4" name="Image 2" descr="preencoded.png">    </p:cNvPr>
          <p:cNvPicPr>
            <a:picLocks noChangeAspect="1"/>
          </p:cNvPicPr>
          <p:nvPr/>
        </p:nvPicPr>
        <p:blipFill>
          <a:blip r:embed="rId3"/>
          <a:stretch>
            <a:fillRect/>
          </a:stretch>
        </p:blipFill>
        <p:spPr>
          <a:xfrm>
            <a:off x="22126165" y="698500"/>
            <a:ext cx="1511489" cy="15113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Text 1"/>
          <p:cNvSpPr/>
          <p:nvPr/>
        </p:nvSpPr>
        <p:spPr>
          <a:xfrm>
            <a:off x="9475384" y="1117600"/>
            <a:ext cx="5000192" cy="1811867"/>
          </a:xfrm>
          <a:prstGeom prst="rect">
            <a:avLst/>
          </a:prstGeom>
          <a:noFill/>
          <a:ln/>
        </p:spPr>
        <p:txBody>
          <a:bodyPr wrap="square" lIns="0" tIns="0" rIns="0" bIns="0" rtlCol="0" anchor="t"/>
          <a:lstStyle/>
          <a:p>
            <a:pPr algn="l"/>
            <a:r>
              <a:rPr lang="en-US" sz="8000" dirty="0">
                <a:solidFill>
                  <a:srgbClr val="272727">
                    <a:alpha val="100000"/>
                  </a:srgbClr>
                </a:solidFill>
                <a:latin typeface="Jost Bold" pitchFamily="34" charset="0"/>
                <a:ea typeface="Jost Bold" pitchFamily="34" charset="-122"/>
                <a:cs typeface="Jost Bold" pitchFamily="34" charset="-120"/>
              </a:rPr>
              <a:t>Key Roles</a:t>
            </a:r>
            <a:endParaRPr lang="en-US" sz="8000" dirty="0"/>
          </a:p>
        </p:txBody>
      </p:sp>
      <p:sp>
        <p:nvSpPr>
          <p:cNvPr id="8" name="Shape 2"/>
          <p:cNvSpPr/>
          <p:nvPr/>
        </p:nvSpPr>
        <p:spPr>
          <a:xfrm>
            <a:off x="1778222" y="3632200"/>
            <a:ext cx="20843305" cy="7937500"/>
          </a:xfrm>
          <a:prstGeom prst="rect">
            <a:avLst/>
          </a:prstGeom>
          <a:noFill/>
          <a:ln/>
        </p:spPr>
      </p:sp>
      <p:sp>
        <p:nvSpPr>
          <p:cNvPr id="9" name="Shape 3"/>
          <p:cNvSpPr/>
          <p:nvPr/>
        </p:nvSpPr>
        <p:spPr>
          <a:xfrm>
            <a:off x="1778222" y="3632200"/>
            <a:ext cx="6439705" cy="7937500"/>
          </a:xfrm>
          <a:prstGeom prst="roundRect">
            <a:avLst>
              <a:gd name="adj" fmla="val 8662"/>
            </a:avLst>
          </a:prstGeom>
          <a:solidFill>
            <a:srgbClr val="FFFFFF">
              <a:alpha val="100000"/>
            </a:srgbClr>
          </a:solidFill>
          <a:ln w="50800">
            <a:solidFill>
              <a:srgbClr val="272727"/>
            </a:solidFill>
            <a:prstDash val="solid"/>
          </a:ln>
        </p:spPr>
      </p:sp>
      <p:sp>
        <p:nvSpPr>
          <p:cNvPr id="10" name="Shape 4"/>
          <p:cNvSpPr/>
          <p:nvPr/>
        </p:nvSpPr>
        <p:spPr>
          <a:xfrm>
            <a:off x="4185173" y="4089400"/>
            <a:ext cx="1625803" cy="1625600"/>
          </a:xfrm>
          <a:prstGeom prst="roundRect">
            <a:avLst>
              <a:gd name="adj" fmla="val 78188"/>
            </a:avLst>
          </a:prstGeom>
          <a:solidFill>
            <a:srgbClr val="FFFFFF">
              <a:alpha val="100000"/>
            </a:srgbClr>
          </a:solidFill>
          <a:ln w="50800">
            <a:solidFill>
              <a:srgbClr val="272727"/>
            </a:solidFill>
            <a:prstDash val="solid"/>
          </a:ln>
        </p:spPr>
      </p:sp>
      <p:pic>
        <p:nvPicPr>
          <p:cNvPr id="11" name="Image 4" descr="preencoded.png">    </p:cNvPr>
          <p:cNvPicPr>
            <a:picLocks noChangeAspect="1"/>
          </p:cNvPicPr>
          <p:nvPr/>
        </p:nvPicPr>
        <p:blipFill>
          <a:blip r:embed="rId5"/>
          <a:stretch>
            <a:fillRect/>
          </a:stretch>
        </p:blipFill>
        <p:spPr>
          <a:xfrm>
            <a:off x="4490011" y="4394200"/>
            <a:ext cx="1016127" cy="1016000"/>
          </a:xfrm>
          <a:prstGeom prst="rect">
            <a:avLst/>
          </a:prstGeom>
        </p:spPr>
      </p:pic>
      <p:pic>
        <p:nvPicPr>
          <p:cNvPr id="12" name="Image 5" descr="preencoded.png">    </p:cNvPr>
          <p:cNvPicPr>
            <a:picLocks noChangeAspect="1"/>
          </p:cNvPicPr>
          <p:nvPr/>
        </p:nvPicPr>
        <p:blipFill>
          <a:blip r:embed="rId6"/>
          <a:stretch>
            <a:fillRect/>
          </a:stretch>
        </p:blipFill>
        <p:spPr>
          <a:xfrm>
            <a:off x="4640843" y="4545013"/>
            <a:ext cx="714464" cy="714375"/>
          </a:xfrm>
          <a:prstGeom prst="rect">
            <a:avLst/>
          </a:prstGeom>
        </p:spPr>
      </p:pic>
      <p:sp>
        <p:nvSpPr>
          <p:cNvPr id="13" name="Text 5"/>
          <p:cNvSpPr/>
          <p:nvPr/>
        </p:nvSpPr>
        <p:spPr>
          <a:xfrm>
            <a:off x="3905738" y="6019800"/>
            <a:ext cx="2184673" cy="1079500"/>
          </a:xfrm>
          <a:prstGeom prst="rect">
            <a:avLst/>
          </a:prstGeom>
          <a:noFill/>
          <a:ln/>
        </p:spPr>
        <p:txBody>
          <a:bodyPr wrap="square" lIns="0" tIns="0" rIns="0" bIns="0" rtlCol="0" anchor="t"/>
          <a:lstStyle/>
          <a:p>
            <a:pPr algn="ctr"/>
            <a:r>
              <a:rPr lang="en-US" sz="4800" dirty="0">
                <a:solidFill>
                  <a:srgbClr val="1E1E1E">
                    <a:alpha val="100000"/>
                  </a:srgbClr>
                </a:solidFill>
                <a:latin typeface="Jost Bold" pitchFamily="34" charset="0"/>
                <a:ea typeface="Jost Bold" pitchFamily="34" charset="-122"/>
                <a:cs typeface="Jost Bold" pitchFamily="34" charset="-120"/>
              </a:rPr>
              <a:t>Leader</a:t>
            </a:r>
            <a:endParaRPr lang="en-US" sz="4800" dirty="0"/>
          </a:p>
        </p:txBody>
      </p:sp>
      <p:sp>
        <p:nvSpPr>
          <p:cNvPr id="14" name="Text 6"/>
          <p:cNvSpPr/>
          <p:nvPr/>
        </p:nvSpPr>
        <p:spPr>
          <a:xfrm>
            <a:off x="2235479" y="7200900"/>
            <a:ext cx="5660674" cy="4047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Access to the entry-level dungeons.</a:t>
            </a:r>
            <a:endParaRPr lang="en-US" sz="3200" dirty="0"/>
          </a:p>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A limited number of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Ability to form a small party with fellow adventurers.</a:t>
            </a:r>
            <a:endParaRPr lang="en-US" sz="3200" dirty="0"/>
          </a:p>
        </p:txBody>
      </p:sp>
      <p:sp>
        <p:nvSpPr>
          <p:cNvPr id="15" name="Shape 7"/>
          <p:cNvSpPr/>
          <p:nvPr/>
        </p:nvSpPr>
        <p:spPr>
          <a:xfrm>
            <a:off x="8980022" y="3632200"/>
            <a:ext cx="6439705" cy="7937500"/>
          </a:xfrm>
          <a:prstGeom prst="roundRect">
            <a:avLst>
              <a:gd name="adj" fmla="val 8662"/>
            </a:avLst>
          </a:prstGeom>
          <a:solidFill>
            <a:srgbClr val="FFFFFF">
              <a:alpha val="100000"/>
            </a:srgbClr>
          </a:solidFill>
          <a:ln w="50800">
            <a:solidFill>
              <a:srgbClr val="272727"/>
            </a:solidFill>
            <a:prstDash val="solid"/>
          </a:ln>
        </p:spPr>
      </p:sp>
      <p:sp>
        <p:nvSpPr>
          <p:cNvPr id="16" name="Shape 8"/>
          <p:cNvSpPr/>
          <p:nvPr/>
        </p:nvSpPr>
        <p:spPr>
          <a:xfrm>
            <a:off x="11386973" y="4089400"/>
            <a:ext cx="1625803" cy="1625600"/>
          </a:xfrm>
          <a:prstGeom prst="roundRect">
            <a:avLst>
              <a:gd name="adj" fmla="val 78188"/>
            </a:avLst>
          </a:prstGeom>
          <a:solidFill>
            <a:srgbClr val="FFFFFF">
              <a:alpha val="100000"/>
            </a:srgbClr>
          </a:solidFill>
          <a:ln w="50800">
            <a:solidFill>
              <a:srgbClr val="272727"/>
            </a:solidFill>
            <a:prstDash val="solid"/>
          </a:ln>
        </p:spPr>
      </p:sp>
      <p:pic>
        <p:nvPicPr>
          <p:cNvPr id="17" name="Image 6" descr="preencoded.png">    </p:cNvPr>
          <p:cNvPicPr>
            <a:picLocks noChangeAspect="1"/>
          </p:cNvPicPr>
          <p:nvPr/>
        </p:nvPicPr>
        <p:blipFill>
          <a:blip r:embed="rId7"/>
          <a:stretch>
            <a:fillRect/>
          </a:stretch>
        </p:blipFill>
        <p:spPr>
          <a:xfrm>
            <a:off x="11691811" y="4394200"/>
            <a:ext cx="1016127" cy="1016000"/>
          </a:xfrm>
          <a:prstGeom prst="rect">
            <a:avLst/>
          </a:prstGeom>
        </p:spPr>
      </p:pic>
      <p:pic>
        <p:nvPicPr>
          <p:cNvPr id="18" name="Image 7" descr="preencoded.png">    </p:cNvPr>
          <p:cNvPicPr>
            <a:picLocks noChangeAspect="1"/>
          </p:cNvPicPr>
          <p:nvPr/>
        </p:nvPicPr>
        <p:blipFill>
          <a:blip r:embed="rId8"/>
          <a:stretch>
            <a:fillRect/>
          </a:stretch>
        </p:blipFill>
        <p:spPr>
          <a:xfrm>
            <a:off x="11815354" y="4505325"/>
            <a:ext cx="769041" cy="781844"/>
          </a:xfrm>
          <a:prstGeom prst="rect">
            <a:avLst/>
          </a:prstGeom>
        </p:spPr>
      </p:pic>
      <p:sp>
        <p:nvSpPr>
          <p:cNvPr id="19" name="Text 9"/>
          <p:cNvSpPr/>
          <p:nvPr/>
        </p:nvSpPr>
        <p:spPr>
          <a:xfrm>
            <a:off x="10834454" y="6019800"/>
            <a:ext cx="2730841" cy="1079500"/>
          </a:xfrm>
          <a:prstGeom prst="rect">
            <a:avLst/>
          </a:prstGeom>
          <a:noFill/>
          <a:ln/>
        </p:spPr>
        <p:txBody>
          <a:bodyPr wrap="square" lIns="0" tIns="0" rIns="0" bIns="0" rtlCol="0" anchor="t"/>
          <a:lstStyle/>
          <a:p>
            <a:pPr algn="ctr"/>
            <a:r>
              <a:rPr lang="en-US" sz="4800" dirty="0">
                <a:solidFill>
                  <a:srgbClr val="1E1E1E">
                    <a:alpha val="100000"/>
                  </a:srgbClr>
                </a:solidFill>
                <a:latin typeface="Jost Bold" pitchFamily="34" charset="0"/>
                <a:ea typeface="Jost Bold" pitchFamily="34" charset="-122"/>
                <a:cs typeface="Jost Bold" pitchFamily="34" charset="-120"/>
              </a:rPr>
              <a:t>Manager</a:t>
            </a:r>
            <a:endParaRPr lang="en-US" sz="4800" dirty="0"/>
          </a:p>
        </p:txBody>
      </p:sp>
      <p:sp>
        <p:nvSpPr>
          <p:cNvPr id="20" name="Text 10"/>
          <p:cNvSpPr/>
          <p:nvPr/>
        </p:nvSpPr>
        <p:spPr>
          <a:xfrm>
            <a:off x="9437280" y="7200900"/>
            <a:ext cx="5660674" cy="4047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Access to the intermediate and advanced dungeons.</a:t>
            </a:r>
            <a:endParaRPr lang="en-US" sz="3200" dirty="0"/>
          </a:p>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A greater number of quests and battles</a:t>
            </a:r>
            <a:endParaRPr lang="en-US" sz="3200" dirty="0"/>
          </a:p>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Ability to form larger parties with fellow adventurers.</a:t>
            </a:r>
            <a:endParaRPr lang="en-US" sz="3200" dirty="0"/>
          </a:p>
        </p:txBody>
      </p:sp>
      <p:sp>
        <p:nvSpPr>
          <p:cNvPr id="21" name="Shape 11"/>
          <p:cNvSpPr/>
          <p:nvPr/>
        </p:nvSpPr>
        <p:spPr>
          <a:xfrm>
            <a:off x="16181822" y="3632200"/>
            <a:ext cx="6439705" cy="7937500"/>
          </a:xfrm>
          <a:prstGeom prst="roundRect">
            <a:avLst>
              <a:gd name="adj" fmla="val 8662"/>
            </a:avLst>
          </a:prstGeom>
          <a:solidFill>
            <a:srgbClr val="FFFFFF">
              <a:alpha val="100000"/>
            </a:srgbClr>
          </a:solidFill>
          <a:ln w="50800">
            <a:solidFill>
              <a:srgbClr val="272727"/>
            </a:solidFill>
            <a:prstDash val="solid"/>
          </a:ln>
        </p:spPr>
      </p:sp>
      <p:sp>
        <p:nvSpPr>
          <p:cNvPr id="22" name="Shape 12"/>
          <p:cNvSpPr/>
          <p:nvPr/>
        </p:nvSpPr>
        <p:spPr>
          <a:xfrm>
            <a:off x="18588773" y="4089400"/>
            <a:ext cx="1625803" cy="1625600"/>
          </a:xfrm>
          <a:prstGeom prst="roundRect">
            <a:avLst>
              <a:gd name="adj" fmla="val 78188"/>
            </a:avLst>
          </a:prstGeom>
          <a:solidFill>
            <a:srgbClr val="FFFFFF">
              <a:alpha val="100000"/>
            </a:srgbClr>
          </a:solidFill>
          <a:ln w="50800">
            <a:solidFill>
              <a:srgbClr val="272727"/>
            </a:solidFill>
            <a:prstDash val="solid"/>
          </a:ln>
        </p:spPr>
      </p:sp>
      <p:pic>
        <p:nvPicPr>
          <p:cNvPr id="23" name="Image 8" descr="preencoded.png">    </p:cNvPr>
          <p:cNvPicPr>
            <a:picLocks noChangeAspect="1"/>
          </p:cNvPicPr>
          <p:nvPr/>
        </p:nvPicPr>
        <p:blipFill>
          <a:blip r:embed="rId9"/>
          <a:stretch>
            <a:fillRect/>
          </a:stretch>
        </p:blipFill>
        <p:spPr>
          <a:xfrm>
            <a:off x="18893611" y="4394200"/>
            <a:ext cx="1016127" cy="1016000"/>
          </a:xfrm>
          <a:prstGeom prst="rect">
            <a:avLst/>
          </a:prstGeom>
        </p:spPr>
      </p:pic>
      <p:pic>
        <p:nvPicPr>
          <p:cNvPr id="24" name="Image 9" descr="preencoded.png">    </p:cNvPr>
          <p:cNvPicPr>
            <a:picLocks noChangeAspect="1"/>
          </p:cNvPicPr>
          <p:nvPr/>
        </p:nvPicPr>
        <p:blipFill>
          <a:blip r:embed="rId10"/>
          <a:stretch>
            <a:fillRect/>
          </a:stretch>
        </p:blipFill>
        <p:spPr>
          <a:xfrm>
            <a:off x="19076197" y="4457700"/>
            <a:ext cx="650956" cy="889000"/>
          </a:xfrm>
          <a:prstGeom prst="rect">
            <a:avLst/>
          </a:prstGeom>
        </p:spPr>
      </p:pic>
      <p:sp>
        <p:nvSpPr>
          <p:cNvPr id="25" name="Text 13"/>
          <p:cNvSpPr/>
          <p:nvPr/>
        </p:nvSpPr>
        <p:spPr>
          <a:xfrm>
            <a:off x="18137867" y="6019800"/>
            <a:ext cx="2527616" cy="1079500"/>
          </a:xfrm>
          <a:prstGeom prst="rect">
            <a:avLst/>
          </a:prstGeom>
          <a:noFill/>
          <a:ln/>
        </p:spPr>
        <p:txBody>
          <a:bodyPr wrap="square" lIns="0" tIns="0" rIns="0" bIns="0" rtlCol="0" anchor="t"/>
          <a:lstStyle/>
          <a:p>
            <a:pPr algn="ctr"/>
            <a:r>
              <a:rPr lang="en-US" sz="4800" dirty="0">
                <a:solidFill>
                  <a:srgbClr val="1E1E1E">
                    <a:alpha val="100000"/>
                  </a:srgbClr>
                </a:solidFill>
                <a:latin typeface="Jost Bold" pitchFamily="34" charset="0"/>
                <a:ea typeface="Jost Bold" pitchFamily="34" charset="-122"/>
                <a:cs typeface="Jost Bold" pitchFamily="34" charset="-120"/>
              </a:rPr>
              <a:t>Director</a:t>
            </a:r>
            <a:endParaRPr lang="en-US" sz="4800" dirty="0"/>
          </a:p>
        </p:txBody>
      </p:sp>
      <p:sp>
        <p:nvSpPr>
          <p:cNvPr id="26" name="Text 14"/>
          <p:cNvSpPr/>
          <p:nvPr/>
        </p:nvSpPr>
        <p:spPr>
          <a:xfrm>
            <a:off x="16639080" y="7200900"/>
            <a:ext cx="5660674" cy="4047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Access to the most challenging dungeons.</a:t>
            </a:r>
            <a:endParaRPr lang="en-US" sz="3200" dirty="0"/>
          </a:p>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Unlimited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The ability to form the largest parties.</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722140" y="11861800"/>
            <a:ext cx="3241237" cy="1172691"/>
          </a:xfrm>
          <a:prstGeom prst="rect">
            <a:avLst/>
          </a:prstGeom>
        </p:spPr>
      </p:pic>
      <p:pic>
        <p:nvPicPr>
          <p:cNvPr id="3" name="Image 1" descr="preencoded.png">    </p:cNvPr>
          <p:cNvPicPr>
            <a:picLocks noChangeAspect="1"/>
          </p:cNvPicPr>
          <p:nvPr/>
        </p:nvPicPr>
        <p:blipFill>
          <a:blip r:embed="rId2"/>
          <a:stretch>
            <a:fillRect/>
          </a:stretch>
        </p:blipFill>
        <p:spPr>
          <a:xfrm>
            <a:off x="2184673" y="2628900"/>
            <a:ext cx="2298987" cy="2298700"/>
          </a:xfrm>
          <a:prstGeom prst="rect">
            <a:avLst/>
          </a:prstGeom>
        </p:spPr>
      </p:pic>
      <p:pic>
        <p:nvPicPr>
          <p:cNvPr id="4" name="Image 2" descr="preencoded.png">    </p:cNvPr>
          <p:cNvPicPr>
            <a:picLocks noChangeAspect="1"/>
          </p:cNvPicPr>
          <p:nvPr/>
        </p:nvPicPr>
        <p:blipFill>
          <a:blip r:embed="rId3"/>
          <a:stretch>
            <a:fillRect/>
          </a:stretch>
        </p:blipFill>
        <p:spPr>
          <a:xfrm>
            <a:off x="939917" y="4114800"/>
            <a:ext cx="812902" cy="812800"/>
          </a:xfrm>
          <a:prstGeom prst="rect">
            <a:avLst/>
          </a:prstGeom>
        </p:spPr>
      </p:pic>
      <p:pic>
        <p:nvPicPr>
          <p:cNvPr id="5" name="Image 3" descr="preencoded.png">    </p:cNvPr>
          <p:cNvPicPr>
            <a:picLocks noChangeAspect="1"/>
          </p:cNvPicPr>
          <p:nvPr/>
        </p:nvPicPr>
        <p:blipFill>
          <a:blip r:embed="rId4"/>
          <a:stretch>
            <a:fillRect/>
          </a:stretch>
        </p:blipFill>
        <p:spPr>
          <a:xfrm>
            <a:off x="330241" y="990600"/>
            <a:ext cx="2857857" cy="8255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8" name="Image 5" descr="preencoded.png">    </p:cNvPr>
          <p:cNvPicPr>
            <a:picLocks noChangeAspect="1"/>
          </p:cNvPicPr>
          <p:nvPr/>
        </p:nvPicPr>
        <p:blipFill>
          <a:blip r:embed="rId6"/>
          <a:stretch>
            <a:fillRect/>
          </a:stretch>
        </p:blipFill>
        <p:spPr>
          <a:xfrm>
            <a:off x="381048" y="3416300"/>
            <a:ext cx="23637654" cy="7962900"/>
          </a:xfrm>
          <a:prstGeom prst="rect">
            <a:avLst/>
          </a:prstGeom>
        </p:spPr>
      </p:pic>
      <p:sp>
        <p:nvSpPr>
          <p:cNvPr id="9" name="Shape 1"/>
          <p:cNvSpPr/>
          <p:nvPr/>
        </p:nvSpPr>
        <p:spPr>
          <a:xfrm>
            <a:off x="381048" y="3587750"/>
            <a:ext cx="5347368" cy="7620000"/>
          </a:xfrm>
          <a:prstGeom prst="roundRect">
            <a:avLst>
              <a:gd name="adj" fmla="val 10431"/>
            </a:avLst>
          </a:prstGeom>
          <a:solidFill>
            <a:srgbClr val="FFFFFF">
              <a:alpha val="100000"/>
            </a:srgbClr>
          </a:solidFill>
          <a:ln w="50800">
            <a:solidFill>
              <a:srgbClr val="0E0E0E"/>
            </a:solidFill>
            <a:prstDash val="solid"/>
          </a:ln>
        </p:spPr>
      </p:sp>
      <p:sp>
        <p:nvSpPr>
          <p:cNvPr id="10" name="Shape 2"/>
          <p:cNvSpPr/>
          <p:nvPr/>
        </p:nvSpPr>
        <p:spPr>
          <a:xfrm>
            <a:off x="685886" y="4146550"/>
            <a:ext cx="4737692" cy="6502400"/>
          </a:xfrm>
          <a:prstGeom prst="rect">
            <a:avLst/>
          </a:prstGeom>
          <a:noFill/>
          <a:ln/>
        </p:spPr>
      </p:sp>
      <p:sp>
        <p:nvSpPr>
          <p:cNvPr id="11" name="Shape 3"/>
          <p:cNvSpPr/>
          <p:nvPr/>
        </p:nvSpPr>
        <p:spPr>
          <a:xfrm>
            <a:off x="685886" y="4146550"/>
            <a:ext cx="4737692" cy="2032000"/>
          </a:xfrm>
          <a:prstGeom prst="rect">
            <a:avLst/>
          </a:prstGeom>
          <a:noFill/>
          <a:ln/>
        </p:spPr>
      </p:sp>
      <p:sp>
        <p:nvSpPr>
          <p:cNvPr id="12" name="Shape 4"/>
          <p:cNvSpPr/>
          <p:nvPr/>
        </p:nvSpPr>
        <p:spPr>
          <a:xfrm>
            <a:off x="685886" y="4146550"/>
            <a:ext cx="4737692" cy="2032000"/>
          </a:xfrm>
          <a:prstGeom prst="rect">
            <a:avLst/>
          </a:prstGeom>
          <a:noFill/>
          <a:ln/>
        </p:spPr>
      </p:sp>
      <p:sp>
        <p:nvSpPr>
          <p:cNvPr id="13" name="Text 5"/>
          <p:cNvSpPr/>
          <p:nvPr/>
        </p:nvSpPr>
        <p:spPr>
          <a:xfrm>
            <a:off x="609676" y="4146550"/>
            <a:ext cx="4890111" cy="812800"/>
          </a:xfrm>
          <a:prstGeom prst="rect">
            <a:avLst/>
          </a:prstGeom>
          <a:noFill/>
          <a:ln/>
        </p:spPr>
        <p:txBody>
          <a:bodyPr wrap="square" lIns="0" tIns="0" rIns="0" bIns="0" rtlCol="0" anchor="t"/>
          <a:lstStyle/>
          <a:p>
            <a:pPr algn="ctr"/>
            <a:r>
              <a:rPr lang="en-US" sz="3600" dirty="0">
                <a:solidFill>
                  <a:srgbClr val="0E0E0E">
                    <a:alpha val="100000"/>
                  </a:srgbClr>
                </a:solidFill>
                <a:latin typeface="Jost Bold" pitchFamily="34" charset="0"/>
                <a:ea typeface="Jost Bold" pitchFamily="34" charset="-122"/>
                <a:cs typeface="Jost Bold" pitchFamily="34" charset="-120"/>
              </a:rPr>
              <a:t>Eclipse</a:t>
            </a:r>
            <a:endParaRPr lang="en-US" sz="3600" dirty="0"/>
          </a:p>
        </p:txBody>
      </p:sp>
      <p:sp>
        <p:nvSpPr>
          <p:cNvPr id="14" name="Text 6"/>
          <p:cNvSpPr/>
          <p:nvPr/>
        </p:nvSpPr>
        <p:spPr>
          <a:xfrm>
            <a:off x="618144" y="5010150"/>
            <a:ext cx="4873176" cy="130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Rare event causes unpredictable magic.</a:t>
            </a:r>
            <a:endParaRPr lang="en-US" sz="3200" dirty="0"/>
          </a:p>
        </p:txBody>
      </p:sp>
      <p:pic>
        <p:nvPicPr>
          <p:cNvPr id="15" name="Image 6" descr="preencoded.png">    </p:cNvPr>
          <p:cNvPicPr>
            <a:picLocks noChangeAspect="1"/>
          </p:cNvPicPr>
          <p:nvPr/>
        </p:nvPicPr>
        <p:blipFill>
          <a:blip r:embed="rId7"/>
          <a:stretch>
            <a:fillRect/>
          </a:stretch>
        </p:blipFill>
        <p:spPr>
          <a:xfrm>
            <a:off x="2241830" y="6584950"/>
            <a:ext cx="1625803" cy="1625600"/>
          </a:xfrm>
          <a:prstGeom prst="rect">
            <a:avLst/>
          </a:prstGeom>
        </p:spPr>
      </p:pic>
      <p:pic>
        <p:nvPicPr>
          <p:cNvPr id="16" name="Image 7" descr="preencoded.png">    </p:cNvPr>
          <p:cNvPicPr>
            <a:picLocks noChangeAspect="1"/>
          </p:cNvPicPr>
          <p:nvPr/>
        </p:nvPicPr>
        <p:blipFill>
          <a:blip r:embed="rId8"/>
          <a:stretch>
            <a:fillRect/>
          </a:stretch>
        </p:blipFill>
        <p:spPr>
          <a:xfrm>
            <a:off x="2326518" y="6669633"/>
            <a:ext cx="1456422" cy="1456246"/>
          </a:xfrm>
          <a:prstGeom prst="rect">
            <a:avLst/>
          </a:prstGeom>
        </p:spPr>
      </p:pic>
      <p:sp>
        <p:nvSpPr>
          <p:cNvPr id="17" name="Shape 7"/>
          <p:cNvSpPr/>
          <p:nvPr/>
        </p:nvSpPr>
        <p:spPr>
          <a:xfrm>
            <a:off x="685886" y="8616950"/>
            <a:ext cx="4737692" cy="2032000"/>
          </a:xfrm>
          <a:prstGeom prst="rect">
            <a:avLst/>
          </a:prstGeom>
          <a:noFill/>
          <a:ln/>
        </p:spPr>
      </p:sp>
      <p:sp>
        <p:nvSpPr>
          <p:cNvPr id="18" name="Shape 8"/>
          <p:cNvSpPr/>
          <p:nvPr/>
        </p:nvSpPr>
        <p:spPr>
          <a:xfrm>
            <a:off x="685886" y="8616950"/>
            <a:ext cx="4737692" cy="2032000"/>
          </a:xfrm>
          <a:prstGeom prst="rect">
            <a:avLst/>
          </a:prstGeom>
          <a:noFill/>
          <a:ln/>
        </p:spPr>
      </p:sp>
      <p:sp>
        <p:nvSpPr>
          <p:cNvPr id="19" name="Text 9"/>
          <p:cNvSpPr/>
          <p:nvPr/>
        </p:nvSpPr>
        <p:spPr>
          <a:xfrm>
            <a:off x="609676" y="8616950"/>
            <a:ext cx="4890111" cy="812800"/>
          </a:xfrm>
          <a:prstGeom prst="rect">
            <a:avLst/>
          </a:prstGeom>
          <a:noFill/>
          <a:ln/>
        </p:spPr>
        <p:txBody>
          <a:bodyPr wrap="square" lIns="0" tIns="0" rIns="0" bIns="0" rtlCol="0" anchor="t"/>
          <a:lstStyle/>
          <a:p>
            <a:pPr algn="ctr"/>
            <a:r>
              <a:rPr lang="en-US" sz="3600" dirty="0">
                <a:solidFill>
                  <a:srgbClr val="0E0E0E">
                    <a:alpha val="100000"/>
                  </a:srgbClr>
                </a:solidFill>
                <a:latin typeface="Jost Bold" pitchFamily="34" charset="0"/>
                <a:ea typeface="Jost Bold" pitchFamily="34" charset="-122"/>
                <a:cs typeface="Jost Bold" pitchFamily="34" charset="-120"/>
              </a:rPr>
              <a:t>Quest</a:t>
            </a:r>
            <a:endParaRPr lang="en-US" sz="3600" dirty="0"/>
          </a:p>
        </p:txBody>
      </p:sp>
      <p:sp>
        <p:nvSpPr>
          <p:cNvPr id="20" name="Text 10"/>
          <p:cNvSpPr/>
          <p:nvPr/>
        </p:nvSpPr>
        <p:spPr>
          <a:xfrm>
            <a:off x="618144" y="9480550"/>
            <a:ext cx="4873176" cy="130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Adventurers seek immortal artifact.</a:t>
            </a:r>
            <a:endParaRPr lang="en-US" sz="3200" dirty="0"/>
          </a:p>
        </p:txBody>
      </p:sp>
      <p:sp>
        <p:nvSpPr>
          <p:cNvPr id="21" name="Shape 11"/>
          <p:cNvSpPr/>
          <p:nvPr/>
        </p:nvSpPr>
        <p:spPr>
          <a:xfrm>
            <a:off x="6477810" y="3587750"/>
            <a:ext cx="5347368" cy="7620000"/>
          </a:xfrm>
          <a:prstGeom prst="roundRect">
            <a:avLst>
              <a:gd name="adj" fmla="val 10431"/>
            </a:avLst>
          </a:prstGeom>
          <a:solidFill>
            <a:srgbClr val="FFFFFF">
              <a:alpha val="100000"/>
            </a:srgbClr>
          </a:solidFill>
          <a:ln w="50800">
            <a:solidFill>
              <a:srgbClr val="0E0E0E"/>
            </a:solidFill>
            <a:prstDash val="solid"/>
          </a:ln>
        </p:spPr>
      </p:sp>
      <p:sp>
        <p:nvSpPr>
          <p:cNvPr id="22" name="Shape 12"/>
          <p:cNvSpPr/>
          <p:nvPr/>
        </p:nvSpPr>
        <p:spPr>
          <a:xfrm>
            <a:off x="6782648" y="4146550"/>
            <a:ext cx="4737692" cy="6502400"/>
          </a:xfrm>
          <a:prstGeom prst="rect">
            <a:avLst/>
          </a:prstGeom>
          <a:noFill/>
          <a:ln/>
        </p:spPr>
      </p:sp>
      <p:sp>
        <p:nvSpPr>
          <p:cNvPr id="23" name="Shape 13"/>
          <p:cNvSpPr/>
          <p:nvPr/>
        </p:nvSpPr>
        <p:spPr>
          <a:xfrm>
            <a:off x="6782648" y="4146550"/>
            <a:ext cx="4737692" cy="2032000"/>
          </a:xfrm>
          <a:prstGeom prst="rect">
            <a:avLst/>
          </a:prstGeom>
          <a:noFill/>
          <a:ln/>
        </p:spPr>
      </p:sp>
      <p:sp>
        <p:nvSpPr>
          <p:cNvPr id="24" name="Shape 14"/>
          <p:cNvSpPr/>
          <p:nvPr/>
        </p:nvSpPr>
        <p:spPr>
          <a:xfrm>
            <a:off x="6782648" y="4146550"/>
            <a:ext cx="4737692" cy="2032000"/>
          </a:xfrm>
          <a:prstGeom prst="rect">
            <a:avLst/>
          </a:prstGeom>
          <a:noFill/>
          <a:ln/>
        </p:spPr>
      </p:sp>
      <p:sp>
        <p:nvSpPr>
          <p:cNvPr id="25" name="Text 15"/>
          <p:cNvSpPr/>
          <p:nvPr/>
        </p:nvSpPr>
        <p:spPr>
          <a:xfrm>
            <a:off x="6706438" y="4146550"/>
            <a:ext cx="4890111" cy="812800"/>
          </a:xfrm>
          <a:prstGeom prst="rect">
            <a:avLst/>
          </a:prstGeom>
          <a:noFill/>
          <a:ln/>
        </p:spPr>
        <p:txBody>
          <a:bodyPr wrap="square" lIns="0" tIns="0" rIns="0" bIns="0" rtlCol="0" anchor="t"/>
          <a:lstStyle/>
          <a:p>
            <a:pPr algn="ctr"/>
            <a:r>
              <a:rPr lang="en-US" sz="3600" dirty="0">
                <a:solidFill>
                  <a:srgbClr val="0E0E0E">
                    <a:alpha val="100000"/>
                  </a:srgbClr>
                </a:solidFill>
                <a:latin typeface="Jost Bold" pitchFamily="34" charset="0"/>
                <a:ea typeface="Jost Bold" pitchFamily="34" charset="-122"/>
                <a:cs typeface="Jost Bold" pitchFamily="34" charset="-120"/>
              </a:rPr>
              <a:t>Eclipse</a:t>
            </a:r>
            <a:endParaRPr lang="en-US" sz="3600" dirty="0"/>
          </a:p>
        </p:txBody>
      </p:sp>
      <p:sp>
        <p:nvSpPr>
          <p:cNvPr id="26" name="Text 16"/>
          <p:cNvSpPr/>
          <p:nvPr/>
        </p:nvSpPr>
        <p:spPr>
          <a:xfrm>
            <a:off x="6714906" y="5010150"/>
            <a:ext cx="4873176" cy="130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Rare event causes unpredictable magic.</a:t>
            </a:r>
            <a:endParaRPr lang="en-US" sz="3200" dirty="0"/>
          </a:p>
        </p:txBody>
      </p:sp>
      <p:pic>
        <p:nvPicPr>
          <p:cNvPr id="27" name="Image 8" descr="preencoded.png">    </p:cNvPr>
          <p:cNvPicPr>
            <a:picLocks noChangeAspect="1"/>
          </p:cNvPicPr>
          <p:nvPr/>
        </p:nvPicPr>
        <p:blipFill>
          <a:blip r:embed="rId9"/>
          <a:stretch>
            <a:fillRect/>
          </a:stretch>
        </p:blipFill>
        <p:spPr>
          <a:xfrm>
            <a:off x="8338592" y="6584950"/>
            <a:ext cx="1625803" cy="1625600"/>
          </a:xfrm>
          <a:prstGeom prst="rect">
            <a:avLst/>
          </a:prstGeom>
        </p:spPr>
      </p:pic>
      <p:pic>
        <p:nvPicPr>
          <p:cNvPr id="28" name="Image 9" descr="preencoded.png">    </p:cNvPr>
          <p:cNvPicPr>
            <a:picLocks noChangeAspect="1"/>
          </p:cNvPicPr>
          <p:nvPr/>
        </p:nvPicPr>
        <p:blipFill>
          <a:blip r:embed="rId10"/>
          <a:stretch>
            <a:fillRect/>
          </a:stretch>
        </p:blipFill>
        <p:spPr>
          <a:xfrm>
            <a:off x="8541818" y="6788150"/>
            <a:ext cx="1192256" cy="1190414"/>
          </a:xfrm>
          <a:prstGeom prst="rect">
            <a:avLst/>
          </a:prstGeom>
        </p:spPr>
      </p:pic>
      <p:sp>
        <p:nvSpPr>
          <p:cNvPr id="29" name="Shape 17"/>
          <p:cNvSpPr/>
          <p:nvPr/>
        </p:nvSpPr>
        <p:spPr>
          <a:xfrm>
            <a:off x="6782648" y="8616950"/>
            <a:ext cx="4737692" cy="2032000"/>
          </a:xfrm>
          <a:prstGeom prst="rect">
            <a:avLst/>
          </a:prstGeom>
          <a:noFill/>
          <a:ln/>
        </p:spPr>
      </p:sp>
      <p:sp>
        <p:nvSpPr>
          <p:cNvPr id="30" name="Shape 18"/>
          <p:cNvSpPr/>
          <p:nvPr/>
        </p:nvSpPr>
        <p:spPr>
          <a:xfrm>
            <a:off x="6782648" y="8616950"/>
            <a:ext cx="4737692" cy="2032000"/>
          </a:xfrm>
          <a:prstGeom prst="rect">
            <a:avLst/>
          </a:prstGeom>
          <a:noFill/>
          <a:ln/>
        </p:spPr>
      </p:sp>
      <p:sp>
        <p:nvSpPr>
          <p:cNvPr id="31" name="Text 19"/>
          <p:cNvSpPr/>
          <p:nvPr/>
        </p:nvSpPr>
        <p:spPr>
          <a:xfrm>
            <a:off x="6706438" y="8616950"/>
            <a:ext cx="4890111" cy="812800"/>
          </a:xfrm>
          <a:prstGeom prst="rect">
            <a:avLst/>
          </a:prstGeom>
          <a:noFill/>
          <a:ln/>
        </p:spPr>
        <p:txBody>
          <a:bodyPr wrap="square" lIns="0" tIns="0" rIns="0" bIns="0" rtlCol="0" anchor="t"/>
          <a:lstStyle/>
          <a:p>
            <a:pPr algn="ctr"/>
            <a:r>
              <a:rPr lang="en-US" sz="3600" dirty="0">
                <a:solidFill>
                  <a:srgbClr val="0E0E0E">
                    <a:alpha val="100000"/>
                  </a:srgbClr>
                </a:solidFill>
                <a:latin typeface="Jost Bold" pitchFamily="34" charset="0"/>
                <a:ea typeface="Jost Bold" pitchFamily="34" charset="-122"/>
                <a:cs typeface="Jost Bold" pitchFamily="34" charset="-120"/>
              </a:rPr>
              <a:t>Quest</a:t>
            </a:r>
            <a:endParaRPr lang="en-US" sz="3600" dirty="0"/>
          </a:p>
        </p:txBody>
      </p:sp>
      <p:sp>
        <p:nvSpPr>
          <p:cNvPr id="32" name="Text 20"/>
          <p:cNvSpPr/>
          <p:nvPr/>
        </p:nvSpPr>
        <p:spPr>
          <a:xfrm>
            <a:off x="6714906" y="9480550"/>
            <a:ext cx="4873176" cy="130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Adventurers seek immortal artifact.</a:t>
            </a:r>
            <a:endParaRPr lang="en-US" sz="3200" dirty="0"/>
          </a:p>
        </p:txBody>
      </p:sp>
      <p:sp>
        <p:nvSpPr>
          <p:cNvPr id="33" name="Shape 21"/>
          <p:cNvSpPr/>
          <p:nvPr/>
        </p:nvSpPr>
        <p:spPr>
          <a:xfrm>
            <a:off x="12574572" y="3587750"/>
            <a:ext cx="5347368" cy="7620000"/>
          </a:xfrm>
          <a:prstGeom prst="roundRect">
            <a:avLst>
              <a:gd name="adj" fmla="val 10431"/>
            </a:avLst>
          </a:prstGeom>
          <a:solidFill>
            <a:srgbClr val="FFFFFF">
              <a:alpha val="100000"/>
            </a:srgbClr>
          </a:solidFill>
          <a:ln w="50800">
            <a:solidFill>
              <a:srgbClr val="0E0E0E"/>
            </a:solidFill>
            <a:prstDash val="solid"/>
          </a:ln>
        </p:spPr>
      </p:sp>
      <p:sp>
        <p:nvSpPr>
          <p:cNvPr id="34" name="Shape 22"/>
          <p:cNvSpPr/>
          <p:nvPr/>
        </p:nvSpPr>
        <p:spPr>
          <a:xfrm>
            <a:off x="12879410" y="4146550"/>
            <a:ext cx="4737692" cy="6502400"/>
          </a:xfrm>
          <a:prstGeom prst="rect">
            <a:avLst/>
          </a:prstGeom>
          <a:noFill/>
          <a:ln/>
        </p:spPr>
      </p:sp>
      <p:sp>
        <p:nvSpPr>
          <p:cNvPr id="35" name="Shape 23"/>
          <p:cNvSpPr/>
          <p:nvPr/>
        </p:nvSpPr>
        <p:spPr>
          <a:xfrm>
            <a:off x="12879410" y="4146550"/>
            <a:ext cx="4737692" cy="2032000"/>
          </a:xfrm>
          <a:prstGeom prst="rect">
            <a:avLst/>
          </a:prstGeom>
          <a:noFill/>
          <a:ln/>
        </p:spPr>
      </p:sp>
      <p:sp>
        <p:nvSpPr>
          <p:cNvPr id="36" name="Shape 24"/>
          <p:cNvSpPr/>
          <p:nvPr/>
        </p:nvSpPr>
        <p:spPr>
          <a:xfrm>
            <a:off x="12879410" y="4146550"/>
            <a:ext cx="4737692" cy="2032000"/>
          </a:xfrm>
          <a:prstGeom prst="rect">
            <a:avLst/>
          </a:prstGeom>
          <a:noFill/>
          <a:ln/>
        </p:spPr>
      </p:sp>
      <p:sp>
        <p:nvSpPr>
          <p:cNvPr id="37" name="Text 25"/>
          <p:cNvSpPr/>
          <p:nvPr/>
        </p:nvSpPr>
        <p:spPr>
          <a:xfrm>
            <a:off x="12803200" y="4146550"/>
            <a:ext cx="4890111" cy="812800"/>
          </a:xfrm>
          <a:prstGeom prst="rect">
            <a:avLst/>
          </a:prstGeom>
          <a:noFill/>
          <a:ln/>
        </p:spPr>
        <p:txBody>
          <a:bodyPr wrap="square" lIns="0" tIns="0" rIns="0" bIns="0" rtlCol="0" anchor="t"/>
          <a:lstStyle/>
          <a:p>
            <a:pPr algn="ctr"/>
            <a:r>
              <a:rPr lang="en-US" sz="3600" dirty="0">
                <a:solidFill>
                  <a:srgbClr val="0E0E0E">
                    <a:alpha val="100000"/>
                  </a:srgbClr>
                </a:solidFill>
                <a:latin typeface="Jost Bold" pitchFamily="34" charset="0"/>
                <a:ea typeface="Jost Bold" pitchFamily="34" charset="-122"/>
                <a:cs typeface="Jost Bold" pitchFamily="34" charset="-120"/>
              </a:rPr>
              <a:t>Eclipse</a:t>
            </a:r>
            <a:endParaRPr lang="en-US" sz="3600" dirty="0"/>
          </a:p>
        </p:txBody>
      </p:sp>
      <p:sp>
        <p:nvSpPr>
          <p:cNvPr id="38" name="Text 26"/>
          <p:cNvSpPr/>
          <p:nvPr/>
        </p:nvSpPr>
        <p:spPr>
          <a:xfrm>
            <a:off x="12811668" y="5010150"/>
            <a:ext cx="4873176" cy="130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Rare event causes unpredictable magic.</a:t>
            </a:r>
            <a:endParaRPr lang="en-US" sz="3200" dirty="0"/>
          </a:p>
        </p:txBody>
      </p:sp>
      <p:pic>
        <p:nvPicPr>
          <p:cNvPr id="39" name="Image 10" descr="preencoded.png">    </p:cNvPr>
          <p:cNvPicPr>
            <a:picLocks noChangeAspect="1"/>
          </p:cNvPicPr>
          <p:nvPr/>
        </p:nvPicPr>
        <p:blipFill>
          <a:blip r:embed="rId11"/>
          <a:stretch>
            <a:fillRect/>
          </a:stretch>
        </p:blipFill>
        <p:spPr>
          <a:xfrm>
            <a:off x="14435354" y="6584950"/>
            <a:ext cx="1625803" cy="1625600"/>
          </a:xfrm>
          <a:prstGeom prst="rect">
            <a:avLst/>
          </a:prstGeom>
        </p:spPr>
      </p:pic>
      <p:pic>
        <p:nvPicPr>
          <p:cNvPr id="40" name="Image 11" descr="preencoded.png">    </p:cNvPr>
          <p:cNvPicPr>
            <a:picLocks noChangeAspect="1"/>
          </p:cNvPicPr>
          <p:nvPr/>
        </p:nvPicPr>
        <p:blipFill>
          <a:blip r:embed="rId12"/>
          <a:stretch>
            <a:fillRect/>
          </a:stretch>
        </p:blipFill>
        <p:spPr>
          <a:xfrm>
            <a:off x="14536942" y="6589713"/>
            <a:ext cx="1519452" cy="1519262"/>
          </a:xfrm>
          <a:prstGeom prst="rect">
            <a:avLst/>
          </a:prstGeom>
        </p:spPr>
      </p:pic>
      <p:sp>
        <p:nvSpPr>
          <p:cNvPr id="41" name="Shape 27"/>
          <p:cNvSpPr/>
          <p:nvPr/>
        </p:nvSpPr>
        <p:spPr>
          <a:xfrm>
            <a:off x="12879410" y="8616950"/>
            <a:ext cx="4737692" cy="2032000"/>
          </a:xfrm>
          <a:prstGeom prst="rect">
            <a:avLst/>
          </a:prstGeom>
          <a:noFill/>
          <a:ln/>
        </p:spPr>
      </p:sp>
      <p:sp>
        <p:nvSpPr>
          <p:cNvPr id="42" name="Shape 28"/>
          <p:cNvSpPr/>
          <p:nvPr/>
        </p:nvSpPr>
        <p:spPr>
          <a:xfrm>
            <a:off x="12879410" y="8616950"/>
            <a:ext cx="4737692" cy="2032000"/>
          </a:xfrm>
          <a:prstGeom prst="rect">
            <a:avLst/>
          </a:prstGeom>
          <a:noFill/>
          <a:ln/>
        </p:spPr>
      </p:sp>
      <p:sp>
        <p:nvSpPr>
          <p:cNvPr id="43" name="Text 29"/>
          <p:cNvSpPr/>
          <p:nvPr/>
        </p:nvSpPr>
        <p:spPr>
          <a:xfrm>
            <a:off x="12803200" y="8616950"/>
            <a:ext cx="4890111" cy="812800"/>
          </a:xfrm>
          <a:prstGeom prst="rect">
            <a:avLst/>
          </a:prstGeom>
          <a:noFill/>
          <a:ln/>
        </p:spPr>
        <p:txBody>
          <a:bodyPr wrap="square" lIns="0" tIns="0" rIns="0" bIns="0" rtlCol="0" anchor="t"/>
          <a:lstStyle/>
          <a:p>
            <a:pPr algn="ctr"/>
            <a:r>
              <a:rPr lang="en-US" sz="3600" dirty="0">
                <a:solidFill>
                  <a:srgbClr val="0E0E0E">
                    <a:alpha val="100000"/>
                  </a:srgbClr>
                </a:solidFill>
                <a:latin typeface="Jost Bold" pitchFamily="34" charset="0"/>
                <a:ea typeface="Jost Bold" pitchFamily="34" charset="-122"/>
                <a:cs typeface="Jost Bold" pitchFamily="34" charset="-120"/>
              </a:rPr>
              <a:t>Quest</a:t>
            </a:r>
            <a:endParaRPr lang="en-US" sz="3600" dirty="0"/>
          </a:p>
        </p:txBody>
      </p:sp>
      <p:sp>
        <p:nvSpPr>
          <p:cNvPr id="44" name="Text 30"/>
          <p:cNvSpPr/>
          <p:nvPr/>
        </p:nvSpPr>
        <p:spPr>
          <a:xfrm>
            <a:off x="12811668" y="9480550"/>
            <a:ext cx="4873176" cy="130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Adventurers seek immortal artifact.</a:t>
            </a:r>
            <a:endParaRPr lang="en-US" sz="3200" dirty="0"/>
          </a:p>
        </p:txBody>
      </p:sp>
      <p:sp>
        <p:nvSpPr>
          <p:cNvPr id="45" name="Shape 31"/>
          <p:cNvSpPr/>
          <p:nvPr/>
        </p:nvSpPr>
        <p:spPr>
          <a:xfrm>
            <a:off x="18671334" y="3587750"/>
            <a:ext cx="5347368" cy="7620000"/>
          </a:xfrm>
          <a:prstGeom prst="roundRect">
            <a:avLst>
              <a:gd name="adj" fmla="val 10431"/>
            </a:avLst>
          </a:prstGeom>
          <a:solidFill>
            <a:srgbClr val="FFFFFF">
              <a:alpha val="100000"/>
            </a:srgbClr>
          </a:solidFill>
          <a:ln w="50800">
            <a:solidFill>
              <a:srgbClr val="0E0E0E"/>
            </a:solidFill>
            <a:prstDash val="solid"/>
          </a:ln>
        </p:spPr>
      </p:sp>
      <p:sp>
        <p:nvSpPr>
          <p:cNvPr id="46" name="Shape 32"/>
          <p:cNvSpPr/>
          <p:nvPr/>
        </p:nvSpPr>
        <p:spPr>
          <a:xfrm>
            <a:off x="18976172" y="4146550"/>
            <a:ext cx="4737692" cy="6502400"/>
          </a:xfrm>
          <a:prstGeom prst="rect">
            <a:avLst/>
          </a:prstGeom>
          <a:noFill/>
          <a:ln/>
        </p:spPr>
      </p:sp>
      <p:sp>
        <p:nvSpPr>
          <p:cNvPr id="47" name="Shape 33"/>
          <p:cNvSpPr/>
          <p:nvPr/>
        </p:nvSpPr>
        <p:spPr>
          <a:xfrm>
            <a:off x="18976172" y="4146550"/>
            <a:ext cx="4737692" cy="2032000"/>
          </a:xfrm>
          <a:prstGeom prst="rect">
            <a:avLst/>
          </a:prstGeom>
          <a:noFill/>
          <a:ln/>
        </p:spPr>
      </p:sp>
      <p:sp>
        <p:nvSpPr>
          <p:cNvPr id="48" name="Shape 34"/>
          <p:cNvSpPr/>
          <p:nvPr/>
        </p:nvSpPr>
        <p:spPr>
          <a:xfrm>
            <a:off x="18976172" y="4146550"/>
            <a:ext cx="4737692" cy="2032000"/>
          </a:xfrm>
          <a:prstGeom prst="rect">
            <a:avLst/>
          </a:prstGeom>
          <a:noFill/>
          <a:ln/>
        </p:spPr>
      </p:sp>
      <p:sp>
        <p:nvSpPr>
          <p:cNvPr id="49" name="Text 35"/>
          <p:cNvSpPr/>
          <p:nvPr/>
        </p:nvSpPr>
        <p:spPr>
          <a:xfrm>
            <a:off x="18899962" y="4146550"/>
            <a:ext cx="4890111" cy="812800"/>
          </a:xfrm>
          <a:prstGeom prst="rect">
            <a:avLst/>
          </a:prstGeom>
          <a:noFill/>
          <a:ln/>
        </p:spPr>
        <p:txBody>
          <a:bodyPr wrap="square" lIns="0" tIns="0" rIns="0" bIns="0" rtlCol="0" anchor="t"/>
          <a:lstStyle/>
          <a:p>
            <a:pPr algn="ctr"/>
            <a:r>
              <a:rPr lang="en-US" sz="3600" dirty="0">
                <a:solidFill>
                  <a:srgbClr val="0E0E0E">
                    <a:alpha val="100000"/>
                  </a:srgbClr>
                </a:solidFill>
                <a:latin typeface="Jost Bold" pitchFamily="34" charset="0"/>
                <a:ea typeface="Jost Bold" pitchFamily="34" charset="-122"/>
                <a:cs typeface="Jost Bold" pitchFamily="34" charset="-120"/>
              </a:rPr>
              <a:t>Eclipse</a:t>
            </a:r>
            <a:endParaRPr lang="en-US" sz="3600" dirty="0"/>
          </a:p>
        </p:txBody>
      </p:sp>
      <p:sp>
        <p:nvSpPr>
          <p:cNvPr id="50" name="Text 36"/>
          <p:cNvSpPr/>
          <p:nvPr/>
        </p:nvSpPr>
        <p:spPr>
          <a:xfrm>
            <a:off x="18908430" y="5010150"/>
            <a:ext cx="4873176" cy="130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Rare event causes unpredictable magic.</a:t>
            </a:r>
            <a:endParaRPr lang="en-US" sz="3200" dirty="0"/>
          </a:p>
        </p:txBody>
      </p:sp>
      <p:pic>
        <p:nvPicPr>
          <p:cNvPr id="51" name="Image 12" descr="preencoded.png">    </p:cNvPr>
          <p:cNvPicPr>
            <a:picLocks noChangeAspect="1"/>
          </p:cNvPicPr>
          <p:nvPr/>
        </p:nvPicPr>
        <p:blipFill>
          <a:blip r:embed="rId13"/>
          <a:stretch>
            <a:fillRect/>
          </a:stretch>
        </p:blipFill>
        <p:spPr>
          <a:xfrm>
            <a:off x="20532116" y="6584950"/>
            <a:ext cx="1625803" cy="1625600"/>
          </a:xfrm>
          <a:prstGeom prst="rect">
            <a:avLst/>
          </a:prstGeom>
        </p:spPr>
      </p:pic>
      <p:pic>
        <p:nvPicPr>
          <p:cNvPr id="52" name="Image 13" descr="preencoded.png">    </p:cNvPr>
          <p:cNvPicPr>
            <a:picLocks noChangeAspect="1"/>
          </p:cNvPicPr>
          <p:nvPr/>
        </p:nvPicPr>
        <p:blipFill>
          <a:blip r:embed="rId14"/>
          <a:stretch>
            <a:fillRect/>
          </a:stretch>
        </p:blipFill>
        <p:spPr>
          <a:xfrm>
            <a:off x="20599860" y="6584950"/>
            <a:ext cx="1490319" cy="1625600"/>
          </a:xfrm>
          <a:prstGeom prst="rect">
            <a:avLst/>
          </a:prstGeom>
        </p:spPr>
      </p:pic>
      <p:sp>
        <p:nvSpPr>
          <p:cNvPr id="53" name="Shape 37"/>
          <p:cNvSpPr/>
          <p:nvPr/>
        </p:nvSpPr>
        <p:spPr>
          <a:xfrm>
            <a:off x="18976172" y="8616950"/>
            <a:ext cx="4737692" cy="2032000"/>
          </a:xfrm>
          <a:prstGeom prst="rect">
            <a:avLst/>
          </a:prstGeom>
          <a:noFill/>
          <a:ln/>
        </p:spPr>
      </p:sp>
      <p:sp>
        <p:nvSpPr>
          <p:cNvPr id="54" name="Shape 38"/>
          <p:cNvSpPr/>
          <p:nvPr/>
        </p:nvSpPr>
        <p:spPr>
          <a:xfrm>
            <a:off x="18976172" y="8616950"/>
            <a:ext cx="4737692" cy="2032000"/>
          </a:xfrm>
          <a:prstGeom prst="rect">
            <a:avLst/>
          </a:prstGeom>
          <a:noFill/>
          <a:ln/>
        </p:spPr>
      </p:sp>
      <p:sp>
        <p:nvSpPr>
          <p:cNvPr id="55" name="Text 39"/>
          <p:cNvSpPr/>
          <p:nvPr/>
        </p:nvSpPr>
        <p:spPr>
          <a:xfrm>
            <a:off x="18899962" y="8616950"/>
            <a:ext cx="4890111" cy="812800"/>
          </a:xfrm>
          <a:prstGeom prst="rect">
            <a:avLst/>
          </a:prstGeom>
          <a:noFill/>
          <a:ln/>
        </p:spPr>
        <p:txBody>
          <a:bodyPr wrap="square" lIns="0" tIns="0" rIns="0" bIns="0" rtlCol="0" anchor="t"/>
          <a:lstStyle/>
          <a:p>
            <a:pPr algn="ctr"/>
            <a:r>
              <a:rPr lang="en-US" sz="3600" dirty="0">
                <a:solidFill>
                  <a:srgbClr val="0E0E0E">
                    <a:alpha val="100000"/>
                  </a:srgbClr>
                </a:solidFill>
                <a:latin typeface="Jost Bold" pitchFamily="34" charset="0"/>
                <a:ea typeface="Jost Bold" pitchFamily="34" charset="-122"/>
                <a:cs typeface="Jost Bold" pitchFamily="34" charset="-120"/>
              </a:rPr>
              <a:t>Quest</a:t>
            </a:r>
            <a:endParaRPr lang="en-US" sz="3600" dirty="0"/>
          </a:p>
        </p:txBody>
      </p:sp>
      <p:sp>
        <p:nvSpPr>
          <p:cNvPr id="56" name="Text 40"/>
          <p:cNvSpPr/>
          <p:nvPr/>
        </p:nvSpPr>
        <p:spPr>
          <a:xfrm>
            <a:off x="18908430" y="9480550"/>
            <a:ext cx="4873176" cy="130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Adventurers seek immortal artifact.</a:t>
            </a:r>
            <a:endParaRPr lang="en-US" sz="3200" dirty="0"/>
          </a:p>
        </p:txBody>
      </p:sp>
      <p:sp>
        <p:nvSpPr>
          <p:cNvPr id="57" name="Text 41"/>
          <p:cNvSpPr/>
          <p:nvPr/>
        </p:nvSpPr>
        <p:spPr>
          <a:xfrm>
            <a:off x="10766712" y="1155700"/>
            <a:ext cx="2853623" cy="1811867"/>
          </a:xfrm>
          <a:prstGeom prst="rect">
            <a:avLst/>
          </a:prstGeom>
          <a:noFill/>
          <a:ln/>
        </p:spPr>
        <p:txBody>
          <a:bodyPr wrap="square" lIns="0" tIns="0" rIns="0" bIns="0" rtlCol="0" anchor="t"/>
          <a:lstStyle/>
          <a:p>
            <a:pPr algn="ctr"/>
            <a:r>
              <a:rPr lang="en-US" sz="8000" dirty="0">
                <a:solidFill>
                  <a:srgbClr val="272727">
                    <a:alpha val="100000"/>
                  </a:srgbClr>
                </a:solidFill>
                <a:latin typeface="Jost Bold" pitchFamily="34" charset="0"/>
                <a:ea typeface="Jost Bold" pitchFamily="34" charset="-122"/>
                <a:cs typeface="Jost Bold" pitchFamily="34" charset="-120"/>
              </a:rPr>
              <a:t>Skills</a:t>
            </a:r>
            <a:endParaRPr lang="en-US" sz="8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3749" y="10311755"/>
            <a:ext cx="2909309" cy="2908945"/>
          </a:xfrm>
          <a:prstGeom prst="rect">
            <a:avLst/>
          </a:prstGeom>
        </p:spPr>
      </p:pic>
      <p:pic>
        <p:nvPicPr>
          <p:cNvPr id="3" name="Image 1" descr="preencoded.png">    </p:cNvPr>
          <p:cNvPicPr>
            <a:picLocks noChangeAspect="1"/>
          </p:cNvPicPr>
          <p:nvPr/>
        </p:nvPicPr>
        <p:blipFill>
          <a:blip r:embed="rId2"/>
          <a:stretch>
            <a:fillRect/>
          </a:stretch>
        </p:blipFill>
        <p:spPr>
          <a:xfrm>
            <a:off x="19331816" y="282972"/>
            <a:ext cx="4478897" cy="2828528"/>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pic>
        <p:nvPicPr>
          <p:cNvPr id="6" name="Image 3" descr="preencoded.png">    </p:cNvPr>
          <p:cNvPicPr>
            <a:picLocks noChangeAspect="1"/>
          </p:cNvPicPr>
          <p:nvPr/>
        </p:nvPicPr>
        <p:blipFill>
          <a:blip r:embed="rId4"/>
          <a:stretch>
            <a:fillRect/>
          </a:stretch>
        </p:blipFill>
        <p:spPr>
          <a:xfrm>
            <a:off x="685886" y="787400"/>
            <a:ext cx="6084060" cy="12369800"/>
          </a:xfrm>
          <a:prstGeom prst="rect">
            <a:avLst/>
          </a:prstGeom>
        </p:spPr>
      </p:pic>
      <p:pic>
        <p:nvPicPr>
          <p:cNvPr id="7" name="Image 4" descr="preencoded.png">    </p:cNvPr>
          <p:cNvPicPr>
            <a:picLocks noChangeAspect="1"/>
          </p:cNvPicPr>
          <p:nvPr/>
        </p:nvPicPr>
        <p:blipFill>
          <a:blip r:embed="rId5"/>
          <a:stretch>
            <a:fillRect/>
          </a:stretch>
        </p:blipFill>
        <p:spPr>
          <a:xfrm>
            <a:off x="7227203" y="787400"/>
            <a:ext cx="6084060" cy="12369800"/>
          </a:xfrm>
          <a:prstGeom prst="rect">
            <a:avLst/>
          </a:prstGeom>
        </p:spPr>
      </p:pic>
      <p:sp>
        <p:nvSpPr>
          <p:cNvPr id="8" name="Text 1"/>
          <p:cNvSpPr/>
          <p:nvPr/>
        </p:nvSpPr>
        <p:spPr>
          <a:xfrm>
            <a:off x="13946343" y="1333500"/>
            <a:ext cx="4771563" cy="1811867"/>
          </a:xfrm>
          <a:prstGeom prst="rect">
            <a:avLst/>
          </a:prstGeom>
          <a:noFill/>
          <a:ln/>
        </p:spPr>
        <p:txBody>
          <a:bodyPr wrap="square" lIns="0" tIns="0" rIns="0" bIns="0" rtlCol="0" anchor="t"/>
          <a:lstStyle/>
          <a:p>
            <a:pPr algn="l"/>
            <a:r>
              <a:rPr lang="en-US" sz="8000" dirty="0">
                <a:solidFill>
                  <a:srgbClr val="0E0E0E">
                    <a:alpha val="100000"/>
                  </a:srgbClr>
                </a:solidFill>
                <a:latin typeface="Jost Bold" pitchFamily="34" charset="0"/>
                <a:ea typeface="Jost Bold" pitchFamily="34" charset="-122"/>
                <a:cs typeface="Jost Bold" pitchFamily="34" charset="-120"/>
              </a:rPr>
              <a:t>Expertise</a:t>
            </a:r>
            <a:endParaRPr lang="en-US" sz="8000" dirty="0"/>
          </a:p>
        </p:txBody>
      </p:sp>
      <p:sp>
        <p:nvSpPr>
          <p:cNvPr id="9" name="Shape 2"/>
          <p:cNvSpPr/>
          <p:nvPr/>
        </p:nvSpPr>
        <p:spPr>
          <a:xfrm>
            <a:off x="13946343" y="3632200"/>
            <a:ext cx="8878410" cy="3568700"/>
          </a:xfrm>
          <a:prstGeom prst="rect">
            <a:avLst/>
          </a:prstGeom>
          <a:noFill/>
          <a:ln/>
        </p:spPr>
      </p:sp>
      <p:sp>
        <p:nvSpPr>
          <p:cNvPr id="10" name="Shape 3"/>
          <p:cNvSpPr/>
          <p:nvPr/>
        </p:nvSpPr>
        <p:spPr>
          <a:xfrm>
            <a:off x="13946343" y="3632200"/>
            <a:ext cx="1016127" cy="1016000"/>
          </a:xfrm>
          <a:prstGeom prst="roundRect">
            <a:avLst>
              <a:gd name="adj" fmla="val 125100"/>
            </a:avLst>
          </a:prstGeom>
          <a:noFill/>
          <a:ln/>
        </p:spPr>
      </p:sp>
      <p:pic>
        <p:nvPicPr>
          <p:cNvPr id="11" name="Image 5" descr="preencoded.png">    </p:cNvPr>
          <p:cNvPicPr>
            <a:picLocks noChangeAspect="1"/>
          </p:cNvPicPr>
          <p:nvPr/>
        </p:nvPicPr>
        <p:blipFill>
          <a:blip r:embed="rId6"/>
          <a:stretch>
            <a:fillRect/>
          </a:stretch>
        </p:blipFill>
        <p:spPr>
          <a:xfrm>
            <a:off x="13946343" y="3632200"/>
            <a:ext cx="1016127" cy="1016000"/>
          </a:xfrm>
          <a:prstGeom prst="rect">
            <a:avLst/>
          </a:prstGeom>
        </p:spPr>
      </p:pic>
      <p:pic>
        <p:nvPicPr>
          <p:cNvPr id="12" name="Image 6" descr="preencoded.png">    </p:cNvPr>
          <p:cNvPicPr>
            <a:picLocks noChangeAspect="1"/>
          </p:cNvPicPr>
          <p:nvPr/>
        </p:nvPicPr>
        <p:blipFill>
          <a:blip r:embed="rId7"/>
          <a:stretch>
            <a:fillRect/>
          </a:stretch>
        </p:blipFill>
        <p:spPr>
          <a:xfrm>
            <a:off x="14057482" y="3743325"/>
            <a:ext cx="793849" cy="793750"/>
          </a:xfrm>
          <a:prstGeom prst="rect">
            <a:avLst/>
          </a:prstGeom>
        </p:spPr>
      </p:pic>
      <p:sp>
        <p:nvSpPr>
          <p:cNvPr id="13" name="Shape 4"/>
          <p:cNvSpPr/>
          <p:nvPr/>
        </p:nvSpPr>
        <p:spPr>
          <a:xfrm>
            <a:off x="13946343" y="4953000"/>
            <a:ext cx="8878410" cy="2247900"/>
          </a:xfrm>
          <a:prstGeom prst="rect">
            <a:avLst/>
          </a:prstGeom>
          <a:noFill/>
          <a:ln/>
        </p:spPr>
      </p:sp>
      <p:sp>
        <p:nvSpPr>
          <p:cNvPr id="14" name="Text 5"/>
          <p:cNvSpPr/>
          <p:nvPr/>
        </p:nvSpPr>
        <p:spPr>
          <a:xfrm>
            <a:off x="13946343" y="4953000"/>
            <a:ext cx="9081635"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Unicorn Sightings</a:t>
            </a:r>
            <a:endParaRPr lang="en-US" sz="4800" dirty="0"/>
          </a:p>
        </p:txBody>
      </p:sp>
      <p:sp>
        <p:nvSpPr>
          <p:cNvPr id="15" name="Text 6"/>
          <p:cNvSpPr/>
          <p:nvPr/>
        </p:nvSpPr>
        <p:spPr>
          <a:xfrm>
            <a:off x="13946343" y="6032500"/>
            <a:ext cx="9013893" cy="130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record of the number of unicorns spotted in the fantasy realm.</a:t>
            </a:r>
            <a:endParaRPr lang="en-US" sz="3200" dirty="0"/>
          </a:p>
        </p:txBody>
      </p:sp>
      <p:sp>
        <p:nvSpPr>
          <p:cNvPr id="16" name="Shape 7"/>
          <p:cNvSpPr/>
          <p:nvPr/>
        </p:nvSpPr>
        <p:spPr>
          <a:xfrm>
            <a:off x="13946343" y="8191500"/>
            <a:ext cx="8878410" cy="3568700"/>
          </a:xfrm>
          <a:prstGeom prst="rect">
            <a:avLst/>
          </a:prstGeom>
          <a:noFill/>
          <a:ln/>
        </p:spPr>
      </p:sp>
      <p:sp>
        <p:nvSpPr>
          <p:cNvPr id="17" name="Shape 8"/>
          <p:cNvSpPr/>
          <p:nvPr/>
        </p:nvSpPr>
        <p:spPr>
          <a:xfrm>
            <a:off x="13946343" y="8191500"/>
            <a:ext cx="1016127" cy="1016000"/>
          </a:xfrm>
          <a:prstGeom prst="roundRect">
            <a:avLst>
              <a:gd name="adj" fmla="val 125100"/>
            </a:avLst>
          </a:prstGeom>
          <a:noFill/>
          <a:ln/>
        </p:spPr>
      </p:sp>
      <p:pic>
        <p:nvPicPr>
          <p:cNvPr id="18" name="Image 7" descr="preencoded.png">    </p:cNvPr>
          <p:cNvPicPr>
            <a:picLocks noChangeAspect="1"/>
          </p:cNvPicPr>
          <p:nvPr/>
        </p:nvPicPr>
        <p:blipFill>
          <a:blip r:embed="rId8"/>
          <a:stretch>
            <a:fillRect/>
          </a:stretch>
        </p:blipFill>
        <p:spPr>
          <a:xfrm>
            <a:off x="13946343" y="8191500"/>
            <a:ext cx="1016127" cy="1016000"/>
          </a:xfrm>
          <a:prstGeom prst="rect">
            <a:avLst/>
          </a:prstGeom>
        </p:spPr>
      </p:pic>
      <p:pic>
        <p:nvPicPr>
          <p:cNvPr id="19" name="Image 8" descr="preencoded.png">    </p:cNvPr>
          <p:cNvPicPr>
            <a:picLocks noChangeAspect="1"/>
          </p:cNvPicPr>
          <p:nvPr/>
        </p:nvPicPr>
        <p:blipFill>
          <a:blip r:embed="rId9"/>
          <a:stretch>
            <a:fillRect/>
          </a:stretch>
        </p:blipFill>
        <p:spPr>
          <a:xfrm>
            <a:off x="14117021" y="8290719"/>
            <a:ext cx="674772" cy="817662"/>
          </a:xfrm>
          <a:prstGeom prst="rect">
            <a:avLst/>
          </a:prstGeom>
        </p:spPr>
      </p:pic>
      <p:sp>
        <p:nvSpPr>
          <p:cNvPr id="20" name="Shape 9"/>
          <p:cNvSpPr/>
          <p:nvPr/>
        </p:nvSpPr>
        <p:spPr>
          <a:xfrm>
            <a:off x="13946343" y="9512300"/>
            <a:ext cx="8878410" cy="2247900"/>
          </a:xfrm>
          <a:prstGeom prst="rect">
            <a:avLst/>
          </a:prstGeom>
          <a:noFill/>
          <a:ln/>
        </p:spPr>
      </p:sp>
      <p:sp>
        <p:nvSpPr>
          <p:cNvPr id="21" name="Text 10"/>
          <p:cNvSpPr/>
          <p:nvPr/>
        </p:nvSpPr>
        <p:spPr>
          <a:xfrm>
            <a:off x="13946343" y="9512300"/>
            <a:ext cx="9081635"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Eclipse</a:t>
            </a:r>
            <a:endParaRPr lang="en-US" sz="4800" dirty="0"/>
          </a:p>
        </p:txBody>
      </p:sp>
      <p:sp>
        <p:nvSpPr>
          <p:cNvPr id="22" name="Text 11"/>
          <p:cNvSpPr/>
          <p:nvPr/>
        </p:nvSpPr>
        <p:spPr>
          <a:xfrm>
            <a:off x="13946343" y="10591800"/>
            <a:ext cx="9013893" cy="130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record of the number of unicorns spotted in the fantasy realm.</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722140" y="11861800"/>
            <a:ext cx="3241237" cy="1172691"/>
          </a:xfrm>
          <a:prstGeom prst="rect">
            <a:avLst/>
          </a:prstGeom>
        </p:spPr>
      </p:pic>
      <p:pic>
        <p:nvPicPr>
          <p:cNvPr id="3" name="Image 1" descr="preencoded.png">    </p:cNvPr>
          <p:cNvPicPr>
            <a:picLocks noChangeAspect="1"/>
          </p:cNvPicPr>
          <p:nvPr/>
        </p:nvPicPr>
        <p:blipFill>
          <a:blip r:embed="rId2"/>
          <a:stretch>
            <a:fillRect/>
          </a:stretch>
        </p:blipFill>
        <p:spPr>
          <a:xfrm>
            <a:off x="2184673" y="2628900"/>
            <a:ext cx="2298987" cy="2298700"/>
          </a:xfrm>
          <a:prstGeom prst="rect">
            <a:avLst/>
          </a:prstGeom>
        </p:spPr>
      </p:pic>
      <p:pic>
        <p:nvPicPr>
          <p:cNvPr id="4" name="Image 2" descr="preencoded.png">    </p:cNvPr>
          <p:cNvPicPr>
            <a:picLocks noChangeAspect="1"/>
          </p:cNvPicPr>
          <p:nvPr/>
        </p:nvPicPr>
        <p:blipFill>
          <a:blip r:embed="rId3"/>
          <a:stretch>
            <a:fillRect/>
          </a:stretch>
        </p:blipFill>
        <p:spPr>
          <a:xfrm>
            <a:off x="939917" y="4114800"/>
            <a:ext cx="812902" cy="812800"/>
          </a:xfrm>
          <a:prstGeom prst="rect">
            <a:avLst/>
          </a:prstGeom>
        </p:spPr>
      </p:pic>
      <p:pic>
        <p:nvPicPr>
          <p:cNvPr id="5" name="Image 3" descr="preencoded.png">    </p:cNvPr>
          <p:cNvPicPr>
            <a:picLocks noChangeAspect="1"/>
          </p:cNvPicPr>
          <p:nvPr/>
        </p:nvPicPr>
        <p:blipFill>
          <a:blip r:embed="rId4"/>
          <a:stretch>
            <a:fillRect/>
          </a:stretch>
        </p:blipFill>
        <p:spPr>
          <a:xfrm>
            <a:off x="330241" y="990600"/>
            <a:ext cx="2857857" cy="8255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Text 1"/>
          <p:cNvSpPr/>
          <p:nvPr/>
        </p:nvSpPr>
        <p:spPr>
          <a:xfrm>
            <a:off x="8675184" y="1143000"/>
            <a:ext cx="7375388" cy="1811867"/>
          </a:xfrm>
          <a:prstGeom prst="rect">
            <a:avLst/>
          </a:prstGeom>
          <a:noFill/>
          <a:ln/>
        </p:spPr>
        <p:txBody>
          <a:bodyPr wrap="square" lIns="0" tIns="0" rIns="0" bIns="0" rtlCol="0" anchor="t"/>
          <a:lstStyle/>
          <a:p>
            <a:pPr algn="l"/>
            <a:r>
              <a:rPr lang="en-US" sz="8000" dirty="0">
                <a:solidFill>
                  <a:srgbClr val="272727">
                    <a:alpha val="100000"/>
                  </a:srgbClr>
                </a:solidFill>
                <a:latin typeface="Jost Bold" pitchFamily="34" charset="0"/>
                <a:ea typeface="Jost Bold" pitchFamily="34" charset="-122"/>
                <a:cs typeface="Jost Bold" pitchFamily="34" charset="-120"/>
              </a:rPr>
              <a:t>Skills in Action</a:t>
            </a:r>
            <a:endParaRPr lang="en-US" sz="8000" dirty="0"/>
          </a:p>
        </p:txBody>
      </p:sp>
      <p:sp>
        <p:nvSpPr>
          <p:cNvPr id="9" name="Shape 2"/>
          <p:cNvSpPr/>
          <p:nvPr/>
        </p:nvSpPr>
        <p:spPr>
          <a:xfrm>
            <a:off x="2718140" y="3771900"/>
            <a:ext cx="8941918" cy="6180901"/>
          </a:xfrm>
          <a:prstGeom prst="rect">
            <a:avLst/>
          </a:prstGeom>
          <a:noFill/>
          <a:ln/>
        </p:spPr>
      </p:sp>
      <p:sp>
        <p:nvSpPr>
          <p:cNvPr id="10" name="Text 3"/>
          <p:cNvSpPr/>
          <p:nvPr/>
        </p:nvSpPr>
        <p:spPr>
          <a:xfrm>
            <a:off x="2986455" y="8999500"/>
            <a:ext cx="216821" cy="356494"/>
          </a:xfrm>
          <a:prstGeom prst="rect">
            <a:avLst/>
          </a:prstGeom>
          <a:noFill/>
          <a:ln/>
        </p:spPr>
        <p:txBody>
          <a:bodyPr wrap="square" lIns="0" tIns="0" rIns="0" bIns="0" rtlCol="0" anchor="t"/>
          <a:lstStyle/>
          <a:p>
            <a:pPr algn="l"/>
            <a:r>
              <a:rPr lang="en-US" sz="1800" dirty="0">
                <a:solidFill>
                  <a:srgbClr val="1E1E1E">
                    <a:alpha val="100000"/>
                  </a:srgbClr>
                </a:solidFill>
                <a:latin typeface="Lato Regular" pitchFamily="34" charset="0"/>
                <a:ea typeface="Lato Regular" pitchFamily="34" charset="-122"/>
                <a:cs typeface="Lato Regular" pitchFamily="34" charset="-120"/>
              </a:rPr>
              <a:t>0</a:t>
            </a:r>
            <a:endParaRPr lang="en-US" sz="1821" dirty="0"/>
          </a:p>
        </p:txBody>
      </p:sp>
      <p:sp>
        <p:nvSpPr>
          <p:cNvPr id="11" name="Text 4"/>
          <p:cNvSpPr/>
          <p:nvPr/>
        </p:nvSpPr>
        <p:spPr>
          <a:xfrm>
            <a:off x="3331658" y="9622606"/>
            <a:ext cx="257645" cy="422713"/>
          </a:xfrm>
          <a:prstGeom prst="rect">
            <a:avLst/>
          </a:prstGeom>
          <a:noFill/>
          <a:ln/>
        </p:spPr>
        <p:txBody>
          <a:bodyPr wrap="square" lIns="0" tIns="0" rIns="0" bIns="0" rtlCol="0" anchor="t"/>
          <a:lstStyle/>
          <a:p>
            <a:pPr algn="l"/>
            <a:r>
              <a:rPr lang="en-US" sz="2200" dirty="0">
                <a:solidFill>
                  <a:srgbClr val="1E1E1E">
                    <a:alpha val="100000"/>
                  </a:srgbClr>
                </a:solidFill>
                <a:latin typeface="Lato Regular" pitchFamily="34" charset="0"/>
                <a:ea typeface="Lato Regular" pitchFamily="34" charset="-122"/>
                <a:cs typeface="Lato Regular" pitchFamily="34" charset="-120"/>
              </a:rPr>
              <a:t>1</a:t>
            </a:r>
            <a:endParaRPr lang="en-US" sz="2185" dirty="0"/>
          </a:p>
        </p:txBody>
      </p:sp>
      <p:sp>
        <p:nvSpPr>
          <p:cNvPr id="12" name="Text 5"/>
          <p:cNvSpPr/>
          <p:nvPr/>
        </p:nvSpPr>
        <p:spPr>
          <a:xfrm>
            <a:off x="4470732" y="9622606"/>
            <a:ext cx="257645" cy="422713"/>
          </a:xfrm>
          <a:prstGeom prst="rect">
            <a:avLst/>
          </a:prstGeom>
          <a:noFill/>
          <a:ln/>
        </p:spPr>
        <p:txBody>
          <a:bodyPr wrap="square" lIns="0" tIns="0" rIns="0" bIns="0" rtlCol="0" anchor="t"/>
          <a:lstStyle/>
          <a:p>
            <a:pPr algn="l"/>
            <a:r>
              <a:rPr lang="en-US" sz="2200" dirty="0">
                <a:solidFill>
                  <a:srgbClr val="1E1E1E">
                    <a:alpha val="100000"/>
                  </a:srgbClr>
                </a:solidFill>
                <a:latin typeface="Lato Regular" pitchFamily="34" charset="0"/>
                <a:ea typeface="Lato Regular" pitchFamily="34" charset="-122"/>
                <a:cs typeface="Lato Regular" pitchFamily="34" charset="-120"/>
              </a:rPr>
              <a:t>2</a:t>
            </a:r>
            <a:endParaRPr lang="en-US" sz="2185" dirty="0"/>
          </a:p>
        </p:txBody>
      </p:sp>
      <p:sp>
        <p:nvSpPr>
          <p:cNvPr id="13" name="Text 6"/>
          <p:cNvSpPr/>
          <p:nvPr/>
        </p:nvSpPr>
        <p:spPr>
          <a:xfrm>
            <a:off x="5609804" y="9622606"/>
            <a:ext cx="257645" cy="422713"/>
          </a:xfrm>
          <a:prstGeom prst="rect">
            <a:avLst/>
          </a:prstGeom>
          <a:noFill/>
          <a:ln/>
        </p:spPr>
        <p:txBody>
          <a:bodyPr wrap="square" lIns="0" tIns="0" rIns="0" bIns="0" rtlCol="0" anchor="t"/>
          <a:lstStyle/>
          <a:p>
            <a:pPr algn="l"/>
            <a:r>
              <a:rPr lang="en-US" sz="2200" dirty="0">
                <a:solidFill>
                  <a:srgbClr val="1E1E1E">
                    <a:alpha val="100000"/>
                  </a:srgbClr>
                </a:solidFill>
                <a:latin typeface="Lato Regular" pitchFamily="34" charset="0"/>
                <a:ea typeface="Lato Regular" pitchFamily="34" charset="-122"/>
                <a:cs typeface="Lato Regular" pitchFamily="34" charset="-120"/>
              </a:rPr>
              <a:t>3</a:t>
            </a:r>
            <a:endParaRPr lang="en-US" sz="2185" dirty="0"/>
          </a:p>
        </p:txBody>
      </p:sp>
      <p:sp>
        <p:nvSpPr>
          <p:cNvPr id="14" name="Text 7"/>
          <p:cNvSpPr/>
          <p:nvPr/>
        </p:nvSpPr>
        <p:spPr>
          <a:xfrm>
            <a:off x="6748878" y="9622606"/>
            <a:ext cx="257645" cy="422713"/>
          </a:xfrm>
          <a:prstGeom prst="rect">
            <a:avLst/>
          </a:prstGeom>
          <a:noFill/>
          <a:ln/>
        </p:spPr>
        <p:txBody>
          <a:bodyPr wrap="square" lIns="0" tIns="0" rIns="0" bIns="0" rtlCol="0" anchor="t"/>
          <a:lstStyle/>
          <a:p>
            <a:pPr algn="l"/>
            <a:r>
              <a:rPr lang="en-US" sz="2200" dirty="0">
                <a:solidFill>
                  <a:srgbClr val="1E1E1E">
                    <a:alpha val="100000"/>
                  </a:srgbClr>
                </a:solidFill>
                <a:latin typeface="Lato Regular" pitchFamily="34" charset="0"/>
                <a:ea typeface="Lato Regular" pitchFamily="34" charset="-122"/>
                <a:cs typeface="Lato Regular" pitchFamily="34" charset="-120"/>
              </a:rPr>
              <a:t>4</a:t>
            </a:r>
            <a:endParaRPr lang="en-US" sz="2185" dirty="0"/>
          </a:p>
        </p:txBody>
      </p:sp>
      <p:sp>
        <p:nvSpPr>
          <p:cNvPr id="15" name="Text 8"/>
          <p:cNvSpPr/>
          <p:nvPr/>
        </p:nvSpPr>
        <p:spPr>
          <a:xfrm>
            <a:off x="7887996" y="9622606"/>
            <a:ext cx="257645" cy="422713"/>
          </a:xfrm>
          <a:prstGeom prst="rect">
            <a:avLst/>
          </a:prstGeom>
          <a:noFill/>
          <a:ln/>
        </p:spPr>
        <p:txBody>
          <a:bodyPr wrap="square" lIns="0" tIns="0" rIns="0" bIns="0" rtlCol="0" anchor="t"/>
          <a:lstStyle/>
          <a:p>
            <a:pPr algn="l"/>
            <a:r>
              <a:rPr lang="en-US" sz="2200" dirty="0">
                <a:solidFill>
                  <a:srgbClr val="1E1E1E">
                    <a:alpha val="100000"/>
                  </a:srgbClr>
                </a:solidFill>
                <a:latin typeface="Lato Regular" pitchFamily="34" charset="0"/>
                <a:ea typeface="Lato Regular" pitchFamily="34" charset="-122"/>
                <a:cs typeface="Lato Regular" pitchFamily="34" charset="-120"/>
              </a:rPr>
              <a:t>5</a:t>
            </a:r>
            <a:endParaRPr lang="en-US" sz="2185" dirty="0"/>
          </a:p>
        </p:txBody>
      </p:sp>
      <p:sp>
        <p:nvSpPr>
          <p:cNvPr id="16" name="Text 9"/>
          <p:cNvSpPr/>
          <p:nvPr/>
        </p:nvSpPr>
        <p:spPr>
          <a:xfrm>
            <a:off x="9027070" y="9622606"/>
            <a:ext cx="257645" cy="422713"/>
          </a:xfrm>
          <a:prstGeom prst="rect">
            <a:avLst/>
          </a:prstGeom>
          <a:noFill/>
          <a:ln/>
        </p:spPr>
        <p:txBody>
          <a:bodyPr wrap="square" lIns="0" tIns="0" rIns="0" bIns="0" rtlCol="0" anchor="t"/>
          <a:lstStyle/>
          <a:p>
            <a:pPr algn="l"/>
            <a:r>
              <a:rPr lang="en-US" sz="2200" dirty="0">
                <a:solidFill>
                  <a:srgbClr val="1E1E1E">
                    <a:alpha val="100000"/>
                  </a:srgbClr>
                </a:solidFill>
                <a:latin typeface="Lato Regular" pitchFamily="34" charset="0"/>
                <a:ea typeface="Lato Regular" pitchFamily="34" charset="-122"/>
                <a:cs typeface="Lato Regular" pitchFamily="34" charset="-120"/>
              </a:rPr>
              <a:t>6</a:t>
            </a:r>
            <a:endParaRPr lang="en-US" sz="2185" dirty="0"/>
          </a:p>
        </p:txBody>
      </p:sp>
      <p:sp>
        <p:nvSpPr>
          <p:cNvPr id="17" name="Text 10"/>
          <p:cNvSpPr/>
          <p:nvPr/>
        </p:nvSpPr>
        <p:spPr>
          <a:xfrm>
            <a:off x="10166145" y="9622606"/>
            <a:ext cx="257645" cy="422713"/>
          </a:xfrm>
          <a:prstGeom prst="rect">
            <a:avLst/>
          </a:prstGeom>
          <a:noFill/>
          <a:ln/>
        </p:spPr>
        <p:txBody>
          <a:bodyPr wrap="square" lIns="0" tIns="0" rIns="0" bIns="0" rtlCol="0" anchor="t"/>
          <a:lstStyle/>
          <a:p>
            <a:pPr algn="l"/>
            <a:r>
              <a:rPr lang="en-US" sz="2200" dirty="0">
                <a:solidFill>
                  <a:srgbClr val="1E1E1E">
                    <a:alpha val="100000"/>
                  </a:srgbClr>
                </a:solidFill>
                <a:latin typeface="Lato Regular" pitchFamily="34" charset="0"/>
                <a:ea typeface="Lato Regular" pitchFamily="34" charset="-122"/>
                <a:cs typeface="Lato Regular" pitchFamily="34" charset="-120"/>
              </a:rPr>
              <a:t>7</a:t>
            </a:r>
            <a:endParaRPr lang="en-US" sz="2185" dirty="0"/>
          </a:p>
        </p:txBody>
      </p:sp>
      <p:sp>
        <p:nvSpPr>
          <p:cNvPr id="18" name="Text 11"/>
          <p:cNvSpPr/>
          <p:nvPr/>
        </p:nvSpPr>
        <p:spPr>
          <a:xfrm>
            <a:off x="11281636" y="9622606"/>
            <a:ext cx="257645" cy="422713"/>
          </a:xfrm>
          <a:prstGeom prst="rect">
            <a:avLst/>
          </a:prstGeom>
          <a:noFill/>
          <a:ln/>
        </p:spPr>
        <p:txBody>
          <a:bodyPr wrap="square" lIns="0" tIns="0" rIns="0" bIns="0" rtlCol="0" anchor="t"/>
          <a:lstStyle/>
          <a:p>
            <a:pPr algn="l"/>
            <a:r>
              <a:rPr lang="en-US" sz="2200" dirty="0">
                <a:solidFill>
                  <a:srgbClr val="1E1E1E">
                    <a:alpha val="100000"/>
                  </a:srgbClr>
                </a:solidFill>
                <a:latin typeface="Lato Regular" pitchFamily="34" charset="0"/>
                <a:ea typeface="Lato Regular" pitchFamily="34" charset="-122"/>
                <a:cs typeface="Lato Regular" pitchFamily="34" charset="-120"/>
              </a:rPr>
              <a:t>8</a:t>
            </a:r>
            <a:endParaRPr lang="en-US" sz="2185" dirty="0"/>
          </a:p>
        </p:txBody>
      </p:sp>
      <p:sp>
        <p:nvSpPr>
          <p:cNvPr id="19" name="Text 12"/>
          <p:cNvSpPr/>
          <p:nvPr/>
        </p:nvSpPr>
        <p:spPr>
          <a:xfrm>
            <a:off x="2852319" y="8482099"/>
            <a:ext cx="356539" cy="356494"/>
          </a:xfrm>
          <a:prstGeom prst="rect">
            <a:avLst/>
          </a:prstGeom>
          <a:noFill/>
          <a:ln/>
        </p:spPr>
        <p:txBody>
          <a:bodyPr wrap="square" lIns="0" tIns="0" rIns="0" bIns="0" rtlCol="0" anchor="t"/>
          <a:lstStyle/>
          <a:p>
            <a:pPr algn="l"/>
            <a:r>
              <a:rPr lang="en-US" sz="1800" dirty="0">
                <a:solidFill>
                  <a:srgbClr val="1E1E1E">
                    <a:alpha val="100000"/>
                  </a:srgbClr>
                </a:solidFill>
                <a:latin typeface="Lato Regular" pitchFamily="34" charset="0"/>
                <a:ea typeface="Lato Regular" pitchFamily="34" charset="-122"/>
                <a:cs typeface="Lato Regular" pitchFamily="34" charset="-120"/>
              </a:rPr>
              <a:t>10</a:t>
            </a:r>
            <a:endParaRPr lang="en-US" sz="1821" dirty="0"/>
          </a:p>
        </p:txBody>
      </p:sp>
      <p:sp>
        <p:nvSpPr>
          <p:cNvPr id="20" name="Text 13"/>
          <p:cNvSpPr/>
          <p:nvPr/>
        </p:nvSpPr>
        <p:spPr>
          <a:xfrm>
            <a:off x="2852319" y="7964599"/>
            <a:ext cx="356539" cy="356494"/>
          </a:xfrm>
          <a:prstGeom prst="rect">
            <a:avLst/>
          </a:prstGeom>
          <a:noFill/>
          <a:ln/>
        </p:spPr>
        <p:txBody>
          <a:bodyPr wrap="square" lIns="0" tIns="0" rIns="0" bIns="0" rtlCol="0" anchor="t"/>
          <a:lstStyle/>
          <a:p>
            <a:pPr algn="l"/>
            <a:r>
              <a:rPr lang="en-US" sz="1800" dirty="0">
                <a:solidFill>
                  <a:srgbClr val="1E1E1E">
                    <a:alpha val="100000"/>
                  </a:srgbClr>
                </a:solidFill>
                <a:latin typeface="Lato Regular" pitchFamily="34" charset="0"/>
                <a:ea typeface="Lato Regular" pitchFamily="34" charset="-122"/>
                <a:cs typeface="Lato Regular" pitchFamily="34" charset="-120"/>
              </a:rPr>
              <a:t>20</a:t>
            </a:r>
            <a:endParaRPr lang="en-US" sz="1821" dirty="0"/>
          </a:p>
        </p:txBody>
      </p:sp>
      <p:sp>
        <p:nvSpPr>
          <p:cNvPr id="21" name="Text 14"/>
          <p:cNvSpPr/>
          <p:nvPr/>
        </p:nvSpPr>
        <p:spPr>
          <a:xfrm>
            <a:off x="2852319" y="7447161"/>
            <a:ext cx="356539" cy="356494"/>
          </a:xfrm>
          <a:prstGeom prst="rect">
            <a:avLst/>
          </a:prstGeom>
          <a:noFill/>
          <a:ln/>
        </p:spPr>
        <p:txBody>
          <a:bodyPr wrap="square" lIns="0" tIns="0" rIns="0" bIns="0" rtlCol="0" anchor="t"/>
          <a:lstStyle/>
          <a:p>
            <a:pPr algn="l"/>
            <a:r>
              <a:rPr lang="en-US" sz="1800" dirty="0">
                <a:solidFill>
                  <a:srgbClr val="1E1E1E">
                    <a:alpha val="100000"/>
                  </a:srgbClr>
                </a:solidFill>
                <a:latin typeface="Lato Regular" pitchFamily="34" charset="0"/>
                <a:ea typeface="Lato Regular" pitchFamily="34" charset="-122"/>
                <a:cs typeface="Lato Regular" pitchFamily="34" charset="-120"/>
              </a:rPr>
              <a:t>30</a:t>
            </a:r>
            <a:endParaRPr lang="en-US" sz="1821" dirty="0"/>
          </a:p>
        </p:txBody>
      </p:sp>
      <p:sp>
        <p:nvSpPr>
          <p:cNvPr id="22" name="Text 15"/>
          <p:cNvSpPr/>
          <p:nvPr/>
        </p:nvSpPr>
        <p:spPr>
          <a:xfrm>
            <a:off x="2852319" y="6929624"/>
            <a:ext cx="356539" cy="356494"/>
          </a:xfrm>
          <a:prstGeom prst="rect">
            <a:avLst/>
          </a:prstGeom>
          <a:noFill/>
          <a:ln/>
        </p:spPr>
        <p:txBody>
          <a:bodyPr wrap="square" lIns="0" tIns="0" rIns="0" bIns="0" rtlCol="0" anchor="t"/>
          <a:lstStyle/>
          <a:p>
            <a:pPr algn="l"/>
            <a:r>
              <a:rPr lang="en-US" sz="1800" dirty="0">
                <a:solidFill>
                  <a:srgbClr val="1E1E1E">
                    <a:alpha val="100000"/>
                  </a:srgbClr>
                </a:solidFill>
                <a:latin typeface="Lato Regular" pitchFamily="34" charset="0"/>
                <a:ea typeface="Lato Regular" pitchFamily="34" charset="-122"/>
                <a:cs typeface="Lato Regular" pitchFamily="34" charset="-120"/>
              </a:rPr>
              <a:t>40</a:t>
            </a:r>
            <a:endParaRPr lang="en-US" sz="1821" dirty="0"/>
          </a:p>
        </p:txBody>
      </p:sp>
      <p:sp>
        <p:nvSpPr>
          <p:cNvPr id="23" name="Text 16"/>
          <p:cNvSpPr/>
          <p:nvPr/>
        </p:nvSpPr>
        <p:spPr>
          <a:xfrm>
            <a:off x="2852319" y="6412297"/>
            <a:ext cx="356539" cy="356494"/>
          </a:xfrm>
          <a:prstGeom prst="rect">
            <a:avLst/>
          </a:prstGeom>
          <a:noFill/>
          <a:ln/>
        </p:spPr>
        <p:txBody>
          <a:bodyPr wrap="square" lIns="0" tIns="0" rIns="0" bIns="0" rtlCol="0" anchor="t"/>
          <a:lstStyle/>
          <a:p>
            <a:pPr algn="l"/>
            <a:r>
              <a:rPr lang="en-US" sz="1800" dirty="0">
                <a:solidFill>
                  <a:srgbClr val="1E1E1E">
                    <a:alpha val="100000"/>
                  </a:srgbClr>
                </a:solidFill>
                <a:latin typeface="Lato Regular" pitchFamily="34" charset="0"/>
                <a:ea typeface="Lato Regular" pitchFamily="34" charset="-122"/>
                <a:cs typeface="Lato Regular" pitchFamily="34" charset="-120"/>
              </a:rPr>
              <a:t>50</a:t>
            </a:r>
            <a:endParaRPr lang="en-US" sz="1821" dirty="0"/>
          </a:p>
        </p:txBody>
      </p:sp>
      <p:sp>
        <p:nvSpPr>
          <p:cNvPr id="24" name="Text 17"/>
          <p:cNvSpPr/>
          <p:nvPr/>
        </p:nvSpPr>
        <p:spPr>
          <a:xfrm>
            <a:off x="2852319" y="5894809"/>
            <a:ext cx="356539" cy="356494"/>
          </a:xfrm>
          <a:prstGeom prst="rect">
            <a:avLst/>
          </a:prstGeom>
          <a:noFill/>
          <a:ln/>
        </p:spPr>
        <p:txBody>
          <a:bodyPr wrap="square" lIns="0" tIns="0" rIns="0" bIns="0" rtlCol="0" anchor="t"/>
          <a:lstStyle/>
          <a:p>
            <a:pPr algn="l"/>
            <a:r>
              <a:rPr lang="en-US" sz="1800" dirty="0">
                <a:solidFill>
                  <a:srgbClr val="1E1E1E">
                    <a:alpha val="100000"/>
                  </a:srgbClr>
                </a:solidFill>
                <a:latin typeface="Lato Regular" pitchFamily="34" charset="0"/>
                <a:ea typeface="Lato Regular" pitchFamily="34" charset="-122"/>
                <a:cs typeface="Lato Regular" pitchFamily="34" charset="-120"/>
              </a:rPr>
              <a:t>60</a:t>
            </a:r>
            <a:endParaRPr lang="en-US" sz="1821" dirty="0"/>
          </a:p>
        </p:txBody>
      </p:sp>
      <p:sp>
        <p:nvSpPr>
          <p:cNvPr id="25" name="Text 18"/>
          <p:cNvSpPr/>
          <p:nvPr/>
        </p:nvSpPr>
        <p:spPr>
          <a:xfrm>
            <a:off x="2852319" y="5377507"/>
            <a:ext cx="356539" cy="356494"/>
          </a:xfrm>
          <a:prstGeom prst="rect">
            <a:avLst/>
          </a:prstGeom>
          <a:noFill/>
          <a:ln/>
        </p:spPr>
        <p:txBody>
          <a:bodyPr wrap="square" lIns="0" tIns="0" rIns="0" bIns="0" rtlCol="0" anchor="t"/>
          <a:lstStyle/>
          <a:p>
            <a:pPr algn="l"/>
            <a:r>
              <a:rPr lang="en-US" sz="1800" dirty="0">
                <a:solidFill>
                  <a:srgbClr val="1E1E1E">
                    <a:alpha val="100000"/>
                  </a:srgbClr>
                </a:solidFill>
                <a:latin typeface="Lato Regular" pitchFamily="34" charset="0"/>
                <a:ea typeface="Lato Regular" pitchFamily="34" charset="-122"/>
                <a:cs typeface="Lato Regular" pitchFamily="34" charset="-120"/>
              </a:rPr>
              <a:t>70</a:t>
            </a:r>
            <a:endParaRPr lang="en-US" sz="1821" dirty="0"/>
          </a:p>
        </p:txBody>
      </p:sp>
      <p:sp>
        <p:nvSpPr>
          <p:cNvPr id="26" name="Text 19"/>
          <p:cNvSpPr/>
          <p:nvPr/>
        </p:nvSpPr>
        <p:spPr>
          <a:xfrm>
            <a:off x="2852319" y="4860057"/>
            <a:ext cx="356539" cy="356494"/>
          </a:xfrm>
          <a:prstGeom prst="rect">
            <a:avLst/>
          </a:prstGeom>
          <a:noFill/>
          <a:ln/>
        </p:spPr>
        <p:txBody>
          <a:bodyPr wrap="square" lIns="0" tIns="0" rIns="0" bIns="0" rtlCol="0" anchor="t"/>
          <a:lstStyle/>
          <a:p>
            <a:pPr algn="l"/>
            <a:r>
              <a:rPr lang="en-US" sz="1800" dirty="0">
                <a:solidFill>
                  <a:srgbClr val="1E1E1E">
                    <a:alpha val="100000"/>
                  </a:srgbClr>
                </a:solidFill>
                <a:latin typeface="Lato Regular" pitchFamily="34" charset="0"/>
                <a:ea typeface="Lato Regular" pitchFamily="34" charset="-122"/>
                <a:cs typeface="Lato Regular" pitchFamily="34" charset="-120"/>
              </a:rPr>
              <a:t>80</a:t>
            </a:r>
            <a:endParaRPr lang="en-US" sz="1821" dirty="0"/>
          </a:p>
        </p:txBody>
      </p:sp>
      <p:sp>
        <p:nvSpPr>
          <p:cNvPr id="27" name="Text 20"/>
          <p:cNvSpPr/>
          <p:nvPr/>
        </p:nvSpPr>
        <p:spPr>
          <a:xfrm>
            <a:off x="2852319" y="4342519"/>
            <a:ext cx="356539" cy="356494"/>
          </a:xfrm>
          <a:prstGeom prst="rect">
            <a:avLst/>
          </a:prstGeom>
          <a:noFill/>
          <a:ln/>
        </p:spPr>
        <p:txBody>
          <a:bodyPr wrap="square" lIns="0" tIns="0" rIns="0" bIns="0" rtlCol="0" anchor="t"/>
          <a:lstStyle/>
          <a:p>
            <a:pPr algn="l"/>
            <a:r>
              <a:rPr lang="en-US" sz="1800" dirty="0">
                <a:solidFill>
                  <a:srgbClr val="1E1E1E">
                    <a:alpha val="100000"/>
                  </a:srgbClr>
                </a:solidFill>
                <a:latin typeface="Lato Regular" pitchFamily="34" charset="0"/>
                <a:ea typeface="Lato Regular" pitchFamily="34" charset="-122"/>
                <a:cs typeface="Lato Regular" pitchFamily="34" charset="-120"/>
              </a:rPr>
              <a:t>90</a:t>
            </a:r>
            <a:endParaRPr lang="en-US" sz="1821" dirty="0"/>
          </a:p>
        </p:txBody>
      </p:sp>
      <p:sp>
        <p:nvSpPr>
          <p:cNvPr id="28" name="Text 21"/>
          <p:cNvSpPr/>
          <p:nvPr/>
        </p:nvSpPr>
        <p:spPr>
          <a:xfrm>
            <a:off x="2718140" y="3825032"/>
            <a:ext cx="483555" cy="356494"/>
          </a:xfrm>
          <a:prstGeom prst="rect">
            <a:avLst/>
          </a:prstGeom>
          <a:noFill/>
          <a:ln/>
        </p:spPr>
        <p:txBody>
          <a:bodyPr wrap="square" lIns="0" tIns="0" rIns="0" bIns="0" rtlCol="0" anchor="t"/>
          <a:lstStyle/>
          <a:p>
            <a:pPr algn="l"/>
            <a:r>
              <a:rPr lang="en-US" sz="1800" dirty="0">
                <a:solidFill>
                  <a:srgbClr val="1E1E1E">
                    <a:alpha val="100000"/>
                  </a:srgbClr>
                </a:solidFill>
                <a:latin typeface="Lato Regular" pitchFamily="34" charset="0"/>
                <a:ea typeface="Lato Regular" pitchFamily="34" charset="-122"/>
                <a:cs typeface="Lato Regular" pitchFamily="34" charset="-120"/>
              </a:rPr>
              <a:t>100</a:t>
            </a:r>
            <a:endParaRPr lang="en-US" sz="1821" dirty="0"/>
          </a:p>
        </p:txBody>
      </p:sp>
      <p:pic>
        <p:nvPicPr>
          <p:cNvPr id="29" name="Image 5" descr="preencoded.png">    </p:cNvPr>
          <p:cNvPicPr>
            <a:picLocks noChangeAspect="1"/>
          </p:cNvPicPr>
          <p:nvPr/>
        </p:nvPicPr>
        <p:blipFill>
          <a:blip r:embed="rId6"/>
          <a:stretch>
            <a:fillRect/>
          </a:stretch>
        </p:blipFill>
        <p:spPr>
          <a:xfrm>
            <a:off x="3368467" y="3771900"/>
            <a:ext cx="8291591" cy="5511006"/>
          </a:xfrm>
          <a:prstGeom prst="rect">
            <a:avLst/>
          </a:prstGeom>
        </p:spPr>
      </p:pic>
      <p:pic>
        <p:nvPicPr>
          <p:cNvPr id="30" name="Image 6" descr="preencoded.png">    </p:cNvPr>
          <p:cNvPicPr>
            <a:picLocks noChangeAspect="1"/>
          </p:cNvPicPr>
          <p:nvPr/>
        </p:nvPicPr>
        <p:blipFill>
          <a:blip r:embed="rId7"/>
          <a:stretch>
            <a:fillRect/>
          </a:stretch>
        </p:blipFill>
        <p:spPr>
          <a:xfrm>
            <a:off x="4512766" y="4185456"/>
            <a:ext cx="11567" cy="5258445"/>
          </a:xfrm>
          <a:prstGeom prst="rect">
            <a:avLst/>
          </a:prstGeom>
        </p:spPr>
      </p:pic>
      <p:pic>
        <p:nvPicPr>
          <p:cNvPr id="31" name="Image 7" descr="preencoded.png">    </p:cNvPr>
          <p:cNvPicPr>
            <a:picLocks noChangeAspect="1"/>
          </p:cNvPicPr>
          <p:nvPr/>
        </p:nvPicPr>
        <p:blipFill>
          <a:blip r:embed="rId8"/>
          <a:stretch>
            <a:fillRect/>
          </a:stretch>
        </p:blipFill>
        <p:spPr>
          <a:xfrm>
            <a:off x="5651279" y="4185456"/>
            <a:ext cx="11567" cy="5258445"/>
          </a:xfrm>
          <a:prstGeom prst="rect">
            <a:avLst/>
          </a:prstGeom>
        </p:spPr>
      </p:pic>
      <p:pic>
        <p:nvPicPr>
          <p:cNvPr id="32" name="Image 8" descr="preencoded.png">    </p:cNvPr>
          <p:cNvPicPr>
            <a:picLocks noChangeAspect="1"/>
          </p:cNvPicPr>
          <p:nvPr/>
        </p:nvPicPr>
        <p:blipFill>
          <a:blip r:embed="rId9"/>
          <a:stretch>
            <a:fillRect/>
          </a:stretch>
        </p:blipFill>
        <p:spPr>
          <a:xfrm>
            <a:off x="6789795" y="4185456"/>
            <a:ext cx="11567" cy="5258445"/>
          </a:xfrm>
          <a:prstGeom prst="rect">
            <a:avLst/>
          </a:prstGeom>
        </p:spPr>
      </p:pic>
      <p:pic>
        <p:nvPicPr>
          <p:cNvPr id="33" name="Image 9" descr="preencoded.png">    </p:cNvPr>
          <p:cNvPicPr>
            <a:picLocks noChangeAspect="1"/>
          </p:cNvPicPr>
          <p:nvPr/>
        </p:nvPicPr>
        <p:blipFill>
          <a:blip r:embed="rId10"/>
          <a:stretch>
            <a:fillRect/>
          </a:stretch>
        </p:blipFill>
        <p:spPr>
          <a:xfrm>
            <a:off x="7928309" y="4185456"/>
            <a:ext cx="11567" cy="5258445"/>
          </a:xfrm>
          <a:prstGeom prst="rect">
            <a:avLst/>
          </a:prstGeom>
        </p:spPr>
      </p:pic>
      <p:pic>
        <p:nvPicPr>
          <p:cNvPr id="34" name="Image 10" descr="preencoded.png">    </p:cNvPr>
          <p:cNvPicPr>
            <a:picLocks noChangeAspect="1"/>
          </p:cNvPicPr>
          <p:nvPr/>
        </p:nvPicPr>
        <p:blipFill>
          <a:blip r:embed="rId11"/>
          <a:stretch>
            <a:fillRect/>
          </a:stretch>
        </p:blipFill>
        <p:spPr>
          <a:xfrm>
            <a:off x="9066828" y="4185456"/>
            <a:ext cx="11567" cy="5258445"/>
          </a:xfrm>
          <a:prstGeom prst="rect">
            <a:avLst/>
          </a:prstGeom>
        </p:spPr>
      </p:pic>
      <p:pic>
        <p:nvPicPr>
          <p:cNvPr id="35" name="Image 11" descr="preencoded.png">    </p:cNvPr>
          <p:cNvPicPr>
            <a:picLocks noChangeAspect="1"/>
          </p:cNvPicPr>
          <p:nvPr/>
        </p:nvPicPr>
        <p:blipFill>
          <a:blip r:embed="rId12"/>
          <a:stretch>
            <a:fillRect/>
          </a:stretch>
        </p:blipFill>
        <p:spPr>
          <a:xfrm>
            <a:off x="10205341" y="4185456"/>
            <a:ext cx="11567" cy="5258445"/>
          </a:xfrm>
          <a:prstGeom prst="rect">
            <a:avLst/>
          </a:prstGeom>
        </p:spPr>
      </p:pic>
      <p:pic>
        <p:nvPicPr>
          <p:cNvPr id="36" name="Image 12" descr="preencoded.png">    </p:cNvPr>
          <p:cNvPicPr>
            <a:picLocks noChangeAspect="1"/>
          </p:cNvPicPr>
          <p:nvPr/>
        </p:nvPicPr>
        <p:blipFill>
          <a:blip r:embed="rId13"/>
          <a:stretch>
            <a:fillRect/>
          </a:stretch>
        </p:blipFill>
        <p:spPr>
          <a:xfrm>
            <a:off x="11343854" y="4185456"/>
            <a:ext cx="11567" cy="5258445"/>
          </a:xfrm>
          <a:prstGeom prst="rect">
            <a:avLst/>
          </a:prstGeom>
        </p:spPr>
      </p:pic>
      <p:pic>
        <p:nvPicPr>
          <p:cNvPr id="37" name="Image 13" descr="preencoded.png">    </p:cNvPr>
          <p:cNvPicPr>
            <a:picLocks noChangeAspect="1"/>
          </p:cNvPicPr>
          <p:nvPr/>
        </p:nvPicPr>
        <p:blipFill>
          <a:blip r:embed="rId14"/>
          <a:stretch>
            <a:fillRect/>
          </a:stretch>
        </p:blipFill>
        <p:spPr>
          <a:xfrm>
            <a:off x="3355539" y="5483858"/>
            <a:ext cx="8050168" cy="2373585"/>
          </a:xfrm>
          <a:prstGeom prst="rect">
            <a:avLst/>
          </a:prstGeom>
        </p:spPr>
      </p:pic>
      <p:pic>
        <p:nvPicPr>
          <p:cNvPr id="38" name="Image 14" descr="preencoded.png">    </p:cNvPr>
          <p:cNvPicPr>
            <a:picLocks noChangeAspect="1"/>
          </p:cNvPicPr>
          <p:nvPr/>
        </p:nvPicPr>
        <p:blipFill>
          <a:blip r:embed="rId15"/>
          <a:stretch>
            <a:fillRect/>
          </a:stretch>
        </p:blipFill>
        <p:spPr>
          <a:xfrm>
            <a:off x="3369143" y="6359537"/>
            <a:ext cx="8044028" cy="2268525"/>
          </a:xfrm>
          <a:prstGeom prst="rect">
            <a:avLst/>
          </a:prstGeom>
        </p:spPr>
      </p:pic>
      <p:pic>
        <p:nvPicPr>
          <p:cNvPr id="39" name="Image 15" descr="preencoded.png">    </p:cNvPr>
          <p:cNvPicPr>
            <a:picLocks noChangeAspect="1"/>
          </p:cNvPicPr>
          <p:nvPr/>
        </p:nvPicPr>
        <p:blipFill>
          <a:blip r:embed="rId16"/>
          <a:stretch>
            <a:fillRect/>
          </a:stretch>
        </p:blipFill>
        <p:spPr>
          <a:xfrm>
            <a:off x="4441751" y="6055643"/>
            <a:ext cx="153591" cy="153566"/>
          </a:xfrm>
          <a:prstGeom prst="rect">
            <a:avLst/>
          </a:prstGeom>
        </p:spPr>
      </p:pic>
      <p:pic>
        <p:nvPicPr>
          <p:cNvPr id="40" name="Image 16" descr="preencoded.png">    </p:cNvPr>
          <p:cNvPicPr>
            <a:picLocks noChangeAspect="1"/>
          </p:cNvPicPr>
          <p:nvPr/>
        </p:nvPicPr>
        <p:blipFill>
          <a:blip r:embed="rId17"/>
          <a:stretch>
            <a:fillRect/>
          </a:stretch>
        </p:blipFill>
        <p:spPr>
          <a:xfrm>
            <a:off x="4441751" y="6981130"/>
            <a:ext cx="153591" cy="153566"/>
          </a:xfrm>
          <a:prstGeom prst="rect">
            <a:avLst/>
          </a:prstGeom>
        </p:spPr>
      </p:pic>
      <p:pic>
        <p:nvPicPr>
          <p:cNvPr id="41" name="Image 17" descr="preencoded.png">    </p:cNvPr>
          <p:cNvPicPr>
            <a:picLocks noChangeAspect="1"/>
          </p:cNvPicPr>
          <p:nvPr/>
        </p:nvPicPr>
        <p:blipFill>
          <a:blip r:embed="rId18"/>
          <a:stretch>
            <a:fillRect/>
          </a:stretch>
        </p:blipFill>
        <p:spPr>
          <a:xfrm>
            <a:off x="5580267" y="5651277"/>
            <a:ext cx="153591" cy="153566"/>
          </a:xfrm>
          <a:prstGeom prst="rect">
            <a:avLst/>
          </a:prstGeom>
        </p:spPr>
      </p:pic>
      <p:pic>
        <p:nvPicPr>
          <p:cNvPr id="42" name="Image 18" descr="preencoded.png">    </p:cNvPr>
          <p:cNvPicPr>
            <a:picLocks noChangeAspect="1"/>
          </p:cNvPicPr>
          <p:nvPr/>
        </p:nvPicPr>
        <p:blipFill>
          <a:blip r:embed="rId19"/>
          <a:stretch>
            <a:fillRect/>
          </a:stretch>
        </p:blipFill>
        <p:spPr>
          <a:xfrm>
            <a:off x="5580267" y="7415510"/>
            <a:ext cx="153591" cy="153566"/>
          </a:xfrm>
          <a:prstGeom prst="rect">
            <a:avLst/>
          </a:prstGeom>
        </p:spPr>
      </p:pic>
      <p:pic>
        <p:nvPicPr>
          <p:cNvPr id="43" name="Image 19" descr="preencoded.png">    </p:cNvPr>
          <p:cNvPicPr>
            <a:picLocks noChangeAspect="1"/>
          </p:cNvPicPr>
          <p:nvPr/>
        </p:nvPicPr>
        <p:blipFill>
          <a:blip r:embed="rId20"/>
          <a:stretch>
            <a:fillRect/>
          </a:stretch>
        </p:blipFill>
        <p:spPr>
          <a:xfrm>
            <a:off x="6718783" y="7732799"/>
            <a:ext cx="153591" cy="153566"/>
          </a:xfrm>
          <a:prstGeom prst="rect">
            <a:avLst/>
          </a:prstGeom>
        </p:spPr>
      </p:pic>
      <p:pic>
        <p:nvPicPr>
          <p:cNvPr id="44" name="Image 20" descr="preencoded.png">    </p:cNvPr>
          <p:cNvPicPr>
            <a:picLocks noChangeAspect="1"/>
          </p:cNvPicPr>
          <p:nvPr/>
        </p:nvPicPr>
        <p:blipFill>
          <a:blip r:embed="rId21"/>
          <a:stretch>
            <a:fillRect/>
          </a:stretch>
        </p:blipFill>
        <p:spPr>
          <a:xfrm>
            <a:off x="6718783" y="6311838"/>
            <a:ext cx="153591" cy="153566"/>
          </a:xfrm>
          <a:prstGeom prst="rect">
            <a:avLst/>
          </a:prstGeom>
        </p:spPr>
      </p:pic>
      <p:pic>
        <p:nvPicPr>
          <p:cNvPr id="45" name="Image 21" descr="preencoded.png">    </p:cNvPr>
          <p:cNvPicPr>
            <a:picLocks noChangeAspect="1"/>
          </p:cNvPicPr>
          <p:nvPr/>
        </p:nvPicPr>
        <p:blipFill>
          <a:blip r:embed="rId22"/>
          <a:stretch>
            <a:fillRect/>
          </a:stretch>
        </p:blipFill>
        <p:spPr>
          <a:xfrm>
            <a:off x="7861923" y="6733220"/>
            <a:ext cx="153591" cy="153566"/>
          </a:xfrm>
          <a:prstGeom prst="rect">
            <a:avLst/>
          </a:prstGeom>
        </p:spPr>
      </p:pic>
      <p:pic>
        <p:nvPicPr>
          <p:cNvPr id="46" name="Image 22" descr="preencoded.png">    </p:cNvPr>
          <p:cNvPicPr>
            <a:picLocks noChangeAspect="1"/>
          </p:cNvPicPr>
          <p:nvPr/>
        </p:nvPicPr>
        <p:blipFill>
          <a:blip r:embed="rId23"/>
          <a:stretch>
            <a:fillRect/>
          </a:stretch>
        </p:blipFill>
        <p:spPr>
          <a:xfrm>
            <a:off x="7861923" y="6420631"/>
            <a:ext cx="153591" cy="153566"/>
          </a:xfrm>
          <a:prstGeom prst="rect">
            <a:avLst/>
          </a:prstGeom>
        </p:spPr>
      </p:pic>
      <p:pic>
        <p:nvPicPr>
          <p:cNvPr id="47" name="Image 23" descr="preencoded.png">    </p:cNvPr>
          <p:cNvPicPr>
            <a:picLocks noChangeAspect="1"/>
          </p:cNvPicPr>
          <p:nvPr/>
        </p:nvPicPr>
        <p:blipFill>
          <a:blip r:embed="rId24"/>
          <a:stretch>
            <a:fillRect/>
          </a:stretch>
        </p:blipFill>
        <p:spPr>
          <a:xfrm>
            <a:off x="8995813" y="7667588"/>
            <a:ext cx="153591" cy="153566"/>
          </a:xfrm>
          <a:prstGeom prst="rect">
            <a:avLst/>
          </a:prstGeom>
        </p:spPr>
      </p:pic>
      <p:pic>
        <p:nvPicPr>
          <p:cNvPr id="48" name="Image 24" descr="preencoded.png">    </p:cNvPr>
          <p:cNvPicPr>
            <a:picLocks noChangeAspect="1"/>
          </p:cNvPicPr>
          <p:nvPr/>
        </p:nvPicPr>
        <p:blipFill>
          <a:blip r:embed="rId25"/>
          <a:stretch>
            <a:fillRect/>
          </a:stretch>
        </p:blipFill>
        <p:spPr>
          <a:xfrm>
            <a:off x="8995813" y="7076889"/>
            <a:ext cx="153591" cy="153566"/>
          </a:xfrm>
          <a:prstGeom prst="rect">
            <a:avLst/>
          </a:prstGeom>
        </p:spPr>
      </p:pic>
      <p:pic>
        <p:nvPicPr>
          <p:cNvPr id="49" name="Image 25" descr="preencoded.png">    </p:cNvPr>
          <p:cNvPicPr>
            <a:picLocks noChangeAspect="1"/>
          </p:cNvPicPr>
          <p:nvPr/>
        </p:nvPicPr>
        <p:blipFill>
          <a:blip r:embed="rId26"/>
          <a:stretch>
            <a:fillRect/>
          </a:stretch>
        </p:blipFill>
        <p:spPr>
          <a:xfrm>
            <a:off x="10138955" y="6972449"/>
            <a:ext cx="153591" cy="153566"/>
          </a:xfrm>
          <a:prstGeom prst="rect">
            <a:avLst/>
          </a:prstGeom>
        </p:spPr>
      </p:pic>
      <p:pic>
        <p:nvPicPr>
          <p:cNvPr id="50" name="Image 26" descr="preencoded.png">    </p:cNvPr>
          <p:cNvPicPr>
            <a:picLocks noChangeAspect="1"/>
          </p:cNvPicPr>
          <p:nvPr/>
        </p:nvPicPr>
        <p:blipFill>
          <a:blip r:embed="rId27"/>
          <a:stretch>
            <a:fillRect/>
          </a:stretch>
        </p:blipFill>
        <p:spPr>
          <a:xfrm>
            <a:off x="10138955" y="6572783"/>
            <a:ext cx="153591" cy="153566"/>
          </a:xfrm>
          <a:prstGeom prst="rect">
            <a:avLst/>
          </a:prstGeom>
        </p:spPr>
      </p:pic>
      <p:sp>
        <p:nvSpPr>
          <p:cNvPr id="51" name="Shape 22"/>
          <p:cNvSpPr/>
          <p:nvPr/>
        </p:nvSpPr>
        <p:spPr>
          <a:xfrm>
            <a:off x="14403600" y="4191000"/>
            <a:ext cx="5601400" cy="7620000"/>
          </a:xfrm>
          <a:prstGeom prst="rect">
            <a:avLst/>
          </a:prstGeom>
          <a:noFill/>
          <a:ln/>
        </p:spPr>
      </p:sp>
      <p:sp>
        <p:nvSpPr>
          <p:cNvPr id="52" name="Shape 23"/>
          <p:cNvSpPr/>
          <p:nvPr/>
        </p:nvSpPr>
        <p:spPr>
          <a:xfrm>
            <a:off x="14403600" y="4191000"/>
            <a:ext cx="5601400" cy="7620000"/>
          </a:xfrm>
          <a:prstGeom prst="rect">
            <a:avLst/>
          </a:prstGeom>
          <a:noFill/>
          <a:ln/>
        </p:spPr>
      </p:sp>
      <p:pic>
        <p:nvPicPr>
          <p:cNvPr id="53" name="Image 27" descr="preencoded.png">    </p:cNvPr>
          <p:cNvPicPr>
            <a:picLocks noChangeAspect="1"/>
          </p:cNvPicPr>
          <p:nvPr/>
        </p:nvPicPr>
        <p:blipFill>
          <a:blip r:embed="rId28"/>
          <a:stretch>
            <a:fillRect/>
          </a:stretch>
        </p:blipFill>
        <p:spPr>
          <a:xfrm>
            <a:off x="14403600" y="4191000"/>
            <a:ext cx="5575997" cy="5575300"/>
          </a:xfrm>
          <a:prstGeom prst="rect">
            <a:avLst/>
          </a:prstGeom>
        </p:spPr>
      </p:pic>
      <p:pic>
        <p:nvPicPr>
          <p:cNvPr id="54" name="Image 28" descr="preencoded.png">    </p:cNvPr>
          <p:cNvPicPr>
            <a:picLocks noChangeAspect="1"/>
          </p:cNvPicPr>
          <p:nvPr/>
        </p:nvPicPr>
        <p:blipFill>
          <a:blip r:embed="rId29"/>
          <a:stretch>
            <a:fillRect/>
          </a:stretch>
        </p:blipFill>
        <p:spPr>
          <a:xfrm>
            <a:off x="14403600" y="4191000"/>
            <a:ext cx="5575997" cy="5575300"/>
          </a:xfrm>
          <a:prstGeom prst="rect">
            <a:avLst/>
          </a:prstGeom>
        </p:spPr>
      </p:pic>
      <p:sp>
        <p:nvSpPr>
          <p:cNvPr id="55" name="Shape 24"/>
          <p:cNvSpPr/>
          <p:nvPr/>
        </p:nvSpPr>
        <p:spPr>
          <a:xfrm>
            <a:off x="16099262" y="6365367"/>
            <a:ext cx="2197375" cy="1226566"/>
          </a:xfrm>
          <a:prstGeom prst="rect">
            <a:avLst/>
          </a:prstGeom>
          <a:noFill/>
          <a:ln/>
        </p:spPr>
      </p:sp>
      <p:sp>
        <p:nvSpPr>
          <p:cNvPr id="56" name="Text 25"/>
          <p:cNvSpPr/>
          <p:nvPr/>
        </p:nvSpPr>
        <p:spPr>
          <a:xfrm>
            <a:off x="16099262" y="6248400"/>
            <a:ext cx="2400600"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34.574</a:t>
            </a:r>
            <a:endParaRPr lang="en-US" sz="4800" dirty="0"/>
          </a:p>
        </p:txBody>
      </p:sp>
      <p:sp>
        <p:nvSpPr>
          <p:cNvPr id="57" name="Text 26"/>
          <p:cNvSpPr/>
          <p:nvPr/>
        </p:nvSpPr>
        <p:spPr>
          <a:xfrm>
            <a:off x="16816902" y="7124700"/>
            <a:ext cx="897579" cy="719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Total</a:t>
            </a:r>
            <a:endParaRPr lang="en-US" sz="3200" dirty="0"/>
          </a:p>
        </p:txBody>
      </p:sp>
      <p:sp>
        <p:nvSpPr>
          <p:cNvPr id="58" name="Shape 27"/>
          <p:cNvSpPr/>
          <p:nvPr/>
        </p:nvSpPr>
        <p:spPr>
          <a:xfrm>
            <a:off x="13260457" y="10515600"/>
            <a:ext cx="7874984" cy="2146300"/>
          </a:xfrm>
          <a:prstGeom prst="rect">
            <a:avLst/>
          </a:prstGeom>
          <a:noFill/>
          <a:ln/>
        </p:spPr>
      </p:sp>
      <p:sp>
        <p:nvSpPr>
          <p:cNvPr id="59" name="Shape 28"/>
          <p:cNvSpPr/>
          <p:nvPr/>
        </p:nvSpPr>
        <p:spPr>
          <a:xfrm>
            <a:off x="13260457" y="10515600"/>
            <a:ext cx="7874984" cy="2146300"/>
          </a:xfrm>
          <a:prstGeom prst="rect">
            <a:avLst/>
          </a:prstGeom>
          <a:noFill/>
          <a:ln/>
        </p:spPr>
      </p:sp>
      <p:sp>
        <p:nvSpPr>
          <p:cNvPr id="60" name="Text 29"/>
          <p:cNvSpPr/>
          <p:nvPr/>
        </p:nvSpPr>
        <p:spPr>
          <a:xfrm>
            <a:off x="13158845" y="10515600"/>
            <a:ext cx="8078210" cy="1079500"/>
          </a:xfrm>
          <a:prstGeom prst="rect">
            <a:avLst/>
          </a:prstGeom>
          <a:noFill/>
          <a:ln/>
        </p:spPr>
        <p:txBody>
          <a:bodyPr wrap="square" lIns="0" tIns="0" rIns="0" bIns="0" rtlCol="0" anchor="t"/>
          <a:lstStyle/>
          <a:p>
            <a:pPr algn="ctr"/>
            <a:r>
              <a:rPr lang="en-US" sz="4800" dirty="0">
                <a:solidFill>
                  <a:srgbClr val="0E0E0E">
                    <a:alpha val="100000"/>
                  </a:srgbClr>
                </a:solidFill>
                <a:latin typeface="Jost Bold" pitchFamily="34" charset="0"/>
                <a:ea typeface="Jost Bold" pitchFamily="34" charset="-122"/>
                <a:cs typeface="Jost Bold" pitchFamily="34" charset="-120"/>
              </a:rPr>
              <a:t>Treasure Found</a:t>
            </a:r>
            <a:endParaRPr lang="en-US" sz="4800" dirty="0"/>
          </a:p>
        </p:txBody>
      </p:sp>
      <p:sp>
        <p:nvSpPr>
          <p:cNvPr id="61" name="Text 30"/>
          <p:cNvSpPr/>
          <p:nvPr/>
        </p:nvSpPr>
        <p:spPr>
          <a:xfrm>
            <a:off x="13192716" y="11493500"/>
            <a:ext cx="8010468" cy="130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record of the amount of treasure found per month</a:t>
            </a:r>
            <a:endParaRPr lang="en-US" sz="3200" dirty="0"/>
          </a:p>
        </p:txBody>
      </p:sp>
      <p:sp>
        <p:nvSpPr>
          <p:cNvPr id="62" name="Shape 31"/>
          <p:cNvSpPr/>
          <p:nvPr/>
        </p:nvSpPr>
        <p:spPr>
          <a:xfrm>
            <a:off x="3251606" y="10515600"/>
            <a:ext cx="7874984" cy="2146300"/>
          </a:xfrm>
          <a:prstGeom prst="rect">
            <a:avLst/>
          </a:prstGeom>
          <a:noFill/>
          <a:ln/>
        </p:spPr>
      </p:sp>
      <p:sp>
        <p:nvSpPr>
          <p:cNvPr id="63" name="Shape 32"/>
          <p:cNvSpPr/>
          <p:nvPr/>
        </p:nvSpPr>
        <p:spPr>
          <a:xfrm>
            <a:off x="3251606" y="10515600"/>
            <a:ext cx="7874984" cy="2146300"/>
          </a:xfrm>
          <a:prstGeom prst="rect">
            <a:avLst/>
          </a:prstGeom>
          <a:noFill/>
          <a:ln/>
        </p:spPr>
      </p:sp>
      <p:sp>
        <p:nvSpPr>
          <p:cNvPr id="64" name="Text 33"/>
          <p:cNvSpPr/>
          <p:nvPr/>
        </p:nvSpPr>
        <p:spPr>
          <a:xfrm>
            <a:off x="3149994" y="10515600"/>
            <a:ext cx="8078210" cy="1079500"/>
          </a:xfrm>
          <a:prstGeom prst="rect">
            <a:avLst/>
          </a:prstGeom>
          <a:noFill/>
          <a:ln/>
        </p:spPr>
        <p:txBody>
          <a:bodyPr wrap="square" lIns="0" tIns="0" rIns="0" bIns="0" rtlCol="0" anchor="t"/>
          <a:lstStyle/>
          <a:p>
            <a:pPr algn="ctr"/>
            <a:r>
              <a:rPr lang="en-US" sz="4800" dirty="0">
                <a:solidFill>
                  <a:srgbClr val="0E0E0E">
                    <a:alpha val="100000"/>
                  </a:srgbClr>
                </a:solidFill>
                <a:latin typeface="Jost Bold" pitchFamily="34" charset="0"/>
                <a:ea typeface="Jost Bold" pitchFamily="34" charset="-122"/>
                <a:cs typeface="Jost Bold" pitchFamily="34" charset="-120"/>
              </a:rPr>
              <a:t>Spellcasting Progress</a:t>
            </a:r>
            <a:endParaRPr lang="en-US" sz="4800" dirty="0"/>
          </a:p>
        </p:txBody>
      </p:sp>
      <p:sp>
        <p:nvSpPr>
          <p:cNvPr id="65" name="Text 34"/>
          <p:cNvSpPr/>
          <p:nvPr/>
        </p:nvSpPr>
        <p:spPr>
          <a:xfrm>
            <a:off x="3183865" y="11493500"/>
            <a:ext cx="8010468" cy="130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record of the number of spells cast per year</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3749" y="495300"/>
            <a:ext cx="2909309" cy="2908945"/>
          </a:xfrm>
          <a:prstGeom prst="rect">
            <a:avLst/>
          </a:prstGeom>
        </p:spPr>
      </p:pic>
      <p:pic>
        <p:nvPicPr>
          <p:cNvPr id="3" name="Image 1" descr="preencoded.png">    </p:cNvPr>
          <p:cNvPicPr>
            <a:picLocks noChangeAspect="1"/>
          </p:cNvPicPr>
          <p:nvPr/>
        </p:nvPicPr>
        <p:blipFill>
          <a:blip r:embed="rId2"/>
          <a:stretch>
            <a:fillRect/>
          </a:stretch>
        </p:blipFill>
        <p:spPr>
          <a:xfrm>
            <a:off x="19331816" y="10604500"/>
            <a:ext cx="4478897" cy="2828528"/>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13450981" y="5753100"/>
            <a:ext cx="8738692" cy="2247900"/>
          </a:xfrm>
          <a:prstGeom prst="rect">
            <a:avLst/>
          </a:prstGeom>
          <a:noFill/>
          <a:ln/>
        </p:spPr>
      </p:sp>
      <p:sp>
        <p:nvSpPr>
          <p:cNvPr id="7" name="Shape 2"/>
          <p:cNvSpPr/>
          <p:nvPr/>
        </p:nvSpPr>
        <p:spPr>
          <a:xfrm>
            <a:off x="13450981" y="5753100"/>
            <a:ext cx="8738692" cy="2247900"/>
          </a:xfrm>
          <a:prstGeom prst="rect">
            <a:avLst/>
          </a:prstGeom>
          <a:noFill/>
          <a:ln/>
        </p:spPr>
      </p:sp>
      <p:sp>
        <p:nvSpPr>
          <p:cNvPr id="8" name="Text 3"/>
          <p:cNvSpPr/>
          <p:nvPr/>
        </p:nvSpPr>
        <p:spPr>
          <a:xfrm>
            <a:off x="13450981" y="5753100"/>
            <a:ext cx="8941918"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A web application</a:t>
            </a:r>
            <a:endParaRPr lang="en-US" sz="4800" dirty="0"/>
          </a:p>
        </p:txBody>
      </p:sp>
      <p:sp>
        <p:nvSpPr>
          <p:cNvPr id="9" name="Text 4"/>
          <p:cNvSpPr/>
          <p:nvPr/>
        </p:nvSpPr>
        <p:spPr>
          <a:xfrm>
            <a:off x="13450981" y="6832600"/>
            <a:ext cx="8874176" cy="130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web application designed for discovering the world of fantasy</a:t>
            </a:r>
            <a:endParaRPr lang="en-US" sz="3200" dirty="0"/>
          </a:p>
        </p:txBody>
      </p:sp>
      <p:pic>
        <p:nvPicPr>
          <p:cNvPr id="10" name="Image 3" descr="preencoded.png">    </p:cNvPr>
          <p:cNvPicPr>
            <a:picLocks noChangeAspect="1"/>
          </p:cNvPicPr>
          <p:nvPr/>
        </p:nvPicPr>
        <p:blipFill>
          <a:blip r:embed="rId4"/>
          <a:stretch>
            <a:fillRect/>
          </a:stretch>
        </p:blipFill>
        <p:spPr>
          <a:xfrm>
            <a:off x="254032" y="3251200"/>
            <a:ext cx="13768521" cy="8166100"/>
          </a:xfrm>
          <a:prstGeom prst="rect">
            <a:avLst/>
          </a:prstGeom>
        </p:spPr>
      </p:pic>
      <p:pic>
        <p:nvPicPr>
          <p:cNvPr id="11" name="Image 4" descr="preencoded.png">    </p:cNvPr>
          <p:cNvPicPr>
            <a:picLocks noChangeAspect="1"/>
          </p:cNvPicPr>
          <p:nvPr/>
        </p:nvPicPr>
        <p:blipFill>
          <a:blip r:embed="rId5"/>
          <a:stretch>
            <a:fillRect/>
          </a:stretch>
        </p:blipFill>
        <p:spPr>
          <a:xfrm>
            <a:off x="2184673" y="3594100"/>
            <a:ext cx="9894537" cy="6489700"/>
          </a:xfrm>
          <a:prstGeom prst="rect">
            <a:avLst/>
          </a:prstGeom>
        </p:spPr>
      </p:pic>
      <p:sp>
        <p:nvSpPr>
          <p:cNvPr id="12" name="Text 5"/>
          <p:cNvSpPr/>
          <p:nvPr/>
        </p:nvSpPr>
        <p:spPr>
          <a:xfrm>
            <a:off x="10313689" y="1219200"/>
            <a:ext cx="4111080" cy="1811867"/>
          </a:xfrm>
          <a:prstGeom prst="rect">
            <a:avLst/>
          </a:prstGeom>
          <a:noFill/>
          <a:ln/>
        </p:spPr>
        <p:txBody>
          <a:bodyPr wrap="square" lIns="0" tIns="0" rIns="0" bIns="0" rtlCol="0" anchor="t"/>
          <a:lstStyle/>
          <a:p>
            <a:pPr algn="l"/>
            <a:r>
              <a:rPr lang="en-US" sz="8000" dirty="0">
                <a:solidFill>
                  <a:srgbClr val="272727">
                    <a:alpha val="100000"/>
                  </a:srgbClr>
                </a:solidFill>
                <a:latin typeface="Jost Bold" pitchFamily="34" charset="0"/>
                <a:ea typeface="Jost Bold" pitchFamily="34" charset="-122"/>
                <a:cs typeface="Jost Bold" pitchFamily="34" charset="-120"/>
              </a:rPr>
              <a:t>Projects</a:t>
            </a:r>
            <a:endParaRPr lang="en-US" sz="8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96975" y="10680700"/>
            <a:ext cx="4494300" cy="2495054"/>
          </a:xfrm>
          <a:prstGeom prst="rect">
            <a:avLst/>
          </a:prstGeom>
        </p:spPr>
      </p:pic>
      <p:pic>
        <p:nvPicPr>
          <p:cNvPr id="3" name="Image 1" descr="preencoded.png">    </p:cNvPr>
          <p:cNvPicPr>
            <a:picLocks noChangeAspect="1"/>
          </p:cNvPicPr>
          <p:nvPr/>
        </p:nvPicPr>
        <p:blipFill>
          <a:blip r:embed="rId2"/>
          <a:stretch>
            <a:fillRect/>
          </a:stretch>
        </p:blipFill>
        <p:spPr>
          <a:xfrm>
            <a:off x="20449556" y="884163"/>
            <a:ext cx="1138082" cy="1138287"/>
          </a:xfrm>
          <a:prstGeom prst="rect">
            <a:avLst/>
          </a:prstGeom>
        </p:spPr>
      </p:pic>
      <p:pic>
        <p:nvPicPr>
          <p:cNvPr id="4" name="Image 2" descr="preencoded.png">    </p:cNvPr>
          <p:cNvPicPr>
            <a:picLocks noChangeAspect="1"/>
          </p:cNvPicPr>
          <p:nvPr/>
        </p:nvPicPr>
        <p:blipFill>
          <a:blip r:embed="rId3"/>
          <a:stretch>
            <a:fillRect/>
          </a:stretch>
        </p:blipFill>
        <p:spPr>
          <a:xfrm>
            <a:off x="22126165" y="698500"/>
            <a:ext cx="1511489" cy="15113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Shape 1"/>
          <p:cNvSpPr/>
          <p:nvPr/>
        </p:nvSpPr>
        <p:spPr>
          <a:xfrm>
            <a:off x="2946768" y="4660900"/>
            <a:ext cx="8738692" cy="2247900"/>
          </a:xfrm>
          <a:prstGeom prst="rect">
            <a:avLst/>
          </a:prstGeom>
          <a:noFill/>
          <a:ln/>
        </p:spPr>
      </p:sp>
      <p:sp>
        <p:nvSpPr>
          <p:cNvPr id="8" name="Shape 2"/>
          <p:cNvSpPr/>
          <p:nvPr/>
        </p:nvSpPr>
        <p:spPr>
          <a:xfrm>
            <a:off x="2946768" y="4660900"/>
            <a:ext cx="8738692" cy="2247900"/>
          </a:xfrm>
          <a:prstGeom prst="rect">
            <a:avLst/>
          </a:prstGeom>
          <a:noFill/>
          <a:ln/>
        </p:spPr>
      </p:sp>
      <p:sp>
        <p:nvSpPr>
          <p:cNvPr id="9" name="Text 3"/>
          <p:cNvSpPr/>
          <p:nvPr/>
        </p:nvSpPr>
        <p:spPr>
          <a:xfrm>
            <a:off x="2946768" y="4660900"/>
            <a:ext cx="8941918"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An mobile app</a:t>
            </a:r>
            <a:endParaRPr lang="en-US" sz="4800" dirty="0"/>
          </a:p>
        </p:txBody>
      </p:sp>
      <p:sp>
        <p:nvSpPr>
          <p:cNvPr id="10" name="Text 4"/>
          <p:cNvSpPr/>
          <p:nvPr/>
        </p:nvSpPr>
        <p:spPr>
          <a:xfrm>
            <a:off x="2946768" y="5740400"/>
            <a:ext cx="8874176" cy="130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An app designed for exploring and experiencing the enchanting realm of fantasy</a:t>
            </a:r>
            <a:endParaRPr lang="en-US" sz="3200" dirty="0"/>
          </a:p>
        </p:txBody>
      </p:sp>
      <p:sp>
        <p:nvSpPr>
          <p:cNvPr id="11" name="Text 5"/>
          <p:cNvSpPr/>
          <p:nvPr/>
        </p:nvSpPr>
        <p:spPr>
          <a:xfrm>
            <a:off x="2946768" y="7658100"/>
            <a:ext cx="9090103" cy="38692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Explore a magical world</a:t>
            </a:r>
            <a:endParaRPr lang="en-US" sz="3200" dirty="0"/>
          </a:p>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Experience fantasy firsthand</a:t>
            </a:r>
            <a:endParaRPr lang="en-US" sz="3200" dirty="0"/>
          </a:p>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Immerse in a realm of magic</a:t>
            </a:r>
            <a:endParaRPr lang="en-US" sz="3200" dirty="0"/>
          </a:p>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Discover untold wonders</a:t>
            </a:r>
            <a:endParaRPr lang="en-US" sz="3200" dirty="0"/>
          </a:p>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Live your fantasy dreams</a:t>
            </a:r>
            <a:endParaRPr lang="en-US" sz="3200" dirty="0"/>
          </a:p>
        </p:txBody>
      </p:sp>
      <p:sp>
        <p:nvSpPr>
          <p:cNvPr id="12" name="Text 6"/>
          <p:cNvSpPr/>
          <p:nvPr/>
        </p:nvSpPr>
        <p:spPr>
          <a:xfrm>
            <a:off x="2895962" y="1854200"/>
            <a:ext cx="4111080" cy="1811867"/>
          </a:xfrm>
          <a:prstGeom prst="rect">
            <a:avLst/>
          </a:prstGeom>
          <a:noFill/>
          <a:ln/>
        </p:spPr>
        <p:txBody>
          <a:bodyPr wrap="square" lIns="0" tIns="0" rIns="0" bIns="0" rtlCol="0" anchor="t"/>
          <a:lstStyle/>
          <a:p>
            <a:pPr algn="l"/>
            <a:r>
              <a:rPr lang="en-US" sz="8000" dirty="0">
                <a:solidFill>
                  <a:srgbClr val="272727">
                    <a:alpha val="100000"/>
                  </a:srgbClr>
                </a:solidFill>
                <a:latin typeface="Jost Bold" pitchFamily="34" charset="0"/>
                <a:ea typeface="Jost Bold" pitchFamily="34" charset="-122"/>
                <a:cs typeface="Jost Bold" pitchFamily="34" charset="-120"/>
              </a:rPr>
              <a:t>Projects</a:t>
            </a:r>
            <a:endParaRPr lang="en-US" sz="8000" dirty="0"/>
          </a:p>
        </p:txBody>
      </p:sp>
      <p:pic>
        <p:nvPicPr>
          <p:cNvPr id="13" name="Image 4" descr="preencoded.png">    </p:cNvPr>
          <p:cNvPicPr>
            <a:picLocks noChangeAspect="1"/>
          </p:cNvPicPr>
          <p:nvPr/>
        </p:nvPicPr>
        <p:blipFill>
          <a:blip r:embed="rId5"/>
          <a:stretch>
            <a:fillRect/>
          </a:stretch>
        </p:blipFill>
        <p:spPr>
          <a:xfrm>
            <a:off x="15457832" y="1028700"/>
            <a:ext cx="5474384" cy="11849100"/>
          </a:xfrm>
          <a:prstGeom prst="rect">
            <a:avLst/>
          </a:prstGeom>
        </p:spPr>
      </p:pic>
      <p:pic>
        <p:nvPicPr>
          <p:cNvPr id="14" name="Image 5" descr="preencoded.png">    </p:cNvPr>
          <p:cNvPicPr>
            <a:picLocks noChangeAspect="1"/>
          </p:cNvPicPr>
          <p:nvPr/>
        </p:nvPicPr>
        <p:blipFill>
          <a:blip r:embed="rId6"/>
          <a:stretch>
            <a:fillRect/>
          </a:stretch>
        </p:blipFill>
        <p:spPr>
          <a:xfrm>
            <a:off x="15648356" y="1765300"/>
            <a:ext cx="5106038" cy="10795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722140" y="11861800"/>
            <a:ext cx="3241237" cy="1172691"/>
          </a:xfrm>
          <a:prstGeom prst="rect">
            <a:avLst/>
          </a:prstGeom>
        </p:spPr>
      </p:pic>
      <p:pic>
        <p:nvPicPr>
          <p:cNvPr id="3" name="Image 1" descr="preencoded.png">    </p:cNvPr>
          <p:cNvPicPr>
            <a:picLocks noChangeAspect="1"/>
          </p:cNvPicPr>
          <p:nvPr/>
        </p:nvPicPr>
        <p:blipFill>
          <a:blip r:embed="rId2"/>
          <a:stretch>
            <a:fillRect/>
          </a:stretch>
        </p:blipFill>
        <p:spPr>
          <a:xfrm>
            <a:off x="2184673" y="2628900"/>
            <a:ext cx="2298987" cy="2298700"/>
          </a:xfrm>
          <a:prstGeom prst="rect">
            <a:avLst/>
          </a:prstGeom>
        </p:spPr>
      </p:pic>
      <p:pic>
        <p:nvPicPr>
          <p:cNvPr id="4" name="Image 2" descr="preencoded.png">    </p:cNvPr>
          <p:cNvPicPr>
            <a:picLocks noChangeAspect="1"/>
          </p:cNvPicPr>
          <p:nvPr/>
        </p:nvPicPr>
        <p:blipFill>
          <a:blip r:embed="rId3"/>
          <a:stretch>
            <a:fillRect/>
          </a:stretch>
        </p:blipFill>
        <p:spPr>
          <a:xfrm>
            <a:off x="939917" y="4114800"/>
            <a:ext cx="812902" cy="812800"/>
          </a:xfrm>
          <a:prstGeom prst="rect">
            <a:avLst/>
          </a:prstGeom>
        </p:spPr>
      </p:pic>
      <p:pic>
        <p:nvPicPr>
          <p:cNvPr id="5" name="Image 3" descr="preencoded.png">    </p:cNvPr>
          <p:cNvPicPr>
            <a:picLocks noChangeAspect="1"/>
          </p:cNvPicPr>
          <p:nvPr/>
        </p:nvPicPr>
        <p:blipFill>
          <a:blip r:embed="rId4"/>
          <a:stretch>
            <a:fillRect/>
          </a:stretch>
        </p:blipFill>
        <p:spPr>
          <a:xfrm>
            <a:off x="330241" y="990600"/>
            <a:ext cx="2857857" cy="8255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876410" y="8369300"/>
            <a:ext cx="5715714" cy="2247900"/>
          </a:xfrm>
          <a:prstGeom prst="rect">
            <a:avLst/>
          </a:prstGeom>
          <a:noFill/>
          <a:ln/>
        </p:spPr>
      </p:sp>
      <p:sp>
        <p:nvSpPr>
          <p:cNvPr id="9" name="Shape 2"/>
          <p:cNvSpPr/>
          <p:nvPr/>
        </p:nvSpPr>
        <p:spPr>
          <a:xfrm>
            <a:off x="876410" y="8369300"/>
            <a:ext cx="5715714" cy="2247900"/>
          </a:xfrm>
          <a:prstGeom prst="rect">
            <a:avLst/>
          </a:prstGeom>
          <a:noFill/>
          <a:ln/>
        </p:spPr>
      </p:sp>
      <p:sp>
        <p:nvSpPr>
          <p:cNvPr id="10" name="Text 3"/>
          <p:cNvSpPr/>
          <p:nvPr/>
        </p:nvSpPr>
        <p:spPr>
          <a:xfrm>
            <a:off x="876410" y="8369300"/>
            <a:ext cx="5918940"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A web application</a:t>
            </a:r>
            <a:endParaRPr lang="en-US" sz="4800" dirty="0"/>
          </a:p>
        </p:txBody>
      </p:sp>
      <p:sp>
        <p:nvSpPr>
          <p:cNvPr id="11" name="Text 4"/>
          <p:cNvSpPr/>
          <p:nvPr/>
        </p:nvSpPr>
        <p:spPr>
          <a:xfrm>
            <a:off x="876410" y="9448800"/>
            <a:ext cx="5851198" cy="130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web application designed for discovering the world of fantasy</a:t>
            </a:r>
            <a:endParaRPr lang="en-US" sz="3200" dirty="0"/>
          </a:p>
        </p:txBody>
      </p:sp>
      <p:sp>
        <p:nvSpPr>
          <p:cNvPr id="12" name="Text 5"/>
          <p:cNvSpPr/>
          <p:nvPr/>
        </p:nvSpPr>
        <p:spPr>
          <a:xfrm>
            <a:off x="825603" y="6794500"/>
            <a:ext cx="4111080" cy="1811867"/>
          </a:xfrm>
          <a:prstGeom prst="rect">
            <a:avLst/>
          </a:prstGeom>
          <a:noFill/>
          <a:ln/>
        </p:spPr>
        <p:txBody>
          <a:bodyPr wrap="square" lIns="0" tIns="0" rIns="0" bIns="0" rtlCol="0" anchor="t"/>
          <a:lstStyle/>
          <a:p>
            <a:pPr algn="l"/>
            <a:r>
              <a:rPr lang="en-US" sz="8000" dirty="0">
                <a:solidFill>
                  <a:srgbClr val="272727">
                    <a:alpha val="100000"/>
                  </a:srgbClr>
                </a:solidFill>
                <a:latin typeface="Jost Bold" pitchFamily="34" charset="0"/>
                <a:ea typeface="Jost Bold" pitchFamily="34" charset="-122"/>
                <a:cs typeface="Jost Bold" pitchFamily="34" charset="-120"/>
              </a:rPr>
              <a:t>Projects</a:t>
            </a:r>
            <a:endParaRPr lang="en-US" sz="8000" dirty="0"/>
          </a:p>
        </p:txBody>
      </p:sp>
      <p:sp>
        <p:nvSpPr>
          <p:cNvPr id="13" name="Text 6"/>
          <p:cNvSpPr/>
          <p:nvPr/>
        </p:nvSpPr>
        <p:spPr>
          <a:xfrm>
            <a:off x="18125165" y="4711700"/>
            <a:ext cx="5381239" cy="6587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Immerse yourself in the world of magic and mystery</a:t>
            </a:r>
            <a:endParaRPr lang="en-US" sz="3200" dirty="0"/>
          </a:p>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Explore uncharted territories and fantastical lands</a:t>
            </a:r>
            <a:endParaRPr lang="en-US" sz="3200" dirty="0"/>
          </a:p>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Meet mythical creatures and legendary beings</a:t>
            </a:r>
            <a:endParaRPr lang="en-US" sz="3200" dirty="0"/>
          </a:p>
          <a:p>
            <a:pPr algn="l" lvl="1" marL="685800" indent="-342900">
              <a:spcAft>
                <a:spcPts val="4000"/>
              </a:spcAft>
              <a:buSzPct val="100000"/>
              <a:buChar char="•"/>
            </a:pPr>
            <a:r>
              <a:rPr lang="en-US" sz="3200" dirty="0">
                <a:solidFill>
                  <a:srgbClr val="0E0E0E">
                    <a:alpha val="100000"/>
                  </a:srgbClr>
                </a:solidFill>
                <a:latin typeface="Jost Regular" pitchFamily="34" charset="0"/>
                <a:ea typeface="Jost Regular" pitchFamily="34" charset="-122"/>
                <a:cs typeface="Jost Regular" pitchFamily="34" charset="-120"/>
              </a:rPr>
              <a:t>Uncover hidden treasures and secret treasures</a:t>
            </a:r>
            <a:endParaRPr lang="en-US" sz="3200" dirty="0"/>
          </a:p>
        </p:txBody>
      </p:sp>
      <p:pic>
        <p:nvPicPr>
          <p:cNvPr id="14" name="Image 5" descr="preencoded.png">    </p:cNvPr>
          <p:cNvPicPr>
            <a:picLocks noChangeAspect="1"/>
          </p:cNvPicPr>
          <p:nvPr/>
        </p:nvPicPr>
        <p:blipFill>
          <a:blip r:embed="rId6"/>
          <a:stretch>
            <a:fillRect/>
          </a:stretch>
        </p:blipFill>
        <p:spPr>
          <a:xfrm>
            <a:off x="8814902" y="749300"/>
            <a:ext cx="8573572" cy="12331700"/>
          </a:xfrm>
          <a:prstGeom prst="rect">
            <a:avLst/>
          </a:prstGeom>
        </p:spPr>
      </p:pic>
      <p:pic>
        <p:nvPicPr>
          <p:cNvPr id="15" name="Image 6" descr="preencoded.png">    </p:cNvPr>
          <p:cNvPicPr>
            <a:picLocks noChangeAspect="1"/>
          </p:cNvPicPr>
          <p:nvPr/>
        </p:nvPicPr>
        <p:blipFill>
          <a:blip r:embed="rId7"/>
          <a:stretch>
            <a:fillRect/>
          </a:stretch>
        </p:blipFill>
        <p:spPr>
          <a:xfrm>
            <a:off x="9310264" y="1803400"/>
            <a:ext cx="7582848" cy="10236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74346"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14797349" y="698500"/>
            <a:ext cx="7870750" cy="1811867"/>
          </a:xfrm>
          <a:prstGeom prst="rect">
            <a:avLst/>
          </a:prstGeom>
          <a:noFill/>
          <a:ln/>
        </p:spPr>
        <p:txBody>
          <a:bodyPr wrap="square" lIns="0" tIns="0" rIns="0" bIns="0" rtlCol="0" anchor="t"/>
          <a:lstStyle/>
          <a:p>
            <a:pPr algn="l"/>
            <a:r>
              <a:rPr lang="en-US" sz="8000" dirty="0">
                <a:solidFill>
                  <a:srgbClr val="272727">
                    <a:alpha val="100000"/>
                  </a:srgbClr>
                </a:solidFill>
                <a:latin typeface="Jost Bold" pitchFamily="34" charset="0"/>
                <a:ea typeface="Jost Bold" pitchFamily="34" charset="-122"/>
                <a:cs typeface="Jost Bold" pitchFamily="34" charset="-120"/>
              </a:rPr>
              <a:t>A Magic Picture</a:t>
            </a:r>
            <a:endParaRPr lang="en-US" sz="8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1083990" y="495300"/>
            <a:ext cx="2909309" cy="2908945"/>
          </a:xfrm>
          <a:prstGeom prst="rect">
            <a:avLst/>
          </a:prstGeom>
        </p:spPr>
      </p:pic>
      <p:pic>
        <p:nvPicPr>
          <p:cNvPr id="3" name="Image 1" descr="preencoded.png">    </p:cNvPr>
          <p:cNvPicPr>
            <a:picLocks noChangeAspect="1"/>
          </p:cNvPicPr>
          <p:nvPr/>
        </p:nvPicPr>
        <p:blipFill>
          <a:blip r:embed="rId2"/>
          <a:stretch>
            <a:fillRect/>
          </a:stretch>
        </p:blipFill>
        <p:spPr>
          <a:xfrm>
            <a:off x="576335" y="10604500"/>
            <a:ext cx="4478897" cy="2828528"/>
          </a:xfrm>
          <a:prstGeom prst="rect">
            <a:avLst/>
          </a:prstGeom>
        </p:spPr>
      </p:pic>
      <p:pic>
        <p:nvPicPr>
          <p:cNvPr id="4" name="Image 2" descr="preencoded.png">    </p:cNvPr>
          <p:cNvPicPr>
            <a:picLocks noChangeAspect="1"/>
          </p:cNvPicPr>
          <p:nvPr/>
        </p:nvPicPr>
        <p:blipFill>
          <a:blip r:embed="rId3"/>
          <a:stretch>
            <a:fillRect/>
          </a:stretch>
        </p:blipFill>
        <p:spPr>
          <a:xfrm>
            <a:off x="0" y="9563100"/>
            <a:ext cx="24387048" cy="40640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Shape 1"/>
          <p:cNvSpPr/>
          <p:nvPr/>
        </p:nvSpPr>
        <p:spPr>
          <a:xfrm>
            <a:off x="1574997" y="2781300"/>
            <a:ext cx="8560870" cy="2959100"/>
          </a:xfrm>
          <a:prstGeom prst="rect">
            <a:avLst/>
          </a:prstGeom>
          <a:noFill/>
          <a:ln/>
        </p:spPr>
      </p:sp>
      <p:sp>
        <p:nvSpPr>
          <p:cNvPr id="8" name="Shape 2"/>
          <p:cNvSpPr/>
          <p:nvPr/>
        </p:nvSpPr>
        <p:spPr>
          <a:xfrm>
            <a:off x="1574997" y="2781300"/>
            <a:ext cx="2362495" cy="2959100"/>
          </a:xfrm>
          <a:prstGeom prst="roundRect">
            <a:avLst>
              <a:gd name="adj" fmla="val 17804"/>
            </a:avLst>
          </a:prstGeom>
          <a:solidFill>
            <a:srgbClr val="FFFFFF">
              <a:alpha val="100000"/>
            </a:srgbClr>
          </a:solidFill>
          <a:ln w="50800">
            <a:solidFill>
              <a:srgbClr val="272727"/>
            </a:solidFill>
            <a:prstDash val="solid"/>
          </a:ln>
        </p:spPr>
      </p:sp>
      <p:sp>
        <p:nvSpPr>
          <p:cNvPr id="9" name="Text 3"/>
          <p:cNvSpPr/>
          <p:nvPr/>
        </p:nvSpPr>
        <p:spPr>
          <a:xfrm>
            <a:off x="2337092" y="3086100"/>
            <a:ext cx="1380239" cy="2891367"/>
          </a:xfrm>
          <a:prstGeom prst="rect">
            <a:avLst/>
          </a:prstGeom>
          <a:noFill/>
          <a:ln/>
        </p:spPr>
        <p:txBody>
          <a:bodyPr wrap="square" lIns="0" tIns="0" rIns="0" bIns="0" rtlCol="0" anchor="t"/>
          <a:lstStyle/>
          <a:p>
            <a:pPr algn="l"/>
            <a:r>
              <a:rPr lang="en-US" sz="12800" dirty="0">
                <a:solidFill>
                  <a:srgbClr val="272727">
                    <a:alpha val="100000"/>
                  </a:srgbClr>
                </a:solidFill>
                <a:latin typeface="Jost Bold" pitchFamily="34" charset="0"/>
                <a:ea typeface="Jost Bold" pitchFamily="34" charset="-122"/>
                <a:cs typeface="Jost Bold" pitchFamily="34" charset="-120"/>
              </a:rPr>
              <a:t>1</a:t>
            </a:r>
            <a:endParaRPr lang="en-US" sz="12800" dirty="0"/>
          </a:p>
        </p:txBody>
      </p:sp>
      <p:sp>
        <p:nvSpPr>
          <p:cNvPr id="10" name="Shape 4"/>
          <p:cNvSpPr/>
          <p:nvPr/>
        </p:nvSpPr>
        <p:spPr>
          <a:xfrm>
            <a:off x="4140718" y="2895600"/>
            <a:ext cx="5995149" cy="2730500"/>
          </a:xfrm>
          <a:prstGeom prst="rect">
            <a:avLst/>
          </a:prstGeom>
          <a:noFill/>
          <a:ln/>
        </p:spPr>
      </p:sp>
      <p:sp>
        <p:nvSpPr>
          <p:cNvPr id="11" name="Text 5"/>
          <p:cNvSpPr/>
          <p:nvPr/>
        </p:nvSpPr>
        <p:spPr>
          <a:xfrm>
            <a:off x="4140718" y="2895600"/>
            <a:ext cx="6198375"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Discover the secrets</a:t>
            </a:r>
            <a:endParaRPr lang="en-US" sz="4800" dirty="0"/>
          </a:p>
        </p:txBody>
      </p:sp>
      <p:sp>
        <p:nvSpPr>
          <p:cNvPr id="12" name="Text 6"/>
          <p:cNvSpPr/>
          <p:nvPr/>
        </p:nvSpPr>
        <p:spPr>
          <a:xfrm>
            <a:off x="4140718" y="3873500"/>
            <a:ext cx="6130633" cy="1888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Explore the lush, vibrant forest and uncover the mysteries that lie within.</a:t>
            </a:r>
            <a:endParaRPr lang="en-US" sz="3200" dirty="0"/>
          </a:p>
        </p:txBody>
      </p:sp>
      <p:sp>
        <p:nvSpPr>
          <p:cNvPr id="13" name="Shape 7"/>
          <p:cNvSpPr/>
          <p:nvPr/>
        </p:nvSpPr>
        <p:spPr>
          <a:xfrm>
            <a:off x="3937492" y="6159500"/>
            <a:ext cx="8560870" cy="2959100"/>
          </a:xfrm>
          <a:prstGeom prst="rect">
            <a:avLst/>
          </a:prstGeom>
          <a:noFill/>
          <a:ln/>
        </p:spPr>
      </p:sp>
      <p:sp>
        <p:nvSpPr>
          <p:cNvPr id="14" name="Shape 8"/>
          <p:cNvSpPr/>
          <p:nvPr/>
        </p:nvSpPr>
        <p:spPr>
          <a:xfrm>
            <a:off x="3937492" y="6159500"/>
            <a:ext cx="2540318" cy="2959100"/>
          </a:xfrm>
          <a:prstGeom prst="roundRect">
            <a:avLst>
              <a:gd name="adj" fmla="val 16558"/>
            </a:avLst>
          </a:prstGeom>
          <a:solidFill>
            <a:srgbClr val="FFFFFF">
              <a:alpha val="100000"/>
            </a:srgbClr>
          </a:solidFill>
          <a:ln w="50800">
            <a:solidFill>
              <a:srgbClr val="272727"/>
            </a:solidFill>
            <a:prstDash val="solid"/>
          </a:ln>
        </p:spPr>
      </p:sp>
      <p:sp>
        <p:nvSpPr>
          <p:cNvPr id="15" name="Text 9"/>
          <p:cNvSpPr/>
          <p:nvPr/>
        </p:nvSpPr>
        <p:spPr>
          <a:xfrm>
            <a:off x="4699587" y="6464300"/>
            <a:ext cx="1558061" cy="2891367"/>
          </a:xfrm>
          <a:prstGeom prst="rect">
            <a:avLst/>
          </a:prstGeom>
          <a:noFill/>
          <a:ln/>
        </p:spPr>
        <p:txBody>
          <a:bodyPr wrap="square" lIns="0" tIns="0" rIns="0" bIns="0" rtlCol="0" anchor="t"/>
          <a:lstStyle/>
          <a:p>
            <a:pPr algn="l"/>
            <a:r>
              <a:rPr lang="en-US" sz="12800" dirty="0">
                <a:solidFill>
                  <a:srgbClr val="272727">
                    <a:alpha val="100000"/>
                  </a:srgbClr>
                </a:solidFill>
                <a:latin typeface="Jost Bold" pitchFamily="34" charset="0"/>
                <a:ea typeface="Jost Bold" pitchFamily="34" charset="-122"/>
                <a:cs typeface="Jost Bold" pitchFamily="34" charset="-120"/>
              </a:rPr>
              <a:t>3</a:t>
            </a:r>
            <a:endParaRPr lang="en-US" sz="12800" dirty="0"/>
          </a:p>
        </p:txBody>
      </p:sp>
      <p:sp>
        <p:nvSpPr>
          <p:cNvPr id="16" name="Shape 10"/>
          <p:cNvSpPr/>
          <p:nvPr/>
        </p:nvSpPr>
        <p:spPr>
          <a:xfrm>
            <a:off x="6681035" y="6273800"/>
            <a:ext cx="5817327" cy="2730500"/>
          </a:xfrm>
          <a:prstGeom prst="rect">
            <a:avLst/>
          </a:prstGeom>
          <a:noFill/>
          <a:ln/>
        </p:spPr>
      </p:sp>
      <p:sp>
        <p:nvSpPr>
          <p:cNvPr id="17" name="Text 11"/>
          <p:cNvSpPr/>
          <p:nvPr/>
        </p:nvSpPr>
        <p:spPr>
          <a:xfrm>
            <a:off x="6681035" y="6273800"/>
            <a:ext cx="6020552"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Meet the creatures</a:t>
            </a:r>
            <a:endParaRPr lang="en-US" sz="4800" dirty="0"/>
          </a:p>
        </p:txBody>
      </p:sp>
      <p:sp>
        <p:nvSpPr>
          <p:cNvPr id="18" name="Text 12"/>
          <p:cNvSpPr/>
          <p:nvPr/>
        </p:nvSpPr>
        <p:spPr>
          <a:xfrm>
            <a:off x="6681035" y="7251700"/>
            <a:ext cx="5952811" cy="1888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Encounter the mythical creatures that call the forest home, from talking animals to fairies.</a:t>
            </a:r>
            <a:endParaRPr lang="en-US" sz="3200" dirty="0"/>
          </a:p>
        </p:txBody>
      </p:sp>
      <p:sp>
        <p:nvSpPr>
          <p:cNvPr id="19" name="Shape 13"/>
          <p:cNvSpPr/>
          <p:nvPr/>
        </p:nvSpPr>
        <p:spPr>
          <a:xfrm>
            <a:off x="14251181" y="6159500"/>
            <a:ext cx="8560870" cy="2959100"/>
          </a:xfrm>
          <a:prstGeom prst="rect">
            <a:avLst/>
          </a:prstGeom>
          <a:noFill/>
          <a:ln/>
        </p:spPr>
      </p:sp>
      <p:sp>
        <p:nvSpPr>
          <p:cNvPr id="20" name="Shape 14"/>
          <p:cNvSpPr/>
          <p:nvPr/>
        </p:nvSpPr>
        <p:spPr>
          <a:xfrm>
            <a:off x="14251181" y="6159500"/>
            <a:ext cx="2667333" cy="2959100"/>
          </a:xfrm>
          <a:prstGeom prst="roundRect">
            <a:avLst>
              <a:gd name="adj" fmla="val 15769"/>
            </a:avLst>
          </a:prstGeom>
          <a:solidFill>
            <a:srgbClr val="FFFFFF">
              <a:alpha val="100000"/>
            </a:srgbClr>
          </a:solidFill>
          <a:ln w="50800">
            <a:solidFill>
              <a:srgbClr val="272727"/>
            </a:solidFill>
            <a:prstDash val="solid"/>
          </a:ln>
        </p:spPr>
      </p:sp>
      <p:sp>
        <p:nvSpPr>
          <p:cNvPr id="21" name="Text 15"/>
          <p:cNvSpPr/>
          <p:nvPr/>
        </p:nvSpPr>
        <p:spPr>
          <a:xfrm>
            <a:off x="15013276" y="6464300"/>
            <a:ext cx="1685077" cy="2891367"/>
          </a:xfrm>
          <a:prstGeom prst="rect">
            <a:avLst/>
          </a:prstGeom>
          <a:noFill/>
          <a:ln/>
        </p:spPr>
        <p:txBody>
          <a:bodyPr wrap="square" lIns="0" tIns="0" rIns="0" bIns="0" rtlCol="0" anchor="t"/>
          <a:lstStyle/>
          <a:p>
            <a:pPr algn="l"/>
            <a:r>
              <a:rPr lang="en-US" sz="12800" dirty="0">
                <a:solidFill>
                  <a:srgbClr val="272727">
                    <a:alpha val="100000"/>
                  </a:srgbClr>
                </a:solidFill>
                <a:latin typeface="Jost Bold" pitchFamily="34" charset="0"/>
                <a:ea typeface="Jost Bold" pitchFamily="34" charset="-122"/>
                <a:cs typeface="Jost Bold" pitchFamily="34" charset="-120"/>
              </a:rPr>
              <a:t>4</a:t>
            </a:r>
            <a:endParaRPr lang="en-US" sz="12800" dirty="0"/>
          </a:p>
        </p:txBody>
      </p:sp>
      <p:sp>
        <p:nvSpPr>
          <p:cNvPr id="22" name="Shape 16"/>
          <p:cNvSpPr/>
          <p:nvPr/>
        </p:nvSpPr>
        <p:spPr>
          <a:xfrm>
            <a:off x="17121740" y="6273800"/>
            <a:ext cx="5690311" cy="2730500"/>
          </a:xfrm>
          <a:prstGeom prst="rect">
            <a:avLst/>
          </a:prstGeom>
          <a:noFill/>
          <a:ln/>
        </p:spPr>
      </p:sp>
      <p:sp>
        <p:nvSpPr>
          <p:cNvPr id="23" name="Text 17"/>
          <p:cNvSpPr/>
          <p:nvPr/>
        </p:nvSpPr>
        <p:spPr>
          <a:xfrm>
            <a:off x="17121740" y="6273800"/>
            <a:ext cx="5893537"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Uncover the magic</a:t>
            </a:r>
            <a:endParaRPr lang="en-US" sz="4800" dirty="0"/>
          </a:p>
        </p:txBody>
      </p:sp>
      <p:sp>
        <p:nvSpPr>
          <p:cNvPr id="24" name="Text 18"/>
          <p:cNvSpPr/>
          <p:nvPr/>
        </p:nvSpPr>
        <p:spPr>
          <a:xfrm>
            <a:off x="17121740" y="7251700"/>
            <a:ext cx="5825795" cy="1888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Learn about the powerful magic that pervades the forest and how it affects all who enter.</a:t>
            </a:r>
            <a:endParaRPr lang="en-US" sz="3200" dirty="0"/>
          </a:p>
        </p:txBody>
      </p:sp>
      <p:sp>
        <p:nvSpPr>
          <p:cNvPr id="25" name="Shape 19"/>
          <p:cNvSpPr/>
          <p:nvPr/>
        </p:nvSpPr>
        <p:spPr>
          <a:xfrm>
            <a:off x="11660057" y="2781300"/>
            <a:ext cx="8560870" cy="2959100"/>
          </a:xfrm>
          <a:prstGeom prst="rect">
            <a:avLst/>
          </a:prstGeom>
          <a:noFill/>
          <a:ln/>
        </p:spPr>
      </p:sp>
      <p:sp>
        <p:nvSpPr>
          <p:cNvPr id="26" name="Shape 20"/>
          <p:cNvSpPr/>
          <p:nvPr/>
        </p:nvSpPr>
        <p:spPr>
          <a:xfrm>
            <a:off x="11660057" y="2781300"/>
            <a:ext cx="2591124" cy="2959100"/>
          </a:xfrm>
          <a:prstGeom prst="roundRect">
            <a:avLst>
              <a:gd name="adj" fmla="val 16233"/>
            </a:avLst>
          </a:prstGeom>
          <a:solidFill>
            <a:srgbClr val="FFFFFF">
              <a:alpha val="100000"/>
            </a:srgbClr>
          </a:solidFill>
          <a:ln w="50800">
            <a:solidFill>
              <a:srgbClr val="272727"/>
            </a:solidFill>
            <a:prstDash val="solid"/>
          </a:ln>
        </p:spPr>
      </p:sp>
      <p:sp>
        <p:nvSpPr>
          <p:cNvPr id="27" name="Text 21"/>
          <p:cNvSpPr/>
          <p:nvPr/>
        </p:nvSpPr>
        <p:spPr>
          <a:xfrm>
            <a:off x="12422153" y="3086100"/>
            <a:ext cx="1608868" cy="2891367"/>
          </a:xfrm>
          <a:prstGeom prst="rect">
            <a:avLst/>
          </a:prstGeom>
          <a:noFill/>
          <a:ln/>
        </p:spPr>
        <p:txBody>
          <a:bodyPr wrap="square" lIns="0" tIns="0" rIns="0" bIns="0" rtlCol="0" anchor="t"/>
          <a:lstStyle/>
          <a:p>
            <a:pPr algn="l"/>
            <a:r>
              <a:rPr lang="en-US" sz="12800" dirty="0">
                <a:solidFill>
                  <a:srgbClr val="272727">
                    <a:alpha val="100000"/>
                  </a:srgbClr>
                </a:solidFill>
                <a:latin typeface="Jost Bold" pitchFamily="34" charset="0"/>
                <a:ea typeface="Jost Bold" pitchFamily="34" charset="-122"/>
                <a:cs typeface="Jost Bold" pitchFamily="34" charset="-120"/>
              </a:rPr>
              <a:t>2</a:t>
            </a:r>
            <a:endParaRPr lang="en-US" sz="12800" dirty="0"/>
          </a:p>
        </p:txBody>
      </p:sp>
      <p:sp>
        <p:nvSpPr>
          <p:cNvPr id="28" name="Shape 22"/>
          <p:cNvSpPr/>
          <p:nvPr/>
        </p:nvSpPr>
        <p:spPr>
          <a:xfrm>
            <a:off x="14454407" y="2895600"/>
            <a:ext cx="5766521" cy="2730500"/>
          </a:xfrm>
          <a:prstGeom prst="rect">
            <a:avLst/>
          </a:prstGeom>
          <a:noFill/>
          <a:ln/>
        </p:spPr>
      </p:sp>
      <p:sp>
        <p:nvSpPr>
          <p:cNvPr id="29" name="Text 23"/>
          <p:cNvSpPr/>
          <p:nvPr/>
        </p:nvSpPr>
        <p:spPr>
          <a:xfrm>
            <a:off x="14454407" y="2895600"/>
            <a:ext cx="5969746"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Find your own path</a:t>
            </a:r>
            <a:endParaRPr lang="en-US" sz="4800" dirty="0"/>
          </a:p>
        </p:txBody>
      </p:sp>
      <p:sp>
        <p:nvSpPr>
          <p:cNvPr id="30" name="Text 24"/>
          <p:cNvSpPr/>
          <p:nvPr/>
        </p:nvSpPr>
        <p:spPr>
          <a:xfrm>
            <a:off x="14454407" y="3873500"/>
            <a:ext cx="5902004" cy="1888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Choose your own path through the forest, and see where it takes you.</a:t>
            </a:r>
            <a:endParaRPr lang="en-US" sz="3200" dirty="0"/>
          </a:p>
        </p:txBody>
      </p:sp>
      <p:sp>
        <p:nvSpPr>
          <p:cNvPr id="31" name="Text 25"/>
          <p:cNvSpPr/>
          <p:nvPr/>
        </p:nvSpPr>
        <p:spPr>
          <a:xfrm>
            <a:off x="10161270" y="406400"/>
            <a:ext cx="4390515" cy="1811867"/>
          </a:xfrm>
          <a:prstGeom prst="rect">
            <a:avLst/>
          </a:prstGeom>
          <a:noFill/>
          <a:ln/>
        </p:spPr>
        <p:txBody>
          <a:bodyPr wrap="square" lIns="0" tIns="0" rIns="0" bIns="0" rtlCol="0" anchor="t"/>
          <a:lstStyle/>
          <a:p>
            <a:pPr algn="l"/>
            <a:r>
              <a:rPr lang="en-US" sz="8000" dirty="0">
                <a:solidFill>
                  <a:srgbClr val="000000">
                    <a:alpha val="100000"/>
                  </a:srgbClr>
                </a:solidFill>
                <a:latin typeface="Jost Bold" pitchFamily="34" charset="0"/>
                <a:ea typeface="Jost Bold" pitchFamily="34" charset="-122"/>
                <a:cs typeface="Jost Bold" pitchFamily="34" charset="-120"/>
              </a:rPr>
              <a:t>Interests</a:t>
            </a:r>
            <a:endParaRPr lang="en-US" sz="8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722140" y="11861800"/>
            <a:ext cx="3241237" cy="1172691"/>
          </a:xfrm>
          <a:prstGeom prst="rect">
            <a:avLst/>
          </a:prstGeom>
        </p:spPr>
      </p:pic>
      <p:pic>
        <p:nvPicPr>
          <p:cNvPr id="3" name="Image 1" descr="preencoded.png">    </p:cNvPr>
          <p:cNvPicPr>
            <a:picLocks noChangeAspect="1"/>
          </p:cNvPicPr>
          <p:nvPr/>
        </p:nvPicPr>
        <p:blipFill>
          <a:blip r:embed="rId2"/>
          <a:stretch>
            <a:fillRect/>
          </a:stretch>
        </p:blipFill>
        <p:spPr>
          <a:xfrm>
            <a:off x="2184673" y="2628900"/>
            <a:ext cx="2298987" cy="2298700"/>
          </a:xfrm>
          <a:prstGeom prst="rect">
            <a:avLst/>
          </a:prstGeom>
        </p:spPr>
      </p:pic>
      <p:pic>
        <p:nvPicPr>
          <p:cNvPr id="4" name="Image 2" descr="preencoded.png">    </p:cNvPr>
          <p:cNvPicPr>
            <a:picLocks noChangeAspect="1"/>
          </p:cNvPicPr>
          <p:nvPr/>
        </p:nvPicPr>
        <p:blipFill>
          <a:blip r:embed="rId3"/>
          <a:stretch>
            <a:fillRect/>
          </a:stretch>
        </p:blipFill>
        <p:spPr>
          <a:xfrm>
            <a:off x="939917" y="4114800"/>
            <a:ext cx="812902" cy="812800"/>
          </a:xfrm>
          <a:prstGeom prst="rect">
            <a:avLst/>
          </a:prstGeom>
        </p:spPr>
      </p:pic>
      <p:pic>
        <p:nvPicPr>
          <p:cNvPr id="5" name="Image 3" descr="preencoded.png">    </p:cNvPr>
          <p:cNvPicPr>
            <a:picLocks noChangeAspect="1"/>
          </p:cNvPicPr>
          <p:nvPr/>
        </p:nvPicPr>
        <p:blipFill>
          <a:blip r:embed="rId4"/>
          <a:stretch>
            <a:fillRect/>
          </a:stretch>
        </p:blipFill>
        <p:spPr>
          <a:xfrm>
            <a:off x="330241" y="990600"/>
            <a:ext cx="2857857" cy="8255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Text 1"/>
          <p:cNvSpPr/>
          <p:nvPr/>
        </p:nvSpPr>
        <p:spPr>
          <a:xfrm>
            <a:off x="10199375" y="1422400"/>
            <a:ext cx="4327007" cy="1811867"/>
          </a:xfrm>
          <a:prstGeom prst="rect">
            <a:avLst/>
          </a:prstGeom>
          <a:noFill/>
          <a:ln/>
        </p:spPr>
        <p:txBody>
          <a:bodyPr wrap="square" lIns="0" tIns="0" rIns="0" bIns="0" rtlCol="0" anchor="t"/>
          <a:lstStyle/>
          <a:p>
            <a:pPr algn="l"/>
            <a:r>
              <a:rPr lang="en-US" sz="8000" dirty="0">
                <a:solidFill>
                  <a:srgbClr val="272727">
                    <a:alpha val="100000"/>
                  </a:srgbClr>
                </a:solidFill>
                <a:latin typeface="Jost Bold" pitchFamily="34" charset="0"/>
                <a:ea typeface="Jost Bold" pitchFamily="34" charset="-122"/>
                <a:cs typeface="Jost Bold" pitchFamily="34" charset="-120"/>
              </a:rPr>
              <a:t>Hobbies</a:t>
            </a:r>
            <a:endParaRPr lang="en-US" sz="8000" dirty="0"/>
          </a:p>
        </p:txBody>
      </p:sp>
      <p:sp>
        <p:nvSpPr>
          <p:cNvPr id="9" name="Shape 2"/>
          <p:cNvSpPr/>
          <p:nvPr/>
        </p:nvSpPr>
        <p:spPr>
          <a:xfrm>
            <a:off x="1714714" y="4203700"/>
            <a:ext cx="6122165" cy="6731000"/>
          </a:xfrm>
          <a:prstGeom prst="roundRect">
            <a:avLst>
              <a:gd name="adj" fmla="val 9111"/>
            </a:avLst>
          </a:prstGeom>
          <a:solidFill>
            <a:srgbClr val="FFFFFF">
              <a:alpha val="100000"/>
            </a:srgbClr>
          </a:solidFill>
          <a:ln w="50800">
            <a:solidFill>
              <a:srgbClr val="000000"/>
            </a:solidFill>
            <a:prstDash val="solid"/>
          </a:ln>
        </p:spPr>
      </p:sp>
      <p:sp>
        <p:nvSpPr>
          <p:cNvPr id="10" name="Shape 3"/>
          <p:cNvSpPr/>
          <p:nvPr/>
        </p:nvSpPr>
        <p:spPr>
          <a:xfrm>
            <a:off x="3962895" y="4508500"/>
            <a:ext cx="1625803" cy="1625600"/>
          </a:xfrm>
          <a:prstGeom prst="roundRect">
            <a:avLst>
              <a:gd name="adj" fmla="val 78188"/>
            </a:avLst>
          </a:prstGeom>
          <a:noFill/>
          <a:ln/>
        </p:spPr>
      </p:sp>
      <p:pic>
        <p:nvPicPr>
          <p:cNvPr id="11" name="Image 5" descr="preencoded.png">    </p:cNvPr>
          <p:cNvPicPr>
            <a:picLocks noChangeAspect="1"/>
          </p:cNvPicPr>
          <p:nvPr/>
        </p:nvPicPr>
        <p:blipFill>
          <a:blip r:embed="rId6"/>
          <a:stretch>
            <a:fillRect/>
          </a:stretch>
        </p:blipFill>
        <p:spPr>
          <a:xfrm>
            <a:off x="3962895" y="4508500"/>
            <a:ext cx="1625803" cy="1625600"/>
          </a:xfrm>
          <a:prstGeom prst="rect">
            <a:avLst/>
          </a:prstGeom>
        </p:spPr>
      </p:pic>
      <p:pic>
        <p:nvPicPr>
          <p:cNvPr id="12" name="Image 6" descr="preencoded.png">    </p:cNvPr>
          <p:cNvPicPr>
            <a:picLocks noChangeAspect="1"/>
          </p:cNvPicPr>
          <p:nvPr/>
        </p:nvPicPr>
        <p:blipFill>
          <a:blip r:embed="rId7"/>
          <a:stretch>
            <a:fillRect/>
          </a:stretch>
        </p:blipFill>
        <p:spPr>
          <a:xfrm>
            <a:off x="4242330" y="4622800"/>
            <a:ext cx="1066933" cy="1397000"/>
          </a:xfrm>
          <a:prstGeom prst="rect">
            <a:avLst/>
          </a:prstGeom>
        </p:spPr>
      </p:pic>
      <p:sp>
        <p:nvSpPr>
          <p:cNvPr id="13" name="Shape 4"/>
          <p:cNvSpPr/>
          <p:nvPr/>
        </p:nvSpPr>
        <p:spPr>
          <a:xfrm>
            <a:off x="2121165" y="6438900"/>
            <a:ext cx="5309264" cy="4191000"/>
          </a:xfrm>
          <a:prstGeom prst="rect">
            <a:avLst/>
          </a:prstGeom>
          <a:noFill/>
          <a:ln/>
        </p:spPr>
      </p:sp>
      <p:sp>
        <p:nvSpPr>
          <p:cNvPr id="14" name="Text 5"/>
          <p:cNvSpPr/>
          <p:nvPr/>
        </p:nvSpPr>
        <p:spPr>
          <a:xfrm>
            <a:off x="2019552" y="6438900"/>
            <a:ext cx="5512489" cy="1955800"/>
          </a:xfrm>
          <a:prstGeom prst="rect">
            <a:avLst/>
          </a:prstGeom>
          <a:noFill/>
          <a:ln/>
        </p:spPr>
        <p:txBody>
          <a:bodyPr wrap="square" lIns="0" tIns="0" rIns="0" bIns="0" rtlCol="0" anchor="t"/>
          <a:lstStyle/>
          <a:p>
            <a:pPr algn="ctr"/>
            <a:r>
              <a:rPr lang="en-US" sz="4800" dirty="0">
                <a:solidFill>
                  <a:srgbClr val="0E0E0E">
                    <a:alpha val="100000"/>
                  </a:srgbClr>
                </a:solidFill>
                <a:latin typeface="Jost Bold" pitchFamily="34" charset="0"/>
                <a:ea typeface="Jost Bold" pitchFamily="34" charset="-122"/>
                <a:cs typeface="Jost Bold" pitchFamily="34" charset="-120"/>
              </a:rPr>
              <a:t>Spellcasting Competition</a:t>
            </a:r>
            <a:endParaRPr lang="en-US" sz="4800" dirty="0"/>
          </a:p>
        </p:txBody>
      </p:sp>
      <p:sp>
        <p:nvSpPr>
          <p:cNvPr id="15" name="Text 6"/>
          <p:cNvSpPr/>
          <p:nvPr/>
        </p:nvSpPr>
        <p:spPr>
          <a:xfrm>
            <a:off x="2053423" y="8293100"/>
            <a:ext cx="5444747" cy="2472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significant event in the history of the fantasy realm, in which the greatest spellcasters of the realm.</a:t>
            </a:r>
            <a:endParaRPr lang="en-US" sz="3200" dirty="0"/>
          </a:p>
        </p:txBody>
      </p:sp>
      <p:sp>
        <p:nvSpPr>
          <p:cNvPr id="16" name="Shape 7"/>
          <p:cNvSpPr/>
          <p:nvPr/>
        </p:nvSpPr>
        <p:spPr>
          <a:xfrm>
            <a:off x="9132441" y="4203700"/>
            <a:ext cx="6122165" cy="6731000"/>
          </a:xfrm>
          <a:prstGeom prst="roundRect">
            <a:avLst>
              <a:gd name="adj" fmla="val 9111"/>
            </a:avLst>
          </a:prstGeom>
          <a:solidFill>
            <a:srgbClr val="FFFFFF">
              <a:alpha val="100000"/>
            </a:srgbClr>
          </a:solidFill>
          <a:ln w="50800">
            <a:solidFill>
              <a:srgbClr val="000000"/>
            </a:solidFill>
            <a:prstDash val="solid"/>
          </a:ln>
        </p:spPr>
      </p:sp>
      <p:sp>
        <p:nvSpPr>
          <p:cNvPr id="17" name="Shape 8"/>
          <p:cNvSpPr/>
          <p:nvPr/>
        </p:nvSpPr>
        <p:spPr>
          <a:xfrm>
            <a:off x="11380622" y="4508500"/>
            <a:ext cx="1625803" cy="1625600"/>
          </a:xfrm>
          <a:prstGeom prst="roundRect">
            <a:avLst>
              <a:gd name="adj" fmla="val 78188"/>
            </a:avLst>
          </a:prstGeom>
          <a:noFill/>
          <a:ln/>
        </p:spPr>
      </p:sp>
      <p:pic>
        <p:nvPicPr>
          <p:cNvPr id="18" name="Image 7" descr="preencoded.png">    </p:cNvPr>
          <p:cNvPicPr>
            <a:picLocks noChangeAspect="1"/>
          </p:cNvPicPr>
          <p:nvPr/>
        </p:nvPicPr>
        <p:blipFill>
          <a:blip r:embed="rId8"/>
          <a:stretch>
            <a:fillRect/>
          </a:stretch>
        </p:blipFill>
        <p:spPr>
          <a:xfrm>
            <a:off x="11380622" y="4508500"/>
            <a:ext cx="1625803" cy="1625600"/>
          </a:xfrm>
          <a:prstGeom prst="rect">
            <a:avLst/>
          </a:prstGeom>
        </p:spPr>
      </p:pic>
      <p:pic>
        <p:nvPicPr>
          <p:cNvPr id="19" name="Image 8" descr="preencoded.png">    </p:cNvPr>
          <p:cNvPicPr>
            <a:picLocks noChangeAspect="1"/>
          </p:cNvPicPr>
          <p:nvPr/>
        </p:nvPicPr>
        <p:blipFill>
          <a:blip r:embed="rId9"/>
          <a:stretch>
            <a:fillRect/>
          </a:stretch>
        </p:blipFill>
        <p:spPr>
          <a:xfrm>
            <a:off x="11558445" y="4635624"/>
            <a:ext cx="1270159" cy="1320676"/>
          </a:xfrm>
          <a:prstGeom prst="rect">
            <a:avLst/>
          </a:prstGeom>
        </p:spPr>
      </p:pic>
      <p:sp>
        <p:nvSpPr>
          <p:cNvPr id="20" name="Shape 9"/>
          <p:cNvSpPr/>
          <p:nvPr/>
        </p:nvSpPr>
        <p:spPr>
          <a:xfrm>
            <a:off x="9538892" y="6438900"/>
            <a:ext cx="5309264" cy="4191000"/>
          </a:xfrm>
          <a:prstGeom prst="rect">
            <a:avLst/>
          </a:prstGeom>
          <a:noFill/>
          <a:ln/>
        </p:spPr>
      </p:sp>
      <p:sp>
        <p:nvSpPr>
          <p:cNvPr id="21" name="Text 10"/>
          <p:cNvSpPr/>
          <p:nvPr/>
        </p:nvSpPr>
        <p:spPr>
          <a:xfrm>
            <a:off x="9437280" y="6438900"/>
            <a:ext cx="5512489" cy="1955800"/>
          </a:xfrm>
          <a:prstGeom prst="rect">
            <a:avLst/>
          </a:prstGeom>
          <a:noFill/>
          <a:ln/>
        </p:spPr>
        <p:txBody>
          <a:bodyPr wrap="square" lIns="0" tIns="0" rIns="0" bIns="0" rtlCol="0" anchor="t"/>
          <a:lstStyle/>
          <a:p>
            <a:pPr algn="ctr"/>
            <a:r>
              <a:rPr lang="en-US" sz="4800" dirty="0">
                <a:solidFill>
                  <a:srgbClr val="0E0E0E">
                    <a:alpha val="100000"/>
                  </a:srgbClr>
                </a:solidFill>
                <a:latin typeface="Jost Bold" pitchFamily="34" charset="0"/>
                <a:ea typeface="Jost Bold" pitchFamily="34" charset="-122"/>
                <a:cs typeface="Jost Bold" pitchFamily="34" charset="-120"/>
              </a:rPr>
              <a:t>Treasure</a:t>
            </a:r>
            <a:endParaRPr lang="en-US" sz="4800" dirty="0"/>
          </a:p>
          <a:p>
            <a:pPr algn="ctr"/>
            <a:r>
              <a:rPr lang="en-US" sz="4800" dirty="0">
                <a:solidFill>
                  <a:srgbClr val="0E0E0E">
                    <a:alpha val="100000"/>
                  </a:srgbClr>
                </a:solidFill>
                <a:latin typeface="Jost Bold" pitchFamily="34" charset="0"/>
                <a:ea typeface="Jost Bold" pitchFamily="34" charset="-122"/>
                <a:cs typeface="Jost Bold" pitchFamily="34" charset="-120"/>
              </a:rPr>
              <a:t>Hunt</a:t>
            </a:r>
            <a:endParaRPr lang="en-US" sz="4800" dirty="0"/>
          </a:p>
        </p:txBody>
      </p:sp>
      <p:sp>
        <p:nvSpPr>
          <p:cNvPr id="22" name="Text 11"/>
          <p:cNvSpPr/>
          <p:nvPr/>
        </p:nvSpPr>
        <p:spPr>
          <a:xfrm>
            <a:off x="9471150" y="8293100"/>
            <a:ext cx="5444747" cy="2472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significant event in the history of the fantasy realm, in which a massive and awesome treasure hunt was organized.</a:t>
            </a:r>
            <a:endParaRPr lang="en-US" sz="3200" dirty="0"/>
          </a:p>
        </p:txBody>
      </p:sp>
      <p:sp>
        <p:nvSpPr>
          <p:cNvPr id="23" name="Shape 12"/>
          <p:cNvSpPr/>
          <p:nvPr/>
        </p:nvSpPr>
        <p:spPr>
          <a:xfrm>
            <a:off x="16550169" y="4203700"/>
            <a:ext cx="6122165" cy="6731000"/>
          </a:xfrm>
          <a:prstGeom prst="roundRect">
            <a:avLst>
              <a:gd name="adj" fmla="val 9111"/>
            </a:avLst>
          </a:prstGeom>
          <a:solidFill>
            <a:srgbClr val="FFFFFF">
              <a:alpha val="100000"/>
            </a:srgbClr>
          </a:solidFill>
          <a:ln w="50800">
            <a:solidFill>
              <a:srgbClr val="000000"/>
            </a:solidFill>
            <a:prstDash val="solid"/>
          </a:ln>
        </p:spPr>
      </p:sp>
      <p:sp>
        <p:nvSpPr>
          <p:cNvPr id="24" name="Shape 13"/>
          <p:cNvSpPr/>
          <p:nvPr/>
        </p:nvSpPr>
        <p:spPr>
          <a:xfrm>
            <a:off x="18798350" y="4508500"/>
            <a:ext cx="1625803" cy="1625600"/>
          </a:xfrm>
          <a:prstGeom prst="roundRect">
            <a:avLst>
              <a:gd name="adj" fmla="val 78188"/>
            </a:avLst>
          </a:prstGeom>
          <a:noFill/>
          <a:ln/>
        </p:spPr>
      </p:sp>
      <p:pic>
        <p:nvPicPr>
          <p:cNvPr id="25" name="Image 9" descr="preencoded.png">    </p:cNvPr>
          <p:cNvPicPr>
            <a:picLocks noChangeAspect="1"/>
          </p:cNvPicPr>
          <p:nvPr/>
        </p:nvPicPr>
        <p:blipFill>
          <a:blip r:embed="rId10"/>
          <a:stretch>
            <a:fillRect/>
          </a:stretch>
        </p:blipFill>
        <p:spPr>
          <a:xfrm>
            <a:off x="18798350" y="4508500"/>
            <a:ext cx="1625803" cy="1625600"/>
          </a:xfrm>
          <a:prstGeom prst="rect">
            <a:avLst/>
          </a:prstGeom>
        </p:spPr>
      </p:pic>
      <p:pic>
        <p:nvPicPr>
          <p:cNvPr id="26" name="Image 10" descr="preencoded.png">    </p:cNvPr>
          <p:cNvPicPr>
            <a:picLocks noChangeAspect="1"/>
          </p:cNvPicPr>
          <p:nvPr/>
        </p:nvPicPr>
        <p:blipFill>
          <a:blip r:embed="rId11"/>
          <a:stretch>
            <a:fillRect/>
          </a:stretch>
        </p:blipFill>
        <p:spPr>
          <a:xfrm>
            <a:off x="19039680" y="4749800"/>
            <a:ext cx="1143143" cy="1143000"/>
          </a:xfrm>
          <a:prstGeom prst="rect">
            <a:avLst/>
          </a:prstGeom>
        </p:spPr>
      </p:pic>
      <p:sp>
        <p:nvSpPr>
          <p:cNvPr id="27" name="Shape 14"/>
          <p:cNvSpPr/>
          <p:nvPr/>
        </p:nvSpPr>
        <p:spPr>
          <a:xfrm>
            <a:off x="16956619" y="6438900"/>
            <a:ext cx="5309264" cy="4191000"/>
          </a:xfrm>
          <a:prstGeom prst="rect">
            <a:avLst/>
          </a:prstGeom>
          <a:noFill/>
          <a:ln/>
        </p:spPr>
      </p:sp>
      <p:sp>
        <p:nvSpPr>
          <p:cNvPr id="28" name="Text 15"/>
          <p:cNvSpPr/>
          <p:nvPr/>
        </p:nvSpPr>
        <p:spPr>
          <a:xfrm>
            <a:off x="16855007" y="6438900"/>
            <a:ext cx="5512489" cy="1955800"/>
          </a:xfrm>
          <a:prstGeom prst="rect">
            <a:avLst/>
          </a:prstGeom>
          <a:noFill/>
          <a:ln/>
        </p:spPr>
        <p:txBody>
          <a:bodyPr wrap="square" lIns="0" tIns="0" rIns="0" bIns="0" rtlCol="0" anchor="t"/>
          <a:lstStyle/>
          <a:p>
            <a:pPr algn="ctr"/>
            <a:r>
              <a:rPr lang="en-US" sz="4800" dirty="0">
                <a:solidFill>
                  <a:srgbClr val="0E0E0E">
                    <a:alpha val="100000"/>
                  </a:srgbClr>
                </a:solidFill>
                <a:latin typeface="Jost Bold" pitchFamily="34" charset="0"/>
                <a:ea typeface="Jost Bold" pitchFamily="34" charset="-122"/>
                <a:cs typeface="Jost Bold" pitchFamily="34" charset="-120"/>
              </a:rPr>
              <a:t>Great</a:t>
            </a:r>
            <a:endParaRPr lang="en-US" sz="4800" dirty="0"/>
          </a:p>
          <a:p>
            <a:pPr algn="ctr"/>
            <a:r>
              <a:rPr lang="en-US" sz="4800" dirty="0">
                <a:solidFill>
                  <a:srgbClr val="0E0E0E">
                    <a:alpha val="100000"/>
                  </a:srgbClr>
                </a:solidFill>
                <a:latin typeface="Jost Bold" pitchFamily="34" charset="0"/>
                <a:ea typeface="Jost Bold" pitchFamily="34" charset="-122"/>
                <a:cs typeface="Jost Bold" pitchFamily="34" charset="-120"/>
              </a:rPr>
              <a:t>Adventure</a:t>
            </a:r>
            <a:endParaRPr lang="en-US" sz="4800" dirty="0"/>
          </a:p>
        </p:txBody>
      </p:sp>
      <p:sp>
        <p:nvSpPr>
          <p:cNvPr id="29" name="Text 16"/>
          <p:cNvSpPr/>
          <p:nvPr/>
        </p:nvSpPr>
        <p:spPr>
          <a:xfrm>
            <a:off x="16888878" y="8293100"/>
            <a:ext cx="5444747" cy="2472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notable year in the history of the fantasy realm, in which a large number of adventurers set out to explore.</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65321" y="6489700"/>
            <a:ext cx="4031864" cy="3918077"/>
          </a:xfrm>
          <a:prstGeom prst="rect">
            <a:avLst/>
          </a:prstGeom>
        </p:spPr>
      </p:pic>
      <p:pic>
        <p:nvPicPr>
          <p:cNvPr id="3" name="Image 1" descr="preencoded.png">    </p:cNvPr>
          <p:cNvPicPr>
            <a:picLocks noChangeAspect="1"/>
          </p:cNvPicPr>
          <p:nvPr/>
        </p:nvPicPr>
        <p:blipFill>
          <a:blip r:embed="rId2"/>
          <a:stretch>
            <a:fillRect/>
          </a:stretch>
        </p:blipFill>
        <p:spPr>
          <a:xfrm>
            <a:off x="1148731" y="1108962"/>
            <a:ext cx="2936606" cy="843026"/>
          </a:xfrm>
          <a:prstGeom prst="rect">
            <a:avLst/>
          </a:prstGeom>
        </p:spPr>
      </p:pic>
      <p:pic>
        <p:nvPicPr>
          <p:cNvPr id="4" name="Image 2" descr="preencoded.png">    </p:cNvPr>
          <p:cNvPicPr>
            <a:picLocks noChangeAspect="1"/>
          </p:cNvPicPr>
          <p:nvPr/>
        </p:nvPicPr>
        <p:blipFill>
          <a:blip r:embed="rId3"/>
          <a:stretch>
            <a:fillRect/>
          </a:stretch>
        </p:blipFill>
        <p:spPr>
          <a:xfrm>
            <a:off x="16562870" y="10731500"/>
            <a:ext cx="2099064" cy="2098802"/>
          </a:xfrm>
          <a:prstGeom prst="rect">
            <a:avLst/>
          </a:prstGeom>
        </p:spPr>
      </p:pic>
      <p:pic>
        <p:nvPicPr>
          <p:cNvPr id="5" name="Image 3" descr="preencoded.png">    </p:cNvPr>
          <p:cNvPicPr>
            <a:picLocks noChangeAspect="1"/>
          </p:cNvPicPr>
          <p:nvPr/>
        </p:nvPicPr>
        <p:blipFill>
          <a:blip r:embed="rId4"/>
          <a:stretch>
            <a:fillRect/>
          </a:stretch>
        </p:blipFill>
        <p:spPr>
          <a:xfrm>
            <a:off x="21694311" y="2235200"/>
            <a:ext cx="1291497" cy="1291335"/>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Text 1"/>
          <p:cNvSpPr/>
          <p:nvPr/>
        </p:nvSpPr>
        <p:spPr>
          <a:xfrm>
            <a:off x="12193524" y="3822700"/>
            <a:ext cx="7540509" cy="2891367"/>
          </a:xfrm>
          <a:prstGeom prst="rect">
            <a:avLst/>
          </a:prstGeom>
          <a:noFill/>
          <a:ln/>
        </p:spPr>
        <p:txBody>
          <a:bodyPr wrap="square" lIns="0" tIns="0" rIns="0" bIns="0" rtlCol="0" anchor="t"/>
          <a:lstStyle/>
          <a:p>
            <a:pPr algn="l"/>
            <a:r>
              <a:rPr lang="en-US" sz="12800" dirty="0">
                <a:solidFill>
                  <a:srgbClr val="272727">
                    <a:alpha val="100000"/>
                  </a:srgbClr>
                </a:solidFill>
                <a:latin typeface="Jost Bold" pitchFamily="34" charset="0"/>
                <a:ea typeface="Jost Bold" pitchFamily="34" charset="-122"/>
                <a:cs typeface="Jost Bold" pitchFamily="34" charset="-120"/>
              </a:rPr>
              <a:t>Welcome</a:t>
            </a:r>
            <a:endParaRPr lang="en-US" sz="12800" dirty="0"/>
          </a:p>
        </p:txBody>
      </p:sp>
      <p:sp>
        <p:nvSpPr>
          <p:cNvPr id="9" name="Text 2"/>
          <p:cNvSpPr/>
          <p:nvPr/>
        </p:nvSpPr>
        <p:spPr>
          <a:xfrm>
            <a:off x="12193524" y="6972300"/>
            <a:ext cx="10411068" cy="30564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pic>
        <p:nvPicPr>
          <p:cNvPr id="10" name="Image 5" descr="preencoded.png">    </p:cNvPr>
          <p:cNvPicPr>
            <a:picLocks noChangeAspect="1"/>
          </p:cNvPicPr>
          <p:nvPr/>
        </p:nvPicPr>
        <p:blipFill>
          <a:blip r:embed="rId6"/>
          <a:stretch>
            <a:fillRect/>
          </a:stretch>
        </p:blipFill>
        <p:spPr>
          <a:xfrm>
            <a:off x="2210076" y="673100"/>
            <a:ext cx="9081635" cy="1234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96975" y="10680700"/>
            <a:ext cx="4494300" cy="2495054"/>
          </a:xfrm>
          <a:prstGeom prst="rect">
            <a:avLst/>
          </a:prstGeom>
        </p:spPr>
      </p:pic>
      <p:pic>
        <p:nvPicPr>
          <p:cNvPr id="3" name="Image 1" descr="preencoded.png">    </p:cNvPr>
          <p:cNvPicPr>
            <a:picLocks noChangeAspect="1"/>
          </p:cNvPicPr>
          <p:nvPr/>
        </p:nvPicPr>
        <p:blipFill>
          <a:blip r:embed="rId2"/>
          <a:stretch>
            <a:fillRect/>
          </a:stretch>
        </p:blipFill>
        <p:spPr>
          <a:xfrm>
            <a:off x="20449556" y="884163"/>
            <a:ext cx="1138082" cy="1138287"/>
          </a:xfrm>
          <a:prstGeom prst="rect">
            <a:avLst/>
          </a:prstGeom>
        </p:spPr>
      </p:pic>
      <p:pic>
        <p:nvPicPr>
          <p:cNvPr id="4" name="Image 2" descr="preencoded.png">    </p:cNvPr>
          <p:cNvPicPr>
            <a:picLocks noChangeAspect="1"/>
          </p:cNvPicPr>
          <p:nvPr/>
        </p:nvPicPr>
        <p:blipFill>
          <a:blip r:embed="rId3"/>
          <a:stretch>
            <a:fillRect/>
          </a:stretch>
        </p:blipFill>
        <p:spPr>
          <a:xfrm>
            <a:off x="22126165" y="698500"/>
            <a:ext cx="1511489" cy="15113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pic>
        <p:nvPicPr>
          <p:cNvPr id="7" name="Image 4" descr="preencoded.png">    </p:cNvPr>
          <p:cNvPicPr>
            <a:picLocks noChangeAspect="1"/>
          </p:cNvPicPr>
          <p:nvPr/>
        </p:nvPicPr>
        <p:blipFill>
          <a:blip r:embed="rId5"/>
          <a:stretch>
            <a:fillRect/>
          </a:stretch>
        </p:blipFill>
        <p:spPr>
          <a:xfrm>
            <a:off x="1587698" y="2260600"/>
            <a:ext cx="7125591" cy="11074400"/>
          </a:xfrm>
          <a:prstGeom prst="rect">
            <a:avLst/>
          </a:prstGeom>
        </p:spPr>
      </p:pic>
      <p:sp>
        <p:nvSpPr>
          <p:cNvPr id="8" name="Shape 1"/>
          <p:cNvSpPr/>
          <p:nvPr/>
        </p:nvSpPr>
        <p:spPr>
          <a:xfrm>
            <a:off x="9462683" y="2209800"/>
            <a:ext cx="1625803" cy="14630400"/>
          </a:xfrm>
          <a:prstGeom prst="rect">
            <a:avLst/>
          </a:prstGeom>
          <a:noFill/>
          <a:ln/>
        </p:spPr>
      </p:sp>
      <p:sp>
        <p:nvSpPr>
          <p:cNvPr id="9" name="Shape 2"/>
          <p:cNvSpPr/>
          <p:nvPr/>
        </p:nvSpPr>
        <p:spPr>
          <a:xfrm>
            <a:off x="9462683" y="2209800"/>
            <a:ext cx="1625803" cy="1625600"/>
          </a:xfrm>
          <a:prstGeom prst="roundRect">
            <a:avLst>
              <a:gd name="adj" fmla="val 78188"/>
            </a:avLst>
          </a:prstGeom>
          <a:noFill/>
          <a:ln w="50800">
            <a:solidFill>
              <a:srgbClr val="272727"/>
            </a:solidFill>
            <a:prstDash val="solid"/>
          </a:ln>
        </p:spPr>
      </p:sp>
      <p:pic>
        <p:nvPicPr>
          <p:cNvPr id="10" name="Image 5" descr="preencoded.png">    </p:cNvPr>
          <p:cNvPicPr>
            <a:picLocks noChangeAspect="1"/>
          </p:cNvPicPr>
          <p:nvPr/>
        </p:nvPicPr>
        <p:blipFill>
          <a:blip r:embed="rId6"/>
          <a:stretch>
            <a:fillRect/>
          </a:stretch>
        </p:blipFill>
        <p:spPr>
          <a:xfrm>
            <a:off x="9767521" y="2514600"/>
            <a:ext cx="1016127" cy="1016000"/>
          </a:xfrm>
          <a:prstGeom prst="rect">
            <a:avLst/>
          </a:prstGeom>
        </p:spPr>
      </p:pic>
      <p:pic>
        <p:nvPicPr>
          <p:cNvPr id="11" name="Image 6" descr="preencoded.png">    </p:cNvPr>
          <p:cNvPicPr>
            <a:picLocks noChangeAspect="1"/>
          </p:cNvPicPr>
          <p:nvPr/>
        </p:nvPicPr>
        <p:blipFill>
          <a:blip r:embed="rId7"/>
          <a:stretch>
            <a:fillRect/>
          </a:stretch>
        </p:blipFill>
        <p:spPr>
          <a:xfrm>
            <a:off x="9883621" y="2692202"/>
            <a:ext cx="793849" cy="660797"/>
          </a:xfrm>
          <a:prstGeom prst="rect">
            <a:avLst/>
          </a:prstGeom>
        </p:spPr>
      </p:pic>
      <p:pic>
        <p:nvPicPr>
          <p:cNvPr id="12" name="Image 7" descr="preencoded.png">    </p:cNvPr>
          <p:cNvPicPr>
            <a:picLocks noChangeAspect="1"/>
          </p:cNvPicPr>
          <p:nvPr/>
        </p:nvPicPr>
        <p:blipFill>
          <a:blip r:embed="rId8"/>
          <a:stretch>
            <a:fillRect/>
          </a:stretch>
        </p:blipFill>
        <p:spPr>
          <a:xfrm>
            <a:off x="10237480" y="3835400"/>
            <a:ext cx="38105" cy="1625600"/>
          </a:xfrm>
          <a:prstGeom prst="rect">
            <a:avLst/>
          </a:prstGeom>
        </p:spPr>
      </p:pic>
      <p:sp>
        <p:nvSpPr>
          <p:cNvPr id="13" name="Shape 3"/>
          <p:cNvSpPr/>
          <p:nvPr/>
        </p:nvSpPr>
        <p:spPr>
          <a:xfrm>
            <a:off x="9462683" y="5461000"/>
            <a:ext cx="1625803" cy="1625600"/>
          </a:xfrm>
          <a:prstGeom prst="roundRect">
            <a:avLst>
              <a:gd name="adj" fmla="val 78188"/>
            </a:avLst>
          </a:prstGeom>
          <a:noFill/>
          <a:ln w="50800">
            <a:solidFill>
              <a:srgbClr val="272727"/>
            </a:solidFill>
            <a:prstDash val="solid"/>
          </a:ln>
        </p:spPr>
      </p:sp>
      <p:pic>
        <p:nvPicPr>
          <p:cNvPr id="14" name="Image 8" descr="preencoded.png">    </p:cNvPr>
          <p:cNvPicPr>
            <a:picLocks noChangeAspect="1"/>
          </p:cNvPicPr>
          <p:nvPr/>
        </p:nvPicPr>
        <p:blipFill>
          <a:blip r:embed="rId9"/>
          <a:stretch>
            <a:fillRect/>
          </a:stretch>
        </p:blipFill>
        <p:spPr>
          <a:xfrm>
            <a:off x="9767521" y="5765800"/>
            <a:ext cx="1016127" cy="1016000"/>
          </a:xfrm>
          <a:prstGeom prst="rect">
            <a:avLst/>
          </a:prstGeom>
        </p:spPr>
      </p:pic>
      <p:pic>
        <p:nvPicPr>
          <p:cNvPr id="15" name="Image 9" descr="preencoded.png">    </p:cNvPr>
          <p:cNvPicPr>
            <a:picLocks noChangeAspect="1"/>
          </p:cNvPicPr>
          <p:nvPr/>
        </p:nvPicPr>
        <p:blipFill>
          <a:blip r:embed="rId10"/>
          <a:stretch>
            <a:fillRect/>
          </a:stretch>
        </p:blipFill>
        <p:spPr>
          <a:xfrm>
            <a:off x="9831029" y="5988050"/>
            <a:ext cx="889111" cy="571500"/>
          </a:xfrm>
          <a:prstGeom prst="rect">
            <a:avLst/>
          </a:prstGeom>
        </p:spPr>
      </p:pic>
      <p:pic>
        <p:nvPicPr>
          <p:cNvPr id="16" name="Image 10" descr="preencoded.png">    </p:cNvPr>
          <p:cNvPicPr>
            <a:picLocks noChangeAspect="1"/>
          </p:cNvPicPr>
          <p:nvPr/>
        </p:nvPicPr>
        <p:blipFill>
          <a:blip r:embed="rId11"/>
          <a:stretch>
            <a:fillRect/>
          </a:stretch>
        </p:blipFill>
        <p:spPr>
          <a:xfrm>
            <a:off x="10237480" y="7086600"/>
            <a:ext cx="38105" cy="1625600"/>
          </a:xfrm>
          <a:prstGeom prst="rect">
            <a:avLst/>
          </a:prstGeom>
        </p:spPr>
      </p:pic>
      <p:sp>
        <p:nvSpPr>
          <p:cNvPr id="17" name="Shape 4"/>
          <p:cNvSpPr/>
          <p:nvPr/>
        </p:nvSpPr>
        <p:spPr>
          <a:xfrm>
            <a:off x="9462683" y="8712200"/>
            <a:ext cx="1625803" cy="1625600"/>
          </a:xfrm>
          <a:prstGeom prst="roundRect">
            <a:avLst>
              <a:gd name="adj" fmla="val 78188"/>
            </a:avLst>
          </a:prstGeom>
          <a:noFill/>
          <a:ln w="50800">
            <a:solidFill>
              <a:srgbClr val="272727"/>
            </a:solidFill>
            <a:prstDash val="solid"/>
          </a:ln>
        </p:spPr>
      </p:sp>
      <p:pic>
        <p:nvPicPr>
          <p:cNvPr id="18" name="Image 11" descr="preencoded.png">    </p:cNvPr>
          <p:cNvPicPr>
            <a:picLocks noChangeAspect="1"/>
          </p:cNvPicPr>
          <p:nvPr/>
        </p:nvPicPr>
        <p:blipFill>
          <a:blip r:embed="rId12"/>
          <a:stretch>
            <a:fillRect/>
          </a:stretch>
        </p:blipFill>
        <p:spPr>
          <a:xfrm>
            <a:off x="9767521" y="9017000"/>
            <a:ext cx="1016127" cy="1016000"/>
          </a:xfrm>
          <a:prstGeom prst="rect">
            <a:avLst/>
          </a:prstGeom>
        </p:spPr>
      </p:pic>
      <p:pic>
        <p:nvPicPr>
          <p:cNvPr id="19" name="Image 12" descr="preencoded.png">    </p:cNvPr>
          <p:cNvPicPr>
            <a:picLocks noChangeAspect="1"/>
          </p:cNvPicPr>
          <p:nvPr/>
        </p:nvPicPr>
        <p:blipFill>
          <a:blip r:embed="rId13"/>
          <a:stretch>
            <a:fillRect/>
          </a:stretch>
        </p:blipFill>
        <p:spPr>
          <a:xfrm>
            <a:off x="9938198" y="9116219"/>
            <a:ext cx="674772" cy="817662"/>
          </a:xfrm>
          <a:prstGeom prst="rect">
            <a:avLst/>
          </a:prstGeom>
        </p:spPr>
      </p:pic>
      <p:pic>
        <p:nvPicPr>
          <p:cNvPr id="20" name="Image 13" descr="preencoded.png">    </p:cNvPr>
          <p:cNvPicPr>
            <a:picLocks noChangeAspect="1"/>
          </p:cNvPicPr>
          <p:nvPr/>
        </p:nvPicPr>
        <p:blipFill>
          <a:blip r:embed="rId14"/>
          <a:stretch>
            <a:fillRect/>
          </a:stretch>
        </p:blipFill>
        <p:spPr>
          <a:xfrm>
            <a:off x="10237480" y="10337800"/>
            <a:ext cx="38105" cy="1625600"/>
          </a:xfrm>
          <a:prstGeom prst="rect">
            <a:avLst/>
          </a:prstGeom>
        </p:spPr>
      </p:pic>
      <p:sp>
        <p:nvSpPr>
          <p:cNvPr id="21" name="Shape 5"/>
          <p:cNvSpPr/>
          <p:nvPr/>
        </p:nvSpPr>
        <p:spPr>
          <a:xfrm>
            <a:off x="9462683" y="11963400"/>
            <a:ext cx="1625803" cy="1625600"/>
          </a:xfrm>
          <a:prstGeom prst="roundRect">
            <a:avLst>
              <a:gd name="adj" fmla="val 78188"/>
            </a:avLst>
          </a:prstGeom>
          <a:noFill/>
          <a:ln w="50800">
            <a:solidFill>
              <a:srgbClr val="272727"/>
            </a:solidFill>
            <a:prstDash val="solid"/>
          </a:ln>
        </p:spPr>
      </p:sp>
      <p:pic>
        <p:nvPicPr>
          <p:cNvPr id="22" name="Image 14" descr="preencoded.png">    </p:cNvPr>
          <p:cNvPicPr>
            <a:picLocks noChangeAspect="1"/>
          </p:cNvPicPr>
          <p:nvPr/>
        </p:nvPicPr>
        <p:blipFill>
          <a:blip r:embed="rId15"/>
          <a:stretch>
            <a:fillRect/>
          </a:stretch>
        </p:blipFill>
        <p:spPr>
          <a:xfrm>
            <a:off x="9767521" y="12268200"/>
            <a:ext cx="1016127" cy="1016000"/>
          </a:xfrm>
          <a:prstGeom prst="rect">
            <a:avLst/>
          </a:prstGeom>
        </p:spPr>
      </p:pic>
      <p:pic>
        <p:nvPicPr>
          <p:cNvPr id="23" name="Image 15" descr="preencoded.png">    </p:cNvPr>
          <p:cNvPicPr>
            <a:picLocks noChangeAspect="1"/>
          </p:cNvPicPr>
          <p:nvPr/>
        </p:nvPicPr>
        <p:blipFill>
          <a:blip r:embed="rId16"/>
          <a:stretch>
            <a:fillRect/>
          </a:stretch>
        </p:blipFill>
        <p:spPr>
          <a:xfrm>
            <a:off x="10061245" y="12331700"/>
            <a:ext cx="428679" cy="214313"/>
          </a:xfrm>
          <a:prstGeom prst="rect">
            <a:avLst/>
          </a:prstGeom>
        </p:spPr>
      </p:pic>
      <p:pic>
        <p:nvPicPr>
          <p:cNvPr id="24" name="Image 16" descr="preencoded.png">    </p:cNvPr>
          <p:cNvPicPr>
            <a:picLocks noChangeAspect="1"/>
          </p:cNvPicPr>
          <p:nvPr/>
        </p:nvPicPr>
        <p:blipFill>
          <a:blip r:embed="rId17"/>
          <a:stretch>
            <a:fillRect/>
          </a:stretch>
        </p:blipFill>
        <p:spPr>
          <a:xfrm>
            <a:off x="9842936" y="12531130"/>
            <a:ext cx="865296" cy="689570"/>
          </a:xfrm>
          <a:prstGeom prst="rect">
            <a:avLst/>
          </a:prstGeom>
        </p:spPr>
      </p:pic>
      <p:sp>
        <p:nvSpPr>
          <p:cNvPr id="25" name="Text 6"/>
          <p:cNvSpPr/>
          <p:nvPr/>
        </p:nvSpPr>
        <p:spPr>
          <a:xfrm>
            <a:off x="10948768" y="3860800"/>
            <a:ext cx="11808243" cy="1164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The Forbidden Forest: A place of mystery and wonder, where mystical creatures roam and flora flourishes.</a:t>
            </a:r>
            <a:endParaRPr lang="en-US" sz="3200" dirty="0"/>
          </a:p>
        </p:txBody>
      </p:sp>
      <p:sp>
        <p:nvSpPr>
          <p:cNvPr id="26" name="Text 7"/>
          <p:cNvSpPr/>
          <p:nvPr/>
        </p:nvSpPr>
        <p:spPr>
          <a:xfrm>
            <a:off x="10948768" y="7277100"/>
            <a:ext cx="11808243" cy="1164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The Crystal Caves: A network of glittering caves filled with precious gems and minerals, guarded by fierce beasts.</a:t>
            </a:r>
            <a:endParaRPr lang="en-US" sz="3200" dirty="0"/>
          </a:p>
        </p:txBody>
      </p:sp>
      <p:sp>
        <p:nvSpPr>
          <p:cNvPr id="27" name="Text 8"/>
          <p:cNvSpPr/>
          <p:nvPr/>
        </p:nvSpPr>
        <p:spPr>
          <a:xfrm>
            <a:off x="10948768" y="10629900"/>
            <a:ext cx="11808243" cy="1164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The Enchanted Garden: A place of pure beauty and tranquility, where the colors of the flowers are vibrant.</a:t>
            </a:r>
            <a:endParaRPr lang="en-US" sz="3200" dirty="0"/>
          </a:p>
        </p:txBody>
      </p:sp>
      <p:sp>
        <p:nvSpPr>
          <p:cNvPr id="28" name="Text 9"/>
          <p:cNvSpPr/>
          <p:nvPr/>
        </p:nvSpPr>
        <p:spPr>
          <a:xfrm>
            <a:off x="9170546" y="330200"/>
            <a:ext cx="6384665" cy="1811867"/>
          </a:xfrm>
          <a:prstGeom prst="rect">
            <a:avLst/>
          </a:prstGeom>
          <a:noFill/>
          <a:ln/>
        </p:spPr>
        <p:txBody>
          <a:bodyPr wrap="square" lIns="0" tIns="0" rIns="0" bIns="0" rtlCol="0" anchor="t"/>
          <a:lstStyle/>
          <a:p>
            <a:pPr algn="l"/>
            <a:r>
              <a:rPr lang="en-US" sz="8000" dirty="0">
                <a:solidFill>
                  <a:srgbClr val="272727">
                    <a:alpha val="100000"/>
                  </a:srgbClr>
                </a:solidFill>
                <a:latin typeface="Jost Bold" pitchFamily="34" charset="0"/>
                <a:ea typeface="Jost Bold" pitchFamily="34" charset="-122"/>
                <a:cs typeface="Jost Bold" pitchFamily="34" charset="-120"/>
              </a:rPr>
              <a:t>Future Goals</a:t>
            </a:r>
            <a:endParaRPr lang="en-US" sz="8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722140" y="11861800"/>
            <a:ext cx="3241237" cy="1172691"/>
          </a:xfrm>
          <a:prstGeom prst="rect">
            <a:avLst/>
          </a:prstGeom>
        </p:spPr>
      </p:pic>
      <p:pic>
        <p:nvPicPr>
          <p:cNvPr id="3" name="Image 1" descr="preencoded.png">    </p:cNvPr>
          <p:cNvPicPr>
            <a:picLocks noChangeAspect="1"/>
          </p:cNvPicPr>
          <p:nvPr/>
        </p:nvPicPr>
        <p:blipFill>
          <a:blip r:embed="rId2"/>
          <a:stretch>
            <a:fillRect/>
          </a:stretch>
        </p:blipFill>
        <p:spPr>
          <a:xfrm>
            <a:off x="2184673" y="2628900"/>
            <a:ext cx="2298987" cy="2298700"/>
          </a:xfrm>
          <a:prstGeom prst="rect">
            <a:avLst/>
          </a:prstGeom>
        </p:spPr>
      </p:pic>
      <p:pic>
        <p:nvPicPr>
          <p:cNvPr id="4" name="Image 2" descr="preencoded.png">    </p:cNvPr>
          <p:cNvPicPr>
            <a:picLocks noChangeAspect="1"/>
          </p:cNvPicPr>
          <p:nvPr/>
        </p:nvPicPr>
        <p:blipFill>
          <a:blip r:embed="rId3"/>
          <a:stretch>
            <a:fillRect/>
          </a:stretch>
        </p:blipFill>
        <p:spPr>
          <a:xfrm>
            <a:off x="939917" y="4114800"/>
            <a:ext cx="812902" cy="812800"/>
          </a:xfrm>
          <a:prstGeom prst="rect">
            <a:avLst/>
          </a:prstGeom>
        </p:spPr>
      </p:pic>
      <p:pic>
        <p:nvPicPr>
          <p:cNvPr id="5" name="Image 3" descr="preencoded.png">    </p:cNvPr>
          <p:cNvPicPr>
            <a:picLocks noChangeAspect="1"/>
          </p:cNvPicPr>
          <p:nvPr/>
        </p:nvPicPr>
        <p:blipFill>
          <a:blip r:embed="rId4"/>
          <a:stretch>
            <a:fillRect/>
          </a:stretch>
        </p:blipFill>
        <p:spPr>
          <a:xfrm>
            <a:off x="330241" y="990600"/>
            <a:ext cx="2857857" cy="8255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Text 1"/>
          <p:cNvSpPr/>
          <p:nvPr/>
        </p:nvSpPr>
        <p:spPr>
          <a:xfrm>
            <a:off x="9526191" y="1422400"/>
            <a:ext cx="5673376" cy="1811867"/>
          </a:xfrm>
          <a:prstGeom prst="rect">
            <a:avLst/>
          </a:prstGeom>
          <a:noFill/>
          <a:ln/>
        </p:spPr>
        <p:txBody>
          <a:bodyPr wrap="square" lIns="0" tIns="0" rIns="0" bIns="0" rtlCol="0" anchor="t"/>
          <a:lstStyle/>
          <a:p>
            <a:pPr algn="l"/>
            <a:r>
              <a:rPr lang="en-US" sz="8000" dirty="0">
                <a:solidFill>
                  <a:srgbClr val="272727">
                    <a:alpha val="100000"/>
                  </a:srgbClr>
                </a:solidFill>
                <a:latin typeface="Jost Bold" pitchFamily="34" charset="0"/>
                <a:ea typeface="Jost Bold" pitchFamily="34" charset="-122"/>
                <a:cs typeface="Jost Bold" pitchFamily="34" charset="-120"/>
              </a:rPr>
              <a:t>Aspirations</a:t>
            </a:r>
            <a:endParaRPr lang="en-US" sz="8000" dirty="0"/>
          </a:p>
        </p:txBody>
      </p:sp>
      <p:sp>
        <p:nvSpPr>
          <p:cNvPr id="9" name="Shape 2"/>
          <p:cNvSpPr/>
          <p:nvPr/>
        </p:nvSpPr>
        <p:spPr>
          <a:xfrm>
            <a:off x="3670759" y="4343400"/>
            <a:ext cx="17032829" cy="7518400"/>
          </a:xfrm>
          <a:prstGeom prst="rect">
            <a:avLst/>
          </a:prstGeom>
          <a:noFill/>
          <a:ln/>
        </p:spPr>
      </p:sp>
      <p:sp>
        <p:nvSpPr>
          <p:cNvPr id="10" name="Shape 3"/>
          <p:cNvSpPr/>
          <p:nvPr/>
        </p:nvSpPr>
        <p:spPr>
          <a:xfrm>
            <a:off x="3670759" y="4343400"/>
            <a:ext cx="17032829" cy="1168400"/>
          </a:xfrm>
          <a:prstGeom prst="rect">
            <a:avLst/>
          </a:prstGeom>
          <a:noFill/>
          <a:ln/>
        </p:spPr>
      </p:sp>
      <p:sp>
        <p:nvSpPr>
          <p:cNvPr id="11" name="Text 4"/>
          <p:cNvSpPr/>
          <p:nvPr/>
        </p:nvSpPr>
        <p:spPr>
          <a:xfrm>
            <a:off x="3670759" y="4597400"/>
            <a:ext cx="6249181" cy="812800"/>
          </a:xfrm>
          <a:prstGeom prst="rect">
            <a:avLst/>
          </a:prstGeom>
          <a:noFill/>
          <a:ln/>
        </p:spPr>
        <p:txBody>
          <a:bodyPr wrap="square" lIns="0" tIns="0" rIns="0" bIns="0" rtlCol="0" anchor="t"/>
          <a:lstStyle/>
          <a:p>
            <a:pPr algn="l"/>
            <a:r>
              <a:rPr lang="en-US" sz="3600" dirty="0">
                <a:solidFill>
                  <a:srgbClr val="0E0E0E">
                    <a:alpha val="100000"/>
                  </a:srgbClr>
                </a:solidFill>
                <a:latin typeface="Jost Bold" pitchFamily="34" charset="0"/>
                <a:ea typeface="Jost Bold" pitchFamily="34" charset="-122"/>
                <a:cs typeface="Jost Bold" pitchFamily="34" charset="-120"/>
              </a:rPr>
              <a:t>Dragons</a:t>
            </a:r>
            <a:endParaRPr lang="en-US" sz="3600" dirty="0"/>
          </a:p>
        </p:txBody>
      </p:sp>
      <p:sp>
        <p:nvSpPr>
          <p:cNvPr id="12" name="Text 5"/>
          <p:cNvSpPr/>
          <p:nvPr/>
        </p:nvSpPr>
        <p:spPr>
          <a:xfrm>
            <a:off x="10072359" y="4343400"/>
            <a:ext cx="10766712" cy="130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Fire-breathing creatures that are often powerful and dangerous</a:t>
            </a:r>
            <a:endParaRPr lang="en-US" sz="3200" dirty="0"/>
          </a:p>
        </p:txBody>
      </p:sp>
      <p:sp>
        <p:nvSpPr>
          <p:cNvPr id="13" name="Shape 6"/>
          <p:cNvSpPr/>
          <p:nvPr/>
        </p:nvSpPr>
        <p:spPr>
          <a:xfrm>
            <a:off x="3670759" y="6121400"/>
            <a:ext cx="17032829" cy="660400"/>
          </a:xfrm>
          <a:prstGeom prst="rect">
            <a:avLst/>
          </a:prstGeom>
          <a:noFill/>
          <a:ln/>
        </p:spPr>
      </p:sp>
      <p:sp>
        <p:nvSpPr>
          <p:cNvPr id="14" name="Text 7"/>
          <p:cNvSpPr/>
          <p:nvPr/>
        </p:nvSpPr>
        <p:spPr>
          <a:xfrm>
            <a:off x="3670759" y="6121400"/>
            <a:ext cx="6249181" cy="812800"/>
          </a:xfrm>
          <a:prstGeom prst="rect">
            <a:avLst/>
          </a:prstGeom>
          <a:noFill/>
          <a:ln/>
        </p:spPr>
        <p:txBody>
          <a:bodyPr wrap="square" lIns="0" tIns="0" rIns="0" bIns="0" rtlCol="0" anchor="t"/>
          <a:lstStyle/>
          <a:p>
            <a:pPr algn="l"/>
            <a:r>
              <a:rPr lang="en-US" sz="3600" dirty="0">
                <a:solidFill>
                  <a:srgbClr val="0E0E0E">
                    <a:alpha val="100000"/>
                  </a:srgbClr>
                </a:solidFill>
                <a:latin typeface="Jost Bold" pitchFamily="34" charset="0"/>
                <a:ea typeface="Jost Bold" pitchFamily="34" charset="-122"/>
                <a:cs typeface="Jost Bold" pitchFamily="34" charset="-120"/>
              </a:rPr>
              <a:t>Medieval-like Settings</a:t>
            </a:r>
            <a:endParaRPr lang="en-US" sz="3600" dirty="0"/>
          </a:p>
        </p:txBody>
      </p:sp>
      <p:sp>
        <p:nvSpPr>
          <p:cNvPr id="15" name="Text 8"/>
          <p:cNvSpPr/>
          <p:nvPr/>
        </p:nvSpPr>
        <p:spPr>
          <a:xfrm>
            <a:off x="10072359" y="6159500"/>
            <a:ext cx="10766712" cy="719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Worlds with castles, knights, and feudal systems</a:t>
            </a:r>
            <a:endParaRPr lang="en-US" sz="3200" dirty="0"/>
          </a:p>
        </p:txBody>
      </p:sp>
      <p:sp>
        <p:nvSpPr>
          <p:cNvPr id="16" name="Shape 9"/>
          <p:cNvSpPr/>
          <p:nvPr/>
        </p:nvSpPr>
        <p:spPr>
          <a:xfrm>
            <a:off x="3670759" y="7391400"/>
            <a:ext cx="17032829" cy="660400"/>
          </a:xfrm>
          <a:prstGeom prst="rect">
            <a:avLst/>
          </a:prstGeom>
          <a:noFill/>
          <a:ln/>
        </p:spPr>
      </p:sp>
      <p:sp>
        <p:nvSpPr>
          <p:cNvPr id="17" name="Text 10"/>
          <p:cNvSpPr/>
          <p:nvPr/>
        </p:nvSpPr>
        <p:spPr>
          <a:xfrm>
            <a:off x="3670759" y="7391400"/>
            <a:ext cx="6249181" cy="812800"/>
          </a:xfrm>
          <a:prstGeom prst="rect">
            <a:avLst/>
          </a:prstGeom>
          <a:noFill/>
          <a:ln/>
        </p:spPr>
        <p:txBody>
          <a:bodyPr wrap="square" lIns="0" tIns="0" rIns="0" bIns="0" rtlCol="0" anchor="t"/>
          <a:lstStyle/>
          <a:p>
            <a:pPr algn="l"/>
            <a:r>
              <a:rPr lang="en-US" sz="3600" dirty="0">
                <a:solidFill>
                  <a:srgbClr val="0E0E0E">
                    <a:alpha val="100000"/>
                  </a:srgbClr>
                </a:solidFill>
                <a:latin typeface="Jost Bold" pitchFamily="34" charset="0"/>
                <a:ea typeface="Jost Bold" pitchFamily="34" charset="-122"/>
                <a:cs typeface="Jost Bold" pitchFamily="34" charset="-120"/>
              </a:rPr>
              <a:t>Chosen One Trope</a:t>
            </a:r>
            <a:endParaRPr lang="en-US" sz="3600" dirty="0"/>
          </a:p>
        </p:txBody>
      </p:sp>
      <p:sp>
        <p:nvSpPr>
          <p:cNvPr id="18" name="Text 11"/>
          <p:cNvSpPr/>
          <p:nvPr/>
        </p:nvSpPr>
        <p:spPr>
          <a:xfrm>
            <a:off x="10072359" y="7429500"/>
            <a:ext cx="10766712" cy="719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hero chosen by destiny to save the world</a:t>
            </a:r>
            <a:endParaRPr lang="en-US" sz="3200" dirty="0"/>
          </a:p>
        </p:txBody>
      </p:sp>
      <p:sp>
        <p:nvSpPr>
          <p:cNvPr id="19" name="Shape 12"/>
          <p:cNvSpPr/>
          <p:nvPr/>
        </p:nvSpPr>
        <p:spPr>
          <a:xfrm>
            <a:off x="3670759" y="8661400"/>
            <a:ext cx="17032829" cy="660400"/>
          </a:xfrm>
          <a:prstGeom prst="rect">
            <a:avLst/>
          </a:prstGeom>
          <a:noFill/>
          <a:ln/>
        </p:spPr>
      </p:sp>
      <p:sp>
        <p:nvSpPr>
          <p:cNvPr id="20" name="Text 13"/>
          <p:cNvSpPr/>
          <p:nvPr/>
        </p:nvSpPr>
        <p:spPr>
          <a:xfrm>
            <a:off x="3670759" y="8661400"/>
            <a:ext cx="6249181" cy="812800"/>
          </a:xfrm>
          <a:prstGeom prst="rect">
            <a:avLst/>
          </a:prstGeom>
          <a:noFill/>
          <a:ln/>
        </p:spPr>
        <p:txBody>
          <a:bodyPr wrap="square" lIns="0" tIns="0" rIns="0" bIns="0" rtlCol="0" anchor="t"/>
          <a:lstStyle/>
          <a:p>
            <a:pPr algn="l"/>
            <a:r>
              <a:rPr lang="en-US" sz="3600" dirty="0">
                <a:solidFill>
                  <a:srgbClr val="0E0E0E">
                    <a:alpha val="100000"/>
                  </a:srgbClr>
                </a:solidFill>
                <a:latin typeface="Jost Bold" pitchFamily="34" charset="0"/>
                <a:ea typeface="Jost Bold" pitchFamily="34" charset="-122"/>
                <a:cs typeface="Jost Bold" pitchFamily="34" charset="-120"/>
              </a:rPr>
              <a:t>Magic</a:t>
            </a:r>
            <a:endParaRPr lang="en-US" sz="3600" dirty="0"/>
          </a:p>
        </p:txBody>
      </p:sp>
      <p:sp>
        <p:nvSpPr>
          <p:cNvPr id="21" name="Text 14"/>
          <p:cNvSpPr/>
          <p:nvPr/>
        </p:nvSpPr>
        <p:spPr>
          <a:xfrm>
            <a:off x="10072359" y="8699500"/>
            <a:ext cx="10766712" cy="719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An integral part of fantasy stories, can take many forms</a:t>
            </a:r>
            <a:endParaRPr lang="en-US" sz="3200" dirty="0"/>
          </a:p>
        </p:txBody>
      </p:sp>
      <p:sp>
        <p:nvSpPr>
          <p:cNvPr id="22" name="Shape 15"/>
          <p:cNvSpPr/>
          <p:nvPr/>
        </p:nvSpPr>
        <p:spPr>
          <a:xfrm>
            <a:off x="3670759" y="9931400"/>
            <a:ext cx="17032829" cy="660400"/>
          </a:xfrm>
          <a:prstGeom prst="rect">
            <a:avLst/>
          </a:prstGeom>
          <a:noFill/>
          <a:ln/>
        </p:spPr>
      </p:sp>
      <p:sp>
        <p:nvSpPr>
          <p:cNvPr id="23" name="Text 16"/>
          <p:cNvSpPr/>
          <p:nvPr/>
        </p:nvSpPr>
        <p:spPr>
          <a:xfrm>
            <a:off x="3670759" y="9931400"/>
            <a:ext cx="6249181" cy="812800"/>
          </a:xfrm>
          <a:prstGeom prst="rect">
            <a:avLst/>
          </a:prstGeom>
          <a:noFill/>
          <a:ln/>
        </p:spPr>
        <p:txBody>
          <a:bodyPr wrap="square" lIns="0" tIns="0" rIns="0" bIns="0" rtlCol="0" anchor="t"/>
          <a:lstStyle/>
          <a:p>
            <a:pPr algn="l"/>
            <a:r>
              <a:rPr lang="en-US" sz="3600" dirty="0">
                <a:solidFill>
                  <a:srgbClr val="0E0E0E">
                    <a:alpha val="100000"/>
                  </a:srgbClr>
                </a:solidFill>
                <a:latin typeface="Jost Bold" pitchFamily="34" charset="0"/>
                <a:ea typeface="Jost Bold" pitchFamily="34" charset="-122"/>
                <a:cs typeface="Jost Bold" pitchFamily="34" charset="-120"/>
              </a:rPr>
              <a:t>The Best Curse</a:t>
            </a:r>
            <a:endParaRPr lang="en-US" sz="3600" dirty="0"/>
          </a:p>
        </p:txBody>
      </p:sp>
      <p:sp>
        <p:nvSpPr>
          <p:cNvPr id="24" name="Text 17"/>
          <p:cNvSpPr/>
          <p:nvPr/>
        </p:nvSpPr>
        <p:spPr>
          <a:xfrm>
            <a:off x="10072359" y="9969500"/>
            <a:ext cx="10766712" cy="719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curse that is unique, creative, and fits within the story</a:t>
            </a:r>
            <a:endParaRPr lang="en-US" sz="3200" dirty="0"/>
          </a:p>
        </p:txBody>
      </p:sp>
      <p:sp>
        <p:nvSpPr>
          <p:cNvPr id="25" name="Shape 18"/>
          <p:cNvSpPr/>
          <p:nvPr/>
        </p:nvSpPr>
        <p:spPr>
          <a:xfrm>
            <a:off x="3670759" y="11201400"/>
            <a:ext cx="17032829" cy="660400"/>
          </a:xfrm>
          <a:prstGeom prst="rect">
            <a:avLst/>
          </a:prstGeom>
          <a:noFill/>
          <a:ln/>
        </p:spPr>
      </p:sp>
      <p:sp>
        <p:nvSpPr>
          <p:cNvPr id="26" name="Text 19"/>
          <p:cNvSpPr/>
          <p:nvPr/>
        </p:nvSpPr>
        <p:spPr>
          <a:xfrm>
            <a:off x="3670759" y="11201400"/>
            <a:ext cx="6249181" cy="812800"/>
          </a:xfrm>
          <a:prstGeom prst="rect">
            <a:avLst/>
          </a:prstGeom>
          <a:noFill/>
          <a:ln/>
        </p:spPr>
        <p:txBody>
          <a:bodyPr wrap="square" lIns="0" tIns="0" rIns="0" bIns="0" rtlCol="0" anchor="t"/>
          <a:lstStyle/>
          <a:p>
            <a:pPr algn="l"/>
            <a:r>
              <a:rPr lang="en-US" sz="3600" dirty="0">
                <a:solidFill>
                  <a:srgbClr val="0E0E0E">
                    <a:alpha val="100000"/>
                  </a:srgbClr>
                </a:solidFill>
                <a:latin typeface="Jost Bold" pitchFamily="34" charset="0"/>
                <a:ea typeface="Jost Bold" pitchFamily="34" charset="-122"/>
                <a:cs typeface="Jost Bold" pitchFamily="34" charset="-120"/>
              </a:rPr>
              <a:t>Unique Creatures</a:t>
            </a:r>
            <a:endParaRPr lang="en-US" sz="3600" dirty="0"/>
          </a:p>
        </p:txBody>
      </p:sp>
      <p:sp>
        <p:nvSpPr>
          <p:cNvPr id="27" name="Text 20"/>
          <p:cNvSpPr/>
          <p:nvPr/>
        </p:nvSpPr>
        <p:spPr>
          <a:xfrm>
            <a:off x="10072359" y="11239500"/>
            <a:ext cx="10766712" cy="719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variety of fantastical beings that inhabit the world</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389863" y="6489700"/>
            <a:ext cx="4031864" cy="3918074"/>
          </a:xfrm>
          <a:prstGeom prst="rect">
            <a:avLst/>
          </a:prstGeom>
        </p:spPr>
      </p:pic>
      <p:pic>
        <p:nvPicPr>
          <p:cNvPr id="3" name="Image 1" descr="preencoded.png">    </p:cNvPr>
          <p:cNvPicPr>
            <a:picLocks noChangeAspect="1"/>
          </p:cNvPicPr>
          <p:nvPr/>
        </p:nvPicPr>
        <p:blipFill>
          <a:blip r:embed="rId2"/>
          <a:stretch>
            <a:fillRect/>
          </a:stretch>
        </p:blipFill>
        <p:spPr>
          <a:xfrm>
            <a:off x="20301711" y="1108968"/>
            <a:ext cx="2936606" cy="843037"/>
          </a:xfrm>
          <a:prstGeom prst="rect">
            <a:avLst/>
          </a:prstGeom>
        </p:spPr>
      </p:pic>
      <p:pic>
        <p:nvPicPr>
          <p:cNvPr id="4" name="Image 2" descr="preencoded.png">    </p:cNvPr>
          <p:cNvPicPr>
            <a:picLocks noChangeAspect="1"/>
          </p:cNvPicPr>
          <p:nvPr/>
        </p:nvPicPr>
        <p:blipFill>
          <a:blip r:embed="rId3"/>
          <a:stretch>
            <a:fillRect/>
          </a:stretch>
        </p:blipFill>
        <p:spPr>
          <a:xfrm>
            <a:off x="5725113" y="10731500"/>
            <a:ext cx="2099064" cy="2098799"/>
          </a:xfrm>
          <a:prstGeom prst="rect">
            <a:avLst/>
          </a:prstGeom>
        </p:spPr>
      </p:pic>
      <p:pic>
        <p:nvPicPr>
          <p:cNvPr id="5" name="Image 3" descr="preencoded.png">    </p:cNvPr>
          <p:cNvPicPr>
            <a:picLocks noChangeAspect="1"/>
          </p:cNvPicPr>
          <p:nvPr/>
        </p:nvPicPr>
        <p:blipFill>
          <a:blip r:embed="rId4"/>
          <a:stretch>
            <a:fillRect/>
          </a:stretch>
        </p:blipFill>
        <p:spPr>
          <a:xfrm>
            <a:off x="1401240" y="2235200"/>
            <a:ext cx="1291497" cy="1291332"/>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8980022" y="1968500"/>
            <a:ext cx="9729416" cy="9779000"/>
          </a:xfrm>
          <a:prstGeom prst="roundRect">
            <a:avLst>
              <a:gd name="adj" fmla="val 13064"/>
            </a:avLst>
          </a:prstGeom>
          <a:noFill/>
          <a:ln/>
        </p:spPr>
      </p:sp>
      <p:sp>
        <p:nvSpPr>
          <p:cNvPr id="9" name="Text 2"/>
          <p:cNvSpPr/>
          <p:nvPr/>
        </p:nvSpPr>
        <p:spPr>
          <a:xfrm>
            <a:off x="9792924" y="2781300"/>
            <a:ext cx="8442322" cy="3285067"/>
          </a:xfrm>
          <a:prstGeom prst="rect">
            <a:avLst/>
          </a:prstGeom>
          <a:noFill/>
          <a:ln/>
        </p:spPr>
        <p:txBody>
          <a:bodyPr wrap="square" lIns="0" tIns="0" rIns="0" bIns="0" rtlCol="0" anchor="t"/>
          <a:lstStyle/>
          <a:p>
            <a:pPr algn="l"/>
            <a:r>
              <a:rPr lang="en-US" sz="8000" dirty="0">
                <a:solidFill>
                  <a:srgbClr val="272727">
                    <a:alpha val="100000"/>
                  </a:srgbClr>
                </a:solidFill>
                <a:latin typeface="Jost Bold" pitchFamily="34" charset="0"/>
                <a:ea typeface="Jost Bold" pitchFamily="34" charset="-122"/>
                <a:cs typeface="Jost Bold" pitchFamily="34" charset="-120"/>
              </a:rPr>
              <a:t>Thank you for</a:t>
            </a:r>
            <a:endParaRPr lang="en-US" sz="8000" dirty="0"/>
          </a:p>
          <a:p>
            <a:pPr algn="l"/>
            <a:r>
              <a:rPr lang="en-US" sz="8000" dirty="0">
                <a:solidFill>
                  <a:srgbClr val="272727">
                    <a:alpha val="100000"/>
                  </a:srgbClr>
                </a:solidFill>
                <a:latin typeface="Jost Bold" pitchFamily="34" charset="0"/>
                <a:ea typeface="Jost Bold" pitchFamily="34" charset="-122"/>
                <a:cs typeface="Jost Bold" pitchFamily="34" charset="-120"/>
              </a:rPr>
              <a:t>choosing EaTemp</a:t>
            </a:r>
            <a:endParaRPr lang="en-US" sz="8000" dirty="0"/>
          </a:p>
        </p:txBody>
      </p:sp>
      <p:sp>
        <p:nvSpPr>
          <p:cNvPr id="10" name="Text 3"/>
          <p:cNvSpPr/>
          <p:nvPr/>
        </p:nvSpPr>
        <p:spPr>
          <a:xfrm>
            <a:off x="9792924" y="6337300"/>
            <a:ext cx="8239096" cy="4732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As a new website, we rely on your support to grow, so please help us by sharing our site with your friends and colleagues. </a:t>
            </a:r>
            <a:endParaRPr lang="en-US" sz="3200" dirty="0"/>
          </a:p>
        </p:txBody>
      </p:sp>
      <p:sp>
        <p:nvSpPr>
          <p:cNvPr id="11" name="Text 4"/>
          <p:cNvSpPr/>
          <p:nvPr/>
        </p:nvSpPr>
        <p:spPr>
          <a:xfrm rot="16200000">
            <a:off x="22199488" y="8338542"/>
            <a:ext cx="3645356" cy="469900"/>
          </a:xfrm>
          <a:prstGeom prst="rect">
            <a:avLst/>
          </a:prstGeom>
          <a:noFill/>
          <a:ln/>
        </p:spPr>
        <p:txBody>
          <a:bodyPr wrap="square" lIns="0" tIns="0" rIns="0" bIns="0" rtlCol="0" anchor="t"/>
          <a:lstStyle/>
          <a:p>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a:spcAft>
                <a:spcPts val="4000"/>
              </a:spcAft>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6" invalidUrl="" action="" tgtFrame="" tooltip="Open https://unsplash.com/" history="1" highlightClick="0" endSnd="0">
                  <a:extLst>
                    <a:ext uri="{A12FA001-AC4F-418D-AE19-62706E023703}">
                      <ahyp:hlinkClr xmlns:ahyp="http://schemas.microsoft.com/office/drawing/2018/hyperlinkcolor" val="tx"/>
                    </a:ext>
                  </a:extLst>
                </a:hlinkClick>
              </a:rPr>
              <a:t>Unsplash</a:t>
            </a:r>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pic>
        <p:nvPicPr>
          <p:cNvPr id="12" name="Image 5" descr="preencoded.png">    </p:cNvPr>
          <p:cNvPicPr>
            <a:picLocks noChangeAspect="1"/>
          </p:cNvPicPr>
          <p:nvPr/>
        </p:nvPicPr>
        <p:blipFill>
          <a:blip r:embed="rId7"/>
          <a:stretch>
            <a:fillRect/>
          </a:stretch>
        </p:blipFill>
        <p:spPr>
          <a:xfrm>
            <a:off x="749394" y="1295400"/>
            <a:ext cx="8230629" cy="5537200"/>
          </a:xfrm>
          <a:prstGeom prst="rect">
            <a:avLst/>
          </a:prstGeom>
        </p:spPr>
      </p:pic>
      <p:pic>
        <p:nvPicPr>
          <p:cNvPr id="13" name="Image 6" descr="preencoded.png">    </p:cNvPr>
          <p:cNvPicPr>
            <a:picLocks noChangeAspect="1"/>
          </p:cNvPicPr>
          <p:nvPr/>
        </p:nvPicPr>
        <p:blipFill>
          <a:blip r:embed="rId8"/>
          <a:stretch>
            <a:fillRect/>
          </a:stretch>
        </p:blipFill>
        <p:spPr>
          <a:xfrm>
            <a:off x="749394" y="7073900"/>
            <a:ext cx="8230629" cy="553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96975" y="10680700"/>
            <a:ext cx="4494300" cy="2495045"/>
          </a:xfrm>
          <a:prstGeom prst="rect">
            <a:avLst/>
          </a:prstGeom>
        </p:spPr>
      </p:pic>
      <p:pic>
        <p:nvPicPr>
          <p:cNvPr id="3" name="Image 1" descr="preencoded.png">    </p:cNvPr>
          <p:cNvPicPr>
            <a:picLocks noChangeAspect="1"/>
          </p:cNvPicPr>
          <p:nvPr/>
        </p:nvPicPr>
        <p:blipFill>
          <a:blip r:embed="rId2"/>
          <a:stretch>
            <a:fillRect/>
          </a:stretch>
        </p:blipFill>
        <p:spPr>
          <a:xfrm>
            <a:off x="20449556" y="884154"/>
            <a:ext cx="1138082" cy="1138284"/>
          </a:xfrm>
          <a:prstGeom prst="rect">
            <a:avLst/>
          </a:prstGeom>
        </p:spPr>
      </p:pic>
      <p:pic>
        <p:nvPicPr>
          <p:cNvPr id="4" name="Image 2" descr="preencoded.png">    </p:cNvPr>
          <p:cNvPicPr>
            <a:picLocks noChangeAspect="1"/>
          </p:cNvPicPr>
          <p:nvPr/>
        </p:nvPicPr>
        <p:blipFill>
          <a:blip r:embed="rId3"/>
          <a:stretch>
            <a:fillRect/>
          </a:stretch>
        </p:blipFill>
        <p:spPr>
          <a:xfrm>
            <a:off x="22126165" y="698500"/>
            <a:ext cx="1511489" cy="15113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Text 1"/>
          <p:cNvSpPr/>
          <p:nvPr/>
        </p:nvSpPr>
        <p:spPr>
          <a:xfrm>
            <a:off x="5343134" y="768350"/>
            <a:ext cx="13713481" cy="2891367"/>
          </a:xfrm>
          <a:prstGeom prst="rect">
            <a:avLst/>
          </a:prstGeom>
          <a:noFill/>
          <a:ln/>
        </p:spPr>
        <p:txBody>
          <a:bodyPr wrap="square" lIns="0" tIns="0" rIns="0" bIns="0" rtlCol="0" anchor="t"/>
          <a:lstStyle/>
          <a:p>
            <a:pPr algn="ctr"/>
            <a:r>
              <a:rPr lang="en-US" sz="12800" dirty="0">
                <a:solidFill>
                  <a:srgbClr val="272727">
                    <a:alpha val="100000"/>
                  </a:srgbClr>
                </a:solidFill>
                <a:latin typeface="Jost Bold" pitchFamily="34" charset="0"/>
                <a:ea typeface="Jost Bold" pitchFamily="34" charset="-122"/>
                <a:cs typeface="Jost Bold" pitchFamily="34" charset="-120"/>
              </a:rPr>
              <a:t>Table of Contents</a:t>
            </a:r>
            <a:endParaRPr lang="en-US" sz="12800" dirty="0"/>
          </a:p>
        </p:txBody>
      </p:sp>
      <p:sp>
        <p:nvSpPr>
          <p:cNvPr id="8" name="Shape 2"/>
          <p:cNvSpPr/>
          <p:nvPr/>
        </p:nvSpPr>
        <p:spPr>
          <a:xfrm>
            <a:off x="5614102" y="4521200"/>
            <a:ext cx="7316114" cy="1625600"/>
          </a:xfrm>
          <a:prstGeom prst="rect">
            <a:avLst/>
          </a:prstGeom>
          <a:noFill/>
          <a:ln/>
        </p:spPr>
      </p:sp>
      <p:sp>
        <p:nvSpPr>
          <p:cNvPr id="9" name="Shape 3"/>
          <p:cNvSpPr/>
          <p:nvPr/>
        </p:nvSpPr>
        <p:spPr>
          <a:xfrm>
            <a:off x="5614102" y="4521200"/>
            <a:ext cx="1625803" cy="1625600"/>
          </a:xfrm>
          <a:prstGeom prst="roundRect">
            <a:avLst>
              <a:gd name="adj" fmla="val 781313"/>
            </a:avLst>
          </a:prstGeom>
          <a:solidFill>
            <a:srgbClr val="FFFFFF">
              <a:alpha val="100000"/>
            </a:srgbClr>
          </a:solidFill>
          <a:ln w="50800">
            <a:solidFill>
              <a:srgbClr val="272727"/>
            </a:solidFill>
            <a:prstDash val="solid"/>
          </a:ln>
        </p:spPr>
      </p:sp>
      <p:sp>
        <p:nvSpPr>
          <p:cNvPr id="10" name="Text 4"/>
          <p:cNvSpPr/>
          <p:nvPr/>
        </p:nvSpPr>
        <p:spPr>
          <a:xfrm>
            <a:off x="5963395" y="4794250"/>
            <a:ext cx="927216" cy="1079500"/>
          </a:xfrm>
          <a:prstGeom prst="rect">
            <a:avLst/>
          </a:prstGeom>
          <a:noFill/>
          <a:ln/>
        </p:spPr>
        <p:txBody>
          <a:bodyPr wrap="square" lIns="0" tIns="0" rIns="0" bIns="0" rtlCol="0" anchor="ctr"/>
          <a:lstStyle/>
          <a:p>
            <a:pPr algn="ctr"/>
            <a:r>
              <a:rPr lang="en-US" sz="4800" dirty="0">
                <a:solidFill>
                  <a:srgbClr val="000000">
                    <a:alpha val="100000"/>
                  </a:srgbClr>
                </a:solidFill>
                <a:latin typeface="Jost Bold" pitchFamily="34" charset="0"/>
                <a:ea typeface="Jost Bold" pitchFamily="34" charset="-122"/>
                <a:cs typeface="Jost Bold" pitchFamily="34" charset="-120"/>
              </a:rPr>
              <a:t>01</a:t>
            </a:r>
            <a:endParaRPr lang="en-US" sz="4800" dirty="0"/>
          </a:p>
        </p:txBody>
      </p:sp>
      <p:sp>
        <p:nvSpPr>
          <p:cNvPr id="11" name="Shape 5"/>
          <p:cNvSpPr/>
          <p:nvPr/>
        </p:nvSpPr>
        <p:spPr>
          <a:xfrm>
            <a:off x="7443130" y="4552950"/>
            <a:ext cx="5487086" cy="1562100"/>
          </a:xfrm>
          <a:prstGeom prst="rect">
            <a:avLst/>
          </a:prstGeom>
          <a:noFill/>
          <a:ln/>
        </p:spPr>
      </p:sp>
      <p:sp>
        <p:nvSpPr>
          <p:cNvPr id="12" name="Text 6"/>
          <p:cNvSpPr/>
          <p:nvPr/>
        </p:nvSpPr>
        <p:spPr>
          <a:xfrm>
            <a:off x="7443130" y="4552950"/>
            <a:ext cx="5690311"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Introduction</a:t>
            </a:r>
            <a:endParaRPr lang="en-US" sz="4800" dirty="0"/>
          </a:p>
        </p:txBody>
      </p:sp>
      <p:sp>
        <p:nvSpPr>
          <p:cNvPr id="13" name="Text 7"/>
          <p:cNvSpPr/>
          <p:nvPr/>
        </p:nvSpPr>
        <p:spPr>
          <a:xfrm>
            <a:off x="7443130" y="5530850"/>
            <a:ext cx="5622569" cy="719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The Extraordinary Realm</a:t>
            </a:r>
            <a:endParaRPr lang="en-US" sz="3200" dirty="0"/>
          </a:p>
        </p:txBody>
      </p:sp>
      <p:sp>
        <p:nvSpPr>
          <p:cNvPr id="14" name="Shape 8"/>
          <p:cNvSpPr/>
          <p:nvPr/>
        </p:nvSpPr>
        <p:spPr>
          <a:xfrm>
            <a:off x="13082635" y="4521200"/>
            <a:ext cx="7316114" cy="1625600"/>
          </a:xfrm>
          <a:prstGeom prst="rect">
            <a:avLst/>
          </a:prstGeom>
          <a:noFill/>
          <a:ln/>
        </p:spPr>
      </p:sp>
      <p:sp>
        <p:nvSpPr>
          <p:cNvPr id="15" name="Shape 9"/>
          <p:cNvSpPr/>
          <p:nvPr/>
        </p:nvSpPr>
        <p:spPr>
          <a:xfrm>
            <a:off x="13082635" y="4521200"/>
            <a:ext cx="1625803" cy="1625600"/>
          </a:xfrm>
          <a:prstGeom prst="rect">
            <a:avLst/>
          </a:prstGeom>
          <a:solidFill>
            <a:srgbClr val="FFFFFF">
              <a:alpha val="100000"/>
            </a:srgbClr>
          </a:solidFill>
          <a:ln w="50800">
            <a:solidFill>
              <a:srgbClr val="272727"/>
            </a:solidFill>
            <a:prstDash val="solid"/>
          </a:ln>
        </p:spPr>
      </p:sp>
      <p:sp>
        <p:nvSpPr>
          <p:cNvPr id="16" name="Text 10"/>
          <p:cNvSpPr/>
          <p:nvPr/>
        </p:nvSpPr>
        <p:spPr>
          <a:xfrm>
            <a:off x="13387473" y="4794250"/>
            <a:ext cx="1016127" cy="1079500"/>
          </a:xfrm>
          <a:prstGeom prst="rect">
            <a:avLst/>
          </a:prstGeom>
          <a:noFill/>
          <a:ln/>
        </p:spPr>
        <p:txBody>
          <a:bodyPr wrap="square" lIns="0" tIns="0" rIns="0" bIns="0" rtlCol="0" anchor="ctr"/>
          <a:lstStyle/>
          <a:p>
            <a:pPr algn="ctr"/>
            <a:r>
              <a:rPr lang="en-US" sz="4800" dirty="0">
                <a:solidFill>
                  <a:srgbClr val="000000">
                    <a:alpha val="100000"/>
                  </a:srgbClr>
                </a:solidFill>
                <a:latin typeface="Jost Bold" pitchFamily="34" charset="0"/>
                <a:ea typeface="Jost Bold" pitchFamily="34" charset="-122"/>
                <a:cs typeface="Jost Bold" pitchFamily="34" charset="-120"/>
              </a:rPr>
              <a:t>02</a:t>
            </a:r>
            <a:endParaRPr lang="en-US" sz="4800" dirty="0"/>
          </a:p>
        </p:txBody>
      </p:sp>
      <p:sp>
        <p:nvSpPr>
          <p:cNvPr id="17" name="Shape 11"/>
          <p:cNvSpPr/>
          <p:nvPr/>
        </p:nvSpPr>
        <p:spPr>
          <a:xfrm>
            <a:off x="14911664" y="4552950"/>
            <a:ext cx="5487086" cy="1562100"/>
          </a:xfrm>
          <a:prstGeom prst="rect">
            <a:avLst/>
          </a:prstGeom>
          <a:noFill/>
          <a:ln/>
        </p:spPr>
      </p:sp>
      <p:sp>
        <p:nvSpPr>
          <p:cNvPr id="18" name="Text 12"/>
          <p:cNvSpPr/>
          <p:nvPr/>
        </p:nvSpPr>
        <p:spPr>
          <a:xfrm>
            <a:off x="14911664" y="4552950"/>
            <a:ext cx="5690311"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Encounters</a:t>
            </a:r>
            <a:endParaRPr lang="en-US" sz="4800" dirty="0"/>
          </a:p>
        </p:txBody>
      </p:sp>
      <p:sp>
        <p:nvSpPr>
          <p:cNvPr id="19" name="Text 13"/>
          <p:cNvSpPr/>
          <p:nvPr/>
        </p:nvSpPr>
        <p:spPr>
          <a:xfrm>
            <a:off x="14911664" y="5530850"/>
            <a:ext cx="5622569" cy="719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Unicorn Sightings</a:t>
            </a:r>
            <a:endParaRPr lang="en-US" sz="3200" dirty="0"/>
          </a:p>
        </p:txBody>
      </p:sp>
      <p:sp>
        <p:nvSpPr>
          <p:cNvPr id="20" name="Shape 14"/>
          <p:cNvSpPr/>
          <p:nvPr/>
        </p:nvSpPr>
        <p:spPr>
          <a:xfrm>
            <a:off x="5614102" y="7505700"/>
            <a:ext cx="7316114" cy="1625600"/>
          </a:xfrm>
          <a:prstGeom prst="rect">
            <a:avLst/>
          </a:prstGeom>
          <a:noFill/>
          <a:ln/>
        </p:spPr>
      </p:sp>
      <p:sp>
        <p:nvSpPr>
          <p:cNvPr id="21" name="Shape 15"/>
          <p:cNvSpPr/>
          <p:nvPr/>
        </p:nvSpPr>
        <p:spPr>
          <a:xfrm>
            <a:off x="5614102" y="7505700"/>
            <a:ext cx="1625803" cy="1625600"/>
          </a:xfrm>
          <a:prstGeom prst="rect">
            <a:avLst/>
          </a:prstGeom>
          <a:solidFill>
            <a:srgbClr val="FFFFFF">
              <a:alpha val="100000"/>
            </a:srgbClr>
          </a:solidFill>
          <a:ln w="50800">
            <a:solidFill>
              <a:srgbClr val="272727"/>
            </a:solidFill>
            <a:prstDash val="solid"/>
          </a:ln>
        </p:spPr>
      </p:sp>
      <p:sp>
        <p:nvSpPr>
          <p:cNvPr id="22" name="Text 16"/>
          <p:cNvSpPr/>
          <p:nvPr/>
        </p:nvSpPr>
        <p:spPr>
          <a:xfrm>
            <a:off x="5931641" y="7778750"/>
            <a:ext cx="990724" cy="1079500"/>
          </a:xfrm>
          <a:prstGeom prst="rect">
            <a:avLst/>
          </a:prstGeom>
          <a:noFill/>
          <a:ln/>
        </p:spPr>
        <p:txBody>
          <a:bodyPr wrap="square" lIns="0" tIns="0" rIns="0" bIns="0" rtlCol="0" anchor="ctr"/>
          <a:lstStyle/>
          <a:p>
            <a:pPr algn="ctr"/>
            <a:r>
              <a:rPr lang="en-US" sz="4800" dirty="0">
                <a:solidFill>
                  <a:srgbClr val="000000">
                    <a:alpha val="100000"/>
                  </a:srgbClr>
                </a:solidFill>
                <a:latin typeface="Jost Bold" pitchFamily="34" charset="0"/>
                <a:ea typeface="Jost Bold" pitchFamily="34" charset="-122"/>
                <a:cs typeface="Jost Bold" pitchFamily="34" charset="-120"/>
              </a:rPr>
              <a:t>03</a:t>
            </a:r>
            <a:endParaRPr lang="en-US" sz="4800" dirty="0"/>
          </a:p>
        </p:txBody>
      </p:sp>
      <p:sp>
        <p:nvSpPr>
          <p:cNvPr id="23" name="Shape 17"/>
          <p:cNvSpPr/>
          <p:nvPr/>
        </p:nvSpPr>
        <p:spPr>
          <a:xfrm>
            <a:off x="7443130" y="7537450"/>
            <a:ext cx="5487086" cy="1562100"/>
          </a:xfrm>
          <a:prstGeom prst="rect">
            <a:avLst/>
          </a:prstGeom>
          <a:noFill/>
          <a:ln/>
        </p:spPr>
      </p:sp>
      <p:sp>
        <p:nvSpPr>
          <p:cNvPr id="24" name="Text 18"/>
          <p:cNvSpPr/>
          <p:nvPr/>
        </p:nvSpPr>
        <p:spPr>
          <a:xfrm>
            <a:off x="7443130" y="7537450"/>
            <a:ext cx="5690311"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Wonders</a:t>
            </a:r>
            <a:endParaRPr lang="en-US" sz="4800" dirty="0"/>
          </a:p>
        </p:txBody>
      </p:sp>
      <p:sp>
        <p:nvSpPr>
          <p:cNvPr id="25" name="Text 19"/>
          <p:cNvSpPr/>
          <p:nvPr/>
        </p:nvSpPr>
        <p:spPr>
          <a:xfrm>
            <a:off x="7443130" y="8515350"/>
            <a:ext cx="5622569" cy="719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Wishes Granted</a:t>
            </a:r>
            <a:endParaRPr lang="en-US" sz="3200" dirty="0"/>
          </a:p>
        </p:txBody>
      </p:sp>
      <p:sp>
        <p:nvSpPr>
          <p:cNvPr id="26" name="Shape 20"/>
          <p:cNvSpPr/>
          <p:nvPr/>
        </p:nvSpPr>
        <p:spPr>
          <a:xfrm>
            <a:off x="13082635" y="7505700"/>
            <a:ext cx="7316114" cy="1625600"/>
          </a:xfrm>
          <a:prstGeom prst="rect">
            <a:avLst/>
          </a:prstGeom>
          <a:noFill/>
          <a:ln/>
        </p:spPr>
      </p:sp>
      <p:sp>
        <p:nvSpPr>
          <p:cNvPr id="27" name="Shape 21"/>
          <p:cNvSpPr/>
          <p:nvPr/>
        </p:nvSpPr>
        <p:spPr>
          <a:xfrm>
            <a:off x="13082635" y="7505700"/>
            <a:ext cx="1625803" cy="1625600"/>
          </a:xfrm>
          <a:prstGeom prst="roundRect">
            <a:avLst>
              <a:gd name="adj" fmla="val 781313"/>
            </a:avLst>
          </a:prstGeom>
          <a:solidFill>
            <a:srgbClr val="FFFFFF">
              <a:alpha val="100000"/>
            </a:srgbClr>
          </a:solidFill>
          <a:ln w="50800">
            <a:solidFill>
              <a:srgbClr val="272727"/>
            </a:solidFill>
            <a:prstDash val="solid"/>
          </a:ln>
        </p:spPr>
      </p:sp>
      <p:sp>
        <p:nvSpPr>
          <p:cNvPr id="28" name="Text 22"/>
          <p:cNvSpPr/>
          <p:nvPr/>
        </p:nvSpPr>
        <p:spPr>
          <a:xfrm>
            <a:off x="13374772" y="7778750"/>
            <a:ext cx="1041530" cy="1079500"/>
          </a:xfrm>
          <a:prstGeom prst="rect">
            <a:avLst/>
          </a:prstGeom>
          <a:noFill/>
          <a:ln/>
        </p:spPr>
        <p:txBody>
          <a:bodyPr wrap="square" lIns="0" tIns="0" rIns="0" bIns="0" rtlCol="0" anchor="ctr"/>
          <a:lstStyle/>
          <a:p>
            <a:pPr algn="ctr"/>
            <a:r>
              <a:rPr lang="en-US" sz="4800" dirty="0">
                <a:solidFill>
                  <a:srgbClr val="000000">
                    <a:alpha val="100000"/>
                  </a:srgbClr>
                </a:solidFill>
                <a:latin typeface="Jost Bold" pitchFamily="34" charset="0"/>
                <a:ea typeface="Jost Bold" pitchFamily="34" charset="-122"/>
                <a:cs typeface="Jost Bold" pitchFamily="34" charset="-120"/>
              </a:rPr>
              <a:t>04</a:t>
            </a:r>
            <a:endParaRPr lang="en-US" sz="4800" dirty="0"/>
          </a:p>
        </p:txBody>
      </p:sp>
      <p:sp>
        <p:nvSpPr>
          <p:cNvPr id="29" name="Shape 23"/>
          <p:cNvSpPr/>
          <p:nvPr/>
        </p:nvSpPr>
        <p:spPr>
          <a:xfrm>
            <a:off x="14911664" y="7537450"/>
            <a:ext cx="5487086" cy="1562100"/>
          </a:xfrm>
          <a:prstGeom prst="rect">
            <a:avLst/>
          </a:prstGeom>
          <a:noFill/>
          <a:ln/>
        </p:spPr>
      </p:sp>
      <p:sp>
        <p:nvSpPr>
          <p:cNvPr id="30" name="Text 24"/>
          <p:cNvSpPr/>
          <p:nvPr/>
        </p:nvSpPr>
        <p:spPr>
          <a:xfrm>
            <a:off x="14911664" y="7537450"/>
            <a:ext cx="5690311"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Magic</a:t>
            </a:r>
            <a:endParaRPr lang="en-US" sz="4800" dirty="0"/>
          </a:p>
        </p:txBody>
      </p:sp>
      <p:sp>
        <p:nvSpPr>
          <p:cNvPr id="31" name="Text 25"/>
          <p:cNvSpPr/>
          <p:nvPr/>
        </p:nvSpPr>
        <p:spPr>
          <a:xfrm>
            <a:off x="14911664" y="8515350"/>
            <a:ext cx="5622569" cy="719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Spellcasting</a:t>
            </a:r>
            <a:endParaRPr lang="en-US" sz="3200" dirty="0"/>
          </a:p>
        </p:txBody>
      </p:sp>
      <p:sp>
        <p:nvSpPr>
          <p:cNvPr id="32" name="Shape 26"/>
          <p:cNvSpPr/>
          <p:nvPr/>
        </p:nvSpPr>
        <p:spPr>
          <a:xfrm>
            <a:off x="5614102" y="10490200"/>
            <a:ext cx="7316114" cy="1625600"/>
          </a:xfrm>
          <a:prstGeom prst="rect">
            <a:avLst/>
          </a:prstGeom>
          <a:noFill/>
          <a:ln/>
        </p:spPr>
      </p:sp>
      <p:sp>
        <p:nvSpPr>
          <p:cNvPr id="33" name="Shape 27"/>
          <p:cNvSpPr/>
          <p:nvPr/>
        </p:nvSpPr>
        <p:spPr>
          <a:xfrm>
            <a:off x="5614102" y="10490200"/>
            <a:ext cx="1625803" cy="1625600"/>
          </a:xfrm>
          <a:prstGeom prst="roundRect">
            <a:avLst>
              <a:gd name="adj" fmla="val 781313"/>
            </a:avLst>
          </a:prstGeom>
          <a:solidFill>
            <a:srgbClr val="FFFFFF">
              <a:alpha val="100000"/>
            </a:srgbClr>
          </a:solidFill>
          <a:ln w="50800">
            <a:solidFill>
              <a:srgbClr val="272727"/>
            </a:solidFill>
            <a:prstDash val="solid"/>
          </a:ln>
        </p:spPr>
      </p:sp>
      <p:sp>
        <p:nvSpPr>
          <p:cNvPr id="34" name="Text 28"/>
          <p:cNvSpPr/>
          <p:nvPr/>
        </p:nvSpPr>
        <p:spPr>
          <a:xfrm>
            <a:off x="5925291" y="10763250"/>
            <a:ext cx="1003425" cy="1079500"/>
          </a:xfrm>
          <a:prstGeom prst="rect">
            <a:avLst/>
          </a:prstGeom>
          <a:noFill/>
          <a:ln/>
        </p:spPr>
        <p:txBody>
          <a:bodyPr wrap="square" lIns="0" tIns="0" rIns="0" bIns="0" rtlCol="0" anchor="ctr"/>
          <a:lstStyle/>
          <a:p>
            <a:pPr algn="ctr"/>
            <a:r>
              <a:rPr lang="en-US" sz="4800" dirty="0">
                <a:solidFill>
                  <a:srgbClr val="000000">
                    <a:alpha val="100000"/>
                  </a:srgbClr>
                </a:solidFill>
                <a:latin typeface="Jost Bold" pitchFamily="34" charset="0"/>
                <a:ea typeface="Jost Bold" pitchFamily="34" charset="-122"/>
                <a:cs typeface="Jost Bold" pitchFamily="34" charset="-120"/>
              </a:rPr>
              <a:t>05</a:t>
            </a:r>
            <a:endParaRPr lang="en-US" sz="4800" dirty="0"/>
          </a:p>
        </p:txBody>
      </p:sp>
      <p:sp>
        <p:nvSpPr>
          <p:cNvPr id="35" name="Shape 29"/>
          <p:cNvSpPr/>
          <p:nvPr/>
        </p:nvSpPr>
        <p:spPr>
          <a:xfrm>
            <a:off x="7443130" y="10521950"/>
            <a:ext cx="5487086" cy="1562100"/>
          </a:xfrm>
          <a:prstGeom prst="rect">
            <a:avLst/>
          </a:prstGeom>
          <a:noFill/>
          <a:ln/>
        </p:spPr>
      </p:sp>
      <p:sp>
        <p:nvSpPr>
          <p:cNvPr id="36" name="Text 30"/>
          <p:cNvSpPr/>
          <p:nvPr/>
        </p:nvSpPr>
        <p:spPr>
          <a:xfrm>
            <a:off x="7443130" y="10521950"/>
            <a:ext cx="5690311"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Adventure</a:t>
            </a:r>
            <a:endParaRPr lang="en-US" sz="4800" dirty="0"/>
          </a:p>
        </p:txBody>
      </p:sp>
      <p:sp>
        <p:nvSpPr>
          <p:cNvPr id="37" name="Text 31"/>
          <p:cNvSpPr/>
          <p:nvPr/>
        </p:nvSpPr>
        <p:spPr>
          <a:xfrm>
            <a:off x="7443130" y="11499850"/>
            <a:ext cx="5622569" cy="719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Happily Ever After</a:t>
            </a:r>
            <a:endParaRPr lang="en-US" sz="3200" dirty="0"/>
          </a:p>
        </p:txBody>
      </p:sp>
      <p:sp>
        <p:nvSpPr>
          <p:cNvPr id="38" name="Shape 32"/>
          <p:cNvSpPr/>
          <p:nvPr/>
        </p:nvSpPr>
        <p:spPr>
          <a:xfrm>
            <a:off x="13082635" y="10490200"/>
            <a:ext cx="7316114" cy="1625600"/>
          </a:xfrm>
          <a:prstGeom prst="rect">
            <a:avLst/>
          </a:prstGeom>
          <a:noFill/>
          <a:ln/>
        </p:spPr>
      </p:sp>
      <p:sp>
        <p:nvSpPr>
          <p:cNvPr id="39" name="Shape 33"/>
          <p:cNvSpPr/>
          <p:nvPr/>
        </p:nvSpPr>
        <p:spPr>
          <a:xfrm>
            <a:off x="13082635" y="10490200"/>
            <a:ext cx="1625803" cy="1625600"/>
          </a:xfrm>
          <a:prstGeom prst="rect">
            <a:avLst/>
          </a:prstGeom>
          <a:solidFill>
            <a:srgbClr val="FFFFFF">
              <a:alpha val="100000"/>
            </a:srgbClr>
          </a:solidFill>
          <a:ln w="50800">
            <a:solidFill>
              <a:srgbClr val="272727"/>
            </a:solidFill>
            <a:prstDash val="solid"/>
          </a:ln>
        </p:spPr>
      </p:sp>
      <p:sp>
        <p:nvSpPr>
          <p:cNvPr id="40" name="Text 34"/>
          <p:cNvSpPr/>
          <p:nvPr/>
        </p:nvSpPr>
        <p:spPr>
          <a:xfrm>
            <a:off x="13387473" y="10763250"/>
            <a:ext cx="1016127" cy="1079500"/>
          </a:xfrm>
          <a:prstGeom prst="rect">
            <a:avLst/>
          </a:prstGeom>
          <a:noFill/>
          <a:ln/>
        </p:spPr>
        <p:txBody>
          <a:bodyPr wrap="square" lIns="0" tIns="0" rIns="0" bIns="0" rtlCol="0" anchor="ctr"/>
          <a:lstStyle/>
          <a:p>
            <a:pPr algn="ctr"/>
            <a:r>
              <a:rPr lang="en-US" sz="4800" dirty="0">
                <a:solidFill>
                  <a:srgbClr val="000000">
                    <a:alpha val="100000"/>
                  </a:srgbClr>
                </a:solidFill>
                <a:latin typeface="Jost Bold" pitchFamily="34" charset="0"/>
                <a:ea typeface="Jost Bold" pitchFamily="34" charset="-122"/>
                <a:cs typeface="Jost Bold" pitchFamily="34" charset="-120"/>
              </a:rPr>
              <a:t>06</a:t>
            </a:r>
            <a:endParaRPr lang="en-US" sz="4800" dirty="0"/>
          </a:p>
        </p:txBody>
      </p:sp>
      <p:sp>
        <p:nvSpPr>
          <p:cNvPr id="41" name="Shape 35"/>
          <p:cNvSpPr/>
          <p:nvPr/>
        </p:nvSpPr>
        <p:spPr>
          <a:xfrm>
            <a:off x="14911664" y="10521950"/>
            <a:ext cx="5487086" cy="1562100"/>
          </a:xfrm>
          <a:prstGeom prst="rect">
            <a:avLst/>
          </a:prstGeom>
          <a:noFill/>
          <a:ln/>
        </p:spPr>
      </p:sp>
      <p:sp>
        <p:nvSpPr>
          <p:cNvPr id="42" name="Text 36"/>
          <p:cNvSpPr/>
          <p:nvPr/>
        </p:nvSpPr>
        <p:spPr>
          <a:xfrm>
            <a:off x="14911664" y="10521950"/>
            <a:ext cx="5690311"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Conclusion</a:t>
            </a:r>
            <a:endParaRPr lang="en-US" sz="4800" dirty="0"/>
          </a:p>
        </p:txBody>
      </p:sp>
      <p:sp>
        <p:nvSpPr>
          <p:cNvPr id="43" name="Text 37"/>
          <p:cNvSpPr/>
          <p:nvPr/>
        </p:nvSpPr>
        <p:spPr>
          <a:xfrm>
            <a:off x="14911664" y="11499850"/>
            <a:ext cx="5622569" cy="719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Embrace the Fantasy</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423671" y="11861800"/>
            <a:ext cx="3241237" cy="1172691"/>
          </a:xfrm>
          <a:prstGeom prst="rect">
            <a:avLst/>
          </a:prstGeom>
        </p:spPr>
      </p:pic>
      <p:pic>
        <p:nvPicPr>
          <p:cNvPr id="3" name="Image 1" descr="preencoded.png">    </p:cNvPr>
          <p:cNvPicPr>
            <a:picLocks noChangeAspect="1"/>
          </p:cNvPicPr>
          <p:nvPr/>
        </p:nvPicPr>
        <p:blipFill>
          <a:blip r:embed="rId2"/>
          <a:stretch>
            <a:fillRect/>
          </a:stretch>
        </p:blipFill>
        <p:spPr>
          <a:xfrm>
            <a:off x="19903388" y="2628900"/>
            <a:ext cx="2298987" cy="2298700"/>
          </a:xfrm>
          <a:prstGeom prst="rect">
            <a:avLst/>
          </a:prstGeom>
        </p:spPr>
      </p:pic>
      <p:pic>
        <p:nvPicPr>
          <p:cNvPr id="4" name="Image 2" descr="preencoded.png">    </p:cNvPr>
          <p:cNvPicPr>
            <a:picLocks noChangeAspect="1"/>
          </p:cNvPicPr>
          <p:nvPr/>
        </p:nvPicPr>
        <p:blipFill>
          <a:blip r:embed="rId3"/>
          <a:stretch>
            <a:fillRect/>
          </a:stretch>
        </p:blipFill>
        <p:spPr>
          <a:xfrm>
            <a:off x="22634229" y="4114800"/>
            <a:ext cx="812902" cy="812800"/>
          </a:xfrm>
          <a:prstGeom prst="rect">
            <a:avLst/>
          </a:prstGeom>
        </p:spPr>
      </p:pic>
      <p:pic>
        <p:nvPicPr>
          <p:cNvPr id="5" name="Image 3" descr="preencoded.png">    </p:cNvPr>
          <p:cNvPicPr>
            <a:picLocks noChangeAspect="1"/>
          </p:cNvPicPr>
          <p:nvPr/>
        </p:nvPicPr>
        <p:blipFill>
          <a:blip r:embed="rId4"/>
          <a:stretch>
            <a:fillRect/>
          </a:stretch>
        </p:blipFill>
        <p:spPr>
          <a:xfrm>
            <a:off x="21198950" y="990600"/>
            <a:ext cx="2857857" cy="8255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Text 1"/>
          <p:cNvSpPr/>
          <p:nvPr/>
        </p:nvSpPr>
        <p:spPr>
          <a:xfrm>
            <a:off x="3340518" y="2489200"/>
            <a:ext cx="6054423" cy="1811867"/>
          </a:xfrm>
          <a:prstGeom prst="rect">
            <a:avLst/>
          </a:prstGeom>
          <a:noFill/>
          <a:ln/>
        </p:spPr>
        <p:txBody>
          <a:bodyPr wrap="square" lIns="0" tIns="0" rIns="0" bIns="0" rtlCol="0" anchor="t"/>
          <a:lstStyle/>
          <a:p>
            <a:pPr algn="l"/>
            <a:r>
              <a:rPr lang="en-US" sz="8000" dirty="0">
                <a:solidFill>
                  <a:srgbClr val="272727">
                    <a:alpha val="100000"/>
                  </a:srgbClr>
                </a:solidFill>
                <a:latin typeface="Jost Bold" pitchFamily="34" charset="0"/>
                <a:ea typeface="Jost Bold" pitchFamily="34" charset="-122"/>
                <a:cs typeface="Jost Bold" pitchFamily="34" charset="-120"/>
              </a:rPr>
              <a:t>Background</a:t>
            </a:r>
            <a:endParaRPr lang="en-US" sz="8000" dirty="0"/>
          </a:p>
        </p:txBody>
      </p:sp>
      <p:sp>
        <p:nvSpPr>
          <p:cNvPr id="9" name="Shape 2"/>
          <p:cNvSpPr/>
          <p:nvPr/>
        </p:nvSpPr>
        <p:spPr>
          <a:xfrm>
            <a:off x="3340518" y="4927600"/>
            <a:ext cx="7874984" cy="5854700"/>
          </a:xfrm>
          <a:prstGeom prst="roundRect">
            <a:avLst>
              <a:gd name="adj" fmla="val 9527"/>
            </a:avLst>
          </a:prstGeom>
          <a:solidFill>
            <a:srgbClr val="FFFFFF">
              <a:alpha val="100000"/>
            </a:srgbClr>
          </a:solidFill>
          <a:ln w="50800">
            <a:solidFill>
              <a:srgbClr val="272727"/>
            </a:solidFill>
            <a:prstDash val="solid"/>
          </a:ln>
        </p:spPr>
      </p:sp>
      <p:sp>
        <p:nvSpPr>
          <p:cNvPr id="10" name="Shape 3"/>
          <p:cNvSpPr/>
          <p:nvPr/>
        </p:nvSpPr>
        <p:spPr>
          <a:xfrm>
            <a:off x="6465108" y="5232400"/>
            <a:ext cx="1625803" cy="1625600"/>
          </a:xfrm>
          <a:prstGeom prst="roundRect">
            <a:avLst>
              <a:gd name="adj" fmla="val 78188"/>
            </a:avLst>
          </a:prstGeom>
          <a:noFill/>
          <a:ln/>
        </p:spPr>
      </p:sp>
      <p:pic>
        <p:nvPicPr>
          <p:cNvPr id="11" name="Image 5" descr="preencoded.png">    </p:cNvPr>
          <p:cNvPicPr>
            <a:picLocks noChangeAspect="1"/>
          </p:cNvPicPr>
          <p:nvPr/>
        </p:nvPicPr>
        <p:blipFill>
          <a:blip r:embed="rId6"/>
          <a:stretch>
            <a:fillRect/>
          </a:stretch>
        </p:blipFill>
        <p:spPr>
          <a:xfrm>
            <a:off x="6465108" y="5232400"/>
            <a:ext cx="1625803" cy="1625600"/>
          </a:xfrm>
          <a:prstGeom prst="rect">
            <a:avLst/>
          </a:prstGeom>
        </p:spPr>
      </p:pic>
      <p:pic>
        <p:nvPicPr>
          <p:cNvPr id="12" name="Image 6" descr="preencoded.png">    </p:cNvPr>
          <p:cNvPicPr>
            <a:picLocks noChangeAspect="1"/>
          </p:cNvPicPr>
          <p:nvPr/>
        </p:nvPicPr>
        <p:blipFill>
          <a:blip r:embed="rId7"/>
          <a:stretch>
            <a:fillRect/>
          </a:stretch>
        </p:blipFill>
        <p:spPr>
          <a:xfrm>
            <a:off x="6680046" y="5340350"/>
            <a:ext cx="1196250" cy="1409700"/>
          </a:xfrm>
          <a:prstGeom prst="rect">
            <a:avLst/>
          </a:prstGeom>
        </p:spPr>
      </p:pic>
      <p:sp>
        <p:nvSpPr>
          <p:cNvPr id="13" name="Shape 4"/>
          <p:cNvSpPr/>
          <p:nvPr/>
        </p:nvSpPr>
        <p:spPr>
          <a:xfrm>
            <a:off x="3746968" y="7162800"/>
            <a:ext cx="7062083" cy="3314700"/>
          </a:xfrm>
          <a:prstGeom prst="rect">
            <a:avLst/>
          </a:prstGeom>
          <a:noFill/>
          <a:ln/>
        </p:spPr>
      </p:sp>
      <p:sp>
        <p:nvSpPr>
          <p:cNvPr id="14" name="Text 5"/>
          <p:cNvSpPr/>
          <p:nvPr/>
        </p:nvSpPr>
        <p:spPr>
          <a:xfrm>
            <a:off x="3645356" y="7162800"/>
            <a:ext cx="7265308" cy="1079500"/>
          </a:xfrm>
          <a:prstGeom prst="rect">
            <a:avLst/>
          </a:prstGeom>
          <a:noFill/>
          <a:ln/>
        </p:spPr>
        <p:txBody>
          <a:bodyPr wrap="square" lIns="0" tIns="0" rIns="0" bIns="0" rtlCol="0" anchor="t"/>
          <a:lstStyle/>
          <a:p>
            <a:pPr algn="ctr"/>
            <a:r>
              <a:rPr lang="en-US" sz="4800" dirty="0">
                <a:solidFill>
                  <a:srgbClr val="0E0E0E">
                    <a:alpha val="100000"/>
                  </a:srgbClr>
                </a:solidFill>
                <a:latin typeface="Jost Bold" pitchFamily="34" charset="0"/>
                <a:ea typeface="Jost Bold" pitchFamily="34" charset="-122"/>
                <a:cs typeface="Jost Bold" pitchFamily="34" charset="-120"/>
              </a:rPr>
              <a:t>Unicorn Sightings</a:t>
            </a:r>
            <a:endParaRPr lang="en-US" sz="4800" dirty="0"/>
          </a:p>
        </p:txBody>
      </p:sp>
      <p:sp>
        <p:nvSpPr>
          <p:cNvPr id="15" name="Text 6"/>
          <p:cNvSpPr/>
          <p:nvPr/>
        </p:nvSpPr>
        <p:spPr>
          <a:xfrm>
            <a:off x="3679227" y="8140700"/>
            <a:ext cx="7197566" cy="2472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record of the number of unicorns spotted in the fantasy realm and the beauty and mystery that surrounds these enchanting creatures.</a:t>
            </a:r>
            <a:endParaRPr lang="en-US" sz="3200" dirty="0"/>
          </a:p>
        </p:txBody>
      </p:sp>
      <p:sp>
        <p:nvSpPr>
          <p:cNvPr id="16" name="Shape 7"/>
          <p:cNvSpPr/>
          <p:nvPr/>
        </p:nvSpPr>
        <p:spPr>
          <a:xfrm>
            <a:off x="12117314" y="4927600"/>
            <a:ext cx="7874984" cy="5854700"/>
          </a:xfrm>
          <a:prstGeom prst="roundRect">
            <a:avLst>
              <a:gd name="adj" fmla="val 9527"/>
            </a:avLst>
          </a:prstGeom>
          <a:solidFill>
            <a:srgbClr val="FFFFFF">
              <a:alpha val="100000"/>
            </a:srgbClr>
          </a:solidFill>
          <a:ln w="50800">
            <a:solidFill>
              <a:srgbClr val="272727"/>
            </a:solidFill>
            <a:prstDash val="solid"/>
          </a:ln>
        </p:spPr>
      </p:sp>
      <p:sp>
        <p:nvSpPr>
          <p:cNvPr id="17" name="Shape 8"/>
          <p:cNvSpPr/>
          <p:nvPr/>
        </p:nvSpPr>
        <p:spPr>
          <a:xfrm>
            <a:off x="15241905" y="5232400"/>
            <a:ext cx="1625803" cy="1625600"/>
          </a:xfrm>
          <a:prstGeom prst="roundRect">
            <a:avLst>
              <a:gd name="adj" fmla="val 78188"/>
            </a:avLst>
          </a:prstGeom>
          <a:noFill/>
          <a:ln/>
        </p:spPr>
      </p:sp>
      <p:pic>
        <p:nvPicPr>
          <p:cNvPr id="18" name="Image 7" descr="preencoded.png">    </p:cNvPr>
          <p:cNvPicPr>
            <a:picLocks noChangeAspect="1"/>
          </p:cNvPicPr>
          <p:nvPr/>
        </p:nvPicPr>
        <p:blipFill>
          <a:blip r:embed="rId8"/>
          <a:stretch>
            <a:fillRect/>
          </a:stretch>
        </p:blipFill>
        <p:spPr>
          <a:xfrm>
            <a:off x="15241905" y="5232400"/>
            <a:ext cx="1625803" cy="1625600"/>
          </a:xfrm>
          <a:prstGeom prst="rect">
            <a:avLst/>
          </a:prstGeom>
        </p:spPr>
      </p:pic>
      <p:pic>
        <p:nvPicPr>
          <p:cNvPr id="19" name="Image 8" descr="preencoded.png">    </p:cNvPr>
          <p:cNvPicPr>
            <a:picLocks noChangeAspect="1"/>
          </p:cNvPicPr>
          <p:nvPr/>
        </p:nvPicPr>
        <p:blipFill>
          <a:blip r:embed="rId9"/>
          <a:stretch>
            <a:fillRect/>
          </a:stretch>
        </p:blipFill>
        <p:spPr>
          <a:xfrm>
            <a:off x="15496889" y="5334000"/>
            <a:ext cx="1116152" cy="1422558"/>
          </a:xfrm>
          <a:prstGeom prst="rect">
            <a:avLst/>
          </a:prstGeom>
        </p:spPr>
      </p:pic>
      <p:sp>
        <p:nvSpPr>
          <p:cNvPr id="20" name="Shape 9"/>
          <p:cNvSpPr/>
          <p:nvPr/>
        </p:nvSpPr>
        <p:spPr>
          <a:xfrm>
            <a:off x="12523765" y="7162800"/>
            <a:ext cx="7062083" cy="3314700"/>
          </a:xfrm>
          <a:prstGeom prst="rect">
            <a:avLst/>
          </a:prstGeom>
          <a:noFill/>
          <a:ln/>
        </p:spPr>
      </p:sp>
      <p:sp>
        <p:nvSpPr>
          <p:cNvPr id="21" name="Text 10"/>
          <p:cNvSpPr/>
          <p:nvPr/>
        </p:nvSpPr>
        <p:spPr>
          <a:xfrm>
            <a:off x="12422153" y="7162800"/>
            <a:ext cx="7265308" cy="1079500"/>
          </a:xfrm>
          <a:prstGeom prst="rect">
            <a:avLst/>
          </a:prstGeom>
          <a:noFill/>
          <a:ln/>
        </p:spPr>
        <p:txBody>
          <a:bodyPr wrap="square" lIns="0" tIns="0" rIns="0" bIns="0" rtlCol="0" anchor="t"/>
          <a:lstStyle/>
          <a:p>
            <a:pPr algn="ctr"/>
            <a:r>
              <a:rPr lang="en-US" sz="4800" dirty="0">
                <a:solidFill>
                  <a:srgbClr val="0E0E0E">
                    <a:alpha val="100000"/>
                  </a:srgbClr>
                </a:solidFill>
                <a:latin typeface="Jost Bold" pitchFamily="34" charset="0"/>
                <a:ea typeface="Jost Bold" pitchFamily="34" charset="-122"/>
                <a:cs typeface="Jost Bold" pitchFamily="34" charset="-120"/>
              </a:rPr>
              <a:t>Dragon Taming</a:t>
            </a:r>
            <a:endParaRPr lang="en-US" sz="4800" dirty="0"/>
          </a:p>
        </p:txBody>
      </p:sp>
      <p:sp>
        <p:nvSpPr>
          <p:cNvPr id="22" name="Text 11"/>
          <p:cNvSpPr/>
          <p:nvPr/>
        </p:nvSpPr>
        <p:spPr>
          <a:xfrm>
            <a:off x="12456023" y="8140700"/>
            <a:ext cx="7197566" cy="2472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closer look at the art of taming dragons and the brave adventurers who dare to take on these fearsome creatures.</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3749" y="495300"/>
            <a:ext cx="2909309" cy="2908945"/>
          </a:xfrm>
          <a:prstGeom prst="rect">
            <a:avLst/>
          </a:prstGeom>
        </p:spPr>
      </p:pic>
      <p:pic>
        <p:nvPicPr>
          <p:cNvPr id="3" name="Image 1" descr="preencoded.png">    </p:cNvPr>
          <p:cNvPicPr>
            <a:picLocks noChangeAspect="1"/>
          </p:cNvPicPr>
          <p:nvPr/>
        </p:nvPicPr>
        <p:blipFill>
          <a:blip r:embed="rId2"/>
          <a:stretch>
            <a:fillRect/>
          </a:stretch>
        </p:blipFill>
        <p:spPr>
          <a:xfrm>
            <a:off x="19331816" y="10604500"/>
            <a:ext cx="4478897" cy="2828528"/>
          </a:xfrm>
          <a:prstGeom prst="rect">
            <a:avLst/>
          </a:prstGeom>
        </p:spPr>
      </p:pic>
      <p:pic>
        <p:nvPicPr>
          <p:cNvPr id="4" name="Image 2" descr="preencoded.png">    </p:cNvPr>
          <p:cNvPicPr>
            <a:picLocks noChangeAspect="1"/>
          </p:cNvPicPr>
          <p:nvPr/>
        </p:nvPicPr>
        <p:blipFill>
          <a:blip r:embed="rId3"/>
          <a:stretch>
            <a:fillRect/>
          </a:stretch>
        </p:blipFill>
        <p:spPr>
          <a:xfrm>
            <a:off x="12765095" y="3289300"/>
            <a:ext cx="9742118" cy="916940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Shape 1"/>
          <p:cNvSpPr/>
          <p:nvPr/>
        </p:nvSpPr>
        <p:spPr>
          <a:xfrm>
            <a:off x="1994149" y="3848100"/>
            <a:ext cx="9907238" cy="3416300"/>
          </a:xfrm>
          <a:prstGeom prst="rect">
            <a:avLst/>
          </a:prstGeom>
          <a:noFill/>
          <a:ln/>
        </p:spPr>
      </p:sp>
      <p:sp>
        <p:nvSpPr>
          <p:cNvPr id="8" name="Shape 2"/>
          <p:cNvSpPr/>
          <p:nvPr/>
        </p:nvSpPr>
        <p:spPr>
          <a:xfrm>
            <a:off x="1994149" y="4743450"/>
            <a:ext cx="1625803" cy="1625600"/>
          </a:xfrm>
          <a:prstGeom prst="roundRect">
            <a:avLst>
              <a:gd name="adj" fmla="val 78188"/>
            </a:avLst>
          </a:prstGeom>
          <a:solidFill>
            <a:srgbClr val="FFFFFF">
              <a:alpha val="100000"/>
            </a:srgbClr>
          </a:solidFill>
          <a:ln w="50800">
            <a:solidFill>
              <a:srgbClr val="272727"/>
            </a:solidFill>
            <a:prstDash val="solid"/>
          </a:ln>
        </p:spPr>
      </p:sp>
      <p:pic>
        <p:nvPicPr>
          <p:cNvPr id="9" name="Image 4" descr="preencoded.png">    </p:cNvPr>
          <p:cNvPicPr>
            <a:picLocks noChangeAspect="1"/>
          </p:cNvPicPr>
          <p:nvPr/>
        </p:nvPicPr>
        <p:blipFill>
          <a:blip r:embed="rId5"/>
          <a:stretch>
            <a:fillRect/>
          </a:stretch>
        </p:blipFill>
        <p:spPr>
          <a:xfrm>
            <a:off x="2298987" y="5048250"/>
            <a:ext cx="1016127" cy="1016000"/>
          </a:xfrm>
          <a:prstGeom prst="rect">
            <a:avLst/>
          </a:prstGeom>
        </p:spPr>
      </p:pic>
      <p:pic>
        <p:nvPicPr>
          <p:cNvPr id="10" name="Image 5" descr="preencoded.png">    </p:cNvPr>
          <p:cNvPicPr>
            <a:picLocks noChangeAspect="1"/>
          </p:cNvPicPr>
          <p:nvPr/>
        </p:nvPicPr>
        <p:blipFill>
          <a:blip r:embed="rId6"/>
          <a:stretch>
            <a:fillRect/>
          </a:stretch>
        </p:blipFill>
        <p:spPr>
          <a:xfrm>
            <a:off x="2402262" y="5151537"/>
            <a:ext cx="809677" cy="809327"/>
          </a:xfrm>
          <a:prstGeom prst="rect">
            <a:avLst/>
          </a:prstGeom>
        </p:spPr>
      </p:pic>
      <p:sp>
        <p:nvSpPr>
          <p:cNvPr id="11" name="Shape 3"/>
          <p:cNvSpPr/>
          <p:nvPr/>
        </p:nvSpPr>
        <p:spPr>
          <a:xfrm>
            <a:off x="4026403" y="3848100"/>
            <a:ext cx="7874984" cy="3416300"/>
          </a:xfrm>
          <a:prstGeom prst="rect">
            <a:avLst/>
          </a:prstGeom>
          <a:noFill/>
          <a:ln/>
        </p:spPr>
      </p:sp>
      <p:sp>
        <p:nvSpPr>
          <p:cNvPr id="12" name="Text 4"/>
          <p:cNvSpPr/>
          <p:nvPr/>
        </p:nvSpPr>
        <p:spPr>
          <a:xfrm>
            <a:off x="4026403" y="3848100"/>
            <a:ext cx="8078210"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Unicorn Sightings</a:t>
            </a:r>
            <a:endParaRPr lang="en-US" sz="4800" dirty="0"/>
          </a:p>
        </p:txBody>
      </p:sp>
      <p:sp>
        <p:nvSpPr>
          <p:cNvPr id="13" name="Text 5"/>
          <p:cNvSpPr/>
          <p:nvPr/>
        </p:nvSpPr>
        <p:spPr>
          <a:xfrm>
            <a:off x="4026403" y="4927600"/>
            <a:ext cx="8010468" cy="2472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record of the number of unicorns spotted in the fantasy realm and the beauty and mystery that surrounds these enchanting creatures.</a:t>
            </a:r>
            <a:endParaRPr lang="en-US" sz="3200" dirty="0"/>
          </a:p>
        </p:txBody>
      </p:sp>
      <p:sp>
        <p:nvSpPr>
          <p:cNvPr id="14" name="Shape 6"/>
          <p:cNvSpPr/>
          <p:nvPr/>
        </p:nvSpPr>
        <p:spPr>
          <a:xfrm>
            <a:off x="1994149" y="8305800"/>
            <a:ext cx="9907238" cy="2832100"/>
          </a:xfrm>
          <a:prstGeom prst="rect">
            <a:avLst/>
          </a:prstGeom>
          <a:noFill/>
          <a:ln/>
        </p:spPr>
      </p:sp>
      <p:sp>
        <p:nvSpPr>
          <p:cNvPr id="15" name="Shape 7"/>
          <p:cNvSpPr/>
          <p:nvPr/>
        </p:nvSpPr>
        <p:spPr>
          <a:xfrm>
            <a:off x="1994149" y="8909050"/>
            <a:ext cx="1625803" cy="1625600"/>
          </a:xfrm>
          <a:prstGeom prst="roundRect">
            <a:avLst>
              <a:gd name="adj" fmla="val 78188"/>
            </a:avLst>
          </a:prstGeom>
          <a:solidFill>
            <a:srgbClr val="FFFFFF">
              <a:alpha val="100000"/>
            </a:srgbClr>
          </a:solidFill>
          <a:ln w="50800">
            <a:solidFill>
              <a:srgbClr val="272727"/>
            </a:solidFill>
            <a:prstDash val="solid"/>
          </a:ln>
        </p:spPr>
      </p:sp>
      <p:pic>
        <p:nvPicPr>
          <p:cNvPr id="16" name="Image 6" descr="preencoded.png">    </p:cNvPr>
          <p:cNvPicPr>
            <a:picLocks noChangeAspect="1"/>
          </p:cNvPicPr>
          <p:nvPr/>
        </p:nvPicPr>
        <p:blipFill>
          <a:blip r:embed="rId7"/>
          <a:stretch>
            <a:fillRect/>
          </a:stretch>
        </p:blipFill>
        <p:spPr>
          <a:xfrm>
            <a:off x="2298987" y="9213850"/>
            <a:ext cx="1016127" cy="1016000"/>
          </a:xfrm>
          <a:prstGeom prst="rect">
            <a:avLst/>
          </a:prstGeom>
        </p:spPr>
      </p:pic>
      <p:pic>
        <p:nvPicPr>
          <p:cNvPr id="17" name="Image 7" descr="preencoded.png">    </p:cNvPr>
          <p:cNvPicPr>
            <a:picLocks noChangeAspect="1"/>
          </p:cNvPicPr>
          <p:nvPr/>
        </p:nvPicPr>
        <p:blipFill>
          <a:blip r:embed="rId8"/>
          <a:stretch>
            <a:fillRect/>
          </a:stretch>
        </p:blipFill>
        <p:spPr>
          <a:xfrm>
            <a:off x="2394249" y="9356725"/>
            <a:ext cx="777972" cy="762000"/>
          </a:xfrm>
          <a:prstGeom prst="rect">
            <a:avLst/>
          </a:prstGeom>
        </p:spPr>
      </p:pic>
      <p:sp>
        <p:nvSpPr>
          <p:cNvPr id="18" name="Shape 8"/>
          <p:cNvSpPr/>
          <p:nvPr/>
        </p:nvSpPr>
        <p:spPr>
          <a:xfrm>
            <a:off x="4026403" y="8305800"/>
            <a:ext cx="7874984" cy="2832100"/>
          </a:xfrm>
          <a:prstGeom prst="rect">
            <a:avLst/>
          </a:prstGeom>
          <a:noFill/>
          <a:ln/>
        </p:spPr>
      </p:sp>
      <p:sp>
        <p:nvSpPr>
          <p:cNvPr id="19" name="Text 9"/>
          <p:cNvSpPr/>
          <p:nvPr/>
        </p:nvSpPr>
        <p:spPr>
          <a:xfrm>
            <a:off x="4026403" y="8305800"/>
            <a:ext cx="8078210"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Dragon Taming</a:t>
            </a:r>
            <a:endParaRPr lang="en-US" sz="4800" dirty="0"/>
          </a:p>
        </p:txBody>
      </p:sp>
      <p:sp>
        <p:nvSpPr>
          <p:cNvPr id="20" name="Text 10"/>
          <p:cNvSpPr/>
          <p:nvPr/>
        </p:nvSpPr>
        <p:spPr>
          <a:xfrm>
            <a:off x="4026403" y="9385300"/>
            <a:ext cx="8010468" cy="1888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closer look at the art of taming dragons and the brave adventurers who dare to take on these fearsome creatures.</a:t>
            </a:r>
            <a:endParaRPr lang="en-US" sz="3200" dirty="0"/>
          </a:p>
        </p:txBody>
      </p:sp>
      <p:sp>
        <p:nvSpPr>
          <p:cNvPr id="21" name="Text 11"/>
          <p:cNvSpPr/>
          <p:nvPr/>
        </p:nvSpPr>
        <p:spPr>
          <a:xfrm>
            <a:off x="9699779" y="1219200"/>
            <a:ext cx="5000192" cy="1811867"/>
          </a:xfrm>
          <a:prstGeom prst="rect">
            <a:avLst/>
          </a:prstGeom>
          <a:noFill/>
          <a:ln/>
        </p:spPr>
        <p:txBody>
          <a:bodyPr wrap="square" lIns="0" tIns="0" rIns="0" bIns="0" rtlCol="0" anchor="t"/>
          <a:lstStyle/>
          <a:p>
            <a:pPr algn="ctr"/>
            <a:r>
              <a:rPr lang="en-US" sz="8000" dirty="0">
                <a:solidFill>
                  <a:srgbClr val="272727">
                    <a:alpha val="100000"/>
                  </a:srgbClr>
                </a:solidFill>
                <a:latin typeface="Jost Bold" pitchFamily="34" charset="0"/>
                <a:ea typeface="Jost Bold" pitchFamily="34" charset="-122"/>
                <a:cs typeface="Jost Bold" pitchFamily="34" charset="-120"/>
              </a:rPr>
              <a:t>Education</a:t>
            </a:r>
            <a:endParaRPr lang="en-US" sz="8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295774" y="540252"/>
            <a:ext cx="4494300" cy="2495048"/>
          </a:xfrm>
          <a:prstGeom prst="rect">
            <a:avLst/>
          </a:prstGeom>
        </p:spPr>
      </p:pic>
      <p:pic>
        <p:nvPicPr>
          <p:cNvPr id="3" name="Image 1" descr="preencoded.png">    </p:cNvPr>
          <p:cNvPicPr>
            <a:picLocks noChangeAspect="1"/>
          </p:cNvPicPr>
          <p:nvPr/>
        </p:nvPicPr>
        <p:blipFill>
          <a:blip r:embed="rId2"/>
          <a:stretch>
            <a:fillRect/>
          </a:stretch>
        </p:blipFill>
        <p:spPr>
          <a:xfrm>
            <a:off x="749394" y="11506200"/>
            <a:ext cx="1511489" cy="1511300"/>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2934067" y="2679700"/>
            <a:ext cx="8129016" cy="9918700"/>
          </a:xfrm>
          <a:prstGeom prst="rect">
            <a:avLst/>
          </a:prstGeom>
          <a:noFill/>
          <a:ln/>
        </p:spPr>
      </p:sp>
      <p:pic>
        <p:nvPicPr>
          <p:cNvPr id="7" name="Image 3" descr="preencoded.png">    </p:cNvPr>
          <p:cNvPicPr>
            <a:picLocks noChangeAspect="1"/>
          </p:cNvPicPr>
          <p:nvPr/>
        </p:nvPicPr>
        <p:blipFill>
          <a:blip r:embed="rId4"/>
          <a:stretch>
            <a:fillRect/>
          </a:stretch>
        </p:blipFill>
        <p:spPr>
          <a:xfrm>
            <a:off x="2934067" y="2679700"/>
            <a:ext cx="8129016" cy="6045200"/>
          </a:xfrm>
          <a:prstGeom prst="rect">
            <a:avLst/>
          </a:prstGeom>
        </p:spPr>
      </p:pic>
      <p:sp>
        <p:nvSpPr>
          <p:cNvPr id="8" name="Shape 2"/>
          <p:cNvSpPr/>
          <p:nvPr/>
        </p:nvSpPr>
        <p:spPr>
          <a:xfrm>
            <a:off x="2934067" y="9334500"/>
            <a:ext cx="8129016" cy="1485900"/>
          </a:xfrm>
          <a:prstGeom prst="roundRect">
            <a:avLst>
              <a:gd name="adj" fmla="val 20308"/>
            </a:avLst>
          </a:prstGeom>
          <a:solidFill>
            <a:srgbClr val="FFFFFF">
              <a:alpha val="100000"/>
            </a:srgbClr>
          </a:solidFill>
          <a:ln w="50800">
            <a:solidFill>
              <a:srgbClr val="272727"/>
            </a:solidFill>
            <a:prstDash val="solid"/>
          </a:ln>
        </p:spPr>
      </p:sp>
      <p:sp>
        <p:nvSpPr>
          <p:cNvPr id="9" name="Text 3"/>
          <p:cNvSpPr/>
          <p:nvPr/>
        </p:nvSpPr>
        <p:spPr>
          <a:xfrm>
            <a:off x="3696162" y="9639300"/>
            <a:ext cx="5233054"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Unicorn Sightings</a:t>
            </a:r>
            <a:endParaRPr lang="en-US" sz="4800" dirty="0"/>
          </a:p>
        </p:txBody>
      </p:sp>
      <p:sp>
        <p:nvSpPr>
          <p:cNvPr id="10" name="Shape 4"/>
          <p:cNvSpPr/>
          <p:nvPr/>
        </p:nvSpPr>
        <p:spPr>
          <a:xfrm>
            <a:off x="2934067" y="11430000"/>
            <a:ext cx="8129016" cy="1168400"/>
          </a:xfrm>
          <a:prstGeom prst="rect">
            <a:avLst/>
          </a:prstGeom>
          <a:noFill/>
          <a:ln/>
        </p:spPr>
      </p:sp>
      <p:sp>
        <p:nvSpPr>
          <p:cNvPr id="11" name="Text 5"/>
          <p:cNvSpPr/>
          <p:nvPr/>
        </p:nvSpPr>
        <p:spPr>
          <a:xfrm>
            <a:off x="2934067" y="11430000"/>
            <a:ext cx="8264500" cy="130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record of the number of unicorns spotted in the fantasy realm and the beauty and mystery.</a:t>
            </a:r>
            <a:endParaRPr lang="en-US" sz="3200" dirty="0"/>
          </a:p>
        </p:txBody>
      </p:sp>
      <p:sp>
        <p:nvSpPr>
          <p:cNvPr id="12" name="Shape 6"/>
          <p:cNvSpPr/>
          <p:nvPr/>
        </p:nvSpPr>
        <p:spPr>
          <a:xfrm>
            <a:off x="13323965" y="2679700"/>
            <a:ext cx="8129016" cy="9918700"/>
          </a:xfrm>
          <a:prstGeom prst="rect">
            <a:avLst/>
          </a:prstGeom>
          <a:noFill/>
          <a:ln/>
        </p:spPr>
      </p:sp>
      <p:pic>
        <p:nvPicPr>
          <p:cNvPr id="13" name="Image 4" descr="preencoded.png">    </p:cNvPr>
          <p:cNvPicPr>
            <a:picLocks noChangeAspect="1"/>
          </p:cNvPicPr>
          <p:nvPr/>
        </p:nvPicPr>
        <p:blipFill>
          <a:blip r:embed="rId5"/>
          <a:stretch>
            <a:fillRect/>
          </a:stretch>
        </p:blipFill>
        <p:spPr>
          <a:xfrm>
            <a:off x="13323965" y="2679700"/>
            <a:ext cx="8129016" cy="6045200"/>
          </a:xfrm>
          <a:prstGeom prst="rect">
            <a:avLst/>
          </a:prstGeom>
        </p:spPr>
      </p:pic>
      <p:sp>
        <p:nvSpPr>
          <p:cNvPr id="14" name="Shape 7"/>
          <p:cNvSpPr/>
          <p:nvPr/>
        </p:nvSpPr>
        <p:spPr>
          <a:xfrm>
            <a:off x="13323965" y="9334500"/>
            <a:ext cx="8129016" cy="1485900"/>
          </a:xfrm>
          <a:prstGeom prst="roundRect">
            <a:avLst>
              <a:gd name="adj" fmla="val 20308"/>
            </a:avLst>
          </a:prstGeom>
          <a:solidFill>
            <a:srgbClr val="FFFFFF">
              <a:alpha val="100000"/>
            </a:srgbClr>
          </a:solidFill>
          <a:ln w="50800">
            <a:solidFill>
              <a:srgbClr val="272727"/>
            </a:solidFill>
            <a:prstDash val="solid"/>
          </a:ln>
        </p:spPr>
      </p:sp>
      <p:sp>
        <p:nvSpPr>
          <p:cNvPr id="15" name="Text 8"/>
          <p:cNvSpPr/>
          <p:nvPr/>
        </p:nvSpPr>
        <p:spPr>
          <a:xfrm>
            <a:off x="14086061" y="9639300"/>
            <a:ext cx="4496362" cy="10795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Dragon Taming</a:t>
            </a:r>
            <a:endParaRPr lang="en-US" sz="4800" dirty="0"/>
          </a:p>
        </p:txBody>
      </p:sp>
      <p:sp>
        <p:nvSpPr>
          <p:cNvPr id="16" name="Shape 9"/>
          <p:cNvSpPr/>
          <p:nvPr/>
        </p:nvSpPr>
        <p:spPr>
          <a:xfrm>
            <a:off x="13323965" y="11430000"/>
            <a:ext cx="8129016" cy="1168400"/>
          </a:xfrm>
          <a:prstGeom prst="rect">
            <a:avLst/>
          </a:prstGeom>
          <a:noFill/>
          <a:ln/>
        </p:spPr>
      </p:sp>
      <p:sp>
        <p:nvSpPr>
          <p:cNvPr id="17" name="Text 10"/>
          <p:cNvSpPr/>
          <p:nvPr/>
        </p:nvSpPr>
        <p:spPr>
          <a:xfrm>
            <a:off x="13323965" y="11430000"/>
            <a:ext cx="8264500" cy="130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closer look at the art of taming dragons and the adventurers who take on these creatures.</a:t>
            </a:r>
            <a:endParaRPr lang="en-US" sz="3200" dirty="0"/>
          </a:p>
        </p:txBody>
      </p:sp>
      <p:sp>
        <p:nvSpPr>
          <p:cNvPr id="18" name="Text 11"/>
          <p:cNvSpPr/>
          <p:nvPr/>
        </p:nvSpPr>
        <p:spPr>
          <a:xfrm>
            <a:off x="10118931" y="736600"/>
            <a:ext cx="4149185" cy="1811867"/>
          </a:xfrm>
          <a:prstGeom prst="rect">
            <a:avLst/>
          </a:prstGeom>
          <a:noFill/>
          <a:ln/>
        </p:spPr>
        <p:txBody>
          <a:bodyPr wrap="square" lIns="0" tIns="0" rIns="0" bIns="0" rtlCol="0" anchor="t"/>
          <a:lstStyle/>
          <a:p>
            <a:pPr algn="ctr"/>
            <a:r>
              <a:rPr lang="en-US" sz="8000" dirty="0">
                <a:solidFill>
                  <a:srgbClr val="272727">
                    <a:alpha val="100000"/>
                  </a:srgbClr>
                </a:solidFill>
                <a:latin typeface="Jost Bold" pitchFamily="34" charset="0"/>
                <a:ea typeface="Jost Bold" pitchFamily="34" charset="-122"/>
                <a:cs typeface="Jost Bold" pitchFamily="34" charset="-120"/>
              </a:rPr>
              <a:t>Training</a:t>
            </a:r>
            <a:endParaRPr lang="en-US" sz="8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389863" y="6489700"/>
            <a:ext cx="4031864" cy="3918074"/>
          </a:xfrm>
          <a:prstGeom prst="rect">
            <a:avLst/>
          </a:prstGeom>
        </p:spPr>
      </p:pic>
      <p:pic>
        <p:nvPicPr>
          <p:cNvPr id="3" name="Image 1" descr="preencoded.png">    </p:cNvPr>
          <p:cNvPicPr>
            <a:picLocks noChangeAspect="1"/>
          </p:cNvPicPr>
          <p:nvPr/>
        </p:nvPicPr>
        <p:blipFill>
          <a:blip r:embed="rId2"/>
          <a:stretch>
            <a:fillRect/>
          </a:stretch>
        </p:blipFill>
        <p:spPr>
          <a:xfrm>
            <a:off x="20301711" y="1108962"/>
            <a:ext cx="2936606" cy="843025"/>
          </a:xfrm>
          <a:prstGeom prst="rect">
            <a:avLst/>
          </a:prstGeom>
        </p:spPr>
      </p:pic>
      <p:pic>
        <p:nvPicPr>
          <p:cNvPr id="4" name="Image 2" descr="preencoded.png">    </p:cNvPr>
          <p:cNvPicPr>
            <a:picLocks noChangeAspect="1"/>
          </p:cNvPicPr>
          <p:nvPr/>
        </p:nvPicPr>
        <p:blipFill>
          <a:blip r:embed="rId3"/>
          <a:stretch>
            <a:fillRect/>
          </a:stretch>
        </p:blipFill>
        <p:spPr>
          <a:xfrm>
            <a:off x="5725113" y="10731500"/>
            <a:ext cx="2099064" cy="2098799"/>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pic>
        <p:nvPicPr>
          <p:cNvPr id="7" name="Image 4" descr="preencoded.png">    </p:cNvPr>
          <p:cNvPicPr>
            <a:picLocks noChangeAspect="1"/>
          </p:cNvPicPr>
          <p:nvPr/>
        </p:nvPicPr>
        <p:blipFill>
          <a:blip r:embed="rId5"/>
          <a:stretch>
            <a:fillRect/>
          </a:stretch>
        </p:blipFill>
        <p:spPr>
          <a:xfrm>
            <a:off x="482660" y="1621315"/>
            <a:ext cx="6068311" cy="4556472"/>
          </a:xfrm>
          <a:prstGeom prst="rect">
            <a:avLst/>
          </a:prstGeom>
        </p:spPr>
      </p:pic>
      <p:sp>
        <p:nvSpPr>
          <p:cNvPr id="8" name="Shape 1"/>
          <p:cNvSpPr/>
          <p:nvPr/>
        </p:nvSpPr>
        <p:spPr>
          <a:xfrm>
            <a:off x="5791924" y="4597400"/>
            <a:ext cx="13603400" cy="6223000"/>
          </a:xfrm>
          <a:prstGeom prst="rect">
            <a:avLst/>
          </a:prstGeom>
          <a:noFill/>
          <a:ln/>
        </p:spPr>
      </p:sp>
      <p:sp>
        <p:nvSpPr>
          <p:cNvPr id="9" name="Text 2"/>
          <p:cNvSpPr/>
          <p:nvPr/>
        </p:nvSpPr>
        <p:spPr>
          <a:xfrm>
            <a:off x="5791924" y="4597400"/>
            <a:ext cx="13806626" cy="5461000"/>
          </a:xfrm>
          <a:prstGeom prst="rect">
            <a:avLst/>
          </a:prstGeom>
          <a:noFill/>
          <a:ln/>
        </p:spPr>
        <p:txBody>
          <a:bodyPr wrap="square" lIns="0" tIns="0" rIns="0" bIns="0" rtlCol="0" anchor="t"/>
          <a:lstStyle/>
          <a:p>
            <a:pPr algn="l"/>
            <a:r>
              <a:rPr lang="en-US" sz="4800" dirty="0">
                <a:solidFill>
                  <a:srgbClr val="0E0E0E">
                    <a:alpha val="100000"/>
                  </a:srgbClr>
                </a:solidFill>
                <a:latin typeface="Jost Bold" pitchFamily="34" charset="0"/>
                <a:ea typeface="Jost Bold" pitchFamily="34" charset="-122"/>
                <a:cs typeface="Jost Bold"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10" name="Text 3"/>
          <p:cNvSpPr/>
          <p:nvPr/>
        </p:nvSpPr>
        <p:spPr>
          <a:xfrm>
            <a:off x="15292711" y="10160000"/>
            <a:ext cx="4255032" cy="812800"/>
          </a:xfrm>
          <a:prstGeom prst="rect">
            <a:avLst/>
          </a:prstGeom>
          <a:noFill/>
          <a:ln/>
        </p:spPr>
        <p:txBody>
          <a:bodyPr wrap="square" lIns="0" tIns="0" rIns="0" bIns="0" rtlCol="0" anchor="t"/>
          <a:lstStyle/>
          <a:p>
            <a:pPr algn="l"/>
            <a:r>
              <a:rPr lang="en-US" sz="3600" dirty="0">
                <a:solidFill>
                  <a:srgbClr val="0E0E0E">
                    <a:alpha val="100000"/>
                  </a:srgbClr>
                </a:solidFill>
                <a:latin typeface="Jost Bold" pitchFamily="34" charset="0"/>
                <a:ea typeface="Jost Bold" pitchFamily="34" charset="-122"/>
                <a:cs typeface="Jost Bold" pitchFamily="34" charset="-120"/>
              </a:rPr>
              <a:t>The Dream Weaver</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423671" y="681509"/>
            <a:ext cx="3241237" cy="1172691"/>
          </a:xfrm>
          <a:prstGeom prst="rect">
            <a:avLst/>
          </a:prstGeom>
        </p:spPr>
      </p:pic>
      <p:pic>
        <p:nvPicPr>
          <p:cNvPr id="3" name="Image 1" descr="preencoded.png">    </p:cNvPr>
          <p:cNvPicPr>
            <a:picLocks noChangeAspect="1"/>
          </p:cNvPicPr>
          <p:nvPr/>
        </p:nvPicPr>
        <p:blipFill>
          <a:blip r:embed="rId2"/>
          <a:stretch>
            <a:fillRect/>
          </a:stretch>
        </p:blipFill>
        <p:spPr>
          <a:xfrm>
            <a:off x="19903388" y="8788400"/>
            <a:ext cx="2298987" cy="2298700"/>
          </a:xfrm>
          <a:prstGeom prst="rect">
            <a:avLst/>
          </a:prstGeom>
        </p:spPr>
      </p:pic>
      <p:pic>
        <p:nvPicPr>
          <p:cNvPr id="4" name="Image 2" descr="preencoded.png">    </p:cNvPr>
          <p:cNvPicPr>
            <a:picLocks noChangeAspect="1"/>
          </p:cNvPicPr>
          <p:nvPr/>
        </p:nvPicPr>
        <p:blipFill>
          <a:blip r:embed="rId3"/>
          <a:stretch>
            <a:fillRect/>
          </a:stretch>
        </p:blipFill>
        <p:spPr>
          <a:xfrm>
            <a:off x="22634229" y="8788400"/>
            <a:ext cx="812902" cy="812800"/>
          </a:xfrm>
          <a:prstGeom prst="rect">
            <a:avLst/>
          </a:prstGeom>
        </p:spPr>
      </p:pic>
      <p:pic>
        <p:nvPicPr>
          <p:cNvPr id="5" name="Image 3" descr="preencoded.png">    </p:cNvPr>
          <p:cNvPicPr>
            <a:picLocks noChangeAspect="1"/>
          </p:cNvPicPr>
          <p:nvPr/>
        </p:nvPicPr>
        <p:blipFill>
          <a:blip r:embed="rId4"/>
          <a:stretch>
            <a:fillRect/>
          </a:stretch>
        </p:blipFill>
        <p:spPr>
          <a:xfrm>
            <a:off x="21198950" y="11899900"/>
            <a:ext cx="2857857" cy="825500"/>
          </a:xfrm>
          <a:prstGeom prst="rect">
            <a:avLst/>
          </a:prstGeom>
        </p:spPr>
      </p:pic>
      <p:pic>
        <p:nvPicPr>
          <p:cNvPr id="6" name="Image 4" descr="preencoded.png">    </p:cNvPr>
          <p:cNvPicPr>
            <a:picLocks noChangeAspect="1"/>
          </p:cNvPicPr>
          <p:nvPr/>
        </p:nvPicPr>
        <p:blipFill>
          <a:blip r:embed="rId5"/>
          <a:stretch>
            <a:fillRect/>
          </a:stretch>
        </p:blipFill>
        <p:spPr>
          <a:xfrm>
            <a:off x="16270734" y="5727700"/>
            <a:ext cx="7049381" cy="6400800"/>
          </a:xfrm>
          <a:prstGeom prst="rect">
            <a:avLst/>
          </a:prstGeom>
        </p:spPr>
      </p:pic>
      <p:pic>
        <p:nvPicPr>
          <p:cNvPr id="7" name="Image 5" descr="preencoded.png">    </p:cNvPr>
          <p:cNvPicPr>
            <a:picLocks noChangeAspect="1"/>
          </p:cNvPicPr>
          <p:nvPr/>
        </p:nvPicPr>
        <p:blipFill>
          <a:blip r:embed="rId6"/>
          <a:stretch>
            <a:fillRect/>
          </a:stretch>
        </p:blipFill>
        <p:spPr>
          <a:xfrm>
            <a:off x="889111" y="5727700"/>
            <a:ext cx="14835454" cy="6400800"/>
          </a:xfrm>
          <a:prstGeom prst="rect">
            <a:avLst/>
          </a:prstGeom>
        </p:spPr>
      </p:pic>
      <p:sp>
        <p:nvSpPr>
          <p:cNvPr id="8" name="Shape 0"/>
          <p:cNvSpPr/>
          <p:nvPr/>
        </p:nvSpPr>
        <p:spPr>
          <a:xfrm>
            <a:off x="23370921" y="10515600"/>
            <a:ext cx="1016127" cy="3200400"/>
          </a:xfrm>
          <a:prstGeom prst="rect">
            <a:avLst/>
          </a:prstGeom>
          <a:noFill/>
          <a:ln/>
        </p:spPr>
      </p:sp>
      <p:pic>
        <p:nvPicPr>
          <p:cNvPr id="9" name="Image 6" descr="preencoded.png">    </p:cNvPr>
          <p:cNvPicPr>
            <a:picLocks noChangeAspect="1"/>
          </p:cNvPicPr>
          <p:nvPr/>
        </p:nvPicPr>
        <p:blipFill>
          <a:blip r:embed="rId7"/>
          <a:stretch>
            <a:fillRect/>
          </a:stretch>
        </p:blipFill>
        <p:spPr>
          <a:xfrm>
            <a:off x="23523340" y="10820400"/>
            <a:ext cx="711289" cy="2590800"/>
          </a:xfrm>
          <a:prstGeom prst="rect">
            <a:avLst/>
          </a:prstGeom>
        </p:spPr>
      </p:pic>
      <p:sp>
        <p:nvSpPr>
          <p:cNvPr id="10" name="Shape 1"/>
          <p:cNvSpPr/>
          <p:nvPr/>
        </p:nvSpPr>
        <p:spPr>
          <a:xfrm>
            <a:off x="1079635" y="2247900"/>
            <a:ext cx="7049381" cy="2959100"/>
          </a:xfrm>
          <a:prstGeom prst="rect">
            <a:avLst/>
          </a:prstGeom>
          <a:noFill/>
          <a:ln/>
        </p:spPr>
      </p:sp>
      <p:sp>
        <p:nvSpPr>
          <p:cNvPr id="11" name="Shape 2"/>
          <p:cNvSpPr/>
          <p:nvPr/>
        </p:nvSpPr>
        <p:spPr>
          <a:xfrm>
            <a:off x="1079635" y="2247900"/>
            <a:ext cx="7049381" cy="1485900"/>
          </a:xfrm>
          <a:prstGeom prst="roundRect">
            <a:avLst>
              <a:gd name="adj" fmla="val 28308"/>
            </a:avLst>
          </a:prstGeom>
          <a:solidFill>
            <a:srgbClr val="FFFFFF">
              <a:alpha val="100000"/>
            </a:srgbClr>
          </a:solidFill>
          <a:ln w="50800">
            <a:solidFill>
              <a:srgbClr val="272727"/>
            </a:solidFill>
            <a:prstDash val="solid"/>
          </a:ln>
        </p:spPr>
      </p:sp>
      <p:sp>
        <p:nvSpPr>
          <p:cNvPr id="12" name="Text 3"/>
          <p:cNvSpPr/>
          <p:nvPr/>
        </p:nvSpPr>
        <p:spPr>
          <a:xfrm>
            <a:off x="1841730" y="2552700"/>
            <a:ext cx="4496362" cy="1079500"/>
          </a:xfrm>
          <a:prstGeom prst="rect">
            <a:avLst/>
          </a:prstGeom>
          <a:noFill/>
          <a:ln/>
        </p:spPr>
        <p:txBody>
          <a:bodyPr wrap="square" lIns="0" tIns="0" rIns="0" bIns="0" rtlCol="0" anchor="t"/>
          <a:lstStyle/>
          <a:p>
            <a:pPr algn="l"/>
            <a:r>
              <a:rPr lang="en-US" sz="4800" dirty="0">
                <a:ln w="50800">
                  <a:solidFill>
                    <a:srgbClr val="272727"/>
                  </a:solidFill>
                </a:ln>
                <a:solidFill>
                  <a:srgbClr val="0E0E0E">
                    <a:alpha val="100000"/>
                  </a:srgbClr>
                </a:solidFill>
                <a:latin typeface="Jost Bold" pitchFamily="34" charset="0"/>
                <a:ea typeface="Jost Bold" pitchFamily="34" charset="-122"/>
                <a:cs typeface="Jost Bold" pitchFamily="34" charset="-120"/>
              </a:rPr>
              <a:t>Dragon Taming </a:t>
            </a:r>
            <a:endParaRPr lang="en-US" sz="4800" dirty="0"/>
          </a:p>
        </p:txBody>
      </p:sp>
      <p:sp>
        <p:nvSpPr>
          <p:cNvPr id="13" name="Text 4"/>
          <p:cNvSpPr/>
          <p:nvPr/>
        </p:nvSpPr>
        <p:spPr>
          <a:xfrm>
            <a:off x="1079635" y="4038600"/>
            <a:ext cx="7184865" cy="130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guide to taming and caring for dragons in the realm of magic.</a:t>
            </a:r>
            <a:endParaRPr lang="en-US" sz="3200" dirty="0"/>
          </a:p>
        </p:txBody>
      </p:sp>
      <p:sp>
        <p:nvSpPr>
          <p:cNvPr id="14" name="Shape 5"/>
          <p:cNvSpPr/>
          <p:nvPr/>
        </p:nvSpPr>
        <p:spPr>
          <a:xfrm>
            <a:off x="8675184" y="2247900"/>
            <a:ext cx="7049381" cy="2959100"/>
          </a:xfrm>
          <a:prstGeom prst="rect">
            <a:avLst/>
          </a:prstGeom>
          <a:noFill/>
          <a:ln/>
        </p:spPr>
      </p:sp>
      <p:sp>
        <p:nvSpPr>
          <p:cNvPr id="15" name="Shape 6"/>
          <p:cNvSpPr/>
          <p:nvPr/>
        </p:nvSpPr>
        <p:spPr>
          <a:xfrm>
            <a:off x="8675184" y="2247900"/>
            <a:ext cx="7049381" cy="1485900"/>
          </a:xfrm>
          <a:prstGeom prst="roundRect">
            <a:avLst>
              <a:gd name="adj" fmla="val 28308"/>
            </a:avLst>
          </a:prstGeom>
          <a:solidFill>
            <a:srgbClr val="FFFFFF">
              <a:alpha val="100000"/>
            </a:srgbClr>
          </a:solidFill>
          <a:ln w="50800">
            <a:solidFill>
              <a:srgbClr val="272727"/>
            </a:solidFill>
            <a:prstDash val="solid"/>
          </a:ln>
        </p:spPr>
      </p:sp>
      <p:sp>
        <p:nvSpPr>
          <p:cNvPr id="16" name="Text 7"/>
          <p:cNvSpPr/>
          <p:nvPr/>
        </p:nvSpPr>
        <p:spPr>
          <a:xfrm>
            <a:off x="9437280" y="2552700"/>
            <a:ext cx="5461683" cy="1079500"/>
          </a:xfrm>
          <a:prstGeom prst="rect">
            <a:avLst/>
          </a:prstGeom>
          <a:noFill/>
          <a:ln/>
        </p:spPr>
        <p:txBody>
          <a:bodyPr wrap="square" lIns="0" tIns="0" rIns="0" bIns="0" rtlCol="0" anchor="t"/>
          <a:lstStyle/>
          <a:p>
            <a:pPr algn="l"/>
            <a:r>
              <a:rPr lang="en-US" sz="4800" dirty="0">
                <a:ln w="50800">
                  <a:solidFill>
                    <a:srgbClr val="272727"/>
                  </a:solidFill>
                </a:ln>
                <a:solidFill>
                  <a:srgbClr val="0E0E0E">
                    <a:alpha val="100000"/>
                  </a:srgbClr>
                </a:solidFill>
                <a:latin typeface="Jost Bold" pitchFamily="34" charset="0"/>
                <a:ea typeface="Jost Bold" pitchFamily="34" charset="-122"/>
                <a:cs typeface="Jost Bold" pitchFamily="34" charset="-120"/>
              </a:rPr>
              <a:t>The Art of Unicorn</a:t>
            </a:r>
            <a:endParaRPr lang="en-US" sz="4800" dirty="0"/>
          </a:p>
        </p:txBody>
      </p:sp>
      <p:sp>
        <p:nvSpPr>
          <p:cNvPr id="17" name="Text 8"/>
          <p:cNvSpPr/>
          <p:nvPr/>
        </p:nvSpPr>
        <p:spPr>
          <a:xfrm>
            <a:off x="8675184" y="4038600"/>
            <a:ext cx="7184865" cy="130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Tips and tricks for spotting the elusive unicorns in their natural habitat.</a:t>
            </a:r>
            <a:endParaRPr lang="en-US" sz="3200" dirty="0"/>
          </a:p>
        </p:txBody>
      </p:sp>
      <p:sp>
        <p:nvSpPr>
          <p:cNvPr id="18" name="Shape 9"/>
          <p:cNvSpPr/>
          <p:nvPr/>
        </p:nvSpPr>
        <p:spPr>
          <a:xfrm>
            <a:off x="16270734" y="2247900"/>
            <a:ext cx="7049381" cy="2959100"/>
          </a:xfrm>
          <a:prstGeom prst="rect">
            <a:avLst/>
          </a:prstGeom>
          <a:noFill/>
          <a:ln/>
        </p:spPr>
      </p:sp>
      <p:sp>
        <p:nvSpPr>
          <p:cNvPr id="19" name="Shape 10"/>
          <p:cNvSpPr/>
          <p:nvPr/>
        </p:nvSpPr>
        <p:spPr>
          <a:xfrm>
            <a:off x="16270734" y="2247900"/>
            <a:ext cx="7049381" cy="1485900"/>
          </a:xfrm>
          <a:prstGeom prst="roundRect">
            <a:avLst>
              <a:gd name="adj" fmla="val 28308"/>
            </a:avLst>
          </a:prstGeom>
          <a:solidFill>
            <a:srgbClr val="FFFFFF">
              <a:alpha val="100000"/>
            </a:srgbClr>
          </a:solidFill>
          <a:ln w="50800">
            <a:solidFill>
              <a:srgbClr val="272727"/>
            </a:solidFill>
            <a:prstDash val="solid"/>
          </a:ln>
        </p:spPr>
      </p:sp>
      <p:sp>
        <p:nvSpPr>
          <p:cNvPr id="20" name="Text 11"/>
          <p:cNvSpPr/>
          <p:nvPr/>
        </p:nvSpPr>
        <p:spPr>
          <a:xfrm>
            <a:off x="17032829" y="2552700"/>
            <a:ext cx="4496362" cy="1079500"/>
          </a:xfrm>
          <a:prstGeom prst="rect">
            <a:avLst/>
          </a:prstGeom>
          <a:noFill/>
          <a:ln/>
        </p:spPr>
        <p:txBody>
          <a:bodyPr wrap="square" lIns="0" tIns="0" rIns="0" bIns="0" rtlCol="0" anchor="t"/>
          <a:lstStyle/>
          <a:p>
            <a:pPr algn="l"/>
            <a:r>
              <a:rPr lang="en-US" sz="4800" dirty="0">
                <a:ln w="50800">
                  <a:solidFill>
                    <a:srgbClr val="272727"/>
                  </a:solidFill>
                </a:ln>
                <a:solidFill>
                  <a:srgbClr val="0E0E0E">
                    <a:alpha val="100000"/>
                  </a:srgbClr>
                </a:solidFill>
                <a:latin typeface="Jost Bold" pitchFamily="34" charset="0"/>
                <a:ea typeface="Jost Bold" pitchFamily="34" charset="-122"/>
                <a:cs typeface="Jost Bold" pitchFamily="34" charset="-120"/>
              </a:rPr>
              <a:t>Dragon Taming </a:t>
            </a:r>
            <a:endParaRPr lang="en-US" sz="4800" dirty="0"/>
          </a:p>
        </p:txBody>
      </p:sp>
      <p:sp>
        <p:nvSpPr>
          <p:cNvPr id="21" name="Text 12"/>
          <p:cNvSpPr/>
          <p:nvPr/>
        </p:nvSpPr>
        <p:spPr>
          <a:xfrm>
            <a:off x="16270734" y="4038600"/>
            <a:ext cx="7184865" cy="130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A guide to taming and caring for dragons in the realm of magic.</a:t>
            </a:r>
            <a:endParaRPr lang="en-US" sz="3200" dirty="0"/>
          </a:p>
        </p:txBody>
      </p:sp>
      <p:sp>
        <p:nvSpPr>
          <p:cNvPr id="22" name="Text 13"/>
          <p:cNvSpPr/>
          <p:nvPr/>
        </p:nvSpPr>
        <p:spPr>
          <a:xfrm>
            <a:off x="9538892" y="342900"/>
            <a:ext cx="5660674" cy="1811867"/>
          </a:xfrm>
          <a:prstGeom prst="rect">
            <a:avLst/>
          </a:prstGeom>
          <a:noFill/>
          <a:ln/>
        </p:spPr>
        <p:txBody>
          <a:bodyPr wrap="square" lIns="0" tIns="0" rIns="0" bIns="0" rtlCol="0" anchor="t"/>
          <a:lstStyle/>
          <a:p>
            <a:pPr algn="l"/>
            <a:r>
              <a:rPr lang="en-US" sz="8000" dirty="0">
                <a:solidFill>
                  <a:srgbClr val="000000">
                    <a:alpha val="100000"/>
                  </a:srgbClr>
                </a:solidFill>
                <a:latin typeface="Jost Bold" pitchFamily="34" charset="0"/>
                <a:ea typeface="Jost Bold" pitchFamily="34" charset="-122"/>
                <a:cs typeface="Jost Bold" pitchFamily="34" charset="-120"/>
              </a:rPr>
              <a:t>Experience</a:t>
            </a:r>
            <a:endParaRPr lang="en-US" sz="8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3749" y="495300"/>
            <a:ext cx="2909309" cy="2908945"/>
          </a:xfrm>
          <a:prstGeom prst="rect">
            <a:avLst/>
          </a:prstGeom>
        </p:spPr>
      </p:pic>
      <p:pic>
        <p:nvPicPr>
          <p:cNvPr id="3" name="Image 1" descr="preencoded.png">    </p:cNvPr>
          <p:cNvPicPr>
            <a:picLocks noChangeAspect="1"/>
          </p:cNvPicPr>
          <p:nvPr/>
        </p:nvPicPr>
        <p:blipFill>
          <a:blip r:embed="rId2"/>
          <a:stretch>
            <a:fillRect/>
          </a:stretch>
        </p:blipFill>
        <p:spPr>
          <a:xfrm>
            <a:off x="19331816" y="10604500"/>
            <a:ext cx="4478897" cy="2828528"/>
          </a:xfrm>
          <a:prstGeom prst="rect">
            <a:avLst/>
          </a:prstGeom>
        </p:spPr>
      </p:pic>
      <p:sp>
        <p:nvSpPr>
          <p:cNvPr id="4" name="Text 0"/>
          <p:cNvSpPr/>
          <p:nvPr/>
        </p:nvSpPr>
        <p:spPr>
          <a:xfrm>
            <a:off x="8916514" y="1092200"/>
            <a:ext cx="6905430" cy="1811867"/>
          </a:xfrm>
          <a:prstGeom prst="rect">
            <a:avLst/>
          </a:prstGeom>
          <a:noFill/>
          <a:ln/>
        </p:spPr>
        <p:txBody>
          <a:bodyPr wrap="square" lIns="0" tIns="0" rIns="0" bIns="0" rtlCol="0" anchor="t"/>
          <a:lstStyle/>
          <a:p>
            <a:pPr algn="l"/>
            <a:r>
              <a:rPr lang="en-US" sz="8000" dirty="0">
                <a:solidFill>
                  <a:srgbClr val="272727">
                    <a:alpha val="100000"/>
                  </a:srgbClr>
                </a:solidFill>
                <a:latin typeface="Jost Bold" pitchFamily="34" charset="0"/>
                <a:ea typeface="Jost Bold" pitchFamily="34" charset="-122"/>
                <a:cs typeface="Jost Bold" pitchFamily="34" charset="-120"/>
              </a:rPr>
              <a:t>Achievements</a:t>
            </a:r>
            <a:endParaRPr lang="en-US" sz="8000" dirty="0"/>
          </a:p>
        </p:txBody>
      </p:sp>
      <p:sp>
        <p:nvSpPr>
          <p:cNvPr id="5" name="Shape 1"/>
          <p:cNvSpPr/>
          <p:nvPr/>
        </p:nvSpPr>
        <p:spPr>
          <a:xfrm>
            <a:off x="14200375" y="4406900"/>
            <a:ext cx="8205226" cy="8204200"/>
          </a:xfrm>
          <a:prstGeom prst="rect">
            <a:avLst/>
          </a:prstGeom>
          <a:noFill/>
          <a:ln/>
        </p:spPr>
      </p:sp>
      <p:sp>
        <p:nvSpPr>
          <p:cNvPr id="6" name="Shape 2"/>
          <p:cNvSpPr/>
          <p:nvPr/>
        </p:nvSpPr>
        <p:spPr>
          <a:xfrm>
            <a:off x="14200375" y="4406900"/>
            <a:ext cx="8205226" cy="8204200"/>
          </a:xfrm>
          <a:prstGeom prst="ellipse">
            <a:avLst/>
          </a:prstGeom>
          <a:solidFill>
            <a:srgbClr val="FFFFFF">
              <a:alpha val="100000"/>
            </a:srgbClr>
          </a:solidFill>
          <a:ln w="50800">
            <a:solidFill>
              <a:srgbClr val="272727"/>
            </a:solidFill>
            <a:prstDash val="solid"/>
          </a:ln>
        </p:spPr>
      </p:sp>
      <p:sp>
        <p:nvSpPr>
          <p:cNvPr id="7" name="Shape 3"/>
          <p:cNvSpPr/>
          <p:nvPr/>
        </p:nvSpPr>
        <p:spPr>
          <a:xfrm>
            <a:off x="15229203" y="6299200"/>
            <a:ext cx="6160270" cy="6159500"/>
          </a:xfrm>
          <a:prstGeom prst="ellipse">
            <a:avLst/>
          </a:prstGeom>
          <a:solidFill>
            <a:srgbClr val="FFFFFF">
              <a:alpha val="100000"/>
            </a:srgbClr>
          </a:solidFill>
          <a:ln w="50800">
            <a:solidFill>
              <a:srgbClr val="272727"/>
            </a:solidFill>
            <a:prstDash val="solid"/>
          </a:ln>
        </p:spPr>
      </p:sp>
      <p:sp>
        <p:nvSpPr>
          <p:cNvPr id="8" name="Shape 4"/>
          <p:cNvSpPr/>
          <p:nvPr/>
        </p:nvSpPr>
        <p:spPr>
          <a:xfrm>
            <a:off x="16258032" y="8178800"/>
            <a:ext cx="4089911" cy="4089400"/>
          </a:xfrm>
          <a:prstGeom prst="ellipse">
            <a:avLst/>
          </a:prstGeom>
          <a:solidFill>
            <a:srgbClr val="FFFFFF">
              <a:alpha val="100000"/>
            </a:srgbClr>
          </a:solidFill>
          <a:ln w="50800">
            <a:solidFill>
              <a:srgbClr val="272727"/>
            </a:solidFill>
            <a:prstDash val="solid"/>
          </a:ln>
        </p:spPr>
      </p:sp>
      <p:sp>
        <p:nvSpPr>
          <p:cNvPr id="9" name="Text 5"/>
          <p:cNvSpPr/>
          <p:nvPr/>
        </p:nvSpPr>
        <p:spPr>
          <a:xfrm>
            <a:off x="17426578" y="4876800"/>
            <a:ext cx="1727416" cy="1079500"/>
          </a:xfrm>
          <a:prstGeom prst="rect">
            <a:avLst/>
          </a:prstGeom>
          <a:noFill/>
          <a:ln/>
        </p:spPr>
        <p:txBody>
          <a:bodyPr wrap="square" lIns="0" tIns="0" rIns="0" bIns="0" rtlCol="0" anchor="ctr"/>
          <a:lstStyle/>
          <a:p>
            <a:pPr algn="ctr"/>
            <a:r>
              <a:rPr lang="en-US" sz="4800" dirty="0">
                <a:solidFill>
                  <a:srgbClr val="272727">
                    <a:alpha val="100000"/>
                  </a:srgbClr>
                </a:solidFill>
                <a:latin typeface="Jost Bold" pitchFamily="34" charset="0"/>
                <a:ea typeface="Jost Bold" pitchFamily="34" charset="-122"/>
                <a:cs typeface="Jost Bold" pitchFamily="34" charset="-120"/>
              </a:rPr>
              <a:t>6.7M</a:t>
            </a:r>
            <a:endParaRPr lang="en-US" sz="4800" dirty="0"/>
          </a:p>
        </p:txBody>
      </p:sp>
      <p:sp>
        <p:nvSpPr>
          <p:cNvPr id="10" name="Text 6"/>
          <p:cNvSpPr/>
          <p:nvPr/>
        </p:nvSpPr>
        <p:spPr>
          <a:xfrm>
            <a:off x="17439280" y="9690100"/>
            <a:ext cx="1727416" cy="1079500"/>
          </a:xfrm>
          <a:prstGeom prst="rect">
            <a:avLst/>
          </a:prstGeom>
          <a:noFill/>
          <a:ln/>
        </p:spPr>
        <p:txBody>
          <a:bodyPr wrap="square" lIns="0" tIns="0" rIns="0" bIns="0" rtlCol="0" anchor="ctr"/>
          <a:lstStyle/>
          <a:p>
            <a:pPr algn="ctr"/>
            <a:r>
              <a:rPr lang="en-US" sz="4800" dirty="0">
                <a:solidFill>
                  <a:srgbClr val="272727">
                    <a:alpha val="100000"/>
                  </a:srgbClr>
                </a:solidFill>
                <a:latin typeface="Jost Bold" pitchFamily="34" charset="0"/>
                <a:ea typeface="Jost Bold" pitchFamily="34" charset="-122"/>
                <a:cs typeface="Jost Bold" pitchFamily="34" charset="-120"/>
              </a:rPr>
              <a:t>2.3M</a:t>
            </a:r>
            <a:endParaRPr lang="en-US" sz="4800" dirty="0"/>
          </a:p>
        </p:txBody>
      </p:sp>
      <p:sp>
        <p:nvSpPr>
          <p:cNvPr id="11" name="Text 7"/>
          <p:cNvSpPr/>
          <p:nvPr/>
        </p:nvSpPr>
        <p:spPr>
          <a:xfrm>
            <a:off x="17401175" y="6756400"/>
            <a:ext cx="1803625" cy="1079500"/>
          </a:xfrm>
          <a:prstGeom prst="rect">
            <a:avLst/>
          </a:prstGeom>
          <a:noFill/>
          <a:ln/>
        </p:spPr>
        <p:txBody>
          <a:bodyPr wrap="square" lIns="0" tIns="0" rIns="0" bIns="0" rtlCol="0" anchor="ctr"/>
          <a:lstStyle/>
          <a:p>
            <a:pPr algn="ctr"/>
            <a:r>
              <a:rPr lang="en-US" sz="4800" dirty="0">
                <a:solidFill>
                  <a:srgbClr val="272727">
                    <a:alpha val="100000"/>
                  </a:srgbClr>
                </a:solidFill>
                <a:latin typeface="Jost Bold" pitchFamily="34" charset="0"/>
                <a:ea typeface="Jost Bold" pitchFamily="34" charset="-122"/>
                <a:cs typeface="Jost Bold" pitchFamily="34" charset="-120"/>
              </a:rPr>
              <a:t>4.4M</a:t>
            </a:r>
            <a:endParaRPr lang="en-US" sz="4800" dirty="0"/>
          </a:p>
        </p:txBody>
      </p:sp>
      <p:sp>
        <p:nvSpPr>
          <p:cNvPr id="12" name="Shape 8"/>
          <p:cNvSpPr/>
          <p:nvPr/>
        </p:nvSpPr>
        <p:spPr>
          <a:xfrm>
            <a:off x="23370921" y="10515600"/>
            <a:ext cx="1016127" cy="3200400"/>
          </a:xfrm>
          <a:prstGeom prst="rect">
            <a:avLst/>
          </a:prstGeom>
          <a:noFill/>
          <a:ln/>
        </p:spPr>
      </p:sp>
      <p:pic>
        <p:nvPicPr>
          <p:cNvPr id="13"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14" name="Shape 9"/>
          <p:cNvSpPr/>
          <p:nvPr/>
        </p:nvSpPr>
        <p:spPr>
          <a:xfrm>
            <a:off x="3734267" y="3594100"/>
            <a:ext cx="8459257" cy="2489200"/>
          </a:xfrm>
          <a:prstGeom prst="rect">
            <a:avLst/>
          </a:prstGeom>
          <a:noFill/>
          <a:ln/>
        </p:spPr>
      </p:sp>
      <p:sp>
        <p:nvSpPr>
          <p:cNvPr id="15" name="Shape 10"/>
          <p:cNvSpPr/>
          <p:nvPr/>
        </p:nvSpPr>
        <p:spPr>
          <a:xfrm>
            <a:off x="3734267" y="3594100"/>
            <a:ext cx="1016127" cy="1016000"/>
          </a:xfrm>
          <a:prstGeom prst="roundRect">
            <a:avLst>
              <a:gd name="adj" fmla="val 125100"/>
            </a:avLst>
          </a:prstGeom>
          <a:noFill/>
          <a:ln/>
        </p:spPr>
      </p:sp>
      <p:pic>
        <p:nvPicPr>
          <p:cNvPr id="16" name="Image 3" descr="preencoded.png">    </p:cNvPr>
          <p:cNvPicPr>
            <a:picLocks noChangeAspect="1"/>
          </p:cNvPicPr>
          <p:nvPr/>
        </p:nvPicPr>
        <p:blipFill>
          <a:blip r:embed="rId4"/>
          <a:stretch>
            <a:fillRect/>
          </a:stretch>
        </p:blipFill>
        <p:spPr>
          <a:xfrm>
            <a:off x="3734267" y="3594100"/>
            <a:ext cx="1016127" cy="1016000"/>
          </a:xfrm>
          <a:prstGeom prst="rect">
            <a:avLst/>
          </a:prstGeom>
        </p:spPr>
      </p:pic>
      <p:pic>
        <p:nvPicPr>
          <p:cNvPr id="17" name="Image 4" descr="preencoded.png">    </p:cNvPr>
          <p:cNvPicPr>
            <a:picLocks noChangeAspect="1"/>
          </p:cNvPicPr>
          <p:nvPr/>
        </p:nvPicPr>
        <p:blipFill>
          <a:blip r:embed="rId5"/>
          <a:stretch>
            <a:fillRect/>
          </a:stretch>
        </p:blipFill>
        <p:spPr>
          <a:xfrm>
            <a:off x="3896014" y="3689350"/>
            <a:ext cx="693626" cy="825537"/>
          </a:xfrm>
          <a:prstGeom prst="rect">
            <a:avLst/>
          </a:prstGeom>
        </p:spPr>
      </p:pic>
      <p:sp>
        <p:nvSpPr>
          <p:cNvPr id="18" name="Shape 11"/>
          <p:cNvSpPr/>
          <p:nvPr/>
        </p:nvSpPr>
        <p:spPr>
          <a:xfrm>
            <a:off x="3734267" y="4914900"/>
            <a:ext cx="8459257" cy="1168400"/>
          </a:xfrm>
          <a:prstGeom prst="rect">
            <a:avLst/>
          </a:prstGeom>
          <a:noFill/>
          <a:ln/>
        </p:spPr>
      </p:sp>
      <p:sp>
        <p:nvSpPr>
          <p:cNvPr id="19" name="Text 12"/>
          <p:cNvSpPr/>
          <p:nvPr/>
        </p:nvSpPr>
        <p:spPr>
          <a:xfrm>
            <a:off x="3734267" y="4914900"/>
            <a:ext cx="8594741" cy="130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"The Art of Archery": Discover the intricacies of the Art of Archery .</a:t>
            </a:r>
            <a:endParaRPr lang="en-US" sz="3200" dirty="0"/>
          </a:p>
        </p:txBody>
      </p:sp>
      <p:sp>
        <p:nvSpPr>
          <p:cNvPr id="20" name="Shape 13"/>
          <p:cNvSpPr/>
          <p:nvPr/>
        </p:nvSpPr>
        <p:spPr>
          <a:xfrm>
            <a:off x="3734267" y="6946900"/>
            <a:ext cx="8459257" cy="2489200"/>
          </a:xfrm>
          <a:prstGeom prst="rect">
            <a:avLst/>
          </a:prstGeom>
          <a:noFill/>
          <a:ln/>
        </p:spPr>
      </p:sp>
      <p:sp>
        <p:nvSpPr>
          <p:cNvPr id="21" name="Shape 14"/>
          <p:cNvSpPr/>
          <p:nvPr/>
        </p:nvSpPr>
        <p:spPr>
          <a:xfrm>
            <a:off x="3734267" y="6946900"/>
            <a:ext cx="1016127" cy="1016000"/>
          </a:xfrm>
          <a:prstGeom prst="roundRect">
            <a:avLst>
              <a:gd name="adj" fmla="val 125100"/>
            </a:avLst>
          </a:prstGeom>
          <a:noFill/>
          <a:ln/>
        </p:spPr>
      </p:sp>
      <p:pic>
        <p:nvPicPr>
          <p:cNvPr id="22" name="Image 5" descr="preencoded.png">    </p:cNvPr>
          <p:cNvPicPr>
            <a:picLocks noChangeAspect="1"/>
          </p:cNvPicPr>
          <p:nvPr/>
        </p:nvPicPr>
        <p:blipFill>
          <a:blip r:embed="rId6"/>
          <a:stretch>
            <a:fillRect/>
          </a:stretch>
        </p:blipFill>
        <p:spPr>
          <a:xfrm>
            <a:off x="3734267" y="6946900"/>
            <a:ext cx="1016127" cy="1016000"/>
          </a:xfrm>
          <a:prstGeom prst="rect">
            <a:avLst/>
          </a:prstGeom>
        </p:spPr>
      </p:pic>
      <p:pic>
        <p:nvPicPr>
          <p:cNvPr id="23" name="Image 6" descr="preencoded.png">    </p:cNvPr>
          <p:cNvPicPr>
            <a:picLocks noChangeAspect="1"/>
          </p:cNvPicPr>
          <p:nvPr/>
        </p:nvPicPr>
        <p:blipFill>
          <a:blip r:embed="rId7"/>
          <a:stretch>
            <a:fillRect/>
          </a:stretch>
        </p:blipFill>
        <p:spPr>
          <a:xfrm>
            <a:off x="3829529" y="7089775"/>
            <a:ext cx="777972" cy="762000"/>
          </a:xfrm>
          <a:prstGeom prst="rect">
            <a:avLst/>
          </a:prstGeom>
        </p:spPr>
      </p:pic>
      <p:sp>
        <p:nvSpPr>
          <p:cNvPr id="24" name="Shape 15"/>
          <p:cNvSpPr/>
          <p:nvPr/>
        </p:nvSpPr>
        <p:spPr>
          <a:xfrm>
            <a:off x="3734267" y="8267700"/>
            <a:ext cx="8459257" cy="1168400"/>
          </a:xfrm>
          <a:prstGeom prst="rect">
            <a:avLst/>
          </a:prstGeom>
          <a:noFill/>
          <a:ln/>
        </p:spPr>
      </p:sp>
      <p:sp>
        <p:nvSpPr>
          <p:cNvPr id="25" name="Text 16"/>
          <p:cNvSpPr/>
          <p:nvPr/>
        </p:nvSpPr>
        <p:spPr>
          <a:xfrm>
            <a:off x="3734267" y="8267700"/>
            <a:ext cx="8594741" cy="130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"The Music of the Elves": Immerse yourself in the enchanting music of the elves.</a:t>
            </a:r>
            <a:endParaRPr lang="en-US" sz="3200" dirty="0"/>
          </a:p>
        </p:txBody>
      </p:sp>
      <p:sp>
        <p:nvSpPr>
          <p:cNvPr id="26" name="Shape 17"/>
          <p:cNvSpPr/>
          <p:nvPr/>
        </p:nvSpPr>
        <p:spPr>
          <a:xfrm>
            <a:off x="3734267" y="10299700"/>
            <a:ext cx="8459257" cy="2489200"/>
          </a:xfrm>
          <a:prstGeom prst="rect">
            <a:avLst/>
          </a:prstGeom>
          <a:noFill/>
          <a:ln/>
        </p:spPr>
      </p:sp>
      <p:sp>
        <p:nvSpPr>
          <p:cNvPr id="27" name="Shape 18"/>
          <p:cNvSpPr/>
          <p:nvPr/>
        </p:nvSpPr>
        <p:spPr>
          <a:xfrm>
            <a:off x="3734267" y="10299700"/>
            <a:ext cx="1016127" cy="1016000"/>
          </a:xfrm>
          <a:prstGeom prst="roundRect">
            <a:avLst>
              <a:gd name="adj" fmla="val 125100"/>
            </a:avLst>
          </a:prstGeom>
          <a:noFill/>
          <a:ln/>
        </p:spPr>
      </p:sp>
      <p:pic>
        <p:nvPicPr>
          <p:cNvPr id="28" name="Image 7" descr="preencoded.png">    </p:cNvPr>
          <p:cNvPicPr>
            <a:picLocks noChangeAspect="1"/>
          </p:cNvPicPr>
          <p:nvPr/>
        </p:nvPicPr>
        <p:blipFill>
          <a:blip r:embed="rId8"/>
          <a:stretch>
            <a:fillRect/>
          </a:stretch>
        </p:blipFill>
        <p:spPr>
          <a:xfrm>
            <a:off x="3734267" y="10299700"/>
            <a:ext cx="1016127" cy="1016000"/>
          </a:xfrm>
          <a:prstGeom prst="rect">
            <a:avLst/>
          </a:prstGeom>
        </p:spPr>
      </p:pic>
      <p:pic>
        <p:nvPicPr>
          <p:cNvPr id="29" name="Image 8" descr="preencoded.png">    </p:cNvPr>
          <p:cNvPicPr>
            <a:picLocks noChangeAspect="1"/>
          </p:cNvPicPr>
          <p:nvPr/>
        </p:nvPicPr>
        <p:blipFill>
          <a:blip r:embed="rId9"/>
          <a:stretch>
            <a:fillRect/>
          </a:stretch>
        </p:blipFill>
        <p:spPr>
          <a:xfrm>
            <a:off x="3877160" y="10442575"/>
            <a:ext cx="730341" cy="730250"/>
          </a:xfrm>
          <a:prstGeom prst="rect">
            <a:avLst/>
          </a:prstGeom>
        </p:spPr>
      </p:pic>
      <p:sp>
        <p:nvSpPr>
          <p:cNvPr id="30" name="Shape 19"/>
          <p:cNvSpPr/>
          <p:nvPr/>
        </p:nvSpPr>
        <p:spPr>
          <a:xfrm>
            <a:off x="3734267" y="11620500"/>
            <a:ext cx="8459257" cy="1168400"/>
          </a:xfrm>
          <a:prstGeom prst="rect">
            <a:avLst/>
          </a:prstGeom>
          <a:noFill/>
          <a:ln/>
        </p:spPr>
      </p:sp>
      <p:sp>
        <p:nvSpPr>
          <p:cNvPr id="31" name="Text 20"/>
          <p:cNvSpPr/>
          <p:nvPr/>
        </p:nvSpPr>
        <p:spPr>
          <a:xfrm>
            <a:off x="3734267" y="11620500"/>
            <a:ext cx="8594741" cy="130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Jost Regular" pitchFamily="34" charset="0"/>
                <a:ea typeface="Jost Regular" pitchFamily="34" charset="-122"/>
                <a:cs typeface="Jost Regular" pitchFamily="34" charset="-120"/>
              </a:rPr>
              <a:t>"The Life of an Elf": Learn about the customs and daily life of the elves.</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2023-07-18T10:37:14Z</dcterms:created>
  <dcterms:modified xsi:type="dcterms:W3CDTF">2023-07-18T10:37:14Z</dcterms:modified>
</cp:coreProperties>
</file>