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4" name="Google Shape;28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4" name="Google Shape;314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3" name="Google Shape;37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6" name="Google Shape;406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5" name="Google Shape;455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7" name="Google Shape;467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4" name="Google Shape;514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9" name="Google Shape;559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0" name="Google Shape;58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8" name="Google Shape;608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0" name="Google Shape;62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5" name="Google Shape;655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21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/>
              <a:t>My First Template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1" name="Google Shape;681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2" name="Google Shape;682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9" name="Google Shape;769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0" name="Google Shape;770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3" name="Google Shape;823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4" name="Google Shape;824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0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2" name="Google Shape;832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3" name="Google Shape;833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5" name="Google Shape;21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2" name="Google Shape;24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7" name="Google Shape;25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2" name="Google Shape;27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Georgi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3" name="Google Shape;23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1" name="Google Shape;71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2" name="Google Shape;7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9" name="Google Shape;79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3">
  <p:cSld name="Slide 13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4">
  <p:cSld name="Slide 14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5">
  <p:cSld name="Slide 15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6">
  <p:cSld name="Slide 16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>
  <p:cSld name="Slide 12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  <a:defRPr sz="2000">
                <a:latin typeface="Microsoft Yahei"/>
                <a:ea typeface="Microsoft Yahei"/>
                <a:cs typeface="Microsoft Yahei"/>
                <a:sym typeface="Microsoft Yahe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标题幻灯片">
  <p:cSld name="1_标题幻灯片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Georgi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57" name="Google Shape;57;p8"/>
          <p:cNvSpPr/>
          <p:nvPr/>
        </p:nvSpPr>
        <p:spPr>
          <a:xfrm>
            <a:off x="8706228" y="6354925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>
  <p:cSld name="Slide 7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67" name="Google Shape;67;p10"/>
          <p:cNvSpPr txBox="1"/>
          <p:nvPr>
            <p:ph type="title"/>
          </p:nvPr>
        </p:nvSpPr>
        <p:spPr>
          <a:xfrm>
            <a:off x="838200" y="365126"/>
            <a:ext cx="10515600" cy="8268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  <a:defRPr sz="2000">
                <a:latin typeface="Microsoft Yahei"/>
                <a:ea typeface="Microsoft Yahei"/>
                <a:cs typeface="Microsoft Yahei"/>
                <a:sym typeface="Microsoft Yahe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2.xml"/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4.jp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3.xml"/><Relationship Id="rId19" Type="http://schemas.openxmlformats.org/officeDocument/2006/relationships/slideLayout" Target="../slideLayouts/slideLayout17.xml"/><Relationship Id="rId6" Type="http://schemas.openxmlformats.org/officeDocument/2006/relationships/slideLayout" Target="../slideLayouts/slideLayout4.xml"/><Relationship Id="rId18" Type="http://schemas.openxmlformats.org/officeDocument/2006/relationships/slideLayout" Target="../slideLayouts/slideLayout16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/>
              <a:buNone/>
              <a:defRPr b="0" i="0" sz="4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pic>
        <p:nvPicPr>
          <p:cNvPr id="15" name="Google Shape;15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 rot="5400000">
            <a:off x="2703944" y="-2703945"/>
            <a:ext cx="6858002" cy="12265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-2725755">
            <a:off x="-1589265" y="604976"/>
            <a:ext cx="4591452" cy="459145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"/>
          <p:cNvSpPr/>
          <p:nvPr/>
        </p:nvSpPr>
        <p:spPr>
          <a:xfrm>
            <a:off x="641839" y="281354"/>
            <a:ext cx="10893669" cy="6312877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2D2D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8" name="Google Shape;18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-2725755">
            <a:off x="9896272" y="3342313"/>
            <a:ext cx="4591452" cy="4591452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"/>
          <p:cNvSpPr/>
          <p:nvPr/>
        </p:nvSpPr>
        <p:spPr>
          <a:xfrm>
            <a:off x="12274062" y="2567354"/>
            <a:ext cx="773723" cy="4888523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  <p:sldLayoutId id="2147483664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freepptbackgrounds.net/" TargetMode="External"/><Relationship Id="rId4" Type="http://schemas.openxmlformats.org/officeDocument/2006/relationships/hyperlink" Target="mailto:info@freepptbackgrounds.net" TargetMode="External"/><Relationship Id="rId5" Type="http://schemas.openxmlformats.org/officeDocument/2006/relationships/hyperlink" Target="https://www.freepptbackgrounds.net/" TargetMode="External"/><Relationship Id="rId6" Type="http://schemas.openxmlformats.org/officeDocument/2006/relationships/hyperlink" Target="https://templatesppt.com/" TargetMode="External"/><Relationship Id="rId7" Type="http://schemas.openxmlformats.org/officeDocument/2006/relationships/image" Target="../media/image1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jpg"/><Relationship Id="rId4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5400000">
            <a:off x="2703944" y="-2703945"/>
            <a:ext cx="6858002" cy="12265891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9"/>
          <p:cNvSpPr txBox="1"/>
          <p:nvPr/>
        </p:nvSpPr>
        <p:spPr>
          <a:xfrm>
            <a:off x="981416" y="4117229"/>
            <a:ext cx="8582998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7200" u="none" cap="none" strike="noStrike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DRAWING FIRM</a:t>
            </a:r>
            <a:endParaRPr b="1" sz="7200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9" name="Google Shape;109;p19"/>
          <p:cNvSpPr/>
          <p:nvPr/>
        </p:nvSpPr>
        <p:spPr>
          <a:xfrm>
            <a:off x="1093715" y="5259866"/>
            <a:ext cx="4598747" cy="412305"/>
          </a:xfrm>
          <a:prstGeom prst="roundRect">
            <a:avLst>
              <a:gd fmla="val 16667" name="adj"/>
            </a:avLst>
          </a:prstGeom>
          <a:solidFill>
            <a:srgbClr val="0C0C0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PRESENTATION TEMPLATE</a:t>
            </a:r>
            <a:endParaRPr sz="16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10" name="Google Shape;110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92554" y="-654481"/>
            <a:ext cx="4591452" cy="45914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7" name="Google Shape;287;p28"/>
          <p:cNvCxnSpPr/>
          <p:nvPr/>
        </p:nvCxnSpPr>
        <p:spPr>
          <a:xfrm>
            <a:off x="2031079" y="2297149"/>
            <a:ext cx="2131354" cy="2130425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88" name="Google Shape;288;p28"/>
          <p:cNvCxnSpPr/>
          <p:nvPr/>
        </p:nvCxnSpPr>
        <p:spPr>
          <a:xfrm>
            <a:off x="6092239" y="2297150"/>
            <a:ext cx="2378928" cy="2378075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89" name="Google Shape;289;p28"/>
          <p:cNvCxnSpPr/>
          <p:nvPr/>
        </p:nvCxnSpPr>
        <p:spPr>
          <a:xfrm flipH="1">
            <a:off x="4329071" y="2297148"/>
            <a:ext cx="2110723" cy="210978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90" name="Google Shape;290;p28"/>
          <p:cNvCxnSpPr/>
          <p:nvPr/>
        </p:nvCxnSpPr>
        <p:spPr>
          <a:xfrm flipH="1">
            <a:off x="8510841" y="3216311"/>
            <a:ext cx="1155343" cy="12446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91" name="Google Shape;291;p28"/>
          <p:cNvSpPr/>
          <p:nvPr/>
        </p:nvSpPr>
        <p:spPr>
          <a:xfrm>
            <a:off x="2810301" y="3067086"/>
            <a:ext cx="818898" cy="81915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2" name="Google Shape;292;p28"/>
          <p:cNvSpPr/>
          <p:nvPr/>
        </p:nvSpPr>
        <p:spPr>
          <a:xfrm>
            <a:off x="4841674" y="3067086"/>
            <a:ext cx="818898" cy="819150"/>
          </a:xfrm>
          <a:prstGeom prst="ellipse">
            <a:avLst/>
          </a:prstGeom>
          <a:solidFill>
            <a:schemeClr val="accent3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3" name="Google Shape;293;p28"/>
          <p:cNvSpPr/>
          <p:nvPr/>
        </p:nvSpPr>
        <p:spPr>
          <a:xfrm>
            <a:off x="6871459" y="3067086"/>
            <a:ext cx="818898" cy="819150"/>
          </a:xfrm>
          <a:prstGeom prst="ellipse">
            <a:avLst/>
          </a:prstGeom>
          <a:solidFill>
            <a:schemeClr val="accent4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4" name="Google Shape;294;p28"/>
          <p:cNvSpPr/>
          <p:nvPr/>
        </p:nvSpPr>
        <p:spPr>
          <a:xfrm>
            <a:off x="1742242" y="2028861"/>
            <a:ext cx="576085" cy="576262"/>
          </a:xfrm>
          <a:prstGeom prst="ellipse">
            <a:avLst/>
          </a:pr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5" name="Google Shape;295;p28"/>
          <p:cNvSpPr/>
          <p:nvPr/>
        </p:nvSpPr>
        <p:spPr>
          <a:xfrm>
            <a:off x="3945013" y="4211675"/>
            <a:ext cx="576085" cy="576263"/>
          </a:xfrm>
          <a:prstGeom prst="ellipse">
            <a:avLst/>
          </a:pr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6" name="Google Shape;296;p28"/>
          <p:cNvSpPr/>
          <p:nvPr/>
        </p:nvSpPr>
        <p:spPr>
          <a:xfrm>
            <a:off x="5958927" y="2181261"/>
            <a:ext cx="577672" cy="576262"/>
          </a:xfrm>
          <a:prstGeom prst="ellipse">
            <a:avLst/>
          </a:pr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7" name="Google Shape;297;p28"/>
          <p:cNvSpPr/>
          <p:nvPr/>
        </p:nvSpPr>
        <p:spPr>
          <a:xfrm>
            <a:off x="8091870" y="4279936"/>
            <a:ext cx="577672" cy="576262"/>
          </a:xfrm>
          <a:prstGeom prst="ellipse">
            <a:avLst/>
          </a:pr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8" name="Google Shape;298;p28"/>
          <p:cNvSpPr/>
          <p:nvPr/>
        </p:nvSpPr>
        <p:spPr>
          <a:xfrm>
            <a:off x="9037728" y="3067086"/>
            <a:ext cx="818898" cy="819150"/>
          </a:xfrm>
          <a:prstGeom prst="ellipse">
            <a:avLst/>
          </a:pr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9" name="Google Shape;299;p28"/>
          <p:cNvSpPr/>
          <p:nvPr/>
        </p:nvSpPr>
        <p:spPr>
          <a:xfrm>
            <a:off x="2686676" y="3338549"/>
            <a:ext cx="1055040" cy="276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TEXT HERE</a:t>
            </a:r>
            <a:endParaRPr sz="12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0" name="Google Shape;300;p28"/>
          <p:cNvSpPr/>
          <p:nvPr/>
        </p:nvSpPr>
        <p:spPr>
          <a:xfrm>
            <a:off x="4725984" y="3338549"/>
            <a:ext cx="1055040" cy="276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TEXT HERE</a:t>
            </a:r>
            <a:endParaRPr sz="12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1" name="Google Shape;301;p28"/>
          <p:cNvSpPr/>
          <p:nvPr/>
        </p:nvSpPr>
        <p:spPr>
          <a:xfrm>
            <a:off x="6761324" y="3338549"/>
            <a:ext cx="1055040" cy="276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TEXT HERE</a:t>
            </a:r>
            <a:endParaRPr sz="12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2" name="Google Shape;302;p28"/>
          <p:cNvSpPr/>
          <p:nvPr/>
        </p:nvSpPr>
        <p:spPr>
          <a:xfrm>
            <a:off x="8923626" y="3338549"/>
            <a:ext cx="1055040" cy="276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TEXT HERE</a:t>
            </a:r>
            <a:endParaRPr sz="12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3" name="Google Shape;303;p28"/>
          <p:cNvSpPr/>
          <p:nvPr/>
        </p:nvSpPr>
        <p:spPr>
          <a:xfrm>
            <a:off x="851723" y="4194036"/>
            <a:ext cx="3374334" cy="5260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Text here...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4" name="Google Shape;304;p28"/>
          <p:cNvSpPr txBox="1"/>
          <p:nvPr/>
        </p:nvSpPr>
        <p:spPr>
          <a:xfrm>
            <a:off x="859116" y="3859585"/>
            <a:ext cx="2071813" cy="331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fontScale="92500"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5" name="Google Shape;305;p28"/>
          <p:cNvSpPr/>
          <p:nvPr/>
        </p:nvSpPr>
        <p:spPr>
          <a:xfrm>
            <a:off x="4699823" y="4622661"/>
            <a:ext cx="3374334" cy="5260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Text here...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6" name="Google Shape;306;p28"/>
          <p:cNvSpPr txBox="1"/>
          <p:nvPr/>
        </p:nvSpPr>
        <p:spPr>
          <a:xfrm>
            <a:off x="4707216" y="4288210"/>
            <a:ext cx="2071813" cy="331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fontScale="92500"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7" name="Google Shape;307;p28"/>
          <p:cNvSpPr/>
          <p:nvPr/>
        </p:nvSpPr>
        <p:spPr>
          <a:xfrm>
            <a:off x="6900098" y="2555736"/>
            <a:ext cx="3374334" cy="5260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Text here...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8" name="Google Shape;308;p28"/>
          <p:cNvSpPr txBox="1"/>
          <p:nvPr/>
        </p:nvSpPr>
        <p:spPr>
          <a:xfrm>
            <a:off x="6907491" y="2221285"/>
            <a:ext cx="2071813" cy="331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fontScale="92500"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9" name="Google Shape;309;p28"/>
          <p:cNvSpPr/>
          <p:nvPr/>
        </p:nvSpPr>
        <p:spPr>
          <a:xfrm>
            <a:off x="9014648" y="4565511"/>
            <a:ext cx="3374334" cy="5260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Text here...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0" name="Google Shape;310;p28"/>
          <p:cNvSpPr txBox="1"/>
          <p:nvPr/>
        </p:nvSpPr>
        <p:spPr>
          <a:xfrm>
            <a:off x="9022041" y="4231060"/>
            <a:ext cx="2071813" cy="331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fontScale="92500"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1" name="Google Shape;311;p28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" name="Google Shape;317;p29"/>
          <p:cNvGrpSpPr/>
          <p:nvPr/>
        </p:nvGrpSpPr>
        <p:grpSpPr>
          <a:xfrm>
            <a:off x="3381418" y="1489084"/>
            <a:ext cx="5129113" cy="3208178"/>
            <a:chOff x="1044693" y="1494984"/>
            <a:chExt cx="4429013" cy="2770277"/>
          </a:xfrm>
        </p:grpSpPr>
        <p:grpSp>
          <p:nvGrpSpPr>
            <p:cNvPr descr="kwsAAB+LCAAAAAAABADdVNFu0zAU/RcDbxVKIthQ31KgW4XGJlptD6gPJrltvDl25NxMZVX+HTuJU4emI31A6vbWXp+be8718dmSt/g7AzIm85Qq/MLoWtF0hpCSEZnFZCwKzkdkwkTMxPpCySLLyfjntm1zT+4YJp8ll8r0CoaM8lvKCw3bw1vY3vn1asUiWCSQgsUsmMBQxPOExhrhvfc0H8XWCQrI86Zw/eseInTaxh8NqsgT/c030+mH4PwsDM3HqjFeWRqKMWz0b1skdmDD0WyhV6w5cLU25RuqVwcIqkdvp2UHHBm9OWAYRSCwYV4Lqup7Oi39dqjeSgbf9ecMUzKh0UNV8e1um3/LPZGahB7ZKZaj05MaHJJaqVvABoeKW/bIa21b+/CftrWwKyZYWqQNrKJ7RTdOyffqIotjDi5sJvQyHtsJvqnVF4VKD5hKlVLUA7de+W73Ps50b59jLZ+hjr2ROTIpjrvIpsm9yltQyCLKQ87WItWrNl0SUZrYuJSKPUmB3WOtDzBK9Pk3gKxZ4Jw96YErynNw/Wou2apr7fwDOEX22EF0aj455JW/YIeexm47Hf/US37mcRgXHrdS0+Hus+/yjzJ+Q6GP97O+P9G49rxPXydeb1z7rzGug44ng9cc10PFveS4PvfduPZPMq4XMvs/WR0MyepgWFYffhcvLKuDoVm9LP8A5fdChZMLAAA=" id="318" name="Google Shape;318;p29"/>
            <p:cNvGrpSpPr/>
            <p:nvPr/>
          </p:nvGrpSpPr>
          <p:grpSpPr>
            <a:xfrm>
              <a:off x="1044693" y="1494984"/>
              <a:ext cx="962427" cy="2770277"/>
              <a:chOff x="2915267" y="1311544"/>
              <a:chExt cx="1283236" cy="3693703"/>
            </a:xfrm>
          </p:grpSpPr>
          <p:sp>
            <p:nvSpPr>
              <p:cNvPr id="319" name="Google Shape;319;p29"/>
              <p:cNvSpPr/>
              <p:nvPr/>
            </p:nvSpPr>
            <p:spPr>
              <a:xfrm flipH="1" rot="-5400000">
                <a:off x="2214924" y="2929198"/>
                <a:ext cx="2446613" cy="47300"/>
              </a:xfrm>
              <a:prstGeom prst="roundRect">
                <a:avLst>
                  <a:gd fmla="val 16667" name="adj"/>
                </a:avLst>
              </a:prstGeom>
              <a:solidFill>
                <a:srgbClr val="D5DBE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20" name="Google Shape;320;p29"/>
              <p:cNvSpPr/>
              <p:nvPr/>
            </p:nvSpPr>
            <p:spPr>
              <a:xfrm>
                <a:off x="3238344" y="2008500"/>
                <a:ext cx="399773" cy="944347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21" name="Google Shape;321;p29"/>
              <p:cNvSpPr/>
              <p:nvPr/>
            </p:nvSpPr>
            <p:spPr>
              <a:xfrm flipH="1" rot="10800000">
                <a:off x="3238344" y="2952847"/>
                <a:ext cx="399773" cy="944347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22" name="Google Shape;322;p29"/>
              <p:cNvSpPr/>
              <p:nvPr/>
            </p:nvSpPr>
            <p:spPr>
              <a:xfrm flipH="1" rot="10800000">
                <a:off x="3238344" y="2952847"/>
                <a:ext cx="399773" cy="188869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1"/>
              </a:soli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23" name="Google Shape;323;p29"/>
              <p:cNvSpPr/>
              <p:nvPr/>
            </p:nvSpPr>
            <p:spPr>
              <a:xfrm>
                <a:off x="3238344" y="2169039"/>
                <a:ext cx="399773" cy="783808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2"/>
              </a:soli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24" name="Google Shape;324;p29"/>
              <p:cNvSpPr/>
              <p:nvPr/>
            </p:nvSpPr>
            <p:spPr>
              <a:xfrm>
                <a:off x="3133136" y="1311544"/>
                <a:ext cx="610188" cy="300973"/>
              </a:xfrm>
              <a:prstGeom prst="rect">
                <a:avLst/>
              </a:prstGeom>
            </p:spPr>
            <p:txBody>
              <a:bodyPr>
                <a:prstTxWarp prst="textPlain"/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C0C0C"/>
                    </a:solidFill>
                    <a:latin typeface="Georgia"/>
                  </a:rPr>
                  <a:t>83%</a:t>
                </a:r>
              </a:p>
            </p:txBody>
          </p:sp>
          <p:sp>
            <p:nvSpPr>
              <p:cNvPr id="325" name="Google Shape;325;p29"/>
              <p:cNvSpPr/>
              <p:nvPr/>
            </p:nvSpPr>
            <p:spPr>
              <a:xfrm>
                <a:off x="3133136" y="4293177"/>
                <a:ext cx="610188" cy="302449"/>
              </a:xfrm>
              <a:prstGeom prst="rect">
                <a:avLst/>
              </a:prstGeom>
            </p:spPr>
            <p:txBody>
              <a:bodyPr>
                <a:prstTxWarp prst="textPlain"/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C0C0C"/>
                    </a:solidFill>
                    <a:latin typeface="Georgia"/>
                  </a:rPr>
                  <a:t>20%</a:t>
                </a:r>
              </a:p>
            </p:txBody>
          </p:sp>
          <p:sp>
            <p:nvSpPr>
              <p:cNvPr id="326" name="Google Shape;326;p29"/>
              <p:cNvSpPr/>
              <p:nvPr/>
            </p:nvSpPr>
            <p:spPr>
              <a:xfrm>
                <a:off x="2915267" y="4728248"/>
                <a:ext cx="1045927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83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cxnSp>
            <p:nvCxnSpPr>
              <p:cNvPr id="327" name="Google Shape;327;p29"/>
              <p:cNvCxnSpPr/>
              <p:nvPr/>
            </p:nvCxnSpPr>
            <p:spPr>
              <a:xfrm rot="10800000">
                <a:off x="3152576" y="4704924"/>
                <a:ext cx="1045927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</p:cxnSp>
        </p:grpSp>
        <p:grpSp>
          <p:nvGrpSpPr>
            <p:cNvPr descr="kwsAAB+LCAAAAAAABADdVMGO0zAQ/RcDtwolASHRW5clUKFlV7TaPaAeTDJtBhw7ciarslX+HTuJ04SmS3pA2u6tHb/JvDd+fjv2kn5nwKZskXJNl8g3mqdzgpRN2DxmU1kIMWEXKGOUm09aFVnOpt93bVv35A4p+aCE0rZXIiEXt1wUBnaAd7CD8+v1GiNYJpCCwyxR0kzGi4THBuG99gwfjZuEJOR5U7j+8RMi6rRN31lUkSfmmy/CMPzoX74J7ceqMV5ZWooxbM1vV2RuYMPRbmFQrD3oam3KN9ysDgj0gN5eyx44sXpzoFkUgaSGeS2oqh/odPTboWYrGXw1n7NM2QWPflUV3+22+bc6EGlImJG9Yjl5elKDY1IrdUvY0lhxqwF5rW1rH/7Ttg52hRLTIm1gFd0rvu2UfK8uYhwL6MLm0izjvp3g21p9UaTNgFDplJMZuPPKV/v38db0DjnW8Rnr2BuVEyp52kU2Td2rvAVNGHExE7iRqVm17VJEysbGZ6XxQUnqHxt9QFFizr8AZM0CF/hgBq65yKHrV3vJTl1r528gOOF9D9Gr+eyYV/6CHXsa++30/FMv+ZHHYV142kptR3efQ5d/kvEbCkO8H/X9+cW1/xzjOuh5MnjOcT1W3DnH9fteXPtPMq6XKvs/WR2MyepgXFYffxdnltXB2KxelX8AiDrhBJMLAAA=" id="328" name="Google Shape;328;p29"/>
            <p:cNvGrpSpPr/>
            <p:nvPr/>
          </p:nvGrpSpPr>
          <p:grpSpPr>
            <a:xfrm>
              <a:off x="1955834" y="1494984"/>
              <a:ext cx="784445" cy="2770277"/>
              <a:chOff x="2915267" y="1311544"/>
              <a:chExt cx="1045927" cy="3693703"/>
            </a:xfrm>
          </p:grpSpPr>
          <p:sp>
            <p:nvSpPr>
              <p:cNvPr id="329" name="Google Shape;329;p29"/>
              <p:cNvSpPr/>
              <p:nvPr/>
            </p:nvSpPr>
            <p:spPr>
              <a:xfrm flipH="1" rot="-5400000">
                <a:off x="2214924" y="2929198"/>
                <a:ext cx="2446613" cy="47300"/>
              </a:xfrm>
              <a:prstGeom prst="roundRect">
                <a:avLst>
                  <a:gd fmla="val 16667" name="adj"/>
                </a:avLst>
              </a:prstGeom>
              <a:solidFill>
                <a:srgbClr val="D5DBE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30" name="Google Shape;330;p29"/>
              <p:cNvSpPr/>
              <p:nvPr/>
            </p:nvSpPr>
            <p:spPr>
              <a:xfrm>
                <a:off x="3238344" y="2008500"/>
                <a:ext cx="399773" cy="944347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31" name="Google Shape;331;p29"/>
              <p:cNvSpPr/>
              <p:nvPr/>
            </p:nvSpPr>
            <p:spPr>
              <a:xfrm flipH="1" rot="10800000">
                <a:off x="3238344" y="2952847"/>
                <a:ext cx="399773" cy="944347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32" name="Google Shape;332;p29"/>
              <p:cNvSpPr/>
              <p:nvPr/>
            </p:nvSpPr>
            <p:spPr>
              <a:xfrm flipH="1" rot="10800000">
                <a:off x="3238344" y="2952847"/>
                <a:ext cx="399773" cy="849912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2"/>
              </a:soli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33" name="Google Shape;333;p29"/>
              <p:cNvSpPr/>
              <p:nvPr/>
            </p:nvSpPr>
            <p:spPr>
              <a:xfrm>
                <a:off x="3238344" y="2575108"/>
                <a:ext cx="399773" cy="377739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1"/>
              </a:soli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34" name="Google Shape;334;p29"/>
              <p:cNvSpPr/>
              <p:nvPr/>
            </p:nvSpPr>
            <p:spPr>
              <a:xfrm>
                <a:off x="3133136" y="1311544"/>
                <a:ext cx="610188" cy="300973"/>
              </a:xfrm>
              <a:prstGeom prst="rect">
                <a:avLst/>
              </a:prstGeom>
            </p:spPr>
            <p:txBody>
              <a:bodyPr>
                <a:prstTxWarp prst="textPlain"/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C0C0C"/>
                    </a:solidFill>
                    <a:latin typeface="Georgia"/>
                  </a:rPr>
                  <a:t>40%</a:t>
                </a:r>
              </a:p>
            </p:txBody>
          </p:sp>
          <p:sp>
            <p:nvSpPr>
              <p:cNvPr id="335" name="Google Shape;335;p29"/>
              <p:cNvSpPr/>
              <p:nvPr/>
            </p:nvSpPr>
            <p:spPr>
              <a:xfrm>
                <a:off x="3133136" y="4293177"/>
                <a:ext cx="610188" cy="302449"/>
              </a:xfrm>
              <a:prstGeom prst="rect">
                <a:avLst/>
              </a:prstGeom>
            </p:spPr>
            <p:txBody>
              <a:bodyPr>
                <a:prstTxWarp prst="textPlain"/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C0C0C"/>
                    </a:solidFill>
                    <a:latin typeface="Georgia"/>
                  </a:rPr>
                  <a:t>90%</a:t>
                </a:r>
              </a:p>
            </p:txBody>
          </p:sp>
          <p:sp>
            <p:nvSpPr>
              <p:cNvPr id="336" name="Google Shape;336;p29"/>
              <p:cNvSpPr/>
              <p:nvPr/>
            </p:nvSpPr>
            <p:spPr>
              <a:xfrm>
                <a:off x="2915267" y="4728248"/>
                <a:ext cx="1045927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83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cxnSp>
            <p:nvCxnSpPr>
              <p:cNvPr id="337" name="Google Shape;337;p29"/>
              <p:cNvCxnSpPr/>
              <p:nvPr/>
            </p:nvCxnSpPr>
            <p:spPr>
              <a:xfrm rot="10800000">
                <a:off x="2915267" y="4704924"/>
                <a:ext cx="1045927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</p:cxnSp>
        </p:grpSp>
        <p:grpSp>
          <p:nvGrpSpPr>
            <p:cNvPr descr="kwsAAB+LCAAAAAAABADdVMGO0zAQ/RcDtwolAVroLQsqVGjZFa2WA+rBm0wbg2NHzmRVtsq/Yyd2mmzTJT0gdffWjt9k3hs/vx15iX8yIFOySKnCT4xuFE3nCCkZkXlMpqLgfEQumIiZ2HxWsshyMv25a9raJz8YJh8ll8r0CoaM8hvKCw07wDvYwfnVes0iWCaQgsMsmcBQxIuExhrhvfY0H8U2CQrIc1u4uv0FEbbapu8MqsgT/c0Xs9nbYDIOQ/OxaoxXloZiDFv92xWJG2g5mi30ijUHba22fE316gBB9ejttOyBI6M3BwyjCARa5rWgqn6g09FvhuqtZPBNf84wJRc0+l1VfLdb+291IFKT0CM7xXJ0flKDY1IrdUvY4lBxqx55jW1rH/7Ttg52yQRLi9TCKrqXdNsq+V5dZHHMoQ2bC72Mu2aCb2r1RaHSA2ZSpRT1wJ1Xvtq/j7Hu7XOs4zPUsdcyRybFaRdpm9pXeQMKWUR5yNlGpHrVpksiShMbX6Ri91Jg91jrA4wSff4VILMLXLB7PXBNeQ5tv5pLduoaO38HTpHddRCdmk+OeeUB7NjT2G+n4596yY88DuPC01ZqOtr77Lv8k4xvKfTxftT3ZxPXk25ce+H4w5veuPafY1wHHU8Gzzmuh4p7ynH9ftKOa/8s43ops/+T1cGQrA6GZfXxd/HEsjoYmtWr8i92TDNWkwsAAA==" id="338" name="Google Shape;338;p29"/>
            <p:cNvGrpSpPr/>
            <p:nvPr/>
          </p:nvGrpSpPr>
          <p:grpSpPr>
            <a:xfrm>
              <a:off x="2866976" y="1494984"/>
              <a:ext cx="784445" cy="2770277"/>
              <a:chOff x="2915267" y="1311544"/>
              <a:chExt cx="1045927" cy="3693703"/>
            </a:xfrm>
          </p:grpSpPr>
          <p:sp>
            <p:nvSpPr>
              <p:cNvPr id="339" name="Google Shape;339;p29"/>
              <p:cNvSpPr/>
              <p:nvPr/>
            </p:nvSpPr>
            <p:spPr>
              <a:xfrm flipH="1" rot="-5400000">
                <a:off x="2214924" y="2929198"/>
                <a:ext cx="2446613" cy="47300"/>
              </a:xfrm>
              <a:prstGeom prst="roundRect">
                <a:avLst>
                  <a:gd fmla="val 16667" name="adj"/>
                </a:avLst>
              </a:prstGeom>
              <a:solidFill>
                <a:srgbClr val="D5DBE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40" name="Google Shape;340;p29"/>
              <p:cNvSpPr/>
              <p:nvPr/>
            </p:nvSpPr>
            <p:spPr>
              <a:xfrm>
                <a:off x="3238344" y="2008500"/>
                <a:ext cx="399773" cy="944347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41" name="Google Shape;341;p29"/>
              <p:cNvSpPr/>
              <p:nvPr/>
            </p:nvSpPr>
            <p:spPr>
              <a:xfrm flipH="1" rot="10800000">
                <a:off x="3238344" y="2952847"/>
                <a:ext cx="399773" cy="944347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42" name="Google Shape;342;p29"/>
              <p:cNvSpPr/>
              <p:nvPr/>
            </p:nvSpPr>
            <p:spPr>
              <a:xfrm flipH="1" rot="10800000">
                <a:off x="3238344" y="2952847"/>
                <a:ext cx="399773" cy="821582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3"/>
              </a:soli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43" name="Google Shape;343;p29"/>
              <p:cNvSpPr/>
              <p:nvPr/>
            </p:nvSpPr>
            <p:spPr>
              <a:xfrm>
                <a:off x="3238344" y="2169039"/>
                <a:ext cx="399773" cy="783808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2"/>
              </a:soli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44" name="Google Shape;344;p29"/>
              <p:cNvSpPr/>
              <p:nvPr/>
            </p:nvSpPr>
            <p:spPr>
              <a:xfrm>
                <a:off x="3133136" y="1311544"/>
                <a:ext cx="610188" cy="300973"/>
              </a:xfrm>
              <a:prstGeom prst="rect">
                <a:avLst/>
              </a:prstGeom>
            </p:spPr>
            <p:txBody>
              <a:bodyPr>
                <a:prstTxWarp prst="textPlain"/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C0C0C"/>
                    </a:solidFill>
                    <a:latin typeface="Georgia"/>
                  </a:rPr>
                  <a:t>83%</a:t>
                </a:r>
              </a:p>
            </p:txBody>
          </p:sp>
          <p:sp>
            <p:nvSpPr>
              <p:cNvPr id="345" name="Google Shape;345;p29"/>
              <p:cNvSpPr/>
              <p:nvPr/>
            </p:nvSpPr>
            <p:spPr>
              <a:xfrm>
                <a:off x="3133136" y="4293177"/>
                <a:ext cx="610188" cy="302449"/>
              </a:xfrm>
              <a:prstGeom prst="rect">
                <a:avLst/>
              </a:prstGeom>
            </p:spPr>
            <p:txBody>
              <a:bodyPr>
                <a:prstTxWarp prst="textPlain"/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C0C0C"/>
                    </a:solidFill>
                    <a:latin typeface="Georgia"/>
                  </a:rPr>
                  <a:t>87%</a:t>
                </a:r>
              </a:p>
            </p:txBody>
          </p:sp>
          <p:sp>
            <p:nvSpPr>
              <p:cNvPr id="346" name="Google Shape;346;p29"/>
              <p:cNvSpPr/>
              <p:nvPr/>
            </p:nvSpPr>
            <p:spPr>
              <a:xfrm>
                <a:off x="2915267" y="4728248"/>
                <a:ext cx="1045927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83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cxnSp>
            <p:nvCxnSpPr>
              <p:cNvPr id="347" name="Google Shape;347;p29"/>
              <p:cNvCxnSpPr/>
              <p:nvPr/>
            </p:nvCxnSpPr>
            <p:spPr>
              <a:xfrm rot="10800000">
                <a:off x="2915267" y="4704924"/>
                <a:ext cx="1045927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</p:cxnSp>
        </p:grpSp>
        <p:grpSp>
          <p:nvGrpSpPr>
            <p:cNvPr descr="kwsAAB+LCAAAAAAABADdVNFO2zAU/Rdve6tQEqRp61uBhVUTA60VPKA+mOS2MXPsyLlBHVX+fXZipwlNWfowifLWXp+be8718dmQj/gnAzIms5QqvGB0pWg6RUjJiExjMhYF5yNyxkTMxOpSySLLyfh+07S1T+4YJueSS2V6BUNG+S3lhYbt4B1s5/x6uWQRzBNIwWHmTOBExLOExhrhnXiaj2KrBAXkuS1cPzxChK228WeDKvJEf/NDGIbf/IvT0HysGuOVpaEYw1r/dkXiBlqOZgu9Ys1BW6st31C9OkBQPXo7LVvgyOjNASdRBAIt81pQVd/R6eg3Q/VWMvipP2eYkjMa/a4qvtut/bfYEalJ6JGdYjl6e1KDfVIrdXNY41Bxix55jW1rH/7Ttg52xQRLi9TCKrpXdN0q+V5dZHHMoQ2bCr2Mp2aCb2r1RaHSA0KpUop64MYrP23fx+mXE6/PsY7PUMfeyByZFIddpG1qX+UtKGQR5RPOViLVqzZdElGa2PguFXuWArvHWh9glOjzHwCZXeCMPeuBS8pzaPvVXLJT19j5F3CK7KmD6NR8ss8rL2D7nsZ2Ox3/1Et+5XEYFx62UtPR3mff5R9kfEuhj/ervj++uPbfY1wHHU8G7zmuh4o76rj+2o5r/03G9Vxm/yergyFZHQzL6v3v4siyOhia1YvyL77kcEqTCwAA" id="348" name="Google Shape;348;p29"/>
            <p:cNvGrpSpPr/>
            <p:nvPr/>
          </p:nvGrpSpPr>
          <p:grpSpPr>
            <a:xfrm>
              <a:off x="3778118" y="1494984"/>
              <a:ext cx="784445" cy="2770277"/>
              <a:chOff x="2915267" y="1311544"/>
              <a:chExt cx="1045927" cy="3693703"/>
            </a:xfrm>
          </p:grpSpPr>
          <p:sp>
            <p:nvSpPr>
              <p:cNvPr id="349" name="Google Shape;349;p29"/>
              <p:cNvSpPr/>
              <p:nvPr/>
            </p:nvSpPr>
            <p:spPr>
              <a:xfrm flipH="1" rot="-5400000">
                <a:off x="2214924" y="2929198"/>
                <a:ext cx="2446613" cy="47300"/>
              </a:xfrm>
              <a:prstGeom prst="roundRect">
                <a:avLst>
                  <a:gd fmla="val 16667" name="adj"/>
                </a:avLst>
              </a:prstGeom>
              <a:solidFill>
                <a:srgbClr val="D5DBE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50" name="Google Shape;350;p29"/>
              <p:cNvSpPr/>
              <p:nvPr/>
            </p:nvSpPr>
            <p:spPr>
              <a:xfrm>
                <a:off x="3238344" y="2008500"/>
                <a:ext cx="399773" cy="944347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51" name="Google Shape;351;p29"/>
              <p:cNvSpPr/>
              <p:nvPr/>
            </p:nvSpPr>
            <p:spPr>
              <a:xfrm flipH="1" rot="10800000">
                <a:off x="3238344" y="2952847"/>
                <a:ext cx="399773" cy="944347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52" name="Google Shape;352;p29"/>
              <p:cNvSpPr/>
              <p:nvPr/>
            </p:nvSpPr>
            <p:spPr>
              <a:xfrm flipH="1" rot="10800000">
                <a:off x="3238344" y="2952847"/>
                <a:ext cx="399773" cy="368295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2"/>
              </a:soli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53" name="Google Shape;353;p29"/>
              <p:cNvSpPr/>
              <p:nvPr/>
            </p:nvSpPr>
            <p:spPr>
              <a:xfrm>
                <a:off x="3238344" y="2593995"/>
                <a:ext cx="399773" cy="358852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1"/>
              </a:soli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54" name="Google Shape;354;p29"/>
              <p:cNvSpPr/>
              <p:nvPr/>
            </p:nvSpPr>
            <p:spPr>
              <a:xfrm>
                <a:off x="3133136" y="1311544"/>
                <a:ext cx="610188" cy="300973"/>
              </a:xfrm>
              <a:prstGeom prst="rect">
                <a:avLst/>
              </a:prstGeom>
            </p:spPr>
            <p:txBody>
              <a:bodyPr>
                <a:prstTxWarp prst="textPlain"/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C0C0C"/>
                    </a:solidFill>
                    <a:latin typeface="Georgia"/>
                  </a:rPr>
                  <a:t>38%</a:t>
                </a:r>
              </a:p>
            </p:txBody>
          </p:sp>
          <p:sp>
            <p:nvSpPr>
              <p:cNvPr id="355" name="Google Shape;355;p29"/>
              <p:cNvSpPr/>
              <p:nvPr/>
            </p:nvSpPr>
            <p:spPr>
              <a:xfrm>
                <a:off x="3133136" y="4293177"/>
                <a:ext cx="610188" cy="302449"/>
              </a:xfrm>
              <a:prstGeom prst="rect">
                <a:avLst/>
              </a:prstGeom>
            </p:spPr>
            <p:txBody>
              <a:bodyPr>
                <a:prstTxWarp prst="textPlain"/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C0C0C"/>
                    </a:solidFill>
                    <a:latin typeface="Georgia"/>
                  </a:rPr>
                  <a:t>39%</a:t>
                </a:r>
              </a:p>
            </p:txBody>
          </p:sp>
          <p:sp>
            <p:nvSpPr>
              <p:cNvPr id="356" name="Google Shape;356;p29"/>
              <p:cNvSpPr/>
              <p:nvPr/>
            </p:nvSpPr>
            <p:spPr>
              <a:xfrm>
                <a:off x="2915267" y="4728248"/>
                <a:ext cx="1045927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83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cxnSp>
            <p:nvCxnSpPr>
              <p:cNvPr id="357" name="Google Shape;357;p29"/>
              <p:cNvCxnSpPr/>
              <p:nvPr/>
            </p:nvCxnSpPr>
            <p:spPr>
              <a:xfrm rot="10800000">
                <a:off x="2915267" y="4704924"/>
                <a:ext cx="1045927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</p:cxnSp>
        </p:grpSp>
        <p:grpSp>
          <p:nvGrpSpPr>
            <p:cNvPr descr="kwsAAB+LCAAAAAAABADdVNFu0zAU/RfD3qopCdBB3zJQoUJjE63GA+qDl9w2BseOnJuprMq/z07i1KHpSB+Qur211+fmnnN9fLbkNf7JgEzIPKUKPzG6VjSdIaRkRGYxmYiC8xG5ZCJmYv1ZySLLyeTntm1zT34wTD5KLpXpFQwZ5beUFxq2h7ewvfPr1YpFsEggBYtZMIGhiOcJjTXCO/c0H8XWCQrI86ZwffcLInTaJu8MqsgT/c1X0+nb4GIchuZj1RivLA3FGDb6ty0SO7DhaLbQK9YcuFqb8g3VqwME1aO307IDjozeHDCMIhDYMK8FVfU9nZZ+O1RvJYNv+nOGKbmk0e+q4tvdNv+WeyI1CT2yUyxHpyc1OCS1UreADQ4Vt+yR19q29uE/bWthV0ywtEgbWEX3im6cku/VRRbHHFzYTOhl3LcTfFOrLwqVHjCVKqWoB2698mz3Pt6Pz70+x1o+Qx17I3NkUhx3kU2Te5W3oJBFlIecrUWqV226JKI0sfFFKvYgBXaPtT7AKNHnXwGyZoFz9qAHrijPwfWruWSrrrXzd+AU2X0H0an55JBX/oIdehq77XT8Uy/5icdhXHjcSk2Hu8++yz/K+A2FPt5P+v5k4vqiG9deOP7wpjeu/ZcY10HHk8FLjuuh4p51XPtuXPsnGdcLmf2frA6GZHUwLKsPv4tnltXB0Kxelo/7wl/2kwsAAA==" id="358" name="Google Shape;358;p29"/>
            <p:cNvGrpSpPr/>
            <p:nvPr/>
          </p:nvGrpSpPr>
          <p:grpSpPr>
            <a:xfrm>
              <a:off x="4689261" y="1494984"/>
              <a:ext cx="784445" cy="2770277"/>
              <a:chOff x="2915267" y="1311544"/>
              <a:chExt cx="1045927" cy="3693703"/>
            </a:xfrm>
          </p:grpSpPr>
          <p:sp>
            <p:nvSpPr>
              <p:cNvPr id="359" name="Google Shape;359;p29"/>
              <p:cNvSpPr/>
              <p:nvPr/>
            </p:nvSpPr>
            <p:spPr>
              <a:xfrm flipH="1" rot="-5400000">
                <a:off x="2214924" y="2929198"/>
                <a:ext cx="2446613" cy="47300"/>
              </a:xfrm>
              <a:prstGeom prst="roundRect">
                <a:avLst>
                  <a:gd fmla="val 16667" name="adj"/>
                </a:avLst>
              </a:prstGeom>
              <a:solidFill>
                <a:srgbClr val="D5DBE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60" name="Google Shape;360;p29"/>
              <p:cNvSpPr/>
              <p:nvPr/>
            </p:nvSpPr>
            <p:spPr>
              <a:xfrm>
                <a:off x="3238344" y="2008500"/>
                <a:ext cx="399773" cy="944347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61" name="Google Shape;361;p29"/>
              <p:cNvSpPr/>
              <p:nvPr/>
            </p:nvSpPr>
            <p:spPr>
              <a:xfrm flipH="1" rot="10800000">
                <a:off x="3238344" y="2952847"/>
                <a:ext cx="399773" cy="944347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62" name="Google Shape;362;p29"/>
              <p:cNvSpPr/>
              <p:nvPr/>
            </p:nvSpPr>
            <p:spPr>
              <a:xfrm flipH="1" rot="10800000">
                <a:off x="3238344" y="2952847"/>
                <a:ext cx="399773" cy="764921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1"/>
              </a:soli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63" name="Google Shape;363;p29"/>
              <p:cNvSpPr/>
              <p:nvPr/>
            </p:nvSpPr>
            <p:spPr>
              <a:xfrm>
                <a:off x="3238344" y="2140709"/>
                <a:ext cx="399773" cy="812138"/>
              </a:xfrm>
              <a:prstGeom prst="round2SameRect">
                <a:avLst>
                  <a:gd fmla="val 16667" name="adj1"/>
                  <a:gd fmla="val 0" name="adj2"/>
                </a:avLst>
              </a:prstGeom>
              <a:solidFill>
                <a:schemeClr val="accent2"/>
              </a:soli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38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364" name="Google Shape;364;p29"/>
              <p:cNvSpPr/>
              <p:nvPr/>
            </p:nvSpPr>
            <p:spPr>
              <a:xfrm>
                <a:off x="3133136" y="1311544"/>
                <a:ext cx="610188" cy="300973"/>
              </a:xfrm>
              <a:prstGeom prst="rect">
                <a:avLst/>
              </a:prstGeom>
            </p:spPr>
            <p:txBody>
              <a:bodyPr>
                <a:prstTxWarp prst="textPlain"/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C0C0C"/>
                    </a:solidFill>
                    <a:latin typeface="Georgia"/>
                  </a:rPr>
                  <a:t>86%</a:t>
                </a:r>
              </a:p>
            </p:txBody>
          </p:sp>
          <p:sp>
            <p:nvSpPr>
              <p:cNvPr id="365" name="Google Shape;365;p29"/>
              <p:cNvSpPr/>
              <p:nvPr/>
            </p:nvSpPr>
            <p:spPr>
              <a:xfrm>
                <a:off x="3133136" y="4293177"/>
                <a:ext cx="610188" cy="302449"/>
              </a:xfrm>
              <a:prstGeom prst="rect">
                <a:avLst/>
              </a:prstGeom>
            </p:spPr>
            <p:txBody>
              <a:bodyPr>
                <a:prstTxWarp prst="textPlain"/>
              </a:bodyPr>
              <a:lstStyle/>
              <a:p>
                <a:pPr lvl="0" algn="ctr"/>
                <a:r>
                  <a:rPr b="0" i="0">
                    <a:ln>
                      <a:noFill/>
                    </a:ln>
                    <a:solidFill>
                      <a:srgbClr val="0C0C0C"/>
                    </a:solidFill>
                    <a:latin typeface="Georgia"/>
                  </a:rPr>
                  <a:t>81%</a:t>
                </a:r>
              </a:p>
            </p:txBody>
          </p:sp>
          <p:sp>
            <p:nvSpPr>
              <p:cNvPr id="366" name="Google Shape;366;p29"/>
              <p:cNvSpPr/>
              <p:nvPr/>
            </p:nvSpPr>
            <p:spPr>
              <a:xfrm>
                <a:off x="2915267" y="4728248"/>
                <a:ext cx="1045927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83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cxnSp>
            <p:nvCxnSpPr>
              <p:cNvPr id="367" name="Google Shape;367;p29"/>
              <p:cNvCxnSpPr/>
              <p:nvPr/>
            </p:nvCxnSpPr>
            <p:spPr>
              <a:xfrm rot="10800000">
                <a:off x="2915267" y="4704924"/>
                <a:ext cx="1045927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</p:cxnSp>
        </p:grpSp>
      </p:grpSp>
      <p:sp>
        <p:nvSpPr>
          <p:cNvPr id="368" name="Google Shape;368;p29"/>
          <p:cNvSpPr/>
          <p:nvPr/>
        </p:nvSpPr>
        <p:spPr>
          <a:xfrm>
            <a:off x="914400" y="4539256"/>
            <a:ext cx="10322351" cy="1774896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65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69" name="Google Shape;369;p29"/>
          <p:cNvSpPr txBox="1"/>
          <p:nvPr/>
        </p:nvSpPr>
        <p:spPr>
          <a:xfrm>
            <a:off x="1967511" y="4855268"/>
            <a:ext cx="8433229" cy="12080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22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14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1314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70" name="Google Shape;370;p29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30"/>
          <p:cNvSpPr/>
          <p:nvPr/>
        </p:nvSpPr>
        <p:spPr>
          <a:xfrm flipH="1" rot="5400000">
            <a:off x="2078171" y="3200524"/>
            <a:ext cx="2999590" cy="1721031"/>
          </a:xfrm>
          <a:custGeom>
            <a:rect b="b" l="l" r="r" t="t"/>
            <a:pathLst>
              <a:path extrusionOk="0" h="535" w="933">
                <a:moveTo>
                  <a:pt x="0" y="507"/>
                </a:moveTo>
                <a:cubicBezTo>
                  <a:pt x="467" y="535"/>
                  <a:pt x="467" y="535"/>
                  <a:pt x="467" y="535"/>
                </a:cubicBezTo>
                <a:cubicBezTo>
                  <a:pt x="933" y="494"/>
                  <a:pt x="933" y="494"/>
                  <a:pt x="933" y="494"/>
                </a:cubicBezTo>
                <a:cubicBezTo>
                  <a:pt x="928" y="430"/>
                  <a:pt x="909" y="365"/>
                  <a:pt x="875" y="305"/>
                </a:cubicBezTo>
                <a:cubicBezTo>
                  <a:pt x="748" y="80"/>
                  <a:pt x="462" y="0"/>
                  <a:pt x="237" y="127"/>
                </a:cubicBezTo>
                <a:cubicBezTo>
                  <a:pt x="94" y="208"/>
                  <a:pt x="9" y="353"/>
                  <a:pt x="0" y="5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77" name="Google Shape;377;p30"/>
          <p:cNvSpPr/>
          <p:nvPr/>
        </p:nvSpPr>
        <p:spPr>
          <a:xfrm flipH="1" rot="5400000">
            <a:off x="2665874" y="2365797"/>
            <a:ext cx="1704744" cy="1691171"/>
          </a:xfrm>
          <a:custGeom>
            <a:rect b="b" l="l" r="r" t="t"/>
            <a:pathLst>
              <a:path extrusionOk="0" h="526" w="530">
                <a:moveTo>
                  <a:pt x="530" y="423"/>
                </a:moveTo>
                <a:cubicBezTo>
                  <a:pt x="516" y="353"/>
                  <a:pt x="486" y="284"/>
                  <a:pt x="441" y="222"/>
                </a:cubicBezTo>
                <a:cubicBezTo>
                  <a:pt x="336" y="75"/>
                  <a:pt x="168" y="0"/>
                  <a:pt x="0" y="7"/>
                </a:cubicBezTo>
                <a:cubicBezTo>
                  <a:pt x="20" y="526"/>
                  <a:pt x="20" y="526"/>
                  <a:pt x="20" y="526"/>
                </a:cubicBezTo>
                <a:lnTo>
                  <a:pt x="530" y="42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228600" rotWithShape="0" algn="t" dir="5400000" dist="38100">
              <a:srgbClr val="000000">
                <a:alpha val="49803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78" name="Google Shape;378;p30"/>
          <p:cNvSpPr/>
          <p:nvPr/>
        </p:nvSpPr>
        <p:spPr>
          <a:xfrm flipH="1" rot="5400000">
            <a:off x="1403603" y="1607077"/>
            <a:ext cx="1989773" cy="3013162"/>
          </a:xfrm>
          <a:custGeom>
            <a:rect b="b" l="l" r="r" t="t"/>
            <a:pathLst>
              <a:path extrusionOk="0" h="937" w="619">
                <a:moveTo>
                  <a:pt x="0" y="923"/>
                </a:moveTo>
                <a:cubicBezTo>
                  <a:pt x="270" y="937"/>
                  <a:pt x="518" y="755"/>
                  <a:pt x="579" y="483"/>
                </a:cubicBezTo>
                <a:cubicBezTo>
                  <a:pt x="619" y="306"/>
                  <a:pt x="570" y="129"/>
                  <a:pt x="463" y="0"/>
                </a:cubicBezTo>
                <a:cubicBezTo>
                  <a:pt x="29" y="360"/>
                  <a:pt x="29" y="360"/>
                  <a:pt x="29" y="360"/>
                </a:cubicBezTo>
                <a:lnTo>
                  <a:pt x="0" y="92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228600" rotWithShape="0" algn="tl" dir="2700000" dist="38100">
              <a:srgbClr val="000000">
                <a:alpha val="2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79" name="Google Shape;379;p30"/>
          <p:cNvSpPr txBox="1"/>
          <p:nvPr/>
        </p:nvSpPr>
        <p:spPr>
          <a:xfrm>
            <a:off x="4118097" y="1861882"/>
            <a:ext cx="180049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 sz="20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0" name="Google Shape;380;p30"/>
          <p:cNvSpPr txBox="1"/>
          <p:nvPr/>
        </p:nvSpPr>
        <p:spPr>
          <a:xfrm>
            <a:off x="4118805" y="2202764"/>
            <a:ext cx="187610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1" sz="8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1" name="Google Shape;381;p30"/>
          <p:cNvSpPr txBox="1"/>
          <p:nvPr/>
        </p:nvSpPr>
        <p:spPr>
          <a:xfrm>
            <a:off x="4658117" y="2827443"/>
            <a:ext cx="180049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 sz="20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2" name="Google Shape;382;p30"/>
          <p:cNvSpPr txBox="1"/>
          <p:nvPr/>
        </p:nvSpPr>
        <p:spPr>
          <a:xfrm>
            <a:off x="4658825" y="3168325"/>
            <a:ext cx="187610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1" sz="8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3" name="Google Shape;383;p30"/>
          <p:cNvSpPr txBox="1"/>
          <p:nvPr/>
        </p:nvSpPr>
        <p:spPr>
          <a:xfrm>
            <a:off x="4658117" y="3703886"/>
            <a:ext cx="180049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 sz="20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4" name="Google Shape;384;p30"/>
          <p:cNvSpPr txBox="1"/>
          <p:nvPr/>
        </p:nvSpPr>
        <p:spPr>
          <a:xfrm>
            <a:off x="4658825" y="4044768"/>
            <a:ext cx="187610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1" sz="8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5" name="Google Shape;385;p30"/>
          <p:cNvSpPr txBox="1"/>
          <p:nvPr/>
        </p:nvSpPr>
        <p:spPr>
          <a:xfrm>
            <a:off x="4658117" y="4582415"/>
            <a:ext cx="180049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 sz="20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6" name="Google Shape;386;p30"/>
          <p:cNvSpPr txBox="1"/>
          <p:nvPr/>
        </p:nvSpPr>
        <p:spPr>
          <a:xfrm>
            <a:off x="4658825" y="4923297"/>
            <a:ext cx="187610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1" sz="8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387" name="Google Shape;387;p30"/>
          <p:cNvCxnSpPr/>
          <p:nvPr/>
        </p:nvCxnSpPr>
        <p:spPr>
          <a:xfrm flipH="1" rot="10800000">
            <a:off x="3693413" y="2245054"/>
            <a:ext cx="497966" cy="31619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88" name="Google Shape;388;p30"/>
          <p:cNvCxnSpPr/>
          <p:nvPr/>
        </p:nvCxnSpPr>
        <p:spPr>
          <a:xfrm>
            <a:off x="4191379" y="2245054"/>
            <a:ext cx="1563973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med" w="med" type="oval"/>
          </a:ln>
        </p:spPr>
      </p:cxnSp>
      <p:cxnSp>
        <p:nvCxnSpPr>
          <p:cNvPr id="389" name="Google Shape;389;p30"/>
          <p:cNvCxnSpPr/>
          <p:nvPr/>
        </p:nvCxnSpPr>
        <p:spPr>
          <a:xfrm flipH="1" rot="10800000">
            <a:off x="4001337" y="3211382"/>
            <a:ext cx="701946" cy="256497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90" name="Google Shape;390;p30"/>
          <p:cNvCxnSpPr/>
          <p:nvPr/>
        </p:nvCxnSpPr>
        <p:spPr>
          <a:xfrm>
            <a:off x="4703283" y="3211382"/>
            <a:ext cx="1563973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med" w="med" type="oval"/>
          </a:ln>
        </p:spPr>
      </p:cxnSp>
      <p:cxnSp>
        <p:nvCxnSpPr>
          <p:cNvPr id="391" name="Google Shape;391;p30"/>
          <p:cNvCxnSpPr/>
          <p:nvPr/>
        </p:nvCxnSpPr>
        <p:spPr>
          <a:xfrm flipH="1" rot="10800000">
            <a:off x="4167827" y="4056676"/>
            <a:ext cx="497966" cy="31619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92" name="Google Shape;392;p30"/>
          <p:cNvCxnSpPr/>
          <p:nvPr/>
        </p:nvCxnSpPr>
        <p:spPr>
          <a:xfrm>
            <a:off x="4665793" y="4056676"/>
            <a:ext cx="1563973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med" w="med" type="oval"/>
          </a:ln>
        </p:spPr>
      </p:cxnSp>
      <p:sp>
        <p:nvSpPr>
          <p:cNvPr id="393" name="Google Shape;393;p30"/>
          <p:cNvSpPr txBox="1"/>
          <p:nvPr/>
        </p:nvSpPr>
        <p:spPr>
          <a:xfrm>
            <a:off x="3321202" y="4212130"/>
            <a:ext cx="71045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10%</a:t>
            </a:r>
            <a:endParaRPr/>
          </a:p>
        </p:txBody>
      </p:sp>
      <p:sp>
        <p:nvSpPr>
          <p:cNvPr id="394" name="Google Shape;394;p30"/>
          <p:cNvSpPr txBox="1"/>
          <p:nvPr/>
        </p:nvSpPr>
        <p:spPr>
          <a:xfrm>
            <a:off x="3328445" y="3415694"/>
            <a:ext cx="75052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20%</a:t>
            </a:r>
            <a:endParaRPr/>
          </a:p>
        </p:txBody>
      </p:sp>
      <p:sp>
        <p:nvSpPr>
          <p:cNvPr id="395" name="Google Shape;395;p30"/>
          <p:cNvSpPr txBox="1"/>
          <p:nvPr/>
        </p:nvSpPr>
        <p:spPr>
          <a:xfrm>
            <a:off x="2311729" y="2688162"/>
            <a:ext cx="93968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8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35%</a:t>
            </a:r>
            <a:endParaRPr/>
          </a:p>
        </p:txBody>
      </p:sp>
      <p:sp>
        <p:nvSpPr>
          <p:cNvPr id="396" name="Google Shape;396;p30"/>
          <p:cNvSpPr txBox="1"/>
          <p:nvPr/>
        </p:nvSpPr>
        <p:spPr>
          <a:xfrm>
            <a:off x="7498813" y="2587132"/>
            <a:ext cx="198483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 b="1" sz="2000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97" name="Google Shape;397;p30"/>
          <p:cNvSpPr txBox="1"/>
          <p:nvPr/>
        </p:nvSpPr>
        <p:spPr>
          <a:xfrm>
            <a:off x="7498813" y="3020105"/>
            <a:ext cx="162416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55%</a:t>
            </a:r>
            <a:endParaRPr/>
          </a:p>
        </p:txBody>
      </p:sp>
      <p:cxnSp>
        <p:nvCxnSpPr>
          <p:cNvPr id="398" name="Google Shape;398;p30"/>
          <p:cNvCxnSpPr/>
          <p:nvPr/>
        </p:nvCxnSpPr>
        <p:spPr>
          <a:xfrm flipH="1" rot="10800000">
            <a:off x="3872497" y="4955254"/>
            <a:ext cx="793296" cy="362172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99" name="Google Shape;399;p30"/>
          <p:cNvCxnSpPr/>
          <p:nvPr/>
        </p:nvCxnSpPr>
        <p:spPr>
          <a:xfrm>
            <a:off x="4665793" y="4955254"/>
            <a:ext cx="1563973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med" w="med" type="oval"/>
          </a:ln>
        </p:spPr>
      </p:cxnSp>
      <p:sp>
        <p:nvSpPr>
          <p:cNvPr id="400" name="Google Shape;400;p30"/>
          <p:cNvSpPr/>
          <p:nvPr/>
        </p:nvSpPr>
        <p:spPr>
          <a:xfrm flipH="1" rot="5400000">
            <a:off x="728013" y="2868668"/>
            <a:ext cx="3288690" cy="3154320"/>
          </a:xfrm>
          <a:custGeom>
            <a:rect b="b" l="l" r="r" t="t"/>
            <a:pathLst>
              <a:path extrusionOk="0" h="981" w="1023">
                <a:moveTo>
                  <a:pt x="1023" y="803"/>
                </a:moveTo>
                <a:cubicBezTo>
                  <a:pt x="641" y="371"/>
                  <a:pt x="641" y="371"/>
                  <a:pt x="641" y="371"/>
                </a:cubicBezTo>
                <a:cubicBezTo>
                  <a:pt x="199" y="0"/>
                  <a:pt x="199" y="0"/>
                  <a:pt x="199" y="0"/>
                </a:cubicBezTo>
                <a:cubicBezTo>
                  <a:pt x="148" y="61"/>
                  <a:pt x="108" y="134"/>
                  <a:pt x="86" y="216"/>
                </a:cubicBezTo>
                <a:cubicBezTo>
                  <a:pt x="0" y="523"/>
                  <a:pt x="179" y="841"/>
                  <a:pt x="486" y="927"/>
                </a:cubicBezTo>
                <a:cubicBezTo>
                  <a:pt x="682" y="981"/>
                  <a:pt x="882" y="928"/>
                  <a:pt x="1023" y="803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  <a:effectLst>
            <a:outerShdw blurRad="165100" rotWithShape="0" algn="l" dist="38100">
              <a:srgbClr val="000000">
                <a:alpha val="2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01" name="Google Shape;401;p30"/>
          <p:cNvSpPr txBox="1"/>
          <p:nvPr/>
        </p:nvSpPr>
        <p:spPr>
          <a:xfrm>
            <a:off x="1824542" y="4405568"/>
            <a:ext cx="127631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00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45%</a:t>
            </a:r>
            <a:endParaRPr/>
          </a:p>
        </p:txBody>
      </p:sp>
      <p:sp>
        <p:nvSpPr>
          <p:cNvPr id="402" name="Google Shape;402;p30"/>
          <p:cNvSpPr/>
          <p:nvPr/>
        </p:nvSpPr>
        <p:spPr>
          <a:xfrm>
            <a:off x="7498813" y="3943435"/>
            <a:ext cx="3773532" cy="135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eorgia"/>
              <a:buNone/>
            </a:pPr>
            <a:r>
              <a:t/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03" name="Google Shape;403;p30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" name="Google Shape;409;p31"/>
          <p:cNvGrpSpPr/>
          <p:nvPr/>
        </p:nvGrpSpPr>
        <p:grpSpPr>
          <a:xfrm>
            <a:off x="848667" y="2706284"/>
            <a:ext cx="1476015" cy="1286493"/>
            <a:chOff x="844497" y="2174688"/>
            <a:chExt cx="1107011" cy="964870"/>
          </a:xfrm>
        </p:grpSpPr>
        <p:sp>
          <p:nvSpPr>
            <p:cNvPr id="410" name="Google Shape;410;p31"/>
            <p:cNvSpPr txBox="1"/>
            <p:nvPr/>
          </p:nvSpPr>
          <p:spPr>
            <a:xfrm>
              <a:off x="844497" y="2885642"/>
              <a:ext cx="1061829" cy="2539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2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133">
                  <a:solidFill>
                    <a:srgbClr val="262626"/>
                  </a:solidFill>
                  <a:latin typeface="Georgia"/>
                  <a:ea typeface="Georgia"/>
                  <a:cs typeface="Georgia"/>
                  <a:sym typeface="Georgia"/>
                </a:rPr>
                <a:t>TITLE HERE</a:t>
              </a:r>
              <a:endParaRPr sz="2133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11" name="Google Shape;411;p31"/>
            <p:cNvSpPr txBox="1"/>
            <p:nvPr/>
          </p:nvSpPr>
          <p:spPr>
            <a:xfrm>
              <a:off x="887275" y="2174688"/>
              <a:ext cx="1064233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6600">
                  <a:solidFill>
                    <a:srgbClr val="3F3F3F"/>
                  </a:solidFill>
                  <a:latin typeface="Georgia"/>
                  <a:ea typeface="Georgia"/>
                  <a:cs typeface="Georgia"/>
                  <a:sym typeface="Georgia"/>
                </a:rPr>
                <a:t>95%</a:t>
              </a:r>
              <a:endParaRPr/>
            </a:p>
          </p:txBody>
        </p:sp>
      </p:grpSp>
      <p:grpSp>
        <p:nvGrpSpPr>
          <p:cNvPr id="412" name="Google Shape;412;p31"/>
          <p:cNvGrpSpPr/>
          <p:nvPr/>
        </p:nvGrpSpPr>
        <p:grpSpPr>
          <a:xfrm>
            <a:off x="2553245" y="1175316"/>
            <a:ext cx="5918682" cy="4735020"/>
            <a:chOff x="2838057" y="1250264"/>
            <a:chExt cx="5918683" cy="4735020"/>
          </a:xfrm>
        </p:grpSpPr>
        <p:sp>
          <p:nvSpPr>
            <p:cNvPr id="413" name="Google Shape;413;p31"/>
            <p:cNvSpPr/>
            <p:nvPr/>
          </p:nvSpPr>
          <p:spPr>
            <a:xfrm>
              <a:off x="6349088" y="4836487"/>
              <a:ext cx="1819791" cy="114879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14" name="Google Shape;414;p31"/>
            <p:cNvSpPr/>
            <p:nvPr/>
          </p:nvSpPr>
          <p:spPr>
            <a:xfrm>
              <a:off x="3868940" y="3816551"/>
              <a:ext cx="1380701" cy="17273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15" name="Google Shape;415;p31"/>
            <p:cNvSpPr/>
            <p:nvPr/>
          </p:nvSpPr>
          <p:spPr>
            <a:xfrm>
              <a:off x="5249642" y="3816551"/>
              <a:ext cx="1099447" cy="2168733"/>
            </a:xfrm>
            <a:custGeom>
              <a:rect b="b" l="l" r="r" t="t"/>
              <a:pathLst>
                <a:path extrusionOk="0" h="791" w="401">
                  <a:moveTo>
                    <a:pt x="401" y="791"/>
                  </a:moveTo>
                  <a:lnTo>
                    <a:pt x="0" y="63"/>
                  </a:lnTo>
                  <a:lnTo>
                    <a:pt x="0" y="0"/>
                  </a:lnTo>
                  <a:lnTo>
                    <a:pt x="401" y="372"/>
                  </a:lnTo>
                  <a:lnTo>
                    <a:pt x="401" y="791"/>
                  </a:lnTo>
                  <a:close/>
                </a:path>
              </a:pathLst>
            </a:custGeom>
            <a:solidFill>
              <a:srgbClr val="C9C9C9">
                <a:alpha val="819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16" name="Google Shape;416;p31"/>
            <p:cNvSpPr/>
            <p:nvPr/>
          </p:nvSpPr>
          <p:spPr>
            <a:xfrm flipH="1">
              <a:off x="7607942" y="4836486"/>
              <a:ext cx="1148797" cy="114879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17" name="Google Shape;417;p31"/>
            <p:cNvSpPr/>
            <p:nvPr/>
          </p:nvSpPr>
          <p:spPr>
            <a:xfrm flipH="1">
              <a:off x="7733289" y="4964175"/>
              <a:ext cx="898105" cy="89810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18" name="Google Shape;418;p31"/>
            <p:cNvSpPr/>
            <p:nvPr/>
          </p:nvSpPr>
          <p:spPr>
            <a:xfrm>
              <a:off x="6349088" y="3643820"/>
              <a:ext cx="1819791" cy="11487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19" name="Google Shape;419;p31"/>
            <p:cNvSpPr/>
            <p:nvPr/>
          </p:nvSpPr>
          <p:spPr>
            <a:xfrm>
              <a:off x="3868940" y="3624629"/>
              <a:ext cx="1380701" cy="17821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20" name="Google Shape;420;p31"/>
            <p:cNvSpPr/>
            <p:nvPr/>
          </p:nvSpPr>
          <p:spPr>
            <a:xfrm>
              <a:off x="5249642" y="3624629"/>
              <a:ext cx="1099447" cy="1167990"/>
            </a:xfrm>
            <a:custGeom>
              <a:rect b="b" l="l" r="r" t="t"/>
              <a:pathLst>
                <a:path extrusionOk="0" h="426" w="401">
                  <a:moveTo>
                    <a:pt x="401" y="426"/>
                  </a:moveTo>
                  <a:lnTo>
                    <a:pt x="0" y="65"/>
                  </a:lnTo>
                  <a:lnTo>
                    <a:pt x="0" y="0"/>
                  </a:lnTo>
                  <a:lnTo>
                    <a:pt x="401" y="7"/>
                  </a:lnTo>
                  <a:lnTo>
                    <a:pt x="401" y="426"/>
                  </a:lnTo>
                  <a:close/>
                </a:path>
              </a:pathLst>
            </a:custGeom>
            <a:solidFill>
              <a:srgbClr val="C9C9C9">
                <a:alpha val="819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21" name="Google Shape;421;p31"/>
            <p:cNvSpPr/>
            <p:nvPr/>
          </p:nvSpPr>
          <p:spPr>
            <a:xfrm flipH="1">
              <a:off x="7607942" y="3644301"/>
              <a:ext cx="1148797" cy="11487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22" name="Google Shape;422;p31"/>
            <p:cNvSpPr/>
            <p:nvPr/>
          </p:nvSpPr>
          <p:spPr>
            <a:xfrm flipH="1">
              <a:off x="7733289" y="3766345"/>
              <a:ext cx="898105" cy="89810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23" name="Google Shape;423;p31"/>
            <p:cNvSpPr/>
            <p:nvPr/>
          </p:nvSpPr>
          <p:spPr>
            <a:xfrm>
              <a:off x="6349088" y="2448413"/>
              <a:ext cx="1819791" cy="11460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24" name="Google Shape;424;p31"/>
            <p:cNvSpPr/>
            <p:nvPr/>
          </p:nvSpPr>
          <p:spPr>
            <a:xfrm>
              <a:off x="3868940" y="3438190"/>
              <a:ext cx="1380701" cy="172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25" name="Google Shape;425;p31"/>
            <p:cNvSpPr/>
            <p:nvPr/>
          </p:nvSpPr>
          <p:spPr>
            <a:xfrm>
              <a:off x="5249642" y="2448413"/>
              <a:ext cx="1099447" cy="1162506"/>
            </a:xfrm>
            <a:custGeom>
              <a:rect b="b" l="l" r="r" t="t"/>
              <a:pathLst>
                <a:path extrusionOk="0" h="424" w="401">
                  <a:moveTo>
                    <a:pt x="0" y="361"/>
                  </a:moveTo>
                  <a:lnTo>
                    <a:pt x="401" y="0"/>
                  </a:lnTo>
                  <a:lnTo>
                    <a:pt x="401" y="418"/>
                  </a:lnTo>
                  <a:lnTo>
                    <a:pt x="0" y="424"/>
                  </a:lnTo>
                  <a:lnTo>
                    <a:pt x="0" y="361"/>
                  </a:lnTo>
                  <a:close/>
                </a:path>
              </a:pathLst>
            </a:custGeom>
            <a:solidFill>
              <a:srgbClr val="8B8B8B">
                <a:alpha val="819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26" name="Google Shape;426;p31"/>
            <p:cNvSpPr/>
            <p:nvPr/>
          </p:nvSpPr>
          <p:spPr>
            <a:xfrm flipH="1">
              <a:off x="7607942" y="2451998"/>
              <a:ext cx="1148797" cy="114879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27" name="Google Shape;427;p31"/>
            <p:cNvSpPr/>
            <p:nvPr/>
          </p:nvSpPr>
          <p:spPr>
            <a:xfrm flipH="1">
              <a:off x="7733289" y="2570221"/>
              <a:ext cx="898105" cy="89810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28" name="Google Shape;428;p31"/>
            <p:cNvSpPr/>
            <p:nvPr/>
          </p:nvSpPr>
          <p:spPr>
            <a:xfrm>
              <a:off x="6349088" y="1250264"/>
              <a:ext cx="1819791" cy="114879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29" name="Google Shape;429;p31"/>
            <p:cNvSpPr/>
            <p:nvPr/>
          </p:nvSpPr>
          <p:spPr>
            <a:xfrm>
              <a:off x="3868940" y="3251748"/>
              <a:ext cx="1380701" cy="17273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30" name="Google Shape;430;p31"/>
            <p:cNvSpPr/>
            <p:nvPr/>
          </p:nvSpPr>
          <p:spPr>
            <a:xfrm>
              <a:off x="5249642" y="1250264"/>
              <a:ext cx="1099447" cy="2174215"/>
            </a:xfrm>
            <a:custGeom>
              <a:rect b="b" l="l" r="r" t="t"/>
              <a:pathLst>
                <a:path extrusionOk="0" h="793" w="401">
                  <a:moveTo>
                    <a:pt x="0" y="730"/>
                  </a:moveTo>
                  <a:lnTo>
                    <a:pt x="401" y="0"/>
                  </a:lnTo>
                  <a:lnTo>
                    <a:pt x="401" y="419"/>
                  </a:lnTo>
                  <a:lnTo>
                    <a:pt x="0" y="793"/>
                  </a:lnTo>
                  <a:lnTo>
                    <a:pt x="0" y="730"/>
                  </a:lnTo>
                  <a:close/>
                </a:path>
              </a:pathLst>
            </a:custGeom>
            <a:solidFill>
              <a:srgbClr val="B2B2B2">
                <a:alpha val="819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31" name="Google Shape;431;p31"/>
            <p:cNvSpPr/>
            <p:nvPr/>
          </p:nvSpPr>
          <p:spPr>
            <a:xfrm flipH="1">
              <a:off x="7607942" y="1250264"/>
              <a:ext cx="1148797" cy="114879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32" name="Google Shape;432;p31"/>
            <p:cNvSpPr/>
            <p:nvPr/>
          </p:nvSpPr>
          <p:spPr>
            <a:xfrm flipH="1">
              <a:off x="7733289" y="1372390"/>
              <a:ext cx="898105" cy="89810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33" name="Google Shape;433;p31"/>
            <p:cNvSpPr txBox="1"/>
            <p:nvPr/>
          </p:nvSpPr>
          <p:spPr>
            <a:xfrm flipH="1">
              <a:off x="6479712" y="1592796"/>
              <a:ext cx="1460604" cy="5582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TITLE HERE</a:t>
              </a:r>
              <a:endParaRPr b="1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34" name="Google Shape;434;p31"/>
            <p:cNvSpPr txBox="1"/>
            <p:nvPr/>
          </p:nvSpPr>
          <p:spPr>
            <a:xfrm flipH="1">
              <a:off x="6479712" y="2772593"/>
              <a:ext cx="1440183" cy="5582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TITLE HERE</a:t>
              </a:r>
              <a:endParaRPr b="1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35" name="Google Shape;435;p31"/>
            <p:cNvSpPr txBox="1"/>
            <p:nvPr/>
          </p:nvSpPr>
          <p:spPr>
            <a:xfrm flipH="1">
              <a:off x="6479712" y="3963864"/>
              <a:ext cx="1460604" cy="5582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TITLE HERE</a:t>
              </a:r>
              <a:endParaRPr b="1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36" name="Google Shape;436;p31"/>
            <p:cNvSpPr txBox="1"/>
            <p:nvPr/>
          </p:nvSpPr>
          <p:spPr>
            <a:xfrm flipH="1">
              <a:off x="6479710" y="5143662"/>
              <a:ext cx="1600190" cy="5582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TITLE HERE</a:t>
              </a:r>
              <a:endParaRPr b="1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37" name="Google Shape;437;p31"/>
            <p:cNvSpPr/>
            <p:nvPr/>
          </p:nvSpPr>
          <p:spPr>
            <a:xfrm flipH="1" rot="5400000">
              <a:off x="2528593" y="3054971"/>
              <a:ext cx="1755662" cy="1136735"/>
            </a:xfrm>
            <a:custGeom>
              <a:rect b="b" l="l" r="r" t="t"/>
              <a:pathLst>
                <a:path extrusionOk="0" h="261" w="520">
                  <a:moveTo>
                    <a:pt x="260" y="261"/>
                  </a:moveTo>
                  <a:lnTo>
                    <a:pt x="0" y="0"/>
                  </a:lnTo>
                  <a:lnTo>
                    <a:pt x="520" y="0"/>
                  </a:lnTo>
                  <a:lnTo>
                    <a:pt x="260" y="26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38" name="Google Shape;438;p31"/>
            <p:cNvSpPr/>
            <p:nvPr/>
          </p:nvSpPr>
          <p:spPr>
            <a:xfrm>
              <a:off x="7919897" y="2729947"/>
              <a:ext cx="542861" cy="566721"/>
            </a:xfrm>
            <a:custGeom>
              <a:rect b="b" l="l" r="r" t="t"/>
              <a:pathLst>
                <a:path extrusionOk="0" h="77" w="77">
                  <a:moveTo>
                    <a:pt x="5" y="30"/>
                  </a:moveTo>
                  <a:cubicBezTo>
                    <a:pt x="4" y="30"/>
                    <a:pt x="4" y="30"/>
                    <a:pt x="3" y="30"/>
                  </a:cubicBezTo>
                  <a:cubicBezTo>
                    <a:pt x="7" y="17"/>
                    <a:pt x="17" y="7"/>
                    <a:pt x="30" y="4"/>
                  </a:cubicBezTo>
                  <a:cubicBezTo>
                    <a:pt x="30" y="4"/>
                    <a:pt x="30" y="4"/>
                    <a:pt x="30" y="5"/>
                  </a:cubicBezTo>
                  <a:cubicBezTo>
                    <a:pt x="30" y="5"/>
                    <a:pt x="30" y="6"/>
                    <a:pt x="30" y="7"/>
                  </a:cubicBezTo>
                  <a:cubicBezTo>
                    <a:pt x="19" y="10"/>
                    <a:pt x="9" y="19"/>
                    <a:pt x="7" y="31"/>
                  </a:cubicBezTo>
                  <a:cubicBezTo>
                    <a:pt x="6" y="30"/>
                    <a:pt x="5" y="30"/>
                    <a:pt x="5" y="30"/>
                  </a:cubicBezTo>
                  <a:close/>
                  <a:moveTo>
                    <a:pt x="71" y="31"/>
                  </a:moveTo>
                  <a:cubicBezTo>
                    <a:pt x="71" y="30"/>
                    <a:pt x="72" y="30"/>
                    <a:pt x="72" y="30"/>
                  </a:cubicBezTo>
                  <a:cubicBezTo>
                    <a:pt x="73" y="30"/>
                    <a:pt x="73" y="30"/>
                    <a:pt x="74" y="30"/>
                  </a:cubicBezTo>
                  <a:cubicBezTo>
                    <a:pt x="70" y="17"/>
                    <a:pt x="60" y="7"/>
                    <a:pt x="47" y="4"/>
                  </a:cubicBezTo>
                  <a:cubicBezTo>
                    <a:pt x="47" y="4"/>
                    <a:pt x="47" y="4"/>
                    <a:pt x="47" y="5"/>
                  </a:cubicBezTo>
                  <a:cubicBezTo>
                    <a:pt x="47" y="5"/>
                    <a:pt x="47" y="6"/>
                    <a:pt x="47" y="7"/>
                  </a:cubicBezTo>
                  <a:cubicBezTo>
                    <a:pt x="58" y="10"/>
                    <a:pt x="68" y="19"/>
                    <a:pt x="71" y="31"/>
                  </a:cubicBezTo>
                  <a:close/>
                  <a:moveTo>
                    <a:pt x="77" y="39"/>
                  </a:moveTo>
                  <a:cubicBezTo>
                    <a:pt x="77" y="41"/>
                    <a:pt x="75" y="43"/>
                    <a:pt x="72" y="43"/>
                  </a:cubicBezTo>
                  <a:cubicBezTo>
                    <a:pt x="70" y="43"/>
                    <a:pt x="68" y="42"/>
                    <a:pt x="68" y="40"/>
                  </a:cubicBezTo>
                  <a:cubicBezTo>
                    <a:pt x="61" y="40"/>
                    <a:pt x="61" y="40"/>
                    <a:pt x="61" y="40"/>
                  </a:cubicBezTo>
                  <a:cubicBezTo>
                    <a:pt x="61" y="55"/>
                    <a:pt x="61" y="55"/>
                    <a:pt x="61" y="55"/>
                  </a:cubicBezTo>
                  <a:cubicBezTo>
                    <a:pt x="61" y="58"/>
                    <a:pt x="58" y="61"/>
                    <a:pt x="55" y="61"/>
                  </a:cubicBezTo>
                  <a:cubicBezTo>
                    <a:pt x="40" y="61"/>
                    <a:pt x="40" y="61"/>
                    <a:pt x="40" y="61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2" y="68"/>
                    <a:pt x="43" y="70"/>
                    <a:pt x="43" y="73"/>
                  </a:cubicBezTo>
                  <a:cubicBezTo>
                    <a:pt x="43" y="75"/>
                    <a:pt x="41" y="77"/>
                    <a:pt x="39" y="77"/>
                  </a:cubicBezTo>
                  <a:cubicBezTo>
                    <a:pt x="36" y="77"/>
                    <a:pt x="34" y="75"/>
                    <a:pt x="34" y="73"/>
                  </a:cubicBezTo>
                  <a:cubicBezTo>
                    <a:pt x="34" y="70"/>
                    <a:pt x="35" y="68"/>
                    <a:pt x="38" y="68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22" y="61"/>
                    <a:pt x="22" y="61"/>
                    <a:pt x="22" y="61"/>
                  </a:cubicBezTo>
                  <a:cubicBezTo>
                    <a:pt x="19" y="61"/>
                    <a:pt x="16" y="58"/>
                    <a:pt x="16" y="55"/>
                  </a:cubicBezTo>
                  <a:cubicBezTo>
                    <a:pt x="16" y="40"/>
                    <a:pt x="16" y="40"/>
                    <a:pt x="16" y="40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9" y="42"/>
                    <a:pt x="7" y="43"/>
                    <a:pt x="5" y="43"/>
                  </a:cubicBezTo>
                  <a:cubicBezTo>
                    <a:pt x="2" y="43"/>
                    <a:pt x="0" y="41"/>
                    <a:pt x="0" y="39"/>
                  </a:cubicBezTo>
                  <a:cubicBezTo>
                    <a:pt x="0" y="36"/>
                    <a:pt x="2" y="34"/>
                    <a:pt x="5" y="34"/>
                  </a:cubicBezTo>
                  <a:cubicBezTo>
                    <a:pt x="7" y="34"/>
                    <a:pt x="9" y="36"/>
                    <a:pt x="9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19"/>
                    <a:pt x="19" y="16"/>
                    <a:pt x="22" y="16"/>
                  </a:cubicBezTo>
                  <a:cubicBezTo>
                    <a:pt x="38" y="16"/>
                    <a:pt x="38" y="16"/>
                    <a:pt x="38" y="16"/>
                  </a:cubicBezTo>
                  <a:cubicBezTo>
                    <a:pt x="38" y="9"/>
                    <a:pt x="38" y="9"/>
                    <a:pt x="38" y="9"/>
                  </a:cubicBezTo>
                  <a:cubicBezTo>
                    <a:pt x="35" y="9"/>
                    <a:pt x="34" y="7"/>
                    <a:pt x="34" y="5"/>
                  </a:cubicBezTo>
                  <a:cubicBezTo>
                    <a:pt x="34" y="2"/>
                    <a:pt x="36" y="0"/>
                    <a:pt x="39" y="0"/>
                  </a:cubicBezTo>
                  <a:cubicBezTo>
                    <a:pt x="41" y="0"/>
                    <a:pt x="43" y="2"/>
                    <a:pt x="43" y="5"/>
                  </a:cubicBezTo>
                  <a:cubicBezTo>
                    <a:pt x="43" y="7"/>
                    <a:pt x="42" y="9"/>
                    <a:pt x="40" y="9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55" y="16"/>
                    <a:pt x="55" y="16"/>
                    <a:pt x="55" y="16"/>
                  </a:cubicBezTo>
                  <a:cubicBezTo>
                    <a:pt x="58" y="16"/>
                    <a:pt x="61" y="19"/>
                    <a:pt x="61" y="22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8" y="38"/>
                    <a:pt x="68" y="38"/>
                    <a:pt x="68" y="38"/>
                  </a:cubicBezTo>
                  <a:cubicBezTo>
                    <a:pt x="68" y="36"/>
                    <a:pt x="70" y="34"/>
                    <a:pt x="72" y="34"/>
                  </a:cubicBezTo>
                  <a:cubicBezTo>
                    <a:pt x="75" y="34"/>
                    <a:pt x="77" y="36"/>
                    <a:pt x="77" y="39"/>
                  </a:cubicBezTo>
                  <a:close/>
                  <a:moveTo>
                    <a:pt x="39" y="8"/>
                  </a:moveTo>
                  <a:cubicBezTo>
                    <a:pt x="40" y="8"/>
                    <a:pt x="41" y="6"/>
                    <a:pt x="41" y="5"/>
                  </a:cubicBezTo>
                  <a:cubicBezTo>
                    <a:pt x="41" y="3"/>
                    <a:pt x="40" y="2"/>
                    <a:pt x="39" y="2"/>
                  </a:cubicBezTo>
                  <a:cubicBezTo>
                    <a:pt x="37" y="2"/>
                    <a:pt x="36" y="3"/>
                    <a:pt x="36" y="5"/>
                  </a:cubicBezTo>
                  <a:cubicBezTo>
                    <a:pt x="36" y="6"/>
                    <a:pt x="37" y="8"/>
                    <a:pt x="39" y="8"/>
                  </a:cubicBezTo>
                  <a:close/>
                  <a:moveTo>
                    <a:pt x="7" y="39"/>
                  </a:moveTo>
                  <a:cubicBezTo>
                    <a:pt x="7" y="37"/>
                    <a:pt x="6" y="36"/>
                    <a:pt x="5" y="36"/>
                  </a:cubicBezTo>
                  <a:cubicBezTo>
                    <a:pt x="3" y="36"/>
                    <a:pt x="2" y="37"/>
                    <a:pt x="2" y="39"/>
                  </a:cubicBezTo>
                  <a:cubicBezTo>
                    <a:pt x="2" y="40"/>
                    <a:pt x="3" y="41"/>
                    <a:pt x="5" y="41"/>
                  </a:cubicBezTo>
                  <a:cubicBezTo>
                    <a:pt x="6" y="41"/>
                    <a:pt x="7" y="40"/>
                    <a:pt x="7" y="39"/>
                  </a:cubicBezTo>
                  <a:close/>
                  <a:moveTo>
                    <a:pt x="39" y="70"/>
                  </a:moveTo>
                  <a:cubicBezTo>
                    <a:pt x="37" y="70"/>
                    <a:pt x="36" y="71"/>
                    <a:pt x="36" y="73"/>
                  </a:cubicBezTo>
                  <a:cubicBezTo>
                    <a:pt x="36" y="74"/>
                    <a:pt x="37" y="75"/>
                    <a:pt x="39" y="75"/>
                  </a:cubicBezTo>
                  <a:cubicBezTo>
                    <a:pt x="40" y="75"/>
                    <a:pt x="41" y="74"/>
                    <a:pt x="41" y="73"/>
                  </a:cubicBezTo>
                  <a:cubicBezTo>
                    <a:pt x="41" y="71"/>
                    <a:pt x="40" y="70"/>
                    <a:pt x="39" y="70"/>
                  </a:cubicBezTo>
                  <a:close/>
                  <a:moveTo>
                    <a:pt x="55" y="54"/>
                  </a:moveTo>
                  <a:cubicBezTo>
                    <a:pt x="55" y="54"/>
                    <a:pt x="54" y="49"/>
                    <a:pt x="52" y="47"/>
                  </a:cubicBezTo>
                  <a:cubicBezTo>
                    <a:pt x="51" y="45"/>
                    <a:pt x="44" y="44"/>
                    <a:pt x="43" y="43"/>
                  </a:cubicBezTo>
                  <a:cubicBezTo>
                    <a:pt x="42" y="42"/>
                    <a:pt x="42" y="40"/>
                    <a:pt x="42" y="39"/>
                  </a:cubicBezTo>
                  <a:cubicBezTo>
                    <a:pt x="43" y="38"/>
                    <a:pt x="44" y="37"/>
                    <a:pt x="44" y="35"/>
                  </a:cubicBezTo>
                  <a:cubicBezTo>
                    <a:pt x="45" y="35"/>
                    <a:pt x="45" y="34"/>
                    <a:pt x="46" y="33"/>
                  </a:cubicBezTo>
                  <a:cubicBezTo>
                    <a:pt x="46" y="32"/>
                    <a:pt x="45" y="32"/>
                    <a:pt x="45" y="31"/>
                  </a:cubicBezTo>
                  <a:cubicBezTo>
                    <a:pt x="45" y="31"/>
                    <a:pt x="45" y="31"/>
                    <a:pt x="45" y="30"/>
                  </a:cubicBezTo>
                  <a:cubicBezTo>
                    <a:pt x="45" y="26"/>
                    <a:pt x="42" y="23"/>
                    <a:pt x="39" y="23"/>
                  </a:cubicBezTo>
                  <a:cubicBezTo>
                    <a:pt x="35" y="23"/>
                    <a:pt x="32" y="26"/>
                    <a:pt x="3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32" y="32"/>
                    <a:pt x="31" y="32"/>
                    <a:pt x="31" y="33"/>
                  </a:cubicBezTo>
                  <a:cubicBezTo>
                    <a:pt x="32" y="34"/>
                    <a:pt x="32" y="35"/>
                    <a:pt x="33" y="35"/>
                  </a:cubicBezTo>
                  <a:cubicBezTo>
                    <a:pt x="33" y="37"/>
                    <a:pt x="34" y="38"/>
                    <a:pt x="35" y="39"/>
                  </a:cubicBezTo>
                  <a:cubicBezTo>
                    <a:pt x="35" y="40"/>
                    <a:pt x="35" y="42"/>
                    <a:pt x="34" y="43"/>
                  </a:cubicBezTo>
                  <a:cubicBezTo>
                    <a:pt x="34" y="44"/>
                    <a:pt x="26" y="45"/>
                    <a:pt x="25" y="47"/>
                  </a:cubicBezTo>
                  <a:cubicBezTo>
                    <a:pt x="24" y="49"/>
                    <a:pt x="22" y="54"/>
                    <a:pt x="22" y="54"/>
                  </a:cubicBezTo>
                  <a:lnTo>
                    <a:pt x="55" y="54"/>
                  </a:lnTo>
                  <a:close/>
                  <a:moveTo>
                    <a:pt x="75" y="39"/>
                  </a:moveTo>
                  <a:cubicBezTo>
                    <a:pt x="75" y="37"/>
                    <a:pt x="74" y="36"/>
                    <a:pt x="72" y="36"/>
                  </a:cubicBezTo>
                  <a:cubicBezTo>
                    <a:pt x="71" y="36"/>
                    <a:pt x="70" y="37"/>
                    <a:pt x="70" y="39"/>
                  </a:cubicBezTo>
                  <a:cubicBezTo>
                    <a:pt x="70" y="40"/>
                    <a:pt x="71" y="41"/>
                    <a:pt x="72" y="41"/>
                  </a:cubicBezTo>
                  <a:cubicBezTo>
                    <a:pt x="74" y="41"/>
                    <a:pt x="75" y="40"/>
                    <a:pt x="75" y="39"/>
                  </a:cubicBezTo>
                  <a:close/>
                  <a:moveTo>
                    <a:pt x="71" y="47"/>
                  </a:moveTo>
                  <a:cubicBezTo>
                    <a:pt x="68" y="58"/>
                    <a:pt x="58" y="68"/>
                    <a:pt x="47" y="71"/>
                  </a:cubicBezTo>
                  <a:cubicBezTo>
                    <a:pt x="47" y="71"/>
                    <a:pt x="47" y="72"/>
                    <a:pt x="47" y="73"/>
                  </a:cubicBezTo>
                  <a:cubicBezTo>
                    <a:pt x="47" y="73"/>
                    <a:pt x="47" y="73"/>
                    <a:pt x="47" y="74"/>
                  </a:cubicBezTo>
                  <a:cubicBezTo>
                    <a:pt x="60" y="71"/>
                    <a:pt x="70" y="60"/>
                    <a:pt x="74" y="47"/>
                  </a:cubicBezTo>
                  <a:cubicBezTo>
                    <a:pt x="73" y="47"/>
                    <a:pt x="73" y="47"/>
                    <a:pt x="72" y="47"/>
                  </a:cubicBezTo>
                  <a:cubicBezTo>
                    <a:pt x="72" y="47"/>
                    <a:pt x="71" y="47"/>
                    <a:pt x="71" y="47"/>
                  </a:cubicBezTo>
                  <a:close/>
                  <a:moveTo>
                    <a:pt x="7" y="47"/>
                  </a:moveTo>
                  <a:cubicBezTo>
                    <a:pt x="6" y="47"/>
                    <a:pt x="5" y="47"/>
                    <a:pt x="5" y="47"/>
                  </a:cubicBezTo>
                  <a:cubicBezTo>
                    <a:pt x="4" y="47"/>
                    <a:pt x="4" y="47"/>
                    <a:pt x="3" y="47"/>
                  </a:cubicBezTo>
                  <a:cubicBezTo>
                    <a:pt x="7" y="60"/>
                    <a:pt x="17" y="71"/>
                    <a:pt x="30" y="74"/>
                  </a:cubicBezTo>
                  <a:cubicBezTo>
                    <a:pt x="30" y="73"/>
                    <a:pt x="30" y="73"/>
                    <a:pt x="30" y="73"/>
                  </a:cubicBezTo>
                  <a:cubicBezTo>
                    <a:pt x="30" y="72"/>
                    <a:pt x="30" y="71"/>
                    <a:pt x="30" y="71"/>
                  </a:cubicBezTo>
                  <a:cubicBezTo>
                    <a:pt x="19" y="68"/>
                    <a:pt x="9" y="58"/>
                    <a:pt x="7" y="4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39" name="Google Shape;439;p31"/>
            <p:cNvSpPr/>
            <p:nvPr/>
          </p:nvSpPr>
          <p:spPr>
            <a:xfrm>
              <a:off x="7950031" y="5180796"/>
              <a:ext cx="498634" cy="495178"/>
            </a:xfrm>
            <a:custGeom>
              <a:rect b="b" l="l" r="r" t="t"/>
              <a:pathLst>
                <a:path extrusionOk="0" h="120" w="120">
                  <a:moveTo>
                    <a:pt x="60" y="0"/>
                  </a:moveTo>
                  <a:cubicBezTo>
                    <a:pt x="27" y="0"/>
                    <a:pt x="0" y="27"/>
                    <a:pt x="0" y="60"/>
                  </a:cubicBezTo>
                  <a:cubicBezTo>
                    <a:pt x="0" y="93"/>
                    <a:pt x="27" y="120"/>
                    <a:pt x="60" y="120"/>
                  </a:cubicBezTo>
                  <a:cubicBezTo>
                    <a:pt x="93" y="120"/>
                    <a:pt x="120" y="93"/>
                    <a:pt x="120" y="60"/>
                  </a:cubicBezTo>
                  <a:cubicBezTo>
                    <a:pt x="120" y="27"/>
                    <a:pt x="93" y="0"/>
                    <a:pt x="60" y="0"/>
                  </a:cubicBezTo>
                  <a:close/>
                  <a:moveTo>
                    <a:pt x="83" y="24"/>
                  </a:moveTo>
                  <a:cubicBezTo>
                    <a:pt x="87" y="21"/>
                    <a:pt x="87" y="21"/>
                    <a:pt x="87" y="21"/>
                  </a:cubicBezTo>
                  <a:cubicBezTo>
                    <a:pt x="87" y="21"/>
                    <a:pt x="85" y="17"/>
                    <a:pt x="86" y="14"/>
                  </a:cubicBezTo>
                  <a:cubicBezTo>
                    <a:pt x="87" y="14"/>
                    <a:pt x="91" y="16"/>
                    <a:pt x="94" y="20"/>
                  </a:cubicBezTo>
                  <a:cubicBezTo>
                    <a:pt x="92" y="29"/>
                    <a:pt x="86" y="28"/>
                    <a:pt x="86" y="28"/>
                  </a:cubicBezTo>
                  <a:cubicBezTo>
                    <a:pt x="86" y="28"/>
                    <a:pt x="82" y="28"/>
                    <a:pt x="83" y="24"/>
                  </a:cubicBezTo>
                  <a:close/>
                  <a:moveTo>
                    <a:pt x="47" y="77"/>
                  </a:moveTo>
                  <a:cubicBezTo>
                    <a:pt x="46" y="78"/>
                    <a:pt x="45" y="81"/>
                    <a:pt x="44" y="84"/>
                  </a:cubicBezTo>
                  <a:cubicBezTo>
                    <a:pt x="43" y="86"/>
                    <a:pt x="42" y="87"/>
                    <a:pt x="41" y="88"/>
                  </a:cubicBezTo>
                  <a:cubicBezTo>
                    <a:pt x="39" y="89"/>
                    <a:pt x="39" y="91"/>
                    <a:pt x="39" y="91"/>
                  </a:cubicBezTo>
                  <a:cubicBezTo>
                    <a:pt x="38" y="95"/>
                    <a:pt x="38" y="95"/>
                    <a:pt x="38" y="95"/>
                  </a:cubicBezTo>
                  <a:cubicBezTo>
                    <a:pt x="38" y="95"/>
                    <a:pt x="39" y="99"/>
                    <a:pt x="40" y="100"/>
                  </a:cubicBezTo>
                  <a:cubicBezTo>
                    <a:pt x="40" y="102"/>
                    <a:pt x="37" y="110"/>
                    <a:pt x="37" y="110"/>
                  </a:cubicBezTo>
                  <a:cubicBezTo>
                    <a:pt x="34" y="109"/>
                    <a:pt x="33" y="106"/>
                    <a:pt x="32" y="104"/>
                  </a:cubicBezTo>
                  <a:cubicBezTo>
                    <a:pt x="32" y="102"/>
                    <a:pt x="30" y="101"/>
                    <a:pt x="31" y="99"/>
                  </a:cubicBezTo>
                  <a:cubicBezTo>
                    <a:pt x="31" y="96"/>
                    <a:pt x="29" y="95"/>
                    <a:pt x="28" y="94"/>
                  </a:cubicBezTo>
                  <a:cubicBezTo>
                    <a:pt x="27" y="92"/>
                    <a:pt x="26" y="90"/>
                    <a:pt x="26" y="89"/>
                  </a:cubicBezTo>
                  <a:cubicBezTo>
                    <a:pt x="26" y="88"/>
                    <a:pt x="23" y="86"/>
                    <a:pt x="23" y="86"/>
                  </a:cubicBezTo>
                  <a:cubicBezTo>
                    <a:pt x="23" y="86"/>
                    <a:pt x="18" y="83"/>
                    <a:pt x="17" y="82"/>
                  </a:cubicBezTo>
                  <a:cubicBezTo>
                    <a:pt x="16" y="81"/>
                    <a:pt x="15" y="77"/>
                    <a:pt x="15" y="75"/>
                  </a:cubicBezTo>
                  <a:cubicBezTo>
                    <a:pt x="15" y="73"/>
                    <a:pt x="16" y="68"/>
                    <a:pt x="16" y="68"/>
                  </a:cubicBezTo>
                  <a:cubicBezTo>
                    <a:pt x="16" y="68"/>
                    <a:pt x="18" y="66"/>
                    <a:pt x="17" y="65"/>
                  </a:cubicBezTo>
                  <a:cubicBezTo>
                    <a:pt x="15" y="64"/>
                    <a:pt x="15" y="60"/>
                    <a:pt x="15" y="60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3" y="58"/>
                    <a:pt x="11" y="55"/>
                    <a:pt x="10" y="54"/>
                  </a:cubicBezTo>
                  <a:cubicBezTo>
                    <a:pt x="10" y="52"/>
                    <a:pt x="10" y="51"/>
                    <a:pt x="11" y="50"/>
                  </a:cubicBezTo>
                  <a:cubicBezTo>
                    <a:pt x="11" y="49"/>
                    <a:pt x="10" y="46"/>
                    <a:pt x="10" y="45"/>
                  </a:cubicBezTo>
                  <a:cubicBezTo>
                    <a:pt x="20" y="20"/>
                    <a:pt x="37" y="15"/>
                    <a:pt x="37" y="15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5" y="21"/>
                    <a:pt x="34" y="21"/>
                  </a:cubicBezTo>
                  <a:cubicBezTo>
                    <a:pt x="32" y="20"/>
                    <a:pt x="31" y="20"/>
                    <a:pt x="31" y="20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29" y="23"/>
                    <a:pt x="28" y="25"/>
                    <a:pt x="28" y="26"/>
                  </a:cubicBezTo>
                  <a:cubicBezTo>
                    <a:pt x="28" y="27"/>
                    <a:pt x="29" y="29"/>
                    <a:pt x="29" y="29"/>
                  </a:cubicBezTo>
                  <a:cubicBezTo>
                    <a:pt x="29" y="29"/>
                    <a:pt x="32" y="29"/>
                    <a:pt x="32" y="28"/>
                  </a:cubicBezTo>
                  <a:cubicBezTo>
                    <a:pt x="32" y="27"/>
                    <a:pt x="32" y="26"/>
                    <a:pt x="32" y="26"/>
                  </a:cubicBezTo>
                  <a:cubicBezTo>
                    <a:pt x="31" y="24"/>
                    <a:pt x="31" y="24"/>
                    <a:pt x="31" y="24"/>
                  </a:cubicBezTo>
                  <a:cubicBezTo>
                    <a:pt x="31" y="24"/>
                    <a:pt x="34" y="23"/>
                    <a:pt x="40" y="24"/>
                  </a:cubicBezTo>
                  <a:cubicBezTo>
                    <a:pt x="47" y="24"/>
                    <a:pt x="44" y="29"/>
                    <a:pt x="47" y="30"/>
                  </a:cubicBezTo>
                  <a:cubicBezTo>
                    <a:pt x="50" y="31"/>
                    <a:pt x="45" y="35"/>
                    <a:pt x="44" y="37"/>
                  </a:cubicBezTo>
                  <a:cubicBezTo>
                    <a:pt x="43" y="39"/>
                    <a:pt x="41" y="34"/>
                    <a:pt x="41" y="34"/>
                  </a:cubicBezTo>
                  <a:cubicBezTo>
                    <a:pt x="41" y="34"/>
                    <a:pt x="43" y="32"/>
                    <a:pt x="40" y="32"/>
                  </a:cubicBezTo>
                  <a:cubicBezTo>
                    <a:pt x="37" y="31"/>
                    <a:pt x="35" y="36"/>
                    <a:pt x="37" y="36"/>
                  </a:cubicBezTo>
                  <a:cubicBezTo>
                    <a:pt x="38" y="36"/>
                    <a:pt x="40" y="38"/>
                    <a:pt x="39" y="39"/>
                  </a:cubicBezTo>
                  <a:cubicBezTo>
                    <a:pt x="39" y="40"/>
                    <a:pt x="39" y="40"/>
                    <a:pt x="38" y="43"/>
                  </a:cubicBezTo>
                  <a:cubicBezTo>
                    <a:pt x="36" y="46"/>
                    <a:pt x="34" y="48"/>
                    <a:pt x="34" y="48"/>
                  </a:cubicBezTo>
                  <a:cubicBezTo>
                    <a:pt x="34" y="48"/>
                    <a:pt x="32" y="47"/>
                    <a:pt x="33" y="49"/>
                  </a:cubicBezTo>
                  <a:cubicBezTo>
                    <a:pt x="34" y="51"/>
                    <a:pt x="33" y="54"/>
                    <a:pt x="33" y="55"/>
                  </a:cubicBezTo>
                  <a:cubicBezTo>
                    <a:pt x="33" y="57"/>
                    <a:pt x="29" y="54"/>
                    <a:pt x="29" y="51"/>
                  </a:cubicBezTo>
                  <a:cubicBezTo>
                    <a:pt x="28" y="48"/>
                    <a:pt x="25" y="51"/>
                    <a:pt x="24" y="51"/>
                  </a:cubicBezTo>
                  <a:cubicBezTo>
                    <a:pt x="23" y="51"/>
                    <a:pt x="21" y="50"/>
                    <a:pt x="21" y="49"/>
                  </a:cubicBezTo>
                  <a:cubicBezTo>
                    <a:pt x="20" y="48"/>
                    <a:pt x="15" y="52"/>
                    <a:pt x="14" y="52"/>
                  </a:cubicBezTo>
                  <a:cubicBezTo>
                    <a:pt x="13" y="53"/>
                    <a:pt x="13" y="55"/>
                    <a:pt x="15" y="54"/>
                  </a:cubicBezTo>
                  <a:cubicBezTo>
                    <a:pt x="17" y="53"/>
                    <a:pt x="19" y="54"/>
                    <a:pt x="19" y="56"/>
                  </a:cubicBezTo>
                  <a:cubicBezTo>
                    <a:pt x="18" y="58"/>
                    <a:pt x="16" y="57"/>
                    <a:pt x="16" y="58"/>
                  </a:cubicBezTo>
                  <a:cubicBezTo>
                    <a:pt x="17" y="60"/>
                    <a:pt x="19" y="61"/>
                    <a:pt x="19" y="63"/>
                  </a:cubicBezTo>
                  <a:cubicBezTo>
                    <a:pt x="20" y="65"/>
                    <a:pt x="25" y="63"/>
                    <a:pt x="27" y="62"/>
                  </a:cubicBezTo>
                  <a:cubicBezTo>
                    <a:pt x="28" y="62"/>
                    <a:pt x="33" y="61"/>
                    <a:pt x="33" y="63"/>
                  </a:cubicBezTo>
                  <a:cubicBezTo>
                    <a:pt x="34" y="65"/>
                    <a:pt x="39" y="66"/>
                    <a:pt x="41" y="66"/>
                  </a:cubicBezTo>
                  <a:cubicBezTo>
                    <a:pt x="43" y="67"/>
                    <a:pt x="46" y="67"/>
                    <a:pt x="49" y="69"/>
                  </a:cubicBezTo>
                  <a:cubicBezTo>
                    <a:pt x="51" y="72"/>
                    <a:pt x="47" y="76"/>
                    <a:pt x="47" y="77"/>
                  </a:cubicBezTo>
                  <a:close/>
                  <a:moveTo>
                    <a:pt x="59" y="14"/>
                  </a:moveTo>
                  <a:cubicBezTo>
                    <a:pt x="58" y="17"/>
                    <a:pt x="54" y="20"/>
                    <a:pt x="55" y="21"/>
                  </a:cubicBezTo>
                  <a:cubicBezTo>
                    <a:pt x="55" y="22"/>
                    <a:pt x="55" y="27"/>
                    <a:pt x="51" y="23"/>
                  </a:cubicBezTo>
                  <a:cubicBezTo>
                    <a:pt x="47" y="19"/>
                    <a:pt x="43" y="18"/>
                    <a:pt x="44" y="15"/>
                  </a:cubicBezTo>
                  <a:cubicBezTo>
                    <a:pt x="44" y="14"/>
                    <a:pt x="48" y="14"/>
                    <a:pt x="48" y="13"/>
                  </a:cubicBezTo>
                  <a:cubicBezTo>
                    <a:pt x="53" y="7"/>
                    <a:pt x="62" y="8"/>
                    <a:pt x="63" y="10"/>
                  </a:cubicBezTo>
                  <a:cubicBezTo>
                    <a:pt x="61" y="12"/>
                    <a:pt x="59" y="11"/>
                    <a:pt x="59" y="14"/>
                  </a:cubicBezTo>
                  <a:close/>
                  <a:moveTo>
                    <a:pt x="107" y="62"/>
                  </a:moveTo>
                  <a:cubicBezTo>
                    <a:pt x="107" y="62"/>
                    <a:pt x="109" y="65"/>
                    <a:pt x="112" y="65"/>
                  </a:cubicBezTo>
                  <a:cubicBezTo>
                    <a:pt x="110" y="87"/>
                    <a:pt x="92" y="102"/>
                    <a:pt x="92" y="102"/>
                  </a:cubicBezTo>
                  <a:cubicBezTo>
                    <a:pt x="89" y="99"/>
                    <a:pt x="90" y="96"/>
                    <a:pt x="90" y="96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85"/>
                    <a:pt x="91" y="85"/>
                    <a:pt x="91" y="85"/>
                  </a:cubicBezTo>
                  <a:cubicBezTo>
                    <a:pt x="91" y="85"/>
                    <a:pt x="91" y="77"/>
                    <a:pt x="84" y="81"/>
                  </a:cubicBezTo>
                  <a:cubicBezTo>
                    <a:pt x="77" y="83"/>
                    <a:pt x="80" y="83"/>
                    <a:pt x="72" y="83"/>
                  </a:cubicBezTo>
                  <a:cubicBezTo>
                    <a:pt x="64" y="84"/>
                    <a:pt x="66" y="67"/>
                    <a:pt x="66" y="67"/>
                  </a:cubicBezTo>
                  <a:cubicBezTo>
                    <a:pt x="66" y="43"/>
                    <a:pt x="84" y="61"/>
                    <a:pt x="84" y="61"/>
                  </a:cubicBezTo>
                  <a:cubicBezTo>
                    <a:pt x="95" y="69"/>
                    <a:pt x="97" y="56"/>
                    <a:pt x="97" y="56"/>
                  </a:cubicBezTo>
                  <a:cubicBezTo>
                    <a:pt x="104" y="53"/>
                    <a:pt x="104" y="53"/>
                    <a:pt x="104" y="53"/>
                  </a:cubicBezTo>
                  <a:cubicBezTo>
                    <a:pt x="105" y="49"/>
                    <a:pt x="105" y="49"/>
                    <a:pt x="105" y="49"/>
                  </a:cubicBezTo>
                  <a:cubicBezTo>
                    <a:pt x="104" y="44"/>
                    <a:pt x="104" y="44"/>
                    <a:pt x="104" y="44"/>
                  </a:cubicBezTo>
                  <a:cubicBezTo>
                    <a:pt x="93" y="39"/>
                    <a:pt x="93" y="39"/>
                    <a:pt x="93" y="39"/>
                  </a:cubicBezTo>
                  <a:cubicBezTo>
                    <a:pt x="93" y="39"/>
                    <a:pt x="91" y="43"/>
                    <a:pt x="94" y="48"/>
                  </a:cubicBezTo>
                  <a:cubicBezTo>
                    <a:pt x="94" y="48"/>
                    <a:pt x="93" y="53"/>
                    <a:pt x="91" y="52"/>
                  </a:cubicBezTo>
                  <a:cubicBezTo>
                    <a:pt x="84" y="48"/>
                    <a:pt x="84" y="48"/>
                    <a:pt x="84" y="48"/>
                  </a:cubicBezTo>
                  <a:cubicBezTo>
                    <a:pt x="84" y="48"/>
                    <a:pt x="82" y="47"/>
                    <a:pt x="79" y="49"/>
                  </a:cubicBezTo>
                  <a:cubicBezTo>
                    <a:pt x="75" y="52"/>
                    <a:pt x="69" y="49"/>
                    <a:pt x="69" y="49"/>
                  </a:cubicBezTo>
                  <a:cubicBezTo>
                    <a:pt x="69" y="49"/>
                    <a:pt x="69" y="46"/>
                    <a:pt x="73" y="44"/>
                  </a:cubicBezTo>
                  <a:cubicBezTo>
                    <a:pt x="76" y="42"/>
                    <a:pt x="76" y="42"/>
                    <a:pt x="76" y="42"/>
                  </a:cubicBezTo>
                  <a:cubicBezTo>
                    <a:pt x="76" y="42"/>
                    <a:pt x="75" y="38"/>
                    <a:pt x="76" y="35"/>
                  </a:cubicBezTo>
                  <a:cubicBezTo>
                    <a:pt x="77" y="32"/>
                    <a:pt x="78" y="35"/>
                    <a:pt x="81" y="33"/>
                  </a:cubicBezTo>
                  <a:cubicBezTo>
                    <a:pt x="84" y="31"/>
                    <a:pt x="86" y="37"/>
                    <a:pt x="90" y="36"/>
                  </a:cubicBezTo>
                  <a:cubicBezTo>
                    <a:pt x="94" y="36"/>
                    <a:pt x="92" y="35"/>
                    <a:pt x="95" y="33"/>
                  </a:cubicBezTo>
                  <a:cubicBezTo>
                    <a:pt x="98" y="32"/>
                    <a:pt x="100" y="36"/>
                    <a:pt x="100" y="36"/>
                  </a:cubicBezTo>
                  <a:cubicBezTo>
                    <a:pt x="106" y="37"/>
                    <a:pt x="106" y="37"/>
                    <a:pt x="106" y="37"/>
                  </a:cubicBezTo>
                  <a:cubicBezTo>
                    <a:pt x="106" y="37"/>
                    <a:pt x="105" y="30"/>
                    <a:pt x="105" y="32"/>
                  </a:cubicBezTo>
                  <a:cubicBezTo>
                    <a:pt x="109" y="38"/>
                    <a:pt x="114" y="55"/>
                    <a:pt x="112" y="58"/>
                  </a:cubicBezTo>
                  <a:cubicBezTo>
                    <a:pt x="111" y="57"/>
                    <a:pt x="110" y="57"/>
                    <a:pt x="110" y="57"/>
                  </a:cubicBezTo>
                  <a:cubicBezTo>
                    <a:pt x="103" y="57"/>
                    <a:pt x="103" y="57"/>
                    <a:pt x="103" y="57"/>
                  </a:cubicBezTo>
                  <a:lnTo>
                    <a:pt x="107" y="6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grpSp>
          <p:nvGrpSpPr>
            <p:cNvPr id="440" name="Google Shape;440;p31"/>
            <p:cNvGrpSpPr/>
            <p:nvPr/>
          </p:nvGrpSpPr>
          <p:grpSpPr>
            <a:xfrm>
              <a:off x="7957065" y="1628845"/>
              <a:ext cx="471871" cy="362798"/>
              <a:chOff x="2849564" y="3636963"/>
              <a:chExt cx="315912" cy="242888"/>
            </a:xfrm>
          </p:grpSpPr>
          <p:sp>
            <p:nvSpPr>
              <p:cNvPr id="441" name="Google Shape;441;p31"/>
              <p:cNvSpPr/>
              <p:nvPr/>
            </p:nvSpPr>
            <p:spPr>
              <a:xfrm>
                <a:off x="2849564" y="3671888"/>
                <a:ext cx="298450" cy="207963"/>
              </a:xfrm>
              <a:custGeom>
                <a:rect b="b" l="l" r="r" t="t"/>
                <a:pathLst>
                  <a:path extrusionOk="0" h="78" w="112">
                    <a:moveTo>
                      <a:pt x="103" y="78"/>
                    </a:moveTo>
                    <a:cubicBezTo>
                      <a:pt x="9" y="78"/>
                      <a:pt x="9" y="78"/>
                      <a:pt x="9" y="78"/>
                    </a:cubicBezTo>
                    <a:cubicBezTo>
                      <a:pt x="4" y="78"/>
                      <a:pt x="0" y="74"/>
                      <a:pt x="0" y="69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4" y="0"/>
                      <a:pt x="9" y="0"/>
                    </a:cubicBezTo>
                    <a:cubicBezTo>
                      <a:pt x="42" y="0"/>
                      <a:pt x="42" y="0"/>
                      <a:pt x="42" y="0"/>
                    </a:cubicBezTo>
                    <a:cubicBezTo>
                      <a:pt x="44" y="0"/>
                      <a:pt x="46" y="1"/>
                      <a:pt x="46" y="4"/>
                    </a:cubicBezTo>
                    <a:cubicBezTo>
                      <a:pt x="46" y="6"/>
                      <a:pt x="44" y="8"/>
                      <a:pt x="42" y="8"/>
                    </a:cubicBezTo>
                    <a:cubicBezTo>
                      <a:pt x="9" y="8"/>
                      <a:pt x="9" y="8"/>
                      <a:pt x="9" y="8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8" y="69"/>
                      <a:pt x="8" y="69"/>
                      <a:pt x="8" y="69"/>
                    </a:cubicBezTo>
                    <a:cubicBezTo>
                      <a:pt x="8" y="70"/>
                      <a:pt x="8" y="70"/>
                      <a:pt x="9" y="70"/>
                    </a:cubicBezTo>
                    <a:cubicBezTo>
                      <a:pt x="103" y="70"/>
                      <a:pt x="103" y="70"/>
                      <a:pt x="103" y="70"/>
                    </a:cubicBezTo>
                    <a:cubicBezTo>
                      <a:pt x="103" y="70"/>
                      <a:pt x="104" y="70"/>
                      <a:pt x="104" y="69"/>
                    </a:cubicBezTo>
                    <a:cubicBezTo>
                      <a:pt x="104" y="43"/>
                      <a:pt x="104" y="43"/>
                      <a:pt x="104" y="43"/>
                    </a:cubicBezTo>
                    <a:cubicBezTo>
                      <a:pt x="104" y="41"/>
                      <a:pt x="105" y="39"/>
                      <a:pt x="108" y="39"/>
                    </a:cubicBezTo>
                    <a:cubicBezTo>
                      <a:pt x="110" y="39"/>
                      <a:pt x="112" y="41"/>
                      <a:pt x="112" y="43"/>
                    </a:cubicBezTo>
                    <a:cubicBezTo>
                      <a:pt x="112" y="69"/>
                      <a:pt x="112" y="69"/>
                      <a:pt x="112" y="69"/>
                    </a:cubicBezTo>
                    <a:cubicBezTo>
                      <a:pt x="112" y="74"/>
                      <a:pt x="108" y="78"/>
                      <a:pt x="103" y="7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442" name="Google Shape;442;p31"/>
              <p:cNvSpPr/>
              <p:nvPr/>
            </p:nvSpPr>
            <p:spPr>
              <a:xfrm>
                <a:off x="2943226" y="3636963"/>
                <a:ext cx="222250" cy="200025"/>
              </a:xfrm>
              <a:custGeom>
                <a:rect b="b" l="l" r="r" t="t"/>
                <a:pathLst>
                  <a:path extrusionOk="0" h="75" w="83">
                    <a:moveTo>
                      <a:pt x="46" y="58"/>
                    </a:moveTo>
                    <a:cubicBezTo>
                      <a:pt x="83" y="29"/>
                      <a:pt x="83" y="29"/>
                      <a:pt x="83" y="29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6" y="20"/>
                      <a:pt x="46" y="20"/>
                      <a:pt x="46" y="20"/>
                    </a:cubicBezTo>
                    <a:cubicBezTo>
                      <a:pt x="10" y="21"/>
                      <a:pt x="0" y="38"/>
                      <a:pt x="0" y="75"/>
                    </a:cubicBezTo>
                    <a:cubicBezTo>
                      <a:pt x="15" y="43"/>
                      <a:pt x="30" y="41"/>
                      <a:pt x="46" y="40"/>
                    </a:cubicBezTo>
                    <a:cubicBezTo>
                      <a:pt x="46" y="58"/>
                      <a:pt x="46" y="58"/>
                      <a:pt x="46" y="5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</p:grpSp>
        <p:sp>
          <p:nvSpPr>
            <p:cNvPr id="443" name="Google Shape;443;p31"/>
            <p:cNvSpPr/>
            <p:nvPr/>
          </p:nvSpPr>
          <p:spPr>
            <a:xfrm>
              <a:off x="7952754" y="3994423"/>
              <a:ext cx="478284" cy="448409"/>
            </a:xfrm>
            <a:custGeom>
              <a:rect b="b" l="l" r="r" t="t"/>
              <a:pathLst>
                <a:path extrusionOk="0" h="21440" w="20993">
                  <a:moveTo>
                    <a:pt x="20097" y="14373"/>
                  </a:moveTo>
                  <a:lnTo>
                    <a:pt x="15990" y="12571"/>
                  </a:lnTo>
                  <a:lnTo>
                    <a:pt x="16463" y="14008"/>
                  </a:lnTo>
                  <a:cubicBezTo>
                    <a:pt x="16439" y="15532"/>
                    <a:pt x="13726" y="16745"/>
                    <a:pt x="10496" y="16745"/>
                  </a:cubicBezTo>
                  <a:cubicBezTo>
                    <a:pt x="7268" y="16745"/>
                    <a:pt x="4553" y="15532"/>
                    <a:pt x="4529" y="14008"/>
                  </a:cubicBezTo>
                  <a:lnTo>
                    <a:pt x="5002" y="12571"/>
                  </a:lnTo>
                  <a:lnTo>
                    <a:pt x="895" y="14373"/>
                  </a:lnTo>
                  <a:cubicBezTo>
                    <a:pt x="-255" y="14878"/>
                    <a:pt x="-304" y="15814"/>
                    <a:pt x="789" y="16451"/>
                  </a:cubicBezTo>
                  <a:lnTo>
                    <a:pt x="8511" y="20962"/>
                  </a:lnTo>
                  <a:cubicBezTo>
                    <a:pt x="9602" y="21600"/>
                    <a:pt x="11390" y="21600"/>
                    <a:pt x="12481" y="20962"/>
                  </a:cubicBezTo>
                  <a:lnTo>
                    <a:pt x="20205" y="16451"/>
                  </a:lnTo>
                  <a:cubicBezTo>
                    <a:pt x="21296" y="15814"/>
                    <a:pt x="21247" y="14878"/>
                    <a:pt x="20097" y="14373"/>
                  </a:cubicBezTo>
                  <a:close/>
                  <a:moveTo>
                    <a:pt x="10496" y="5209"/>
                  </a:moveTo>
                  <a:cubicBezTo>
                    <a:pt x="11724" y="5209"/>
                    <a:pt x="12866" y="4796"/>
                    <a:pt x="13199" y="4152"/>
                  </a:cubicBezTo>
                  <a:cubicBezTo>
                    <a:pt x="12739" y="2744"/>
                    <a:pt x="12343" y="1535"/>
                    <a:pt x="12094" y="773"/>
                  </a:cubicBezTo>
                  <a:cubicBezTo>
                    <a:pt x="11927" y="264"/>
                    <a:pt x="11175" y="0"/>
                    <a:pt x="10496" y="0"/>
                  </a:cubicBezTo>
                  <a:cubicBezTo>
                    <a:pt x="9817" y="0"/>
                    <a:pt x="9065" y="264"/>
                    <a:pt x="8898" y="773"/>
                  </a:cubicBezTo>
                  <a:cubicBezTo>
                    <a:pt x="8649" y="1535"/>
                    <a:pt x="8253" y="2744"/>
                    <a:pt x="7792" y="4152"/>
                  </a:cubicBezTo>
                  <a:cubicBezTo>
                    <a:pt x="8126" y="4796"/>
                    <a:pt x="9268" y="5209"/>
                    <a:pt x="10496" y="5209"/>
                  </a:cubicBezTo>
                  <a:close/>
                  <a:moveTo>
                    <a:pt x="10496" y="13197"/>
                  </a:moveTo>
                  <a:cubicBezTo>
                    <a:pt x="13109" y="13197"/>
                    <a:pt x="15296" y="12229"/>
                    <a:pt x="15429" y="10966"/>
                  </a:cubicBezTo>
                  <a:cubicBezTo>
                    <a:pt x="15041" y="9779"/>
                    <a:pt x="14617" y="8484"/>
                    <a:pt x="14201" y="7211"/>
                  </a:cubicBezTo>
                  <a:cubicBezTo>
                    <a:pt x="13911" y="8118"/>
                    <a:pt x="12316" y="8759"/>
                    <a:pt x="10496" y="8759"/>
                  </a:cubicBezTo>
                  <a:cubicBezTo>
                    <a:pt x="8678" y="8759"/>
                    <a:pt x="7081" y="8118"/>
                    <a:pt x="6791" y="7211"/>
                  </a:cubicBezTo>
                  <a:cubicBezTo>
                    <a:pt x="6375" y="8484"/>
                    <a:pt x="5951" y="9779"/>
                    <a:pt x="5563" y="10966"/>
                  </a:cubicBezTo>
                  <a:cubicBezTo>
                    <a:pt x="5696" y="12229"/>
                    <a:pt x="7883" y="13197"/>
                    <a:pt x="10496" y="1319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444" name="Google Shape;444;p31"/>
          <p:cNvSpPr/>
          <p:nvPr/>
        </p:nvSpPr>
        <p:spPr>
          <a:xfrm>
            <a:off x="8665590" y="1660140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45" name="Google Shape;445;p31"/>
          <p:cNvSpPr txBox="1"/>
          <p:nvPr/>
        </p:nvSpPr>
        <p:spPr>
          <a:xfrm>
            <a:off x="8678686" y="1332007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46" name="Google Shape;446;p31"/>
          <p:cNvSpPr/>
          <p:nvPr/>
        </p:nvSpPr>
        <p:spPr>
          <a:xfrm>
            <a:off x="8678686" y="2830217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47" name="Google Shape;447;p31"/>
          <p:cNvSpPr txBox="1"/>
          <p:nvPr/>
        </p:nvSpPr>
        <p:spPr>
          <a:xfrm>
            <a:off x="8691782" y="2502084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48" name="Google Shape;448;p31"/>
          <p:cNvSpPr/>
          <p:nvPr/>
        </p:nvSpPr>
        <p:spPr>
          <a:xfrm>
            <a:off x="8666403" y="4032041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49" name="Google Shape;449;p31"/>
          <p:cNvSpPr txBox="1"/>
          <p:nvPr/>
        </p:nvSpPr>
        <p:spPr>
          <a:xfrm>
            <a:off x="8679499" y="3703908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50" name="Google Shape;450;p31"/>
          <p:cNvSpPr/>
          <p:nvPr/>
        </p:nvSpPr>
        <p:spPr>
          <a:xfrm>
            <a:off x="8652494" y="5229841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51" name="Google Shape;451;p31"/>
          <p:cNvSpPr txBox="1"/>
          <p:nvPr/>
        </p:nvSpPr>
        <p:spPr>
          <a:xfrm>
            <a:off x="8665590" y="4901708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52" name="Google Shape;452;p31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8" name="Google Shape;458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5400000">
            <a:off x="2703944" y="-2703945"/>
            <a:ext cx="6858002" cy="12265891"/>
          </a:xfrm>
          <a:prstGeom prst="rect">
            <a:avLst/>
          </a:prstGeom>
          <a:noFill/>
          <a:ln>
            <a:noFill/>
          </a:ln>
        </p:spPr>
      </p:pic>
      <p:sp>
        <p:nvSpPr>
          <p:cNvPr id="459" name="Google Shape;459;p32"/>
          <p:cNvSpPr/>
          <p:nvPr/>
        </p:nvSpPr>
        <p:spPr>
          <a:xfrm>
            <a:off x="1" y="77046"/>
            <a:ext cx="12143442" cy="6780955"/>
          </a:xfrm>
          <a:prstGeom prst="triangle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65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60" name="Google Shape;460;p32"/>
          <p:cNvSpPr txBox="1"/>
          <p:nvPr/>
        </p:nvSpPr>
        <p:spPr>
          <a:xfrm>
            <a:off x="2292952" y="4282409"/>
            <a:ext cx="255230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SUNDAY</a:t>
            </a:r>
            <a:endParaRPr b="1" sz="3200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61" name="Google Shape;461;p32"/>
          <p:cNvSpPr txBox="1"/>
          <p:nvPr/>
        </p:nvSpPr>
        <p:spPr>
          <a:xfrm>
            <a:off x="926841" y="4570783"/>
            <a:ext cx="1048685" cy="981935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78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03</a:t>
            </a:r>
            <a:endParaRPr sz="5781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62" name="Google Shape;462;p32"/>
          <p:cNvSpPr txBox="1"/>
          <p:nvPr/>
        </p:nvSpPr>
        <p:spPr>
          <a:xfrm>
            <a:off x="2344135" y="4895052"/>
            <a:ext cx="4985146" cy="1062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1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A complex idea can be conveyed with just a single still image, namely making it possible to absorb large amounts of data quickly.</a:t>
            </a:r>
            <a:endParaRPr sz="105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463" name="Google Shape;463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92554" y="-654481"/>
            <a:ext cx="4591452" cy="4591452"/>
          </a:xfrm>
          <a:prstGeom prst="rect">
            <a:avLst/>
          </a:prstGeom>
          <a:noFill/>
          <a:ln>
            <a:noFill/>
          </a:ln>
        </p:spPr>
      </p:pic>
      <p:pic>
        <p:nvPicPr>
          <p:cNvPr id="464" name="Google Shape;464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8547706" y="3781309"/>
            <a:ext cx="4591452" cy="45914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3"/>
          <p:cNvSpPr/>
          <p:nvPr/>
        </p:nvSpPr>
        <p:spPr>
          <a:xfrm>
            <a:off x="1332845" y="4447381"/>
            <a:ext cx="1828378" cy="127562"/>
          </a:xfrm>
          <a:prstGeom prst="roundRect">
            <a:avLst>
              <a:gd fmla="val 16667" name="adj"/>
            </a:avLst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71" name="Google Shape;471;p33"/>
          <p:cNvSpPr txBox="1"/>
          <p:nvPr/>
        </p:nvSpPr>
        <p:spPr>
          <a:xfrm>
            <a:off x="1251346" y="4184711"/>
            <a:ext cx="1258387" cy="25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Adobe Photoshop</a:t>
            </a:r>
            <a:endParaRPr/>
          </a:p>
        </p:txBody>
      </p:sp>
      <p:sp>
        <p:nvSpPr>
          <p:cNvPr id="472" name="Google Shape;472;p33"/>
          <p:cNvSpPr/>
          <p:nvPr/>
        </p:nvSpPr>
        <p:spPr>
          <a:xfrm>
            <a:off x="1332844" y="4447381"/>
            <a:ext cx="1554120" cy="127562"/>
          </a:xfrm>
          <a:prstGeom prst="roundRect">
            <a:avLst>
              <a:gd fmla="val 16667" name="adj"/>
            </a:avLst>
          </a:prstGeom>
          <a:solidFill>
            <a:srgbClr val="7B7B7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73" name="Google Shape;473;p33"/>
          <p:cNvSpPr txBox="1"/>
          <p:nvPr/>
        </p:nvSpPr>
        <p:spPr>
          <a:xfrm>
            <a:off x="2769624" y="4184711"/>
            <a:ext cx="455469" cy="25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90%</a:t>
            </a:r>
            <a:endParaRPr/>
          </a:p>
        </p:txBody>
      </p:sp>
      <p:sp>
        <p:nvSpPr>
          <p:cNvPr id="474" name="Google Shape;474;p33"/>
          <p:cNvSpPr/>
          <p:nvPr/>
        </p:nvSpPr>
        <p:spPr>
          <a:xfrm>
            <a:off x="4015083" y="4447381"/>
            <a:ext cx="1828378" cy="127562"/>
          </a:xfrm>
          <a:prstGeom prst="roundRect">
            <a:avLst>
              <a:gd fmla="val 16667" name="adj"/>
            </a:avLst>
          </a:prstGeom>
          <a:solidFill>
            <a:srgbClr val="7B7B7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75" name="Google Shape;475;p33"/>
          <p:cNvSpPr txBox="1"/>
          <p:nvPr/>
        </p:nvSpPr>
        <p:spPr>
          <a:xfrm>
            <a:off x="3933585" y="4184711"/>
            <a:ext cx="1138190" cy="25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Consulting Web</a:t>
            </a:r>
            <a:endParaRPr/>
          </a:p>
        </p:txBody>
      </p:sp>
      <p:sp>
        <p:nvSpPr>
          <p:cNvPr id="476" name="Google Shape;476;p33"/>
          <p:cNvSpPr/>
          <p:nvPr/>
        </p:nvSpPr>
        <p:spPr>
          <a:xfrm>
            <a:off x="4015082" y="4447381"/>
            <a:ext cx="1188445" cy="127562"/>
          </a:xfrm>
          <a:prstGeom prst="roundRect">
            <a:avLst>
              <a:gd fmla="val 16667" name="adj"/>
            </a:avLst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77" name="Google Shape;477;p33"/>
          <p:cNvSpPr txBox="1"/>
          <p:nvPr/>
        </p:nvSpPr>
        <p:spPr>
          <a:xfrm>
            <a:off x="5474200" y="4184711"/>
            <a:ext cx="433131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75%</a:t>
            </a:r>
            <a:endParaRPr/>
          </a:p>
        </p:txBody>
      </p:sp>
      <p:sp>
        <p:nvSpPr>
          <p:cNvPr id="478" name="Google Shape;478;p33"/>
          <p:cNvSpPr/>
          <p:nvPr/>
        </p:nvSpPr>
        <p:spPr>
          <a:xfrm>
            <a:off x="1332845" y="5060519"/>
            <a:ext cx="1828378" cy="127562"/>
          </a:xfrm>
          <a:prstGeom prst="roundRect">
            <a:avLst>
              <a:gd fmla="val 16667" name="adj"/>
            </a:avLst>
          </a:prstGeom>
          <a:solidFill>
            <a:srgbClr val="7B7B7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79" name="Google Shape;479;p33"/>
          <p:cNvSpPr txBox="1"/>
          <p:nvPr/>
        </p:nvSpPr>
        <p:spPr>
          <a:xfrm>
            <a:off x="1251347" y="4797849"/>
            <a:ext cx="836895" cy="25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Wordpress</a:t>
            </a:r>
            <a:endParaRPr/>
          </a:p>
        </p:txBody>
      </p:sp>
      <p:sp>
        <p:nvSpPr>
          <p:cNvPr id="480" name="Google Shape;480;p33"/>
          <p:cNvSpPr/>
          <p:nvPr/>
        </p:nvSpPr>
        <p:spPr>
          <a:xfrm>
            <a:off x="1332844" y="5060519"/>
            <a:ext cx="1005607" cy="127562"/>
          </a:xfrm>
          <a:prstGeom prst="roundRect">
            <a:avLst>
              <a:gd fmla="val 16667" name="adj"/>
            </a:avLst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81" name="Google Shape;481;p33"/>
          <p:cNvSpPr txBox="1"/>
          <p:nvPr/>
        </p:nvSpPr>
        <p:spPr>
          <a:xfrm>
            <a:off x="2788756" y="4797849"/>
            <a:ext cx="436337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55%</a:t>
            </a:r>
            <a:endParaRPr/>
          </a:p>
        </p:txBody>
      </p:sp>
      <p:sp>
        <p:nvSpPr>
          <p:cNvPr id="482" name="Google Shape;482;p33"/>
          <p:cNvSpPr/>
          <p:nvPr/>
        </p:nvSpPr>
        <p:spPr>
          <a:xfrm>
            <a:off x="4015083" y="5060519"/>
            <a:ext cx="1828378" cy="127562"/>
          </a:xfrm>
          <a:prstGeom prst="roundRect">
            <a:avLst>
              <a:gd fmla="val 16667" name="adj"/>
            </a:avLst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83" name="Google Shape;483;p33"/>
          <p:cNvSpPr txBox="1"/>
          <p:nvPr/>
        </p:nvSpPr>
        <p:spPr>
          <a:xfrm>
            <a:off x="3933585" y="4797849"/>
            <a:ext cx="1000595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Business Plan</a:t>
            </a:r>
            <a:endParaRPr/>
          </a:p>
        </p:txBody>
      </p:sp>
      <p:sp>
        <p:nvSpPr>
          <p:cNvPr id="484" name="Google Shape;484;p33"/>
          <p:cNvSpPr/>
          <p:nvPr/>
        </p:nvSpPr>
        <p:spPr>
          <a:xfrm>
            <a:off x="4015081" y="5060519"/>
            <a:ext cx="822770" cy="127562"/>
          </a:xfrm>
          <a:prstGeom prst="roundRect">
            <a:avLst>
              <a:gd fmla="val 16667" name="adj"/>
            </a:avLst>
          </a:prstGeom>
          <a:solidFill>
            <a:srgbClr val="7B7B7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85" name="Google Shape;485;p33"/>
          <p:cNvSpPr txBox="1"/>
          <p:nvPr/>
        </p:nvSpPr>
        <p:spPr>
          <a:xfrm>
            <a:off x="5451862" y="4797849"/>
            <a:ext cx="455469" cy="25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40%</a:t>
            </a:r>
            <a:endParaRPr/>
          </a:p>
        </p:txBody>
      </p:sp>
      <p:grpSp>
        <p:nvGrpSpPr>
          <p:cNvPr id="486" name="Google Shape;486;p33"/>
          <p:cNvGrpSpPr/>
          <p:nvPr/>
        </p:nvGrpSpPr>
        <p:grpSpPr>
          <a:xfrm>
            <a:off x="6761189" y="4600723"/>
            <a:ext cx="670664" cy="670627"/>
            <a:chOff x="6939371" y="5267294"/>
            <a:chExt cx="670664" cy="670664"/>
          </a:xfrm>
        </p:grpSpPr>
        <p:sp>
          <p:nvSpPr>
            <p:cNvPr id="487" name="Google Shape;487;p33"/>
            <p:cNvSpPr/>
            <p:nvPr/>
          </p:nvSpPr>
          <p:spPr>
            <a:xfrm>
              <a:off x="6939371" y="5267294"/>
              <a:ext cx="670664" cy="670664"/>
            </a:xfrm>
            <a:prstGeom prst="rect">
              <a:avLst/>
            </a:prstGeom>
            <a:solidFill>
              <a:srgbClr val="3A38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44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88" name="Google Shape;488;p33"/>
            <p:cNvSpPr/>
            <p:nvPr/>
          </p:nvSpPr>
          <p:spPr>
            <a:xfrm>
              <a:off x="7099847" y="5427725"/>
              <a:ext cx="349712" cy="349802"/>
            </a:xfrm>
            <a:custGeom>
              <a:rect b="b" l="l" r="r" t="t"/>
              <a:pathLst>
                <a:path extrusionOk="0" h="21600" w="21600">
                  <a:moveTo>
                    <a:pt x="3767" y="5419"/>
                  </a:moveTo>
                  <a:cubicBezTo>
                    <a:pt x="4051" y="5419"/>
                    <a:pt x="4271" y="5505"/>
                    <a:pt x="4428" y="5687"/>
                  </a:cubicBezTo>
                  <a:cubicBezTo>
                    <a:pt x="4586" y="5865"/>
                    <a:pt x="4701" y="6078"/>
                    <a:pt x="4766" y="6326"/>
                  </a:cubicBezTo>
                  <a:cubicBezTo>
                    <a:pt x="4835" y="6574"/>
                    <a:pt x="4879" y="6836"/>
                    <a:pt x="4893" y="7106"/>
                  </a:cubicBezTo>
                  <a:cubicBezTo>
                    <a:pt x="4910" y="7377"/>
                    <a:pt x="4917" y="7596"/>
                    <a:pt x="4917" y="7760"/>
                  </a:cubicBezTo>
                  <a:lnTo>
                    <a:pt x="4917" y="9856"/>
                  </a:lnTo>
                  <a:cubicBezTo>
                    <a:pt x="4809" y="9928"/>
                    <a:pt x="4720" y="10015"/>
                    <a:pt x="4646" y="10110"/>
                  </a:cubicBezTo>
                  <a:cubicBezTo>
                    <a:pt x="4574" y="10208"/>
                    <a:pt x="4468" y="10257"/>
                    <a:pt x="4329" y="10257"/>
                  </a:cubicBezTo>
                  <a:lnTo>
                    <a:pt x="561" y="10257"/>
                  </a:lnTo>
                  <a:cubicBezTo>
                    <a:pt x="439" y="10257"/>
                    <a:pt x="338" y="10208"/>
                    <a:pt x="256" y="10110"/>
                  </a:cubicBezTo>
                  <a:cubicBezTo>
                    <a:pt x="177" y="10015"/>
                    <a:pt x="93" y="9928"/>
                    <a:pt x="0" y="9856"/>
                  </a:cubicBezTo>
                  <a:lnTo>
                    <a:pt x="0" y="7760"/>
                  </a:lnTo>
                  <a:cubicBezTo>
                    <a:pt x="0" y="7596"/>
                    <a:pt x="4" y="7377"/>
                    <a:pt x="12" y="7106"/>
                  </a:cubicBezTo>
                  <a:cubicBezTo>
                    <a:pt x="19" y="6836"/>
                    <a:pt x="57" y="6574"/>
                    <a:pt x="124" y="6326"/>
                  </a:cubicBezTo>
                  <a:cubicBezTo>
                    <a:pt x="196" y="6078"/>
                    <a:pt x="309" y="5865"/>
                    <a:pt x="465" y="5687"/>
                  </a:cubicBezTo>
                  <a:cubicBezTo>
                    <a:pt x="624" y="5508"/>
                    <a:pt x="842" y="5419"/>
                    <a:pt x="1123" y="5419"/>
                  </a:cubicBezTo>
                  <a:cubicBezTo>
                    <a:pt x="782" y="5151"/>
                    <a:pt x="508" y="4803"/>
                    <a:pt x="304" y="4377"/>
                  </a:cubicBezTo>
                  <a:cubicBezTo>
                    <a:pt x="103" y="3950"/>
                    <a:pt x="0" y="3469"/>
                    <a:pt x="0" y="2937"/>
                  </a:cubicBezTo>
                  <a:cubicBezTo>
                    <a:pt x="0" y="2539"/>
                    <a:pt x="64" y="2162"/>
                    <a:pt x="189" y="1805"/>
                  </a:cubicBezTo>
                  <a:cubicBezTo>
                    <a:pt x="316" y="1448"/>
                    <a:pt x="491" y="1134"/>
                    <a:pt x="717" y="861"/>
                  </a:cubicBezTo>
                  <a:cubicBezTo>
                    <a:pt x="943" y="590"/>
                    <a:pt x="1207" y="380"/>
                    <a:pt x="1504" y="227"/>
                  </a:cubicBezTo>
                  <a:cubicBezTo>
                    <a:pt x="1804" y="77"/>
                    <a:pt x="2119" y="0"/>
                    <a:pt x="2445" y="0"/>
                  </a:cubicBezTo>
                  <a:cubicBezTo>
                    <a:pt x="2793" y="0"/>
                    <a:pt x="3115" y="77"/>
                    <a:pt x="3412" y="227"/>
                  </a:cubicBezTo>
                  <a:cubicBezTo>
                    <a:pt x="3712" y="380"/>
                    <a:pt x="3969" y="590"/>
                    <a:pt x="4188" y="861"/>
                  </a:cubicBezTo>
                  <a:cubicBezTo>
                    <a:pt x="4406" y="1134"/>
                    <a:pt x="4584" y="1448"/>
                    <a:pt x="4716" y="1805"/>
                  </a:cubicBezTo>
                  <a:cubicBezTo>
                    <a:pt x="4850" y="2162"/>
                    <a:pt x="4917" y="2539"/>
                    <a:pt x="4917" y="2937"/>
                  </a:cubicBezTo>
                  <a:cubicBezTo>
                    <a:pt x="4917" y="3458"/>
                    <a:pt x="4814" y="3939"/>
                    <a:pt x="4603" y="4371"/>
                  </a:cubicBezTo>
                  <a:cubicBezTo>
                    <a:pt x="4392" y="4800"/>
                    <a:pt x="4115" y="5151"/>
                    <a:pt x="3767" y="5419"/>
                  </a:cubicBezTo>
                  <a:moveTo>
                    <a:pt x="18165" y="12062"/>
                  </a:moveTo>
                  <a:cubicBezTo>
                    <a:pt x="18672" y="12604"/>
                    <a:pt x="19070" y="13142"/>
                    <a:pt x="19356" y="13669"/>
                  </a:cubicBezTo>
                  <a:cubicBezTo>
                    <a:pt x="19641" y="14196"/>
                    <a:pt x="19788" y="14801"/>
                    <a:pt x="19788" y="15480"/>
                  </a:cubicBezTo>
                  <a:lnTo>
                    <a:pt x="19788" y="20816"/>
                  </a:lnTo>
                  <a:cubicBezTo>
                    <a:pt x="19694" y="20868"/>
                    <a:pt x="19620" y="20931"/>
                    <a:pt x="19557" y="20995"/>
                  </a:cubicBezTo>
                  <a:cubicBezTo>
                    <a:pt x="19497" y="21061"/>
                    <a:pt x="19425" y="21122"/>
                    <a:pt x="19344" y="21191"/>
                  </a:cubicBezTo>
                  <a:cubicBezTo>
                    <a:pt x="19262" y="21251"/>
                    <a:pt x="19173" y="21317"/>
                    <a:pt x="19075" y="21386"/>
                  </a:cubicBezTo>
                  <a:cubicBezTo>
                    <a:pt x="18976" y="21455"/>
                    <a:pt x="18835" y="21528"/>
                    <a:pt x="18662" y="21599"/>
                  </a:cubicBezTo>
                  <a:lnTo>
                    <a:pt x="2942" y="21599"/>
                  </a:lnTo>
                  <a:cubicBezTo>
                    <a:pt x="2675" y="21599"/>
                    <a:pt x="2467" y="21499"/>
                    <a:pt x="2318" y="21291"/>
                  </a:cubicBezTo>
                  <a:cubicBezTo>
                    <a:pt x="2167" y="21081"/>
                    <a:pt x="2003" y="20926"/>
                    <a:pt x="1819" y="20816"/>
                  </a:cubicBezTo>
                  <a:lnTo>
                    <a:pt x="1819" y="15480"/>
                  </a:lnTo>
                  <a:cubicBezTo>
                    <a:pt x="1819" y="14763"/>
                    <a:pt x="1989" y="14127"/>
                    <a:pt x="2335" y="13571"/>
                  </a:cubicBezTo>
                  <a:cubicBezTo>
                    <a:pt x="2678" y="13018"/>
                    <a:pt x="3052" y="12511"/>
                    <a:pt x="3460" y="12062"/>
                  </a:cubicBezTo>
                  <a:cubicBezTo>
                    <a:pt x="3535" y="11970"/>
                    <a:pt x="3633" y="11869"/>
                    <a:pt x="3753" y="11766"/>
                  </a:cubicBezTo>
                  <a:cubicBezTo>
                    <a:pt x="3873" y="11659"/>
                    <a:pt x="4000" y="11590"/>
                    <a:pt x="4137" y="11553"/>
                  </a:cubicBezTo>
                  <a:cubicBezTo>
                    <a:pt x="4276" y="11495"/>
                    <a:pt x="4432" y="11466"/>
                    <a:pt x="4610" y="11455"/>
                  </a:cubicBezTo>
                  <a:cubicBezTo>
                    <a:pt x="4785" y="11446"/>
                    <a:pt x="4956" y="11423"/>
                    <a:pt x="5126" y="11388"/>
                  </a:cubicBezTo>
                  <a:cubicBezTo>
                    <a:pt x="5594" y="11299"/>
                    <a:pt x="6091" y="11210"/>
                    <a:pt x="6621" y="11121"/>
                  </a:cubicBezTo>
                  <a:cubicBezTo>
                    <a:pt x="7149" y="11034"/>
                    <a:pt x="7665" y="10945"/>
                    <a:pt x="8172" y="10853"/>
                  </a:cubicBezTo>
                  <a:cubicBezTo>
                    <a:pt x="7483" y="10326"/>
                    <a:pt x="6928" y="9632"/>
                    <a:pt x="6513" y="8762"/>
                  </a:cubicBezTo>
                  <a:cubicBezTo>
                    <a:pt x="6093" y="7896"/>
                    <a:pt x="5884" y="6940"/>
                    <a:pt x="5884" y="5903"/>
                  </a:cubicBezTo>
                  <a:cubicBezTo>
                    <a:pt x="5884" y="5097"/>
                    <a:pt x="6016" y="4331"/>
                    <a:pt x="6275" y="3608"/>
                  </a:cubicBezTo>
                  <a:cubicBezTo>
                    <a:pt x="6535" y="2885"/>
                    <a:pt x="6887" y="2260"/>
                    <a:pt x="7331" y="1733"/>
                  </a:cubicBezTo>
                  <a:cubicBezTo>
                    <a:pt x="7778" y="1203"/>
                    <a:pt x="8299" y="786"/>
                    <a:pt x="8894" y="472"/>
                  </a:cubicBezTo>
                  <a:cubicBezTo>
                    <a:pt x="9494" y="158"/>
                    <a:pt x="10125" y="3"/>
                    <a:pt x="10802" y="3"/>
                  </a:cubicBezTo>
                  <a:cubicBezTo>
                    <a:pt x="11476" y="3"/>
                    <a:pt x="12112" y="158"/>
                    <a:pt x="12710" y="472"/>
                  </a:cubicBezTo>
                  <a:cubicBezTo>
                    <a:pt x="13307" y="786"/>
                    <a:pt x="13826" y="1203"/>
                    <a:pt x="14272" y="1733"/>
                  </a:cubicBezTo>
                  <a:cubicBezTo>
                    <a:pt x="14716" y="2260"/>
                    <a:pt x="15067" y="2885"/>
                    <a:pt x="15328" y="3608"/>
                  </a:cubicBezTo>
                  <a:cubicBezTo>
                    <a:pt x="15590" y="4331"/>
                    <a:pt x="15719" y="5097"/>
                    <a:pt x="15719" y="5903"/>
                  </a:cubicBezTo>
                  <a:cubicBezTo>
                    <a:pt x="15719" y="6939"/>
                    <a:pt x="15513" y="7890"/>
                    <a:pt x="15100" y="8757"/>
                  </a:cubicBezTo>
                  <a:cubicBezTo>
                    <a:pt x="14685" y="9620"/>
                    <a:pt x="14128" y="10320"/>
                    <a:pt x="13432" y="10853"/>
                  </a:cubicBezTo>
                  <a:cubicBezTo>
                    <a:pt x="13936" y="10945"/>
                    <a:pt x="14452" y="11031"/>
                    <a:pt x="14978" y="11115"/>
                  </a:cubicBezTo>
                  <a:cubicBezTo>
                    <a:pt x="15504" y="11198"/>
                    <a:pt x="16005" y="11288"/>
                    <a:pt x="16478" y="11388"/>
                  </a:cubicBezTo>
                  <a:cubicBezTo>
                    <a:pt x="16653" y="11426"/>
                    <a:pt x="16826" y="11449"/>
                    <a:pt x="16994" y="11455"/>
                  </a:cubicBezTo>
                  <a:cubicBezTo>
                    <a:pt x="17162" y="11466"/>
                    <a:pt x="17323" y="11495"/>
                    <a:pt x="17467" y="11553"/>
                  </a:cubicBezTo>
                  <a:cubicBezTo>
                    <a:pt x="17603" y="11590"/>
                    <a:pt x="17731" y="11659"/>
                    <a:pt x="17851" y="11766"/>
                  </a:cubicBezTo>
                  <a:cubicBezTo>
                    <a:pt x="17966" y="11869"/>
                    <a:pt x="18074" y="11970"/>
                    <a:pt x="18165" y="12062"/>
                  </a:cubicBezTo>
                  <a:moveTo>
                    <a:pt x="20474" y="5419"/>
                  </a:moveTo>
                  <a:cubicBezTo>
                    <a:pt x="20757" y="5419"/>
                    <a:pt x="20973" y="5505"/>
                    <a:pt x="21124" y="5687"/>
                  </a:cubicBezTo>
                  <a:cubicBezTo>
                    <a:pt x="21271" y="5865"/>
                    <a:pt x="21381" y="6078"/>
                    <a:pt x="21448" y="6326"/>
                  </a:cubicBezTo>
                  <a:cubicBezTo>
                    <a:pt x="21520" y="6574"/>
                    <a:pt x="21561" y="6836"/>
                    <a:pt x="21576" y="7106"/>
                  </a:cubicBezTo>
                  <a:cubicBezTo>
                    <a:pt x="21592" y="7377"/>
                    <a:pt x="21599" y="7596"/>
                    <a:pt x="21599" y="7760"/>
                  </a:cubicBezTo>
                  <a:lnTo>
                    <a:pt x="21599" y="9856"/>
                  </a:lnTo>
                  <a:cubicBezTo>
                    <a:pt x="21508" y="9928"/>
                    <a:pt x="21422" y="10015"/>
                    <a:pt x="21340" y="10110"/>
                  </a:cubicBezTo>
                  <a:cubicBezTo>
                    <a:pt x="21261" y="10208"/>
                    <a:pt x="21158" y="10257"/>
                    <a:pt x="21036" y="10257"/>
                  </a:cubicBezTo>
                  <a:lnTo>
                    <a:pt x="17268" y="10257"/>
                  </a:lnTo>
                  <a:cubicBezTo>
                    <a:pt x="17131" y="10257"/>
                    <a:pt x="17023" y="10208"/>
                    <a:pt x="16953" y="10110"/>
                  </a:cubicBezTo>
                  <a:cubicBezTo>
                    <a:pt x="16879" y="10015"/>
                    <a:pt x="16790" y="9928"/>
                    <a:pt x="16682" y="9856"/>
                  </a:cubicBezTo>
                  <a:lnTo>
                    <a:pt x="16682" y="7760"/>
                  </a:lnTo>
                  <a:cubicBezTo>
                    <a:pt x="16682" y="7596"/>
                    <a:pt x="16692" y="7377"/>
                    <a:pt x="16706" y="7106"/>
                  </a:cubicBezTo>
                  <a:cubicBezTo>
                    <a:pt x="16720" y="6836"/>
                    <a:pt x="16766" y="6574"/>
                    <a:pt x="16836" y="6326"/>
                  </a:cubicBezTo>
                  <a:cubicBezTo>
                    <a:pt x="16912" y="6078"/>
                    <a:pt x="17023" y="5865"/>
                    <a:pt x="17183" y="5687"/>
                  </a:cubicBezTo>
                  <a:cubicBezTo>
                    <a:pt x="17337" y="5508"/>
                    <a:pt x="17556" y="5419"/>
                    <a:pt x="17829" y="5419"/>
                  </a:cubicBezTo>
                  <a:cubicBezTo>
                    <a:pt x="17488" y="5151"/>
                    <a:pt x="17210" y="4803"/>
                    <a:pt x="16999" y="4377"/>
                  </a:cubicBezTo>
                  <a:cubicBezTo>
                    <a:pt x="16788" y="3950"/>
                    <a:pt x="16682" y="3469"/>
                    <a:pt x="16682" y="2937"/>
                  </a:cubicBezTo>
                  <a:cubicBezTo>
                    <a:pt x="16682" y="2539"/>
                    <a:pt x="16744" y="2162"/>
                    <a:pt x="16872" y="1805"/>
                  </a:cubicBezTo>
                  <a:cubicBezTo>
                    <a:pt x="16999" y="1448"/>
                    <a:pt x="17174" y="1134"/>
                    <a:pt x="17400" y="861"/>
                  </a:cubicBezTo>
                  <a:cubicBezTo>
                    <a:pt x="17625" y="590"/>
                    <a:pt x="17889" y="380"/>
                    <a:pt x="18187" y="227"/>
                  </a:cubicBezTo>
                  <a:cubicBezTo>
                    <a:pt x="18487" y="77"/>
                    <a:pt x="18808" y="0"/>
                    <a:pt x="19152" y="0"/>
                  </a:cubicBezTo>
                  <a:cubicBezTo>
                    <a:pt x="19480" y="0"/>
                    <a:pt x="19795" y="77"/>
                    <a:pt x="20095" y="227"/>
                  </a:cubicBezTo>
                  <a:cubicBezTo>
                    <a:pt x="20395" y="380"/>
                    <a:pt x="20656" y="590"/>
                    <a:pt x="20882" y="861"/>
                  </a:cubicBezTo>
                  <a:cubicBezTo>
                    <a:pt x="21108" y="1134"/>
                    <a:pt x="21285" y="1448"/>
                    <a:pt x="21412" y="1805"/>
                  </a:cubicBezTo>
                  <a:cubicBezTo>
                    <a:pt x="21537" y="2162"/>
                    <a:pt x="21599" y="2539"/>
                    <a:pt x="21599" y="2937"/>
                  </a:cubicBezTo>
                  <a:cubicBezTo>
                    <a:pt x="21599" y="3458"/>
                    <a:pt x="21499" y="3939"/>
                    <a:pt x="21295" y="4371"/>
                  </a:cubicBezTo>
                  <a:cubicBezTo>
                    <a:pt x="21093" y="4800"/>
                    <a:pt x="20820" y="5151"/>
                    <a:pt x="20474" y="5419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8150" lIns="48150" spcFirstLastPara="1" rIns="48150" wrap="square" tIns="481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3">
                <a:solidFill>
                  <a:srgbClr val="44CEB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489" name="Google Shape;489;p33"/>
          <p:cNvGrpSpPr/>
          <p:nvPr/>
        </p:nvGrpSpPr>
        <p:grpSpPr>
          <a:xfrm>
            <a:off x="6761189" y="3542557"/>
            <a:ext cx="670664" cy="670627"/>
            <a:chOff x="6939371" y="4209069"/>
            <a:chExt cx="670664" cy="670664"/>
          </a:xfrm>
        </p:grpSpPr>
        <p:sp>
          <p:nvSpPr>
            <p:cNvPr id="490" name="Google Shape;490;p33"/>
            <p:cNvSpPr/>
            <p:nvPr/>
          </p:nvSpPr>
          <p:spPr>
            <a:xfrm>
              <a:off x="6939371" y="4209069"/>
              <a:ext cx="670664" cy="670664"/>
            </a:xfrm>
            <a:prstGeom prst="rect">
              <a:avLst/>
            </a:prstGeom>
            <a:solidFill>
              <a:srgbClr val="7B7B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44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91" name="Google Shape;491;p33"/>
            <p:cNvSpPr/>
            <p:nvPr/>
          </p:nvSpPr>
          <p:spPr>
            <a:xfrm>
              <a:off x="7082679" y="4354524"/>
              <a:ext cx="394678" cy="390263"/>
            </a:xfrm>
            <a:custGeom>
              <a:rect b="b" l="l" r="r" t="t"/>
              <a:pathLst>
                <a:path extrusionOk="0" h="21600" w="21600">
                  <a:moveTo>
                    <a:pt x="21357" y="18801"/>
                  </a:moveTo>
                  <a:cubicBezTo>
                    <a:pt x="21518" y="18965"/>
                    <a:pt x="21599" y="19177"/>
                    <a:pt x="21599" y="19436"/>
                  </a:cubicBezTo>
                  <a:cubicBezTo>
                    <a:pt x="21599" y="19580"/>
                    <a:pt x="21518" y="19775"/>
                    <a:pt x="21357" y="20018"/>
                  </a:cubicBezTo>
                  <a:cubicBezTo>
                    <a:pt x="21193" y="20261"/>
                    <a:pt x="20989" y="20504"/>
                    <a:pt x="20746" y="20741"/>
                  </a:cubicBezTo>
                  <a:cubicBezTo>
                    <a:pt x="20503" y="20978"/>
                    <a:pt x="20260" y="21184"/>
                    <a:pt x="20023" y="21348"/>
                  </a:cubicBezTo>
                  <a:cubicBezTo>
                    <a:pt x="19783" y="21518"/>
                    <a:pt x="19593" y="21599"/>
                    <a:pt x="19447" y="21599"/>
                  </a:cubicBezTo>
                  <a:cubicBezTo>
                    <a:pt x="19189" y="21599"/>
                    <a:pt x="18975" y="21515"/>
                    <a:pt x="18811" y="21343"/>
                  </a:cubicBezTo>
                  <a:lnTo>
                    <a:pt x="13957" y="16502"/>
                  </a:lnTo>
                  <a:cubicBezTo>
                    <a:pt x="13217" y="16980"/>
                    <a:pt x="12428" y="17350"/>
                    <a:pt x="11589" y="17604"/>
                  </a:cubicBezTo>
                  <a:cubicBezTo>
                    <a:pt x="10750" y="17864"/>
                    <a:pt x="9891" y="17991"/>
                    <a:pt x="9007" y="17991"/>
                  </a:cubicBezTo>
                  <a:cubicBezTo>
                    <a:pt x="7769" y="17991"/>
                    <a:pt x="6608" y="17759"/>
                    <a:pt x="5517" y="17290"/>
                  </a:cubicBezTo>
                  <a:cubicBezTo>
                    <a:pt x="4427" y="16822"/>
                    <a:pt x="3469" y="16175"/>
                    <a:pt x="2644" y="15353"/>
                  </a:cubicBezTo>
                  <a:cubicBezTo>
                    <a:pt x="1816" y="14534"/>
                    <a:pt x="1172" y="13580"/>
                    <a:pt x="700" y="12487"/>
                  </a:cubicBezTo>
                  <a:cubicBezTo>
                    <a:pt x="231" y="11400"/>
                    <a:pt x="0" y="10236"/>
                    <a:pt x="0" y="8999"/>
                  </a:cubicBezTo>
                  <a:cubicBezTo>
                    <a:pt x="0" y="7768"/>
                    <a:pt x="231" y="6602"/>
                    <a:pt x="700" y="5515"/>
                  </a:cubicBezTo>
                  <a:cubicBezTo>
                    <a:pt x="1169" y="4422"/>
                    <a:pt x="1816" y="3467"/>
                    <a:pt x="2644" y="2645"/>
                  </a:cubicBezTo>
                  <a:cubicBezTo>
                    <a:pt x="3469" y="1827"/>
                    <a:pt x="4424" y="1180"/>
                    <a:pt x="5512" y="708"/>
                  </a:cubicBezTo>
                  <a:cubicBezTo>
                    <a:pt x="6600" y="237"/>
                    <a:pt x="7764" y="0"/>
                    <a:pt x="9007" y="0"/>
                  </a:cubicBezTo>
                  <a:cubicBezTo>
                    <a:pt x="10244" y="0"/>
                    <a:pt x="11403" y="237"/>
                    <a:pt x="12488" y="708"/>
                  </a:cubicBezTo>
                  <a:cubicBezTo>
                    <a:pt x="13573" y="1180"/>
                    <a:pt x="14530" y="1827"/>
                    <a:pt x="15358" y="2645"/>
                  </a:cubicBezTo>
                  <a:cubicBezTo>
                    <a:pt x="16183" y="3467"/>
                    <a:pt x="16830" y="4422"/>
                    <a:pt x="17299" y="5515"/>
                  </a:cubicBezTo>
                  <a:cubicBezTo>
                    <a:pt x="17768" y="6602"/>
                    <a:pt x="18003" y="7768"/>
                    <a:pt x="18003" y="8999"/>
                  </a:cubicBezTo>
                  <a:cubicBezTo>
                    <a:pt x="18003" y="9886"/>
                    <a:pt x="17873" y="10747"/>
                    <a:pt x="17616" y="11589"/>
                  </a:cubicBezTo>
                  <a:cubicBezTo>
                    <a:pt x="17359" y="12433"/>
                    <a:pt x="16991" y="13218"/>
                    <a:pt x="16514" y="13947"/>
                  </a:cubicBezTo>
                  <a:lnTo>
                    <a:pt x="21357" y="18801"/>
                  </a:lnTo>
                  <a:close/>
                  <a:moveTo>
                    <a:pt x="3596" y="8999"/>
                  </a:moveTo>
                  <a:cubicBezTo>
                    <a:pt x="3596" y="9759"/>
                    <a:pt x="3740" y="10465"/>
                    <a:pt x="4028" y="11117"/>
                  </a:cubicBezTo>
                  <a:cubicBezTo>
                    <a:pt x="4317" y="11770"/>
                    <a:pt x="4707" y="12337"/>
                    <a:pt x="5193" y="12820"/>
                  </a:cubicBezTo>
                  <a:cubicBezTo>
                    <a:pt x="5679" y="13300"/>
                    <a:pt x="6252" y="13684"/>
                    <a:pt x="6908" y="13969"/>
                  </a:cubicBezTo>
                  <a:cubicBezTo>
                    <a:pt x="7566" y="14252"/>
                    <a:pt x="8264" y="14393"/>
                    <a:pt x="9004" y="14393"/>
                  </a:cubicBezTo>
                  <a:cubicBezTo>
                    <a:pt x="9744" y="14393"/>
                    <a:pt x="10439" y="14252"/>
                    <a:pt x="11092" y="13969"/>
                  </a:cubicBezTo>
                  <a:cubicBezTo>
                    <a:pt x="11745" y="13684"/>
                    <a:pt x="12318" y="13300"/>
                    <a:pt x="12801" y="12820"/>
                  </a:cubicBezTo>
                  <a:cubicBezTo>
                    <a:pt x="13290" y="12337"/>
                    <a:pt x="13677" y="11770"/>
                    <a:pt x="13965" y="11117"/>
                  </a:cubicBezTo>
                  <a:cubicBezTo>
                    <a:pt x="14254" y="10465"/>
                    <a:pt x="14398" y="9759"/>
                    <a:pt x="14398" y="8999"/>
                  </a:cubicBezTo>
                  <a:cubicBezTo>
                    <a:pt x="14398" y="8259"/>
                    <a:pt x="14254" y="7565"/>
                    <a:pt x="13965" y="6912"/>
                  </a:cubicBezTo>
                  <a:cubicBezTo>
                    <a:pt x="13674" y="6257"/>
                    <a:pt x="13290" y="5684"/>
                    <a:pt x="12801" y="5192"/>
                  </a:cubicBezTo>
                  <a:cubicBezTo>
                    <a:pt x="12315" y="4704"/>
                    <a:pt x="11745" y="4317"/>
                    <a:pt x="11092" y="4032"/>
                  </a:cubicBezTo>
                  <a:cubicBezTo>
                    <a:pt x="10439" y="3749"/>
                    <a:pt x="9741" y="3605"/>
                    <a:pt x="9004" y="3605"/>
                  </a:cubicBezTo>
                  <a:cubicBezTo>
                    <a:pt x="8267" y="3605"/>
                    <a:pt x="7566" y="3749"/>
                    <a:pt x="6908" y="4032"/>
                  </a:cubicBezTo>
                  <a:cubicBezTo>
                    <a:pt x="6252" y="4317"/>
                    <a:pt x="5676" y="4704"/>
                    <a:pt x="5193" y="5192"/>
                  </a:cubicBezTo>
                  <a:cubicBezTo>
                    <a:pt x="4707" y="5684"/>
                    <a:pt x="4317" y="6257"/>
                    <a:pt x="4028" y="6912"/>
                  </a:cubicBezTo>
                  <a:cubicBezTo>
                    <a:pt x="3740" y="7565"/>
                    <a:pt x="3596" y="8256"/>
                    <a:pt x="3596" y="8999"/>
                  </a:cubicBezTo>
                  <a:moveTo>
                    <a:pt x="9007" y="5591"/>
                  </a:moveTo>
                  <a:cubicBezTo>
                    <a:pt x="9185" y="5591"/>
                    <a:pt x="9343" y="5656"/>
                    <a:pt x="9473" y="5785"/>
                  </a:cubicBezTo>
                  <a:cubicBezTo>
                    <a:pt x="9603" y="5918"/>
                    <a:pt x="9668" y="6082"/>
                    <a:pt x="9668" y="6279"/>
                  </a:cubicBezTo>
                  <a:cubicBezTo>
                    <a:pt x="9668" y="6460"/>
                    <a:pt x="9603" y="6616"/>
                    <a:pt x="9473" y="6745"/>
                  </a:cubicBezTo>
                  <a:cubicBezTo>
                    <a:pt x="9343" y="6878"/>
                    <a:pt x="9185" y="6943"/>
                    <a:pt x="9007" y="6943"/>
                  </a:cubicBezTo>
                  <a:cubicBezTo>
                    <a:pt x="8439" y="6943"/>
                    <a:pt x="7953" y="7144"/>
                    <a:pt x="7552" y="7536"/>
                  </a:cubicBezTo>
                  <a:cubicBezTo>
                    <a:pt x="7151" y="7934"/>
                    <a:pt x="6950" y="8423"/>
                    <a:pt x="6950" y="8996"/>
                  </a:cubicBezTo>
                  <a:cubicBezTo>
                    <a:pt x="6950" y="9180"/>
                    <a:pt x="6885" y="9332"/>
                    <a:pt x="6755" y="9465"/>
                  </a:cubicBezTo>
                  <a:cubicBezTo>
                    <a:pt x="6622" y="9595"/>
                    <a:pt x="6467" y="9657"/>
                    <a:pt x="6289" y="9657"/>
                  </a:cubicBezTo>
                  <a:cubicBezTo>
                    <a:pt x="6080" y="9657"/>
                    <a:pt x="5913" y="9595"/>
                    <a:pt x="5786" y="9465"/>
                  </a:cubicBezTo>
                  <a:cubicBezTo>
                    <a:pt x="5659" y="9332"/>
                    <a:pt x="5599" y="9180"/>
                    <a:pt x="5599" y="8996"/>
                  </a:cubicBezTo>
                  <a:cubicBezTo>
                    <a:pt x="5599" y="8539"/>
                    <a:pt x="5684" y="8104"/>
                    <a:pt x="5862" y="7686"/>
                  </a:cubicBezTo>
                  <a:cubicBezTo>
                    <a:pt x="6037" y="7271"/>
                    <a:pt x="6280" y="6907"/>
                    <a:pt x="6597" y="6590"/>
                  </a:cubicBezTo>
                  <a:cubicBezTo>
                    <a:pt x="6905" y="6277"/>
                    <a:pt x="7264" y="6028"/>
                    <a:pt x="7676" y="5856"/>
                  </a:cubicBezTo>
                  <a:cubicBezTo>
                    <a:pt x="8086" y="5681"/>
                    <a:pt x="8529" y="5591"/>
                    <a:pt x="9007" y="5591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8150" lIns="48150" spcFirstLastPara="1" rIns="48150" wrap="square" tIns="481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3">
                <a:solidFill>
                  <a:srgbClr val="44CEB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492" name="Google Shape;492;p33"/>
          <p:cNvGrpSpPr/>
          <p:nvPr/>
        </p:nvGrpSpPr>
        <p:grpSpPr>
          <a:xfrm>
            <a:off x="6761189" y="2486849"/>
            <a:ext cx="670664" cy="670627"/>
            <a:chOff x="6939371" y="3153303"/>
            <a:chExt cx="670664" cy="670664"/>
          </a:xfrm>
        </p:grpSpPr>
        <p:sp>
          <p:nvSpPr>
            <p:cNvPr id="493" name="Google Shape;493;p33"/>
            <p:cNvSpPr/>
            <p:nvPr/>
          </p:nvSpPr>
          <p:spPr>
            <a:xfrm>
              <a:off x="6939371" y="3153303"/>
              <a:ext cx="670664" cy="670664"/>
            </a:xfrm>
            <a:prstGeom prst="rect">
              <a:avLst/>
            </a:prstGeom>
            <a:solidFill>
              <a:srgbClr val="3A38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44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494" name="Google Shape;494;p33"/>
            <p:cNvSpPr/>
            <p:nvPr/>
          </p:nvSpPr>
          <p:spPr>
            <a:xfrm>
              <a:off x="7057865" y="3292117"/>
              <a:ext cx="433676" cy="393037"/>
            </a:xfrm>
            <a:custGeom>
              <a:rect b="b" l="l" r="r" t="t"/>
              <a:pathLst>
                <a:path extrusionOk="0" h="564606" w="622984">
                  <a:moveTo>
                    <a:pt x="496512" y="492841"/>
                  </a:moveTo>
                  <a:cubicBezTo>
                    <a:pt x="483678" y="492841"/>
                    <a:pt x="473955" y="502592"/>
                    <a:pt x="473955" y="515853"/>
                  </a:cubicBezTo>
                  <a:cubicBezTo>
                    <a:pt x="473955" y="525604"/>
                    <a:pt x="483678" y="535354"/>
                    <a:pt x="496512" y="535354"/>
                  </a:cubicBezTo>
                  <a:cubicBezTo>
                    <a:pt x="509734" y="535354"/>
                    <a:pt x="519457" y="525604"/>
                    <a:pt x="519457" y="515853"/>
                  </a:cubicBezTo>
                  <a:cubicBezTo>
                    <a:pt x="519457" y="502592"/>
                    <a:pt x="509734" y="492841"/>
                    <a:pt x="496512" y="492841"/>
                  </a:cubicBezTo>
                  <a:close/>
                  <a:moveTo>
                    <a:pt x="249694" y="352049"/>
                  </a:moveTo>
                  <a:lnTo>
                    <a:pt x="272741" y="374570"/>
                  </a:lnTo>
                  <a:lnTo>
                    <a:pt x="171569" y="475137"/>
                  </a:lnTo>
                  <a:lnTo>
                    <a:pt x="177819" y="481738"/>
                  </a:lnTo>
                  <a:lnTo>
                    <a:pt x="155163" y="510860"/>
                  </a:lnTo>
                  <a:lnTo>
                    <a:pt x="73522" y="562891"/>
                  </a:lnTo>
                  <a:lnTo>
                    <a:pt x="60241" y="550077"/>
                  </a:lnTo>
                  <a:lnTo>
                    <a:pt x="112585" y="468925"/>
                  </a:lnTo>
                  <a:lnTo>
                    <a:pt x="141882" y="446015"/>
                  </a:lnTo>
                  <a:lnTo>
                    <a:pt x="148522" y="452616"/>
                  </a:lnTo>
                  <a:close/>
                  <a:moveTo>
                    <a:pt x="122234" y="15041"/>
                  </a:moveTo>
                  <a:cubicBezTo>
                    <a:pt x="154446" y="14694"/>
                    <a:pt x="186166" y="28223"/>
                    <a:pt x="210667" y="52502"/>
                  </a:cubicBezTo>
                  <a:cubicBezTo>
                    <a:pt x="242946" y="85264"/>
                    <a:pt x="256169" y="130897"/>
                    <a:pt x="242946" y="173410"/>
                  </a:cubicBezTo>
                  <a:lnTo>
                    <a:pt x="532291" y="463589"/>
                  </a:lnTo>
                  <a:cubicBezTo>
                    <a:pt x="555236" y="486211"/>
                    <a:pt x="555236" y="522093"/>
                    <a:pt x="532291" y="545105"/>
                  </a:cubicBezTo>
                  <a:cubicBezTo>
                    <a:pt x="522568" y="557976"/>
                    <a:pt x="506234" y="564606"/>
                    <a:pt x="493400" y="564606"/>
                  </a:cubicBezTo>
                  <a:cubicBezTo>
                    <a:pt x="477066" y="564606"/>
                    <a:pt x="460733" y="557976"/>
                    <a:pt x="451010" y="545105"/>
                  </a:cubicBezTo>
                  <a:cubicBezTo>
                    <a:pt x="451010" y="545105"/>
                    <a:pt x="451010" y="545105"/>
                    <a:pt x="161665" y="258046"/>
                  </a:cubicBezTo>
                  <a:cubicBezTo>
                    <a:pt x="119275" y="270917"/>
                    <a:pt x="70662" y="261556"/>
                    <a:pt x="34882" y="225674"/>
                  </a:cubicBezTo>
                  <a:cubicBezTo>
                    <a:pt x="2215" y="192911"/>
                    <a:pt x="-7508" y="147278"/>
                    <a:pt x="5715" y="104766"/>
                  </a:cubicBezTo>
                  <a:cubicBezTo>
                    <a:pt x="5715" y="104766"/>
                    <a:pt x="5715" y="104766"/>
                    <a:pt x="74162" y="176530"/>
                  </a:cubicBezTo>
                  <a:cubicBezTo>
                    <a:pt x="74162" y="176530"/>
                    <a:pt x="74162" y="176530"/>
                    <a:pt x="142220" y="157029"/>
                  </a:cubicBezTo>
                  <a:cubicBezTo>
                    <a:pt x="142220" y="157029"/>
                    <a:pt x="142220" y="157029"/>
                    <a:pt x="161665" y="88385"/>
                  </a:cubicBezTo>
                  <a:cubicBezTo>
                    <a:pt x="161665" y="88385"/>
                    <a:pt x="161665" y="88385"/>
                    <a:pt x="90107" y="20130"/>
                  </a:cubicBezTo>
                  <a:cubicBezTo>
                    <a:pt x="100704" y="16815"/>
                    <a:pt x="111497" y="15157"/>
                    <a:pt x="122234" y="15041"/>
                  </a:cubicBezTo>
                  <a:close/>
                  <a:moveTo>
                    <a:pt x="531841" y="0"/>
                  </a:moveTo>
                  <a:cubicBezTo>
                    <a:pt x="531841" y="0"/>
                    <a:pt x="531841" y="0"/>
                    <a:pt x="622984" y="87684"/>
                  </a:cubicBezTo>
                  <a:cubicBezTo>
                    <a:pt x="622984" y="87684"/>
                    <a:pt x="622984" y="87684"/>
                    <a:pt x="463289" y="247465"/>
                  </a:cubicBezTo>
                  <a:cubicBezTo>
                    <a:pt x="450436" y="247465"/>
                    <a:pt x="434077" y="250582"/>
                    <a:pt x="424339" y="257207"/>
                  </a:cubicBezTo>
                  <a:lnTo>
                    <a:pt x="362409" y="198751"/>
                  </a:lnTo>
                  <a:cubicBezTo>
                    <a:pt x="372147" y="189009"/>
                    <a:pt x="375263" y="172641"/>
                    <a:pt x="375263" y="159391"/>
                  </a:cubicBezTo>
                  <a:cubicBezTo>
                    <a:pt x="375263" y="159391"/>
                    <a:pt x="375263" y="159391"/>
                    <a:pt x="5318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4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495" name="Google Shape;495;p33"/>
          <p:cNvGrpSpPr/>
          <p:nvPr/>
        </p:nvGrpSpPr>
        <p:grpSpPr>
          <a:xfrm>
            <a:off x="6761189" y="1428681"/>
            <a:ext cx="670664" cy="670627"/>
            <a:chOff x="6939371" y="2095078"/>
            <a:chExt cx="670664" cy="670664"/>
          </a:xfrm>
        </p:grpSpPr>
        <p:sp>
          <p:nvSpPr>
            <p:cNvPr id="496" name="Google Shape;496;p33"/>
            <p:cNvSpPr/>
            <p:nvPr/>
          </p:nvSpPr>
          <p:spPr>
            <a:xfrm>
              <a:off x="6939371" y="2095078"/>
              <a:ext cx="670664" cy="670664"/>
            </a:xfrm>
            <a:prstGeom prst="rect">
              <a:avLst/>
            </a:prstGeom>
            <a:solidFill>
              <a:srgbClr val="7B7B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44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grpSp>
          <p:nvGrpSpPr>
            <p:cNvPr id="497" name="Google Shape;497;p33"/>
            <p:cNvGrpSpPr/>
            <p:nvPr/>
          </p:nvGrpSpPr>
          <p:grpSpPr>
            <a:xfrm>
              <a:off x="7082887" y="2220617"/>
              <a:ext cx="422829" cy="422939"/>
              <a:chOff x="3062288" y="3998912"/>
              <a:chExt cx="412750" cy="412750"/>
            </a:xfrm>
          </p:grpSpPr>
          <p:sp>
            <p:nvSpPr>
              <p:cNvPr id="498" name="Google Shape;498;p33"/>
              <p:cNvSpPr/>
              <p:nvPr/>
            </p:nvSpPr>
            <p:spPr>
              <a:xfrm>
                <a:off x="3062288" y="3998912"/>
                <a:ext cx="328612" cy="315912"/>
              </a:xfrm>
              <a:custGeom>
                <a:rect b="b" l="l" r="r" t="t"/>
                <a:pathLst>
                  <a:path extrusionOk="0" h="879" w="912">
                    <a:moveTo>
                      <a:pt x="911" y="242"/>
                    </a:moveTo>
                    <a:cubicBezTo>
                      <a:pt x="844" y="134"/>
                      <a:pt x="727" y="50"/>
                      <a:pt x="594" y="33"/>
                    </a:cubicBezTo>
                    <a:cubicBezTo>
                      <a:pt x="343" y="0"/>
                      <a:pt x="134" y="184"/>
                      <a:pt x="75" y="435"/>
                    </a:cubicBezTo>
                    <a:cubicBezTo>
                      <a:pt x="0" y="761"/>
                      <a:pt x="84" y="869"/>
                      <a:pt x="242" y="878"/>
                    </a:cubicBezTo>
                    <a:cubicBezTo>
                      <a:pt x="267" y="853"/>
                      <a:pt x="309" y="828"/>
                      <a:pt x="343" y="819"/>
                    </a:cubicBezTo>
                    <a:lnTo>
                      <a:pt x="911" y="242"/>
                    </a:lnTo>
                    <a:close/>
                    <a:moveTo>
                      <a:pt x="451" y="226"/>
                    </a:moveTo>
                    <a:cubicBezTo>
                      <a:pt x="460" y="167"/>
                      <a:pt x="518" y="117"/>
                      <a:pt x="577" y="125"/>
                    </a:cubicBezTo>
                    <a:cubicBezTo>
                      <a:pt x="635" y="134"/>
                      <a:pt x="677" y="192"/>
                      <a:pt x="669" y="251"/>
                    </a:cubicBezTo>
                    <a:cubicBezTo>
                      <a:pt x="660" y="317"/>
                      <a:pt x="610" y="359"/>
                      <a:pt x="543" y="351"/>
                    </a:cubicBezTo>
                    <a:cubicBezTo>
                      <a:pt x="485" y="343"/>
                      <a:pt x="443" y="284"/>
                      <a:pt x="451" y="226"/>
                    </a:cubicBezTo>
                    <a:close/>
                    <a:moveTo>
                      <a:pt x="226" y="343"/>
                    </a:moveTo>
                    <a:cubicBezTo>
                      <a:pt x="226" y="301"/>
                      <a:pt x="267" y="267"/>
                      <a:pt x="318" y="276"/>
                    </a:cubicBezTo>
                    <a:cubicBezTo>
                      <a:pt x="359" y="284"/>
                      <a:pt x="393" y="326"/>
                      <a:pt x="385" y="368"/>
                    </a:cubicBezTo>
                    <a:cubicBezTo>
                      <a:pt x="376" y="409"/>
                      <a:pt x="334" y="443"/>
                      <a:pt x="293" y="435"/>
                    </a:cubicBezTo>
                    <a:cubicBezTo>
                      <a:pt x="251" y="435"/>
                      <a:pt x="217" y="393"/>
                      <a:pt x="226" y="343"/>
                    </a:cubicBezTo>
                    <a:close/>
                    <a:moveTo>
                      <a:pt x="251" y="710"/>
                    </a:moveTo>
                    <a:cubicBezTo>
                      <a:pt x="200" y="710"/>
                      <a:pt x="167" y="669"/>
                      <a:pt x="176" y="618"/>
                    </a:cubicBezTo>
                    <a:cubicBezTo>
                      <a:pt x="184" y="577"/>
                      <a:pt x="226" y="543"/>
                      <a:pt x="267" y="552"/>
                    </a:cubicBezTo>
                    <a:cubicBezTo>
                      <a:pt x="318" y="560"/>
                      <a:pt x="343" y="602"/>
                      <a:pt x="343" y="644"/>
                    </a:cubicBezTo>
                    <a:cubicBezTo>
                      <a:pt x="334" y="685"/>
                      <a:pt x="293" y="719"/>
                      <a:pt x="251" y="710"/>
                    </a:cubicBezTo>
                    <a:close/>
                    <a:moveTo>
                      <a:pt x="251" y="710"/>
                    </a:moveTo>
                    <a:lnTo>
                      <a:pt x="251" y="71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37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499" name="Google Shape;499;p33"/>
              <p:cNvSpPr/>
              <p:nvPr/>
            </p:nvSpPr>
            <p:spPr>
              <a:xfrm>
                <a:off x="3270250" y="4052887"/>
                <a:ext cx="204788" cy="223837"/>
              </a:xfrm>
              <a:custGeom>
                <a:rect b="b" l="l" r="r" t="t"/>
                <a:pathLst>
                  <a:path extrusionOk="0" h="620" w="569">
                    <a:moveTo>
                      <a:pt x="142" y="619"/>
                    </a:moveTo>
                    <a:cubicBezTo>
                      <a:pt x="150" y="611"/>
                      <a:pt x="150" y="611"/>
                      <a:pt x="150" y="611"/>
                    </a:cubicBezTo>
                    <a:cubicBezTo>
                      <a:pt x="568" y="67"/>
                      <a:pt x="568" y="67"/>
                      <a:pt x="568" y="67"/>
                    </a:cubicBezTo>
                    <a:cubicBezTo>
                      <a:pt x="568" y="59"/>
                      <a:pt x="560" y="42"/>
                      <a:pt x="543" y="25"/>
                    </a:cubicBezTo>
                    <a:cubicBezTo>
                      <a:pt x="518" y="0"/>
                      <a:pt x="493" y="17"/>
                      <a:pt x="493" y="17"/>
                    </a:cubicBezTo>
                    <a:cubicBezTo>
                      <a:pt x="8" y="485"/>
                      <a:pt x="8" y="485"/>
                      <a:pt x="8" y="485"/>
                    </a:cubicBezTo>
                    <a:cubicBezTo>
                      <a:pt x="0" y="494"/>
                      <a:pt x="0" y="494"/>
                      <a:pt x="0" y="494"/>
                    </a:cubicBezTo>
                    <a:lnTo>
                      <a:pt x="142" y="619"/>
                    </a:lnTo>
                    <a:close/>
                    <a:moveTo>
                      <a:pt x="142" y="619"/>
                    </a:moveTo>
                    <a:lnTo>
                      <a:pt x="142" y="619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37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500" name="Google Shape;500;p33"/>
              <p:cNvSpPr/>
              <p:nvPr/>
            </p:nvSpPr>
            <p:spPr>
              <a:xfrm>
                <a:off x="3209925" y="4241799"/>
                <a:ext cx="103188" cy="103188"/>
              </a:xfrm>
              <a:custGeom>
                <a:rect b="b" l="l" r="r" t="t"/>
                <a:pathLst>
                  <a:path extrusionOk="0" h="285" w="286">
                    <a:moveTo>
                      <a:pt x="143" y="284"/>
                    </a:moveTo>
                    <a:cubicBezTo>
                      <a:pt x="151" y="268"/>
                      <a:pt x="151" y="268"/>
                      <a:pt x="151" y="268"/>
                    </a:cubicBezTo>
                    <a:cubicBezTo>
                      <a:pt x="285" y="125"/>
                      <a:pt x="285" y="125"/>
                      <a:pt x="285" y="125"/>
                    </a:cubicBezTo>
                    <a:cubicBezTo>
                      <a:pt x="143" y="0"/>
                      <a:pt x="143" y="0"/>
                      <a:pt x="143" y="0"/>
                    </a:cubicBezTo>
                    <a:cubicBezTo>
                      <a:pt x="9" y="142"/>
                      <a:pt x="9" y="142"/>
                      <a:pt x="9" y="142"/>
                    </a:cubicBezTo>
                    <a:cubicBezTo>
                      <a:pt x="0" y="151"/>
                      <a:pt x="0" y="151"/>
                      <a:pt x="0" y="151"/>
                    </a:cubicBezTo>
                    <a:lnTo>
                      <a:pt x="143" y="284"/>
                    </a:lnTo>
                    <a:close/>
                    <a:moveTo>
                      <a:pt x="59" y="134"/>
                    </a:moveTo>
                    <a:cubicBezTo>
                      <a:pt x="126" y="59"/>
                      <a:pt x="126" y="59"/>
                      <a:pt x="126" y="59"/>
                    </a:cubicBezTo>
                    <a:cubicBezTo>
                      <a:pt x="134" y="50"/>
                      <a:pt x="143" y="50"/>
                      <a:pt x="151" y="59"/>
                    </a:cubicBezTo>
                    <a:cubicBezTo>
                      <a:pt x="159" y="67"/>
                      <a:pt x="159" y="67"/>
                      <a:pt x="159" y="67"/>
                    </a:cubicBezTo>
                    <a:lnTo>
                      <a:pt x="159" y="75"/>
                    </a:lnTo>
                    <a:cubicBezTo>
                      <a:pt x="159" y="84"/>
                      <a:pt x="159" y="84"/>
                      <a:pt x="159" y="92"/>
                    </a:cubicBezTo>
                    <a:cubicBezTo>
                      <a:pt x="92" y="159"/>
                      <a:pt x="92" y="159"/>
                      <a:pt x="92" y="159"/>
                    </a:cubicBezTo>
                    <a:cubicBezTo>
                      <a:pt x="84" y="167"/>
                      <a:pt x="76" y="167"/>
                      <a:pt x="68" y="167"/>
                    </a:cubicBezTo>
                    <a:cubicBezTo>
                      <a:pt x="59" y="159"/>
                      <a:pt x="59" y="159"/>
                      <a:pt x="59" y="159"/>
                    </a:cubicBezTo>
                    <a:cubicBezTo>
                      <a:pt x="59" y="151"/>
                      <a:pt x="59" y="151"/>
                      <a:pt x="59" y="142"/>
                    </a:cubicBezTo>
                    <a:lnTo>
                      <a:pt x="59" y="134"/>
                    </a:lnTo>
                    <a:close/>
                    <a:moveTo>
                      <a:pt x="59" y="134"/>
                    </a:moveTo>
                    <a:lnTo>
                      <a:pt x="59" y="13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37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501" name="Google Shape;501;p33"/>
              <p:cNvSpPr/>
              <p:nvPr/>
            </p:nvSpPr>
            <p:spPr>
              <a:xfrm>
                <a:off x="3122613" y="4308474"/>
                <a:ext cx="127000" cy="103188"/>
              </a:xfrm>
              <a:custGeom>
                <a:rect b="b" l="l" r="r" t="t"/>
                <a:pathLst>
                  <a:path extrusionOk="0" h="285" w="352">
                    <a:moveTo>
                      <a:pt x="343" y="134"/>
                    </a:moveTo>
                    <a:lnTo>
                      <a:pt x="351" y="125"/>
                    </a:lnTo>
                    <a:cubicBezTo>
                      <a:pt x="218" y="0"/>
                      <a:pt x="218" y="0"/>
                      <a:pt x="218" y="0"/>
                    </a:cubicBezTo>
                    <a:cubicBezTo>
                      <a:pt x="218" y="0"/>
                      <a:pt x="209" y="0"/>
                      <a:pt x="209" y="8"/>
                    </a:cubicBezTo>
                    <a:cubicBezTo>
                      <a:pt x="100" y="34"/>
                      <a:pt x="0" y="142"/>
                      <a:pt x="100" y="276"/>
                    </a:cubicBezTo>
                    <a:cubicBezTo>
                      <a:pt x="109" y="276"/>
                      <a:pt x="117" y="284"/>
                      <a:pt x="126" y="276"/>
                    </a:cubicBezTo>
                    <a:cubicBezTo>
                      <a:pt x="134" y="276"/>
                      <a:pt x="134" y="276"/>
                      <a:pt x="134" y="268"/>
                    </a:cubicBezTo>
                    <a:cubicBezTo>
                      <a:pt x="142" y="251"/>
                      <a:pt x="151" y="226"/>
                      <a:pt x="159" y="217"/>
                    </a:cubicBezTo>
                    <a:cubicBezTo>
                      <a:pt x="192" y="184"/>
                      <a:pt x="284" y="234"/>
                      <a:pt x="343" y="134"/>
                    </a:cubicBezTo>
                    <a:close/>
                    <a:moveTo>
                      <a:pt x="218" y="167"/>
                    </a:moveTo>
                    <a:cubicBezTo>
                      <a:pt x="184" y="167"/>
                      <a:pt x="159" y="167"/>
                      <a:pt x="142" y="192"/>
                    </a:cubicBezTo>
                    <a:cubicBezTo>
                      <a:pt x="134" y="192"/>
                      <a:pt x="134" y="201"/>
                      <a:pt x="126" y="201"/>
                    </a:cubicBezTo>
                    <a:cubicBezTo>
                      <a:pt x="126" y="209"/>
                      <a:pt x="117" y="209"/>
                      <a:pt x="109" y="209"/>
                    </a:cubicBezTo>
                    <a:lnTo>
                      <a:pt x="100" y="201"/>
                    </a:lnTo>
                    <a:cubicBezTo>
                      <a:pt x="92" y="176"/>
                      <a:pt x="92" y="159"/>
                      <a:pt x="100" y="142"/>
                    </a:cubicBezTo>
                    <a:cubicBezTo>
                      <a:pt x="100" y="125"/>
                      <a:pt x="109" y="117"/>
                      <a:pt x="109" y="109"/>
                    </a:cubicBezTo>
                    <a:cubicBezTo>
                      <a:pt x="142" y="134"/>
                      <a:pt x="167" y="150"/>
                      <a:pt x="209" y="150"/>
                    </a:cubicBezTo>
                    <a:cubicBezTo>
                      <a:pt x="234" y="142"/>
                      <a:pt x="259" y="150"/>
                      <a:pt x="284" y="150"/>
                    </a:cubicBezTo>
                    <a:cubicBezTo>
                      <a:pt x="259" y="167"/>
                      <a:pt x="234" y="167"/>
                      <a:pt x="218" y="167"/>
                    </a:cubicBezTo>
                    <a:close/>
                    <a:moveTo>
                      <a:pt x="218" y="167"/>
                    </a:moveTo>
                    <a:lnTo>
                      <a:pt x="218" y="167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37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</p:grpSp>
      </p:grpSp>
      <p:sp>
        <p:nvSpPr>
          <p:cNvPr id="502" name="Google Shape;502;p33"/>
          <p:cNvSpPr/>
          <p:nvPr/>
        </p:nvSpPr>
        <p:spPr>
          <a:xfrm>
            <a:off x="7684845" y="1638780"/>
            <a:ext cx="3026143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03" name="Google Shape;503;p33"/>
          <p:cNvSpPr txBox="1"/>
          <p:nvPr/>
        </p:nvSpPr>
        <p:spPr>
          <a:xfrm>
            <a:off x="7684845" y="1311409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04" name="Google Shape;504;p33"/>
          <p:cNvSpPr/>
          <p:nvPr/>
        </p:nvSpPr>
        <p:spPr>
          <a:xfrm>
            <a:off x="7665795" y="2667480"/>
            <a:ext cx="3026143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05" name="Google Shape;505;p33"/>
          <p:cNvSpPr txBox="1"/>
          <p:nvPr/>
        </p:nvSpPr>
        <p:spPr>
          <a:xfrm>
            <a:off x="7665795" y="2340109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06" name="Google Shape;506;p33"/>
          <p:cNvSpPr/>
          <p:nvPr/>
        </p:nvSpPr>
        <p:spPr>
          <a:xfrm>
            <a:off x="7675320" y="3810480"/>
            <a:ext cx="3026143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07" name="Google Shape;507;p33"/>
          <p:cNvSpPr txBox="1"/>
          <p:nvPr/>
        </p:nvSpPr>
        <p:spPr>
          <a:xfrm>
            <a:off x="7675320" y="3483109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08" name="Google Shape;508;p33"/>
          <p:cNvSpPr/>
          <p:nvPr/>
        </p:nvSpPr>
        <p:spPr>
          <a:xfrm>
            <a:off x="7656270" y="4839180"/>
            <a:ext cx="3026143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09" name="Google Shape;509;p33"/>
          <p:cNvSpPr txBox="1"/>
          <p:nvPr/>
        </p:nvSpPr>
        <p:spPr>
          <a:xfrm>
            <a:off x="7656270" y="4511809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10" name="Google Shape;510;p33"/>
          <p:cNvSpPr/>
          <p:nvPr/>
        </p:nvSpPr>
        <p:spPr>
          <a:xfrm>
            <a:off x="1330036" y="1403926"/>
            <a:ext cx="4544291" cy="274319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11" name="Google Shape;511;p33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7" name="Google Shape;517;p34"/>
          <p:cNvGrpSpPr/>
          <p:nvPr/>
        </p:nvGrpSpPr>
        <p:grpSpPr>
          <a:xfrm>
            <a:off x="3370889" y="2241347"/>
            <a:ext cx="863619" cy="3502696"/>
            <a:chOff x="5633797" y="2887893"/>
            <a:chExt cx="863618" cy="3502696"/>
          </a:xfrm>
        </p:grpSpPr>
        <p:cxnSp>
          <p:nvCxnSpPr>
            <p:cNvPr id="518" name="Google Shape;518;p34"/>
            <p:cNvCxnSpPr/>
            <p:nvPr/>
          </p:nvCxnSpPr>
          <p:spPr>
            <a:xfrm>
              <a:off x="6061687" y="2887893"/>
              <a:ext cx="0" cy="2567863"/>
            </a:xfrm>
            <a:prstGeom prst="straightConnector1">
              <a:avLst/>
            </a:prstGeom>
            <a:noFill/>
            <a:ln cap="flat" cmpd="sng" w="381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9" name="Google Shape;519;p34"/>
            <p:cNvCxnSpPr/>
            <p:nvPr/>
          </p:nvCxnSpPr>
          <p:spPr>
            <a:xfrm>
              <a:off x="6260251" y="3329208"/>
              <a:ext cx="0" cy="2296350"/>
            </a:xfrm>
            <a:prstGeom prst="straightConnector1">
              <a:avLst/>
            </a:prstGeom>
            <a:noFill/>
            <a:ln cap="flat" cmpd="sng" w="381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20" name="Google Shape;520;p34"/>
            <p:cNvCxnSpPr/>
            <p:nvPr/>
          </p:nvCxnSpPr>
          <p:spPr>
            <a:xfrm>
              <a:off x="6497415" y="4094239"/>
              <a:ext cx="0" cy="2296350"/>
            </a:xfrm>
            <a:prstGeom prst="straightConnector1">
              <a:avLst/>
            </a:prstGeom>
            <a:noFill/>
            <a:ln cap="flat" cmpd="sng" w="381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21" name="Google Shape;521;p34"/>
            <p:cNvCxnSpPr/>
            <p:nvPr/>
          </p:nvCxnSpPr>
          <p:spPr>
            <a:xfrm>
              <a:off x="5854735" y="3329208"/>
              <a:ext cx="0" cy="2296350"/>
            </a:xfrm>
            <a:prstGeom prst="straightConnector1">
              <a:avLst/>
            </a:prstGeom>
            <a:noFill/>
            <a:ln cap="flat" cmpd="sng" w="381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22" name="Google Shape;522;p34"/>
            <p:cNvCxnSpPr/>
            <p:nvPr/>
          </p:nvCxnSpPr>
          <p:spPr>
            <a:xfrm>
              <a:off x="5633797" y="4094239"/>
              <a:ext cx="0" cy="2296350"/>
            </a:xfrm>
            <a:prstGeom prst="straightConnector1">
              <a:avLst/>
            </a:prstGeom>
            <a:noFill/>
            <a:ln cap="flat" cmpd="sng" w="381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523" name="Google Shape;523;p34"/>
          <p:cNvSpPr/>
          <p:nvPr/>
        </p:nvSpPr>
        <p:spPr>
          <a:xfrm>
            <a:off x="2877280" y="4595869"/>
            <a:ext cx="1988424" cy="1504900"/>
          </a:xfrm>
          <a:custGeom>
            <a:rect b="b" l="l" r="r" t="t"/>
            <a:pathLst>
              <a:path extrusionOk="0" h="1261653" w="1667022">
                <a:moveTo>
                  <a:pt x="11545" y="0"/>
                </a:moveTo>
                <a:lnTo>
                  <a:pt x="1461805" y="0"/>
                </a:lnTo>
                <a:lnTo>
                  <a:pt x="1469930" y="23627"/>
                </a:lnTo>
                <a:cubicBezTo>
                  <a:pt x="1490132" y="85973"/>
                  <a:pt x="1508925" y="160976"/>
                  <a:pt x="1505166" y="215353"/>
                </a:cubicBezTo>
                <a:cubicBezTo>
                  <a:pt x="1505166" y="215353"/>
                  <a:pt x="1505166" y="215353"/>
                  <a:pt x="1505166" y="219103"/>
                </a:cubicBezTo>
                <a:cubicBezTo>
                  <a:pt x="1505166" y="219103"/>
                  <a:pt x="1505166" y="219103"/>
                  <a:pt x="1501408" y="222854"/>
                </a:cubicBezTo>
                <a:cubicBezTo>
                  <a:pt x="1501408" y="222854"/>
                  <a:pt x="1471340" y="245354"/>
                  <a:pt x="1471340" y="279106"/>
                </a:cubicBezTo>
                <a:cubicBezTo>
                  <a:pt x="1471340" y="297857"/>
                  <a:pt x="1478857" y="316607"/>
                  <a:pt x="1493891" y="335358"/>
                </a:cubicBezTo>
                <a:cubicBezTo>
                  <a:pt x="1554026" y="402861"/>
                  <a:pt x="1655506" y="541616"/>
                  <a:pt x="1659264" y="545367"/>
                </a:cubicBezTo>
                <a:cubicBezTo>
                  <a:pt x="1659264" y="545367"/>
                  <a:pt x="1659264" y="545367"/>
                  <a:pt x="1659264" y="549117"/>
                </a:cubicBezTo>
                <a:cubicBezTo>
                  <a:pt x="1670540" y="567867"/>
                  <a:pt x="1674298" y="605369"/>
                  <a:pt x="1636713" y="624120"/>
                </a:cubicBezTo>
                <a:cubicBezTo>
                  <a:pt x="1617921" y="635370"/>
                  <a:pt x="1602887" y="639120"/>
                  <a:pt x="1587853" y="642870"/>
                </a:cubicBezTo>
                <a:cubicBezTo>
                  <a:pt x="1569061" y="650371"/>
                  <a:pt x="1557785" y="654121"/>
                  <a:pt x="1546510" y="661621"/>
                </a:cubicBezTo>
                <a:cubicBezTo>
                  <a:pt x="1535234" y="669122"/>
                  <a:pt x="1531475" y="676622"/>
                  <a:pt x="1531475" y="680372"/>
                </a:cubicBezTo>
                <a:cubicBezTo>
                  <a:pt x="1527717" y="687872"/>
                  <a:pt x="1535234" y="695373"/>
                  <a:pt x="1542751" y="702873"/>
                </a:cubicBezTo>
                <a:cubicBezTo>
                  <a:pt x="1561543" y="717874"/>
                  <a:pt x="1569061" y="736624"/>
                  <a:pt x="1565302" y="755375"/>
                </a:cubicBezTo>
                <a:cubicBezTo>
                  <a:pt x="1565302" y="774126"/>
                  <a:pt x="1554026" y="789126"/>
                  <a:pt x="1538993" y="800377"/>
                </a:cubicBezTo>
                <a:cubicBezTo>
                  <a:pt x="1535234" y="804127"/>
                  <a:pt x="1527717" y="807877"/>
                  <a:pt x="1523959" y="811627"/>
                </a:cubicBezTo>
                <a:cubicBezTo>
                  <a:pt x="1531475" y="819128"/>
                  <a:pt x="1538993" y="830378"/>
                  <a:pt x="1538993" y="841629"/>
                </a:cubicBezTo>
                <a:cubicBezTo>
                  <a:pt x="1538993" y="860379"/>
                  <a:pt x="1531475" y="871630"/>
                  <a:pt x="1516442" y="886630"/>
                </a:cubicBezTo>
                <a:cubicBezTo>
                  <a:pt x="1482615" y="912881"/>
                  <a:pt x="1486374" y="927882"/>
                  <a:pt x="1490132" y="946633"/>
                </a:cubicBezTo>
                <a:cubicBezTo>
                  <a:pt x="1490132" y="946633"/>
                  <a:pt x="1490132" y="950383"/>
                  <a:pt x="1490132" y="950383"/>
                </a:cubicBezTo>
                <a:cubicBezTo>
                  <a:pt x="1490132" y="957883"/>
                  <a:pt x="1493891" y="965384"/>
                  <a:pt x="1493891" y="972884"/>
                </a:cubicBezTo>
                <a:cubicBezTo>
                  <a:pt x="1501408" y="991635"/>
                  <a:pt x="1508925" y="1017886"/>
                  <a:pt x="1497649" y="1044137"/>
                </a:cubicBezTo>
                <a:cubicBezTo>
                  <a:pt x="1478857" y="1085388"/>
                  <a:pt x="1437513" y="1107889"/>
                  <a:pt x="1369860" y="1119140"/>
                </a:cubicBezTo>
                <a:cubicBezTo>
                  <a:pt x="1369860" y="1119140"/>
                  <a:pt x="1369860" y="1119140"/>
                  <a:pt x="1366102" y="1119140"/>
                </a:cubicBezTo>
                <a:cubicBezTo>
                  <a:pt x="1366102" y="1119140"/>
                  <a:pt x="1294691" y="1115390"/>
                  <a:pt x="1230796" y="1115390"/>
                </a:cubicBezTo>
                <a:cubicBezTo>
                  <a:pt x="1181936" y="1115390"/>
                  <a:pt x="1163143" y="1119140"/>
                  <a:pt x="1155627" y="1119140"/>
                </a:cubicBezTo>
                <a:cubicBezTo>
                  <a:pt x="1155627" y="1119140"/>
                  <a:pt x="1155627" y="1119140"/>
                  <a:pt x="1151868" y="1119140"/>
                </a:cubicBezTo>
                <a:cubicBezTo>
                  <a:pt x="1125559" y="1122890"/>
                  <a:pt x="1118041" y="1126640"/>
                  <a:pt x="1118041" y="1126640"/>
                </a:cubicBezTo>
                <a:cubicBezTo>
                  <a:pt x="1110525" y="1130390"/>
                  <a:pt x="1065423" y="1160391"/>
                  <a:pt x="1054147" y="1239145"/>
                </a:cubicBezTo>
                <a:lnTo>
                  <a:pt x="1049840" y="1261653"/>
                </a:lnTo>
                <a:lnTo>
                  <a:pt x="1025060" y="1248503"/>
                </a:lnTo>
                <a:cubicBezTo>
                  <a:pt x="638270" y="1049159"/>
                  <a:pt x="506393" y="1112949"/>
                  <a:pt x="339355" y="1140445"/>
                </a:cubicBezTo>
                <a:lnTo>
                  <a:pt x="306943" y="1144874"/>
                </a:lnTo>
                <a:lnTo>
                  <a:pt x="311811" y="1129012"/>
                </a:lnTo>
                <a:cubicBezTo>
                  <a:pt x="315486" y="1115580"/>
                  <a:pt x="318657" y="1102264"/>
                  <a:pt x="321241" y="1089139"/>
                </a:cubicBezTo>
                <a:cubicBezTo>
                  <a:pt x="321241" y="1089139"/>
                  <a:pt x="351309" y="957883"/>
                  <a:pt x="340034" y="909131"/>
                </a:cubicBezTo>
                <a:cubicBezTo>
                  <a:pt x="340034" y="901631"/>
                  <a:pt x="340034" y="897881"/>
                  <a:pt x="336275" y="890380"/>
                </a:cubicBezTo>
                <a:cubicBezTo>
                  <a:pt x="332517" y="852879"/>
                  <a:pt x="328759" y="837878"/>
                  <a:pt x="272381" y="759125"/>
                </a:cubicBezTo>
                <a:cubicBezTo>
                  <a:pt x="257347" y="740374"/>
                  <a:pt x="242313" y="717874"/>
                  <a:pt x="227279" y="695373"/>
                </a:cubicBezTo>
                <a:cubicBezTo>
                  <a:pt x="159626" y="601619"/>
                  <a:pt x="80698" y="492864"/>
                  <a:pt x="65664" y="455363"/>
                </a:cubicBezTo>
                <a:cubicBezTo>
                  <a:pt x="65664" y="447863"/>
                  <a:pt x="54389" y="425362"/>
                  <a:pt x="54389" y="425362"/>
                </a:cubicBezTo>
                <a:cubicBezTo>
                  <a:pt x="51570" y="422549"/>
                  <a:pt x="-10446" y="272074"/>
                  <a:pt x="1535" y="7835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pSp>
        <p:nvGrpSpPr>
          <p:cNvPr id="524" name="Google Shape;524;p34"/>
          <p:cNvGrpSpPr/>
          <p:nvPr/>
        </p:nvGrpSpPr>
        <p:grpSpPr>
          <a:xfrm>
            <a:off x="901730" y="3374963"/>
            <a:ext cx="3397429" cy="628865"/>
            <a:chOff x="3164637" y="4021510"/>
            <a:chExt cx="3397428" cy="628865"/>
          </a:xfrm>
        </p:grpSpPr>
        <p:sp>
          <p:nvSpPr>
            <p:cNvPr id="525" name="Google Shape;525;p34"/>
            <p:cNvSpPr/>
            <p:nvPr/>
          </p:nvSpPr>
          <p:spPr>
            <a:xfrm flipH="1">
              <a:off x="3164637" y="4092144"/>
              <a:ext cx="2469161" cy="558231"/>
            </a:xfrm>
            <a:prstGeom prst="homePlate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526" name="Google Shape;526;p34"/>
            <p:cNvSpPr txBox="1"/>
            <p:nvPr/>
          </p:nvSpPr>
          <p:spPr>
            <a:xfrm>
              <a:off x="3164637" y="4021510"/>
              <a:ext cx="339742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OPTION HERE</a:t>
              </a:r>
              <a:endParaRPr b="1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527" name="Google Shape;527;p34"/>
          <p:cNvGrpSpPr/>
          <p:nvPr/>
        </p:nvGrpSpPr>
        <p:grpSpPr>
          <a:xfrm>
            <a:off x="391560" y="2561427"/>
            <a:ext cx="3786061" cy="602321"/>
            <a:chOff x="2654466" y="3207973"/>
            <a:chExt cx="3786061" cy="602321"/>
          </a:xfrm>
        </p:grpSpPr>
        <p:sp>
          <p:nvSpPr>
            <p:cNvPr id="528" name="Google Shape;528;p34"/>
            <p:cNvSpPr/>
            <p:nvPr/>
          </p:nvSpPr>
          <p:spPr>
            <a:xfrm flipH="1">
              <a:off x="2654466" y="3252063"/>
              <a:ext cx="3220561" cy="558231"/>
            </a:xfrm>
            <a:prstGeom prst="homePlat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529" name="Google Shape;529;p34"/>
            <p:cNvSpPr txBox="1"/>
            <p:nvPr/>
          </p:nvSpPr>
          <p:spPr>
            <a:xfrm>
              <a:off x="2909292" y="3207973"/>
              <a:ext cx="3531235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OPTION HERE</a:t>
              </a:r>
              <a:endParaRPr b="1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530" name="Google Shape;530;p34"/>
          <p:cNvGrpSpPr/>
          <p:nvPr/>
        </p:nvGrpSpPr>
        <p:grpSpPr>
          <a:xfrm>
            <a:off x="2295939" y="1696455"/>
            <a:ext cx="3539616" cy="592716"/>
            <a:chOff x="4558847" y="2343000"/>
            <a:chExt cx="3539615" cy="592716"/>
          </a:xfrm>
        </p:grpSpPr>
        <p:sp>
          <p:nvSpPr>
            <p:cNvPr id="531" name="Google Shape;531;p34"/>
            <p:cNvSpPr/>
            <p:nvPr/>
          </p:nvSpPr>
          <p:spPr>
            <a:xfrm>
              <a:off x="4558847" y="2374491"/>
              <a:ext cx="3039238" cy="561225"/>
            </a:xfrm>
            <a:custGeom>
              <a:rect b="b" l="l" r="r" t="t"/>
              <a:pathLst>
                <a:path extrusionOk="0" h="470510" w="2547985">
                  <a:moveTo>
                    <a:pt x="477932" y="0"/>
                  </a:moveTo>
                  <a:lnTo>
                    <a:pt x="2313985" y="0"/>
                  </a:lnTo>
                  <a:lnTo>
                    <a:pt x="2547985" y="234000"/>
                  </a:lnTo>
                  <a:lnTo>
                    <a:pt x="2313985" y="468000"/>
                  </a:lnTo>
                  <a:lnTo>
                    <a:pt x="2070053" y="468000"/>
                  </a:lnTo>
                  <a:lnTo>
                    <a:pt x="2070053" y="470510"/>
                  </a:lnTo>
                  <a:lnTo>
                    <a:pt x="234000" y="470510"/>
                  </a:lnTo>
                  <a:lnTo>
                    <a:pt x="0" y="236510"/>
                  </a:lnTo>
                  <a:lnTo>
                    <a:pt x="234000" y="2510"/>
                  </a:lnTo>
                  <a:lnTo>
                    <a:pt x="477932" y="251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532" name="Google Shape;532;p34"/>
            <p:cNvSpPr txBox="1"/>
            <p:nvPr/>
          </p:nvSpPr>
          <p:spPr>
            <a:xfrm>
              <a:off x="4642818" y="2343000"/>
              <a:ext cx="3455644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OPTION HERE</a:t>
              </a:r>
              <a:endParaRPr b="1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533" name="Google Shape;533;p34"/>
          <p:cNvGrpSpPr/>
          <p:nvPr/>
        </p:nvGrpSpPr>
        <p:grpSpPr>
          <a:xfrm>
            <a:off x="3981672" y="2546432"/>
            <a:ext cx="3511191" cy="1077218"/>
            <a:chOff x="6259818" y="3192977"/>
            <a:chExt cx="3511191" cy="1077218"/>
          </a:xfrm>
        </p:grpSpPr>
        <p:sp>
          <p:nvSpPr>
            <p:cNvPr id="534" name="Google Shape;534;p34"/>
            <p:cNvSpPr/>
            <p:nvPr/>
          </p:nvSpPr>
          <p:spPr>
            <a:xfrm>
              <a:off x="6259818" y="3221210"/>
              <a:ext cx="3220561" cy="558231"/>
            </a:xfrm>
            <a:prstGeom prst="homePlat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535" name="Google Shape;535;p34"/>
            <p:cNvSpPr txBox="1"/>
            <p:nvPr/>
          </p:nvSpPr>
          <p:spPr>
            <a:xfrm>
              <a:off x="6512654" y="3192977"/>
              <a:ext cx="3258355" cy="1077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OPTION HERE</a:t>
              </a:r>
              <a:endParaRPr b="1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536" name="Google Shape;536;p34"/>
          <p:cNvGrpSpPr/>
          <p:nvPr/>
        </p:nvGrpSpPr>
        <p:grpSpPr>
          <a:xfrm>
            <a:off x="4236746" y="3388463"/>
            <a:ext cx="3151147" cy="1077218"/>
            <a:chOff x="6499653" y="4035013"/>
            <a:chExt cx="3151147" cy="1077218"/>
          </a:xfrm>
        </p:grpSpPr>
        <p:sp>
          <p:nvSpPr>
            <p:cNvPr id="537" name="Google Shape;537;p34"/>
            <p:cNvSpPr/>
            <p:nvPr/>
          </p:nvSpPr>
          <p:spPr>
            <a:xfrm>
              <a:off x="6499653" y="4092144"/>
              <a:ext cx="2469161" cy="558231"/>
            </a:xfrm>
            <a:prstGeom prst="homePlate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538" name="Google Shape;538;p34"/>
            <p:cNvSpPr txBox="1"/>
            <p:nvPr/>
          </p:nvSpPr>
          <p:spPr>
            <a:xfrm>
              <a:off x="6562066" y="4035013"/>
              <a:ext cx="3088734" cy="1077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OPTION HERE</a:t>
              </a:r>
              <a:endParaRPr b="1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539" name="Google Shape;539;p34"/>
          <p:cNvSpPr/>
          <p:nvPr/>
        </p:nvSpPr>
        <p:spPr>
          <a:xfrm>
            <a:off x="2379910" y="1048103"/>
            <a:ext cx="2955268" cy="5355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71616"/>
              </a:buClr>
              <a:buSzPts val="1200"/>
              <a:buFont typeface="Arial"/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sz="1200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0" name="Google Shape;540;p34"/>
          <p:cNvSpPr/>
          <p:nvPr/>
        </p:nvSpPr>
        <p:spPr>
          <a:xfrm>
            <a:off x="7736463" y="3509724"/>
            <a:ext cx="569167" cy="569167"/>
          </a:xfrm>
          <a:prstGeom prst="ellipse">
            <a:avLst/>
          </a:prstGeom>
          <a:solidFill>
            <a:schemeClr val="accent3"/>
          </a:solidFill>
          <a:ln cap="flat" cmpd="sng" w="1270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1" name="Google Shape;541;p34"/>
          <p:cNvSpPr/>
          <p:nvPr/>
        </p:nvSpPr>
        <p:spPr>
          <a:xfrm>
            <a:off x="7736463" y="4551775"/>
            <a:ext cx="569167" cy="569167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2" name="Google Shape;542;p34"/>
          <p:cNvSpPr/>
          <p:nvPr/>
        </p:nvSpPr>
        <p:spPr>
          <a:xfrm>
            <a:off x="7736463" y="1417688"/>
            <a:ext cx="569167" cy="569167"/>
          </a:xfrm>
          <a:prstGeom prst="ellipse">
            <a:avLst/>
          </a:prstGeom>
          <a:solidFill>
            <a:schemeClr val="accent5"/>
          </a:solidFill>
          <a:ln cap="flat" cmpd="sng" w="1270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3" name="Google Shape;543;p34"/>
          <p:cNvSpPr/>
          <p:nvPr/>
        </p:nvSpPr>
        <p:spPr>
          <a:xfrm>
            <a:off x="7736463" y="2459739"/>
            <a:ext cx="569167" cy="569167"/>
          </a:xfrm>
          <a:prstGeom prst="ellipse">
            <a:avLst/>
          </a:prstGeom>
          <a:solidFill>
            <a:schemeClr val="accent2"/>
          </a:solidFill>
          <a:ln cap="flat" cmpd="sng" w="1270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4" name="Google Shape;544;p34"/>
          <p:cNvSpPr/>
          <p:nvPr/>
        </p:nvSpPr>
        <p:spPr>
          <a:xfrm>
            <a:off x="7900505" y="1603550"/>
            <a:ext cx="241083" cy="245985"/>
          </a:xfrm>
          <a:custGeom>
            <a:rect b="b" l="l" r="r" t="t"/>
            <a:pathLst>
              <a:path extrusionOk="0" h="196" w="192">
                <a:moveTo>
                  <a:pt x="155" y="0"/>
                </a:moveTo>
                <a:cubicBezTo>
                  <a:pt x="43" y="0"/>
                  <a:pt x="43" y="0"/>
                  <a:pt x="43" y="0"/>
                </a:cubicBezTo>
                <a:cubicBezTo>
                  <a:pt x="22" y="0"/>
                  <a:pt x="0" y="16"/>
                  <a:pt x="0" y="33"/>
                </a:cubicBezTo>
                <a:cubicBezTo>
                  <a:pt x="0" y="126"/>
                  <a:pt x="0" y="126"/>
                  <a:pt x="0" y="126"/>
                </a:cubicBezTo>
                <a:cubicBezTo>
                  <a:pt x="0" y="143"/>
                  <a:pt x="22" y="165"/>
                  <a:pt x="43" y="165"/>
                </a:cubicBezTo>
                <a:cubicBezTo>
                  <a:pt x="103" y="165"/>
                  <a:pt x="103" y="165"/>
                  <a:pt x="103" y="165"/>
                </a:cubicBezTo>
                <a:cubicBezTo>
                  <a:pt x="165" y="196"/>
                  <a:pt x="165" y="196"/>
                  <a:pt x="165" y="196"/>
                </a:cubicBezTo>
                <a:cubicBezTo>
                  <a:pt x="165" y="157"/>
                  <a:pt x="165" y="157"/>
                  <a:pt x="165" y="157"/>
                </a:cubicBezTo>
                <a:cubicBezTo>
                  <a:pt x="179" y="155"/>
                  <a:pt x="192" y="142"/>
                  <a:pt x="192" y="126"/>
                </a:cubicBezTo>
                <a:cubicBezTo>
                  <a:pt x="192" y="33"/>
                  <a:pt x="192" y="33"/>
                  <a:pt x="192" y="33"/>
                </a:cubicBezTo>
                <a:cubicBezTo>
                  <a:pt x="192" y="16"/>
                  <a:pt x="175" y="0"/>
                  <a:pt x="155" y="0"/>
                </a:cubicBezTo>
                <a:close/>
                <a:moveTo>
                  <a:pt x="140" y="121"/>
                </a:moveTo>
                <a:cubicBezTo>
                  <a:pt x="140" y="127"/>
                  <a:pt x="135" y="132"/>
                  <a:pt x="129" y="132"/>
                </a:cubicBezTo>
                <a:cubicBezTo>
                  <a:pt x="49" y="132"/>
                  <a:pt x="49" y="132"/>
                  <a:pt x="49" y="132"/>
                </a:cubicBezTo>
                <a:cubicBezTo>
                  <a:pt x="43" y="132"/>
                  <a:pt x="38" y="127"/>
                  <a:pt x="38" y="121"/>
                </a:cubicBezTo>
                <a:cubicBezTo>
                  <a:pt x="38" y="120"/>
                  <a:pt x="38" y="120"/>
                  <a:pt x="38" y="120"/>
                </a:cubicBezTo>
                <a:cubicBezTo>
                  <a:pt x="38" y="115"/>
                  <a:pt x="43" y="110"/>
                  <a:pt x="49" y="110"/>
                </a:cubicBezTo>
                <a:cubicBezTo>
                  <a:pt x="129" y="110"/>
                  <a:pt x="129" y="110"/>
                  <a:pt x="129" y="110"/>
                </a:cubicBezTo>
                <a:cubicBezTo>
                  <a:pt x="135" y="110"/>
                  <a:pt x="140" y="115"/>
                  <a:pt x="140" y="120"/>
                </a:cubicBezTo>
                <a:lnTo>
                  <a:pt x="140" y="121"/>
                </a:lnTo>
                <a:close/>
                <a:moveTo>
                  <a:pt x="168" y="88"/>
                </a:moveTo>
                <a:cubicBezTo>
                  <a:pt x="168" y="94"/>
                  <a:pt x="163" y="99"/>
                  <a:pt x="157" y="99"/>
                </a:cubicBezTo>
                <a:cubicBezTo>
                  <a:pt x="49" y="99"/>
                  <a:pt x="49" y="99"/>
                  <a:pt x="49" y="99"/>
                </a:cubicBezTo>
                <a:cubicBezTo>
                  <a:pt x="43" y="99"/>
                  <a:pt x="38" y="94"/>
                  <a:pt x="38" y="88"/>
                </a:cubicBezTo>
                <a:cubicBezTo>
                  <a:pt x="38" y="87"/>
                  <a:pt x="38" y="87"/>
                  <a:pt x="38" y="87"/>
                </a:cubicBezTo>
                <a:cubicBezTo>
                  <a:pt x="38" y="82"/>
                  <a:pt x="43" y="77"/>
                  <a:pt x="49" y="77"/>
                </a:cubicBezTo>
                <a:cubicBezTo>
                  <a:pt x="157" y="77"/>
                  <a:pt x="157" y="77"/>
                  <a:pt x="157" y="77"/>
                </a:cubicBezTo>
                <a:cubicBezTo>
                  <a:pt x="163" y="77"/>
                  <a:pt x="168" y="82"/>
                  <a:pt x="168" y="87"/>
                </a:cubicBezTo>
                <a:lnTo>
                  <a:pt x="168" y="88"/>
                </a:lnTo>
                <a:close/>
                <a:moveTo>
                  <a:pt x="168" y="44"/>
                </a:moveTo>
                <a:cubicBezTo>
                  <a:pt x="168" y="50"/>
                  <a:pt x="163" y="55"/>
                  <a:pt x="157" y="55"/>
                </a:cubicBezTo>
                <a:cubicBezTo>
                  <a:pt x="49" y="55"/>
                  <a:pt x="49" y="55"/>
                  <a:pt x="49" y="55"/>
                </a:cubicBezTo>
                <a:cubicBezTo>
                  <a:pt x="43" y="55"/>
                  <a:pt x="38" y="50"/>
                  <a:pt x="38" y="44"/>
                </a:cubicBezTo>
                <a:cubicBezTo>
                  <a:pt x="38" y="43"/>
                  <a:pt x="38" y="43"/>
                  <a:pt x="38" y="43"/>
                </a:cubicBezTo>
                <a:cubicBezTo>
                  <a:pt x="38" y="38"/>
                  <a:pt x="43" y="33"/>
                  <a:pt x="49" y="33"/>
                </a:cubicBezTo>
                <a:cubicBezTo>
                  <a:pt x="157" y="33"/>
                  <a:pt x="157" y="33"/>
                  <a:pt x="157" y="33"/>
                </a:cubicBezTo>
                <a:cubicBezTo>
                  <a:pt x="163" y="33"/>
                  <a:pt x="168" y="38"/>
                  <a:pt x="168" y="43"/>
                </a:cubicBezTo>
                <a:lnTo>
                  <a:pt x="168" y="4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5" name="Google Shape;545;p34"/>
          <p:cNvSpPr/>
          <p:nvPr/>
        </p:nvSpPr>
        <p:spPr>
          <a:xfrm>
            <a:off x="7901034" y="2608004"/>
            <a:ext cx="250032" cy="249239"/>
          </a:xfrm>
          <a:custGeom>
            <a:rect b="b" l="l" r="r" t="t"/>
            <a:pathLst>
              <a:path extrusionOk="0" h="204" w="205">
                <a:moveTo>
                  <a:pt x="198" y="170"/>
                </a:moveTo>
                <a:cubicBezTo>
                  <a:pt x="163" y="135"/>
                  <a:pt x="163" y="135"/>
                  <a:pt x="163" y="135"/>
                </a:cubicBezTo>
                <a:cubicBezTo>
                  <a:pt x="159" y="131"/>
                  <a:pt x="154" y="129"/>
                  <a:pt x="149" y="130"/>
                </a:cubicBezTo>
                <a:cubicBezTo>
                  <a:pt x="128" y="109"/>
                  <a:pt x="128" y="109"/>
                  <a:pt x="128" y="109"/>
                </a:cubicBezTo>
                <a:cubicBezTo>
                  <a:pt x="145" y="83"/>
                  <a:pt x="142" y="49"/>
                  <a:pt x="120" y="26"/>
                </a:cubicBezTo>
                <a:cubicBezTo>
                  <a:pt x="94" y="0"/>
                  <a:pt x="52" y="0"/>
                  <a:pt x="26" y="26"/>
                </a:cubicBezTo>
                <a:cubicBezTo>
                  <a:pt x="0" y="52"/>
                  <a:pt x="0" y="94"/>
                  <a:pt x="26" y="120"/>
                </a:cubicBezTo>
                <a:cubicBezTo>
                  <a:pt x="49" y="143"/>
                  <a:pt x="85" y="146"/>
                  <a:pt x="111" y="128"/>
                </a:cubicBezTo>
                <a:cubicBezTo>
                  <a:pt x="131" y="148"/>
                  <a:pt x="131" y="148"/>
                  <a:pt x="131" y="148"/>
                </a:cubicBezTo>
                <a:cubicBezTo>
                  <a:pt x="131" y="153"/>
                  <a:pt x="132" y="158"/>
                  <a:pt x="136" y="162"/>
                </a:cubicBezTo>
                <a:cubicBezTo>
                  <a:pt x="171" y="197"/>
                  <a:pt x="171" y="197"/>
                  <a:pt x="171" y="197"/>
                </a:cubicBezTo>
                <a:cubicBezTo>
                  <a:pt x="178" y="204"/>
                  <a:pt x="191" y="204"/>
                  <a:pt x="198" y="197"/>
                </a:cubicBezTo>
                <a:cubicBezTo>
                  <a:pt x="205" y="189"/>
                  <a:pt x="205" y="177"/>
                  <a:pt x="198" y="170"/>
                </a:cubicBezTo>
                <a:close/>
                <a:moveTo>
                  <a:pt x="45" y="101"/>
                </a:moveTo>
                <a:cubicBezTo>
                  <a:pt x="29" y="86"/>
                  <a:pt x="29" y="60"/>
                  <a:pt x="45" y="45"/>
                </a:cubicBezTo>
                <a:cubicBezTo>
                  <a:pt x="60" y="30"/>
                  <a:pt x="85" y="30"/>
                  <a:pt x="101" y="45"/>
                </a:cubicBezTo>
                <a:cubicBezTo>
                  <a:pt x="116" y="60"/>
                  <a:pt x="116" y="86"/>
                  <a:pt x="101" y="101"/>
                </a:cubicBezTo>
                <a:cubicBezTo>
                  <a:pt x="85" y="116"/>
                  <a:pt x="60" y="116"/>
                  <a:pt x="45" y="10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6" name="Google Shape;546;p34"/>
          <p:cNvSpPr/>
          <p:nvPr/>
        </p:nvSpPr>
        <p:spPr>
          <a:xfrm>
            <a:off x="7838690" y="3660950"/>
            <a:ext cx="400051" cy="239713"/>
          </a:xfrm>
          <a:custGeom>
            <a:rect b="b" l="l" r="r" t="t"/>
            <a:pathLst>
              <a:path extrusionOk="0" h="196" w="328">
                <a:moveTo>
                  <a:pt x="257" y="55"/>
                </a:moveTo>
                <a:cubicBezTo>
                  <a:pt x="256" y="55"/>
                  <a:pt x="255" y="55"/>
                  <a:pt x="253" y="55"/>
                </a:cubicBezTo>
                <a:cubicBezTo>
                  <a:pt x="237" y="22"/>
                  <a:pt x="203" y="0"/>
                  <a:pt x="164" y="0"/>
                </a:cubicBezTo>
                <a:cubicBezTo>
                  <a:pt x="125" y="0"/>
                  <a:pt x="92" y="22"/>
                  <a:pt x="75" y="55"/>
                </a:cubicBezTo>
                <a:cubicBezTo>
                  <a:pt x="74" y="55"/>
                  <a:pt x="72" y="54"/>
                  <a:pt x="71" y="54"/>
                </a:cubicBezTo>
                <a:cubicBezTo>
                  <a:pt x="32" y="54"/>
                  <a:pt x="0" y="86"/>
                  <a:pt x="0" y="125"/>
                </a:cubicBezTo>
                <a:cubicBezTo>
                  <a:pt x="0" y="165"/>
                  <a:pt x="32" y="196"/>
                  <a:pt x="71" y="196"/>
                </a:cubicBezTo>
                <a:cubicBezTo>
                  <a:pt x="139" y="196"/>
                  <a:pt x="139" y="196"/>
                  <a:pt x="139" y="196"/>
                </a:cubicBezTo>
                <a:cubicBezTo>
                  <a:pt x="139" y="165"/>
                  <a:pt x="139" y="165"/>
                  <a:pt x="139" y="165"/>
                </a:cubicBezTo>
                <a:cubicBezTo>
                  <a:pt x="82" y="165"/>
                  <a:pt x="82" y="165"/>
                  <a:pt x="82" y="165"/>
                </a:cubicBezTo>
                <a:cubicBezTo>
                  <a:pt x="165" y="91"/>
                  <a:pt x="165" y="91"/>
                  <a:pt x="165" y="91"/>
                </a:cubicBezTo>
                <a:cubicBezTo>
                  <a:pt x="248" y="165"/>
                  <a:pt x="248" y="165"/>
                  <a:pt x="248" y="165"/>
                </a:cubicBezTo>
                <a:cubicBezTo>
                  <a:pt x="184" y="165"/>
                  <a:pt x="184" y="165"/>
                  <a:pt x="184" y="165"/>
                </a:cubicBezTo>
                <a:cubicBezTo>
                  <a:pt x="184" y="196"/>
                  <a:pt x="184" y="196"/>
                  <a:pt x="184" y="196"/>
                </a:cubicBezTo>
                <a:cubicBezTo>
                  <a:pt x="257" y="196"/>
                  <a:pt x="257" y="196"/>
                  <a:pt x="257" y="196"/>
                </a:cubicBezTo>
                <a:cubicBezTo>
                  <a:pt x="297" y="196"/>
                  <a:pt x="328" y="165"/>
                  <a:pt x="328" y="125"/>
                </a:cubicBezTo>
                <a:cubicBezTo>
                  <a:pt x="328" y="86"/>
                  <a:pt x="297" y="55"/>
                  <a:pt x="257" y="5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7" name="Google Shape;547;p34"/>
          <p:cNvSpPr/>
          <p:nvPr/>
        </p:nvSpPr>
        <p:spPr>
          <a:xfrm>
            <a:off x="7901034" y="4713894"/>
            <a:ext cx="247651" cy="245269"/>
          </a:xfrm>
          <a:custGeom>
            <a:rect b="b" l="l" r="r" t="t"/>
            <a:pathLst>
              <a:path extrusionOk="0" h="201" w="203">
                <a:moveTo>
                  <a:pt x="127" y="99"/>
                </a:moveTo>
                <a:cubicBezTo>
                  <a:pt x="138" y="110"/>
                  <a:pt x="157" y="110"/>
                  <a:pt x="169" y="99"/>
                </a:cubicBezTo>
                <a:cubicBezTo>
                  <a:pt x="192" y="78"/>
                  <a:pt x="192" y="78"/>
                  <a:pt x="192" y="78"/>
                </a:cubicBezTo>
                <a:cubicBezTo>
                  <a:pt x="201" y="70"/>
                  <a:pt x="203" y="58"/>
                  <a:pt x="200" y="47"/>
                </a:cubicBezTo>
                <a:cubicBezTo>
                  <a:pt x="200" y="48"/>
                  <a:pt x="199" y="48"/>
                  <a:pt x="199" y="49"/>
                </a:cubicBezTo>
                <a:cubicBezTo>
                  <a:pt x="171" y="74"/>
                  <a:pt x="171" y="74"/>
                  <a:pt x="171" y="74"/>
                </a:cubicBezTo>
                <a:cubicBezTo>
                  <a:pt x="161" y="84"/>
                  <a:pt x="143" y="84"/>
                  <a:pt x="133" y="73"/>
                </a:cubicBezTo>
                <a:cubicBezTo>
                  <a:pt x="133" y="72"/>
                  <a:pt x="133" y="72"/>
                  <a:pt x="133" y="72"/>
                </a:cubicBezTo>
                <a:cubicBezTo>
                  <a:pt x="123" y="62"/>
                  <a:pt x="123" y="43"/>
                  <a:pt x="133" y="33"/>
                </a:cubicBezTo>
                <a:cubicBezTo>
                  <a:pt x="161" y="8"/>
                  <a:pt x="161" y="8"/>
                  <a:pt x="161" y="8"/>
                </a:cubicBezTo>
                <a:cubicBezTo>
                  <a:pt x="161" y="7"/>
                  <a:pt x="162" y="7"/>
                  <a:pt x="163" y="6"/>
                </a:cubicBezTo>
                <a:cubicBezTo>
                  <a:pt x="152" y="0"/>
                  <a:pt x="139" y="2"/>
                  <a:pt x="129" y="10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94" y="43"/>
                  <a:pt x="94" y="64"/>
                  <a:pt x="105" y="75"/>
                </a:cubicBezTo>
                <a:cubicBezTo>
                  <a:pt x="109" y="79"/>
                  <a:pt x="109" y="79"/>
                  <a:pt x="109" y="79"/>
                </a:cubicBezTo>
                <a:cubicBezTo>
                  <a:pt x="97" y="91"/>
                  <a:pt x="97" y="91"/>
                  <a:pt x="97" y="91"/>
                </a:cubicBezTo>
                <a:cubicBezTo>
                  <a:pt x="43" y="32"/>
                  <a:pt x="43" y="32"/>
                  <a:pt x="43" y="32"/>
                </a:cubicBezTo>
                <a:cubicBezTo>
                  <a:pt x="25" y="27"/>
                  <a:pt x="25" y="27"/>
                  <a:pt x="25" y="27"/>
                </a:cubicBezTo>
                <a:cubicBezTo>
                  <a:pt x="21" y="31"/>
                  <a:pt x="21" y="31"/>
                  <a:pt x="21" y="31"/>
                </a:cubicBezTo>
                <a:cubicBezTo>
                  <a:pt x="26" y="48"/>
                  <a:pt x="26" y="48"/>
                  <a:pt x="26" y="48"/>
                </a:cubicBezTo>
                <a:cubicBezTo>
                  <a:pt x="80" y="106"/>
                  <a:pt x="80" y="106"/>
                  <a:pt x="80" y="106"/>
                </a:cubicBezTo>
                <a:cubicBezTo>
                  <a:pt x="66" y="119"/>
                  <a:pt x="66" y="119"/>
                  <a:pt x="66" y="119"/>
                </a:cubicBezTo>
                <a:cubicBezTo>
                  <a:pt x="59" y="116"/>
                  <a:pt x="51" y="118"/>
                  <a:pt x="45" y="123"/>
                </a:cubicBezTo>
                <a:cubicBezTo>
                  <a:pt x="9" y="157"/>
                  <a:pt x="9" y="157"/>
                  <a:pt x="9" y="157"/>
                </a:cubicBezTo>
                <a:cubicBezTo>
                  <a:pt x="0" y="165"/>
                  <a:pt x="0" y="179"/>
                  <a:pt x="8" y="187"/>
                </a:cubicBezTo>
                <a:cubicBezTo>
                  <a:pt x="8" y="188"/>
                  <a:pt x="8" y="188"/>
                  <a:pt x="8" y="188"/>
                </a:cubicBezTo>
                <a:cubicBezTo>
                  <a:pt x="16" y="197"/>
                  <a:pt x="31" y="198"/>
                  <a:pt x="39" y="190"/>
                </a:cubicBezTo>
                <a:cubicBezTo>
                  <a:pt x="76" y="156"/>
                  <a:pt x="76" y="156"/>
                  <a:pt x="76" y="156"/>
                </a:cubicBezTo>
                <a:cubicBezTo>
                  <a:pt x="81" y="151"/>
                  <a:pt x="83" y="143"/>
                  <a:pt x="81" y="136"/>
                </a:cubicBezTo>
                <a:cubicBezTo>
                  <a:pt x="96" y="122"/>
                  <a:pt x="96" y="122"/>
                  <a:pt x="96" y="122"/>
                </a:cubicBezTo>
                <a:cubicBezTo>
                  <a:pt x="107" y="134"/>
                  <a:pt x="107" y="134"/>
                  <a:pt x="107" y="134"/>
                </a:cubicBezTo>
                <a:cubicBezTo>
                  <a:pt x="104" y="141"/>
                  <a:pt x="106" y="149"/>
                  <a:pt x="111" y="155"/>
                </a:cubicBezTo>
                <a:cubicBezTo>
                  <a:pt x="145" y="192"/>
                  <a:pt x="145" y="192"/>
                  <a:pt x="145" y="192"/>
                </a:cubicBezTo>
                <a:cubicBezTo>
                  <a:pt x="153" y="200"/>
                  <a:pt x="167" y="201"/>
                  <a:pt x="175" y="193"/>
                </a:cubicBezTo>
                <a:cubicBezTo>
                  <a:pt x="176" y="192"/>
                  <a:pt x="176" y="192"/>
                  <a:pt x="176" y="192"/>
                </a:cubicBezTo>
                <a:cubicBezTo>
                  <a:pt x="185" y="184"/>
                  <a:pt x="186" y="170"/>
                  <a:pt x="178" y="161"/>
                </a:cubicBezTo>
                <a:cubicBezTo>
                  <a:pt x="144" y="125"/>
                  <a:pt x="144" y="125"/>
                  <a:pt x="144" y="125"/>
                </a:cubicBezTo>
                <a:cubicBezTo>
                  <a:pt x="139" y="119"/>
                  <a:pt x="131" y="117"/>
                  <a:pt x="123" y="119"/>
                </a:cubicBezTo>
                <a:cubicBezTo>
                  <a:pt x="112" y="107"/>
                  <a:pt x="112" y="107"/>
                  <a:pt x="112" y="107"/>
                </a:cubicBezTo>
                <a:cubicBezTo>
                  <a:pt x="124" y="96"/>
                  <a:pt x="124" y="96"/>
                  <a:pt x="124" y="96"/>
                </a:cubicBezTo>
                <a:lnTo>
                  <a:pt x="127" y="99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8" name="Google Shape;548;p34"/>
          <p:cNvSpPr/>
          <p:nvPr/>
        </p:nvSpPr>
        <p:spPr>
          <a:xfrm>
            <a:off x="8487350" y="1664544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9" name="Google Shape;549;p34"/>
          <p:cNvSpPr txBox="1"/>
          <p:nvPr/>
        </p:nvSpPr>
        <p:spPr>
          <a:xfrm>
            <a:off x="8515510" y="1313348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OPTION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0" name="Google Shape;550;p34"/>
          <p:cNvSpPr/>
          <p:nvPr/>
        </p:nvSpPr>
        <p:spPr>
          <a:xfrm>
            <a:off x="8515510" y="2728444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1" name="Google Shape;551;p34"/>
          <p:cNvSpPr txBox="1"/>
          <p:nvPr/>
        </p:nvSpPr>
        <p:spPr>
          <a:xfrm>
            <a:off x="8543670" y="2412204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OPTION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2" name="Google Shape;552;p34"/>
          <p:cNvSpPr/>
          <p:nvPr/>
        </p:nvSpPr>
        <p:spPr>
          <a:xfrm>
            <a:off x="8515510" y="3895263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3" name="Google Shape;553;p34"/>
          <p:cNvSpPr txBox="1"/>
          <p:nvPr/>
        </p:nvSpPr>
        <p:spPr>
          <a:xfrm>
            <a:off x="8543670" y="3544067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OPTION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4" name="Google Shape;554;p34"/>
          <p:cNvSpPr/>
          <p:nvPr/>
        </p:nvSpPr>
        <p:spPr>
          <a:xfrm>
            <a:off x="8543670" y="4959163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5" name="Google Shape;555;p34"/>
          <p:cNvSpPr txBox="1"/>
          <p:nvPr/>
        </p:nvSpPr>
        <p:spPr>
          <a:xfrm>
            <a:off x="8571830" y="4642923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OPTION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6" name="Google Shape;556;p34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2" name="Google Shape;562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46027" y="2243835"/>
            <a:ext cx="5629974" cy="3603325"/>
          </a:xfrm>
          <a:prstGeom prst="rect">
            <a:avLst/>
          </a:prstGeom>
          <a:noFill/>
          <a:ln>
            <a:noFill/>
          </a:ln>
        </p:spPr>
      </p:pic>
      <p:sp>
        <p:nvSpPr>
          <p:cNvPr id="563" name="Google Shape;563;p35"/>
          <p:cNvSpPr txBox="1"/>
          <p:nvPr/>
        </p:nvSpPr>
        <p:spPr>
          <a:xfrm>
            <a:off x="9918997" y="1739318"/>
            <a:ext cx="131318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 sz="1400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4" name="Google Shape;564;p35"/>
          <p:cNvSpPr txBox="1"/>
          <p:nvPr/>
        </p:nvSpPr>
        <p:spPr>
          <a:xfrm>
            <a:off x="9940965" y="2056916"/>
            <a:ext cx="131318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 sz="1400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5" name="Google Shape;565;p35"/>
          <p:cNvSpPr/>
          <p:nvPr/>
        </p:nvSpPr>
        <p:spPr>
          <a:xfrm>
            <a:off x="9767804" y="2170031"/>
            <a:ext cx="151193" cy="151193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6" name="Google Shape;566;p35"/>
          <p:cNvSpPr/>
          <p:nvPr/>
        </p:nvSpPr>
        <p:spPr>
          <a:xfrm>
            <a:off x="9767804" y="1840524"/>
            <a:ext cx="151193" cy="151193"/>
          </a:xfrm>
          <a:prstGeom prst="roundRect">
            <a:avLst>
              <a:gd fmla="val 16667" name="adj"/>
            </a:avLst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7" name="Google Shape;567;p35"/>
          <p:cNvSpPr txBox="1"/>
          <p:nvPr/>
        </p:nvSpPr>
        <p:spPr>
          <a:xfrm>
            <a:off x="892075" y="2449504"/>
            <a:ext cx="4262339" cy="13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399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8" name="Google Shape;568;p35"/>
          <p:cNvSpPr/>
          <p:nvPr/>
        </p:nvSpPr>
        <p:spPr>
          <a:xfrm>
            <a:off x="1171182" y="3981618"/>
            <a:ext cx="775938" cy="77593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9" name="Google Shape;569;p35"/>
          <p:cNvSpPr/>
          <p:nvPr/>
        </p:nvSpPr>
        <p:spPr>
          <a:xfrm>
            <a:off x="2444826" y="3986309"/>
            <a:ext cx="775938" cy="775938"/>
          </a:xfrm>
          <a:prstGeom prst="ellipse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0" name="Google Shape;570;p35"/>
          <p:cNvSpPr/>
          <p:nvPr/>
        </p:nvSpPr>
        <p:spPr>
          <a:xfrm>
            <a:off x="3722013" y="3981618"/>
            <a:ext cx="775938" cy="77593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1" name="Google Shape;571;p35"/>
          <p:cNvSpPr txBox="1"/>
          <p:nvPr/>
        </p:nvSpPr>
        <p:spPr>
          <a:xfrm>
            <a:off x="902560" y="5039180"/>
            <a:ext cx="1313181" cy="584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799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95%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 sz="1400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2" name="Google Shape;572;p35"/>
          <p:cNvSpPr txBox="1"/>
          <p:nvPr/>
        </p:nvSpPr>
        <p:spPr>
          <a:xfrm>
            <a:off x="2103591" y="5039180"/>
            <a:ext cx="1313181" cy="584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799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35%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 sz="1400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3" name="Google Shape;573;p35"/>
          <p:cNvSpPr txBox="1"/>
          <p:nvPr/>
        </p:nvSpPr>
        <p:spPr>
          <a:xfrm>
            <a:off x="3453390" y="5039021"/>
            <a:ext cx="1313181" cy="584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799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15%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 sz="1400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4" name="Google Shape;574;p35"/>
          <p:cNvSpPr/>
          <p:nvPr/>
        </p:nvSpPr>
        <p:spPr>
          <a:xfrm>
            <a:off x="1386260" y="4172412"/>
            <a:ext cx="379889" cy="301379"/>
          </a:xfrm>
          <a:custGeom>
            <a:rect b="b" l="l" r="r" t="t"/>
            <a:pathLst>
              <a:path extrusionOk="0" h="1135063" w="1430338">
                <a:moveTo>
                  <a:pt x="1328616" y="590905"/>
                </a:moveTo>
                <a:lnTo>
                  <a:pt x="1328389" y="591133"/>
                </a:lnTo>
                <a:lnTo>
                  <a:pt x="1322272" y="591589"/>
                </a:lnTo>
                <a:lnTo>
                  <a:pt x="1316835" y="592501"/>
                </a:lnTo>
                <a:lnTo>
                  <a:pt x="1311851" y="593641"/>
                </a:lnTo>
                <a:lnTo>
                  <a:pt x="1307773" y="595009"/>
                </a:lnTo>
                <a:lnTo>
                  <a:pt x="1304374" y="596833"/>
                </a:lnTo>
                <a:lnTo>
                  <a:pt x="1301203" y="598657"/>
                </a:lnTo>
                <a:lnTo>
                  <a:pt x="1298711" y="600481"/>
                </a:lnTo>
                <a:lnTo>
                  <a:pt x="1296445" y="602533"/>
                </a:lnTo>
                <a:lnTo>
                  <a:pt x="1294633" y="604813"/>
                </a:lnTo>
                <a:lnTo>
                  <a:pt x="1293047" y="607093"/>
                </a:lnTo>
                <a:lnTo>
                  <a:pt x="1291687" y="609373"/>
                </a:lnTo>
                <a:lnTo>
                  <a:pt x="1290781" y="611653"/>
                </a:lnTo>
                <a:lnTo>
                  <a:pt x="1289648" y="614389"/>
                </a:lnTo>
                <a:lnTo>
                  <a:pt x="1289195" y="616897"/>
                </a:lnTo>
                <a:lnTo>
                  <a:pt x="1288969" y="619633"/>
                </a:lnTo>
                <a:lnTo>
                  <a:pt x="1288969" y="622369"/>
                </a:lnTo>
                <a:lnTo>
                  <a:pt x="1288969" y="625104"/>
                </a:lnTo>
                <a:lnTo>
                  <a:pt x="1289195" y="627612"/>
                </a:lnTo>
                <a:lnTo>
                  <a:pt x="1289648" y="630348"/>
                </a:lnTo>
                <a:lnTo>
                  <a:pt x="1290555" y="632856"/>
                </a:lnTo>
                <a:lnTo>
                  <a:pt x="1291008" y="634224"/>
                </a:lnTo>
                <a:lnTo>
                  <a:pt x="1291687" y="635592"/>
                </a:lnTo>
                <a:lnTo>
                  <a:pt x="1292820" y="637416"/>
                </a:lnTo>
                <a:lnTo>
                  <a:pt x="1294406" y="639240"/>
                </a:lnTo>
                <a:lnTo>
                  <a:pt x="1295992" y="641292"/>
                </a:lnTo>
                <a:lnTo>
                  <a:pt x="1298484" y="643572"/>
                </a:lnTo>
                <a:lnTo>
                  <a:pt x="1300976" y="645624"/>
                </a:lnTo>
                <a:lnTo>
                  <a:pt x="1303695" y="647448"/>
                </a:lnTo>
                <a:lnTo>
                  <a:pt x="1306867" y="649500"/>
                </a:lnTo>
                <a:lnTo>
                  <a:pt x="1310491" y="651324"/>
                </a:lnTo>
                <a:lnTo>
                  <a:pt x="1314343" y="652920"/>
                </a:lnTo>
                <a:lnTo>
                  <a:pt x="1318421" y="654516"/>
                </a:lnTo>
                <a:lnTo>
                  <a:pt x="1322952" y="655427"/>
                </a:lnTo>
                <a:lnTo>
                  <a:pt x="1327709" y="656567"/>
                </a:lnTo>
                <a:lnTo>
                  <a:pt x="1332920" y="657023"/>
                </a:lnTo>
                <a:lnTo>
                  <a:pt x="1338584" y="657023"/>
                </a:lnTo>
                <a:lnTo>
                  <a:pt x="1340170" y="657023"/>
                </a:lnTo>
                <a:lnTo>
                  <a:pt x="1342209" y="655199"/>
                </a:lnTo>
                <a:lnTo>
                  <a:pt x="1344248" y="653376"/>
                </a:lnTo>
                <a:lnTo>
                  <a:pt x="1346287" y="651324"/>
                </a:lnTo>
                <a:lnTo>
                  <a:pt x="1347646" y="649272"/>
                </a:lnTo>
                <a:lnTo>
                  <a:pt x="1349459" y="647220"/>
                </a:lnTo>
                <a:lnTo>
                  <a:pt x="1350818" y="645168"/>
                </a:lnTo>
                <a:lnTo>
                  <a:pt x="1353083" y="640836"/>
                </a:lnTo>
                <a:lnTo>
                  <a:pt x="1354896" y="636504"/>
                </a:lnTo>
                <a:lnTo>
                  <a:pt x="1356255" y="631716"/>
                </a:lnTo>
                <a:lnTo>
                  <a:pt x="1356935" y="627384"/>
                </a:lnTo>
                <a:lnTo>
                  <a:pt x="1357161" y="622825"/>
                </a:lnTo>
                <a:lnTo>
                  <a:pt x="1356935" y="619405"/>
                </a:lnTo>
                <a:lnTo>
                  <a:pt x="1356708" y="616441"/>
                </a:lnTo>
                <a:lnTo>
                  <a:pt x="1355802" y="613021"/>
                </a:lnTo>
                <a:lnTo>
                  <a:pt x="1355122" y="610285"/>
                </a:lnTo>
                <a:lnTo>
                  <a:pt x="1354216" y="607321"/>
                </a:lnTo>
                <a:lnTo>
                  <a:pt x="1352630" y="604813"/>
                </a:lnTo>
                <a:lnTo>
                  <a:pt x="1351044" y="602305"/>
                </a:lnTo>
                <a:lnTo>
                  <a:pt x="1349459" y="600025"/>
                </a:lnTo>
                <a:lnTo>
                  <a:pt x="1347646" y="598201"/>
                </a:lnTo>
                <a:lnTo>
                  <a:pt x="1345607" y="596377"/>
                </a:lnTo>
                <a:lnTo>
                  <a:pt x="1343342" y="594781"/>
                </a:lnTo>
                <a:lnTo>
                  <a:pt x="1341076" y="593413"/>
                </a:lnTo>
                <a:lnTo>
                  <a:pt x="1338811" y="592501"/>
                </a:lnTo>
                <a:lnTo>
                  <a:pt x="1335865" y="591589"/>
                </a:lnTo>
                <a:lnTo>
                  <a:pt x="1333147" y="591133"/>
                </a:lnTo>
                <a:lnTo>
                  <a:pt x="1330202" y="590905"/>
                </a:lnTo>
                <a:lnTo>
                  <a:pt x="1328616" y="590905"/>
                </a:lnTo>
                <a:close/>
                <a:moveTo>
                  <a:pt x="668077" y="302493"/>
                </a:moveTo>
                <a:lnTo>
                  <a:pt x="656520" y="302720"/>
                </a:lnTo>
                <a:lnTo>
                  <a:pt x="644962" y="302946"/>
                </a:lnTo>
                <a:lnTo>
                  <a:pt x="634084" y="303400"/>
                </a:lnTo>
                <a:lnTo>
                  <a:pt x="622980" y="304533"/>
                </a:lnTo>
                <a:lnTo>
                  <a:pt x="612329" y="305214"/>
                </a:lnTo>
                <a:lnTo>
                  <a:pt x="601904" y="306574"/>
                </a:lnTo>
                <a:lnTo>
                  <a:pt x="591479" y="307934"/>
                </a:lnTo>
                <a:lnTo>
                  <a:pt x="581508" y="309295"/>
                </a:lnTo>
                <a:lnTo>
                  <a:pt x="571990" y="310882"/>
                </a:lnTo>
                <a:lnTo>
                  <a:pt x="562699" y="312696"/>
                </a:lnTo>
                <a:lnTo>
                  <a:pt x="544796" y="316323"/>
                </a:lnTo>
                <a:lnTo>
                  <a:pt x="528252" y="320404"/>
                </a:lnTo>
                <a:lnTo>
                  <a:pt x="513069" y="324259"/>
                </a:lnTo>
                <a:lnTo>
                  <a:pt x="499245" y="328340"/>
                </a:lnTo>
                <a:lnTo>
                  <a:pt x="487234" y="332421"/>
                </a:lnTo>
                <a:lnTo>
                  <a:pt x="476583" y="336275"/>
                </a:lnTo>
                <a:lnTo>
                  <a:pt x="467518" y="339449"/>
                </a:lnTo>
                <a:lnTo>
                  <a:pt x="455054" y="344664"/>
                </a:lnTo>
                <a:lnTo>
                  <a:pt x="450521" y="346705"/>
                </a:lnTo>
                <a:lnTo>
                  <a:pt x="448029" y="348065"/>
                </a:lnTo>
                <a:lnTo>
                  <a:pt x="445989" y="349199"/>
                </a:lnTo>
                <a:lnTo>
                  <a:pt x="444403" y="350786"/>
                </a:lnTo>
                <a:lnTo>
                  <a:pt x="442590" y="352599"/>
                </a:lnTo>
                <a:lnTo>
                  <a:pt x="441230" y="354413"/>
                </a:lnTo>
                <a:lnTo>
                  <a:pt x="439870" y="356454"/>
                </a:lnTo>
                <a:lnTo>
                  <a:pt x="438737" y="358494"/>
                </a:lnTo>
                <a:lnTo>
                  <a:pt x="437831" y="360535"/>
                </a:lnTo>
                <a:lnTo>
                  <a:pt x="437151" y="362802"/>
                </a:lnTo>
                <a:lnTo>
                  <a:pt x="436698" y="365069"/>
                </a:lnTo>
                <a:lnTo>
                  <a:pt x="436471" y="367337"/>
                </a:lnTo>
                <a:lnTo>
                  <a:pt x="436471" y="369831"/>
                </a:lnTo>
                <a:lnTo>
                  <a:pt x="436698" y="372325"/>
                </a:lnTo>
                <a:lnTo>
                  <a:pt x="437151" y="374592"/>
                </a:lnTo>
                <a:lnTo>
                  <a:pt x="437831" y="376859"/>
                </a:lnTo>
                <a:lnTo>
                  <a:pt x="438964" y="379126"/>
                </a:lnTo>
                <a:lnTo>
                  <a:pt x="440777" y="382301"/>
                </a:lnTo>
                <a:lnTo>
                  <a:pt x="442816" y="385021"/>
                </a:lnTo>
                <a:lnTo>
                  <a:pt x="445309" y="387515"/>
                </a:lnTo>
                <a:lnTo>
                  <a:pt x="447802" y="389556"/>
                </a:lnTo>
                <a:lnTo>
                  <a:pt x="450975" y="390916"/>
                </a:lnTo>
                <a:lnTo>
                  <a:pt x="453921" y="392277"/>
                </a:lnTo>
                <a:lnTo>
                  <a:pt x="457320" y="392730"/>
                </a:lnTo>
                <a:lnTo>
                  <a:pt x="460719" y="392957"/>
                </a:lnTo>
                <a:lnTo>
                  <a:pt x="463439" y="392957"/>
                </a:lnTo>
                <a:lnTo>
                  <a:pt x="465932" y="392503"/>
                </a:lnTo>
                <a:lnTo>
                  <a:pt x="468878" y="391823"/>
                </a:lnTo>
                <a:lnTo>
                  <a:pt x="471144" y="390690"/>
                </a:lnTo>
                <a:lnTo>
                  <a:pt x="471824" y="390463"/>
                </a:lnTo>
                <a:lnTo>
                  <a:pt x="478396" y="387742"/>
                </a:lnTo>
                <a:lnTo>
                  <a:pt x="491087" y="382754"/>
                </a:lnTo>
                <a:lnTo>
                  <a:pt x="499472" y="379807"/>
                </a:lnTo>
                <a:lnTo>
                  <a:pt x="509443" y="376406"/>
                </a:lnTo>
                <a:lnTo>
                  <a:pt x="520774" y="372778"/>
                </a:lnTo>
                <a:lnTo>
                  <a:pt x="533238" y="369151"/>
                </a:lnTo>
                <a:lnTo>
                  <a:pt x="546835" y="365976"/>
                </a:lnTo>
                <a:lnTo>
                  <a:pt x="561339" y="362575"/>
                </a:lnTo>
                <a:lnTo>
                  <a:pt x="576976" y="359628"/>
                </a:lnTo>
                <a:lnTo>
                  <a:pt x="593519" y="356681"/>
                </a:lnTo>
                <a:lnTo>
                  <a:pt x="611195" y="354413"/>
                </a:lnTo>
                <a:lnTo>
                  <a:pt x="620260" y="353733"/>
                </a:lnTo>
                <a:lnTo>
                  <a:pt x="629325" y="352599"/>
                </a:lnTo>
                <a:lnTo>
                  <a:pt x="638843" y="352146"/>
                </a:lnTo>
                <a:lnTo>
                  <a:pt x="648588" y="351693"/>
                </a:lnTo>
                <a:lnTo>
                  <a:pt x="658333" y="351239"/>
                </a:lnTo>
                <a:lnTo>
                  <a:pt x="668077" y="351239"/>
                </a:lnTo>
                <a:lnTo>
                  <a:pt x="678728" y="351239"/>
                </a:lnTo>
                <a:lnTo>
                  <a:pt x="689833" y="351919"/>
                </a:lnTo>
                <a:lnTo>
                  <a:pt x="700711" y="352373"/>
                </a:lnTo>
                <a:lnTo>
                  <a:pt x="712042" y="353053"/>
                </a:lnTo>
                <a:lnTo>
                  <a:pt x="723146" y="354413"/>
                </a:lnTo>
                <a:lnTo>
                  <a:pt x="734704" y="356000"/>
                </a:lnTo>
                <a:lnTo>
                  <a:pt x="746261" y="357814"/>
                </a:lnTo>
                <a:lnTo>
                  <a:pt x="757819" y="359855"/>
                </a:lnTo>
                <a:lnTo>
                  <a:pt x="769603" y="362349"/>
                </a:lnTo>
                <a:lnTo>
                  <a:pt x="781387" y="365069"/>
                </a:lnTo>
                <a:lnTo>
                  <a:pt x="793398" y="368470"/>
                </a:lnTo>
                <a:lnTo>
                  <a:pt x="804956" y="372098"/>
                </a:lnTo>
                <a:lnTo>
                  <a:pt x="816967" y="376179"/>
                </a:lnTo>
                <a:lnTo>
                  <a:pt x="828978" y="380487"/>
                </a:lnTo>
                <a:lnTo>
                  <a:pt x="841215" y="385248"/>
                </a:lnTo>
                <a:lnTo>
                  <a:pt x="853453" y="390690"/>
                </a:lnTo>
                <a:lnTo>
                  <a:pt x="855719" y="391823"/>
                </a:lnTo>
                <a:lnTo>
                  <a:pt x="857985" y="392503"/>
                </a:lnTo>
                <a:lnTo>
                  <a:pt x="860251" y="392730"/>
                </a:lnTo>
                <a:lnTo>
                  <a:pt x="862518" y="392957"/>
                </a:lnTo>
                <a:lnTo>
                  <a:pt x="865237" y="392957"/>
                </a:lnTo>
                <a:lnTo>
                  <a:pt x="867503" y="392730"/>
                </a:lnTo>
                <a:lnTo>
                  <a:pt x="869769" y="392277"/>
                </a:lnTo>
                <a:lnTo>
                  <a:pt x="871809" y="391596"/>
                </a:lnTo>
                <a:lnTo>
                  <a:pt x="874075" y="390690"/>
                </a:lnTo>
                <a:lnTo>
                  <a:pt x="876115" y="389556"/>
                </a:lnTo>
                <a:lnTo>
                  <a:pt x="877928" y="388196"/>
                </a:lnTo>
                <a:lnTo>
                  <a:pt x="879967" y="386608"/>
                </a:lnTo>
                <a:lnTo>
                  <a:pt x="881554" y="385021"/>
                </a:lnTo>
                <a:lnTo>
                  <a:pt x="883140" y="382981"/>
                </a:lnTo>
                <a:lnTo>
                  <a:pt x="884273" y="380940"/>
                </a:lnTo>
                <a:lnTo>
                  <a:pt x="885633" y="378900"/>
                </a:lnTo>
                <a:lnTo>
                  <a:pt x="886539" y="376632"/>
                </a:lnTo>
                <a:lnTo>
                  <a:pt x="887219" y="374365"/>
                </a:lnTo>
                <a:lnTo>
                  <a:pt x="887672" y="371871"/>
                </a:lnTo>
                <a:lnTo>
                  <a:pt x="887899" y="369604"/>
                </a:lnTo>
                <a:lnTo>
                  <a:pt x="887672" y="367110"/>
                </a:lnTo>
                <a:lnTo>
                  <a:pt x="887446" y="364843"/>
                </a:lnTo>
                <a:lnTo>
                  <a:pt x="886766" y="362575"/>
                </a:lnTo>
                <a:lnTo>
                  <a:pt x="886313" y="360308"/>
                </a:lnTo>
                <a:lnTo>
                  <a:pt x="885406" y="358268"/>
                </a:lnTo>
                <a:lnTo>
                  <a:pt x="884273" y="356000"/>
                </a:lnTo>
                <a:lnTo>
                  <a:pt x="883140" y="354187"/>
                </a:lnTo>
                <a:lnTo>
                  <a:pt x="881554" y="352373"/>
                </a:lnTo>
                <a:lnTo>
                  <a:pt x="879741" y="350559"/>
                </a:lnTo>
                <a:lnTo>
                  <a:pt x="877928" y="348972"/>
                </a:lnTo>
                <a:lnTo>
                  <a:pt x="875888" y="347838"/>
                </a:lnTo>
                <a:lnTo>
                  <a:pt x="873622" y="346478"/>
                </a:lnTo>
                <a:lnTo>
                  <a:pt x="860025" y="340583"/>
                </a:lnTo>
                <a:lnTo>
                  <a:pt x="846654" y="335142"/>
                </a:lnTo>
                <a:lnTo>
                  <a:pt x="833510" y="330154"/>
                </a:lnTo>
                <a:lnTo>
                  <a:pt x="819913" y="325846"/>
                </a:lnTo>
                <a:lnTo>
                  <a:pt x="806542" y="321765"/>
                </a:lnTo>
                <a:lnTo>
                  <a:pt x="793625" y="318137"/>
                </a:lnTo>
                <a:lnTo>
                  <a:pt x="780254" y="314736"/>
                </a:lnTo>
                <a:lnTo>
                  <a:pt x="767110" y="312242"/>
                </a:lnTo>
                <a:lnTo>
                  <a:pt x="754420" y="309521"/>
                </a:lnTo>
                <a:lnTo>
                  <a:pt x="741729" y="307481"/>
                </a:lnTo>
                <a:lnTo>
                  <a:pt x="728811" y="306121"/>
                </a:lnTo>
                <a:lnTo>
                  <a:pt x="716574" y="304760"/>
                </a:lnTo>
                <a:lnTo>
                  <a:pt x="704110" y="303853"/>
                </a:lnTo>
                <a:lnTo>
                  <a:pt x="692099" y="302946"/>
                </a:lnTo>
                <a:lnTo>
                  <a:pt x="680088" y="302720"/>
                </a:lnTo>
                <a:lnTo>
                  <a:pt x="668077" y="302493"/>
                </a:lnTo>
                <a:close/>
                <a:moveTo>
                  <a:pt x="212343" y="150813"/>
                </a:moveTo>
                <a:lnTo>
                  <a:pt x="217102" y="150813"/>
                </a:lnTo>
                <a:lnTo>
                  <a:pt x="221408" y="151493"/>
                </a:lnTo>
                <a:lnTo>
                  <a:pt x="225941" y="152853"/>
                </a:lnTo>
                <a:lnTo>
                  <a:pt x="230473" y="154667"/>
                </a:lnTo>
                <a:lnTo>
                  <a:pt x="235232" y="156708"/>
                </a:lnTo>
                <a:lnTo>
                  <a:pt x="239764" y="159428"/>
                </a:lnTo>
                <a:lnTo>
                  <a:pt x="244297" y="162603"/>
                </a:lnTo>
                <a:lnTo>
                  <a:pt x="249056" y="166003"/>
                </a:lnTo>
                <a:lnTo>
                  <a:pt x="253815" y="169858"/>
                </a:lnTo>
                <a:lnTo>
                  <a:pt x="258347" y="174392"/>
                </a:lnTo>
                <a:lnTo>
                  <a:pt x="263106" y="178927"/>
                </a:lnTo>
                <a:lnTo>
                  <a:pt x="267639" y="183688"/>
                </a:lnTo>
                <a:lnTo>
                  <a:pt x="272171" y="189130"/>
                </a:lnTo>
                <a:lnTo>
                  <a:pt x="276930" y="194798"/>
                </a:lnTo>
                <a:lnTo>
                  <a:pt x="281236" y="200466"/>
                </a:lnTo>
                <a:lnTo>
                  <a:pt x="285768" y="206588"/>
                </a:lnTo>
                <a:lnTo>
                  <a:pt x="289848" y="212709"/>
                </a:lnTo>
                <a:lnTo>
                  <a:pt x="294153" y="219057"/>
                </a:lnTo>
                <a:lnTo>
                  <a:pt x="298232" y="225633"/>
                </a:lnTo>
                <a:lnTo>
                  <a:pt x="302085" y="232434"/>
                </a:lnTo>
                <a:lnTo>
                  <a:pt x="305938" y="239236"/>
                </a:lnTo>
                <a:lnTo>
                  <a:pt x="309790" y="246265"/>
                </a:lnTo>
                <a:lnTo>
                  <a:pt x="313189" y="253293"/>
                </a:lnTo>
                <a:lnTo>
                  <a:pt x="316815" y="260548"/>
                </a:lnTo>
                <a:lnTo>
                  <a:pt x="319761" y="267350"/>
                </a:lnTo>
                <a:lnTo>
                  <a:pt x="322934" y="274605"/>
                </a:lnTo>
                <a:lnTo>
                  <a:pt x="325654" y="281634"/>
                </a:lnTo>
                <a:lnTo>
                  <a:pt x="328146" y="288889"/>
                </a:lnTo>
                <a:lnTo>
                  <a:pt x="330413" y="296145"/>
                </a:lnTo>
                <a:lnTo>
                  <a:pt x="332452" y="302946"/>
                </a:lnTo>
                <a:lnTo>
                  <a:pt x="350355" y="294784"/>
                </a:lnTo>
                <a:lnTo>
                  <a:pt x="368938" y="287075"/>
                </a:lnTo>
                <a:lnTo>
                  <a:pt x="387521" y="279593"/>
                </a:lnTo>
                <a:lnTo>
                  <a:pt x="406784" y="273018"/>
                </a:lnTo>
                <a:lnTo>
                  <a:pt x="426500" y="266670"/>
                </a:lnTo>
                <a:lnTo>
                  <a:pt x="446442" y="260775"/>
                </a:lnTo>
                <a:lnTo>
                  <a:pt x="466838" y="255560"/>
                </a:lnTo>
                <a:lnTo>
                  <a:pt x="487461" y="250799"/>
                </a:lnTo>
                <a:lnTo>
                  <a:pt x="508763" y="246491"/>
                </a:lnTo>
                <a:lnTo>
                  <a:pt x="530292" y="242637"/>
                </a:lnTo>
                <a:lnTo>
                  <a:pt x="552047" y="239463"/>
                </a:lnTo>
                <a:lnTo>
                  <a:pt x="574030" y="236742"/>
                </a:lnTo>
                <a:lnTo>
                  <a:pt x="596238" y="234702"/>
                </a:lnTo>
                <a:lnTo>
                  <a:pt x="618674" y="233115"/>
                </a:lnTo>
                <a:lnTo>
                  <a:pt x="641336" y="232434"/>
                </a:lnTo>
                <a:lnTo>
                  <a:pt x="652894" y="232208"/>
                </a:lnTo>
                <a:lnTo>
                  <a:pt x="664678" y="232208"/>
                </a:lnTo>
                <a:lnTo>
                  <a:pt x="679408" y="232208"/>
                </a:lnTo>
                <a:lnTo>
                  <a:pt x="694365" y="232661"/>
                </a:lnTo>
                <a:lnTo>
                  <a:pt x="709096" y="233115"/>
                </a:lnTo>
                <a:lnTo>
                  <a:pt x="724052" y="234248"/>
                </a:lnTo>
                <a:lnTo>
                  <a:pt x="738556" y="235155"/>
                </a:lnTo>
                <a:lnTo>
                  <a:pt x="752833" y="236515"/>
                </a:lnTo>
                <a:lnTo>
                  <a:pt x="767110" y="238329"/>
                </a:lnTo>
                <a:lnTo>
                  <a:pt x="781614" y="240143"/>
                </a:lnTo>
                <a:lnTo>
                  <a:pt x="795665" y="242184"/>
                </a:lnTo>
                <a:lnTo>
                  <a:pt x="809715" y="244451"/>
                </a:lnTo>
                <a:lnTo>
                  <a:pt x="823539" y="246945"/>
                </a:lnTo>
                <a:lnTo>
                  <a:pt x="836909" y="249666"/>
                </a:lnTo>
                <a:lnTo>
                  <a:pt x="850507" y="252613"/>
                </a:lnTo>
                <a:lnTo>
                  <a:pt x="864104" y="255787"/>
                </a:lnTo>
                <a:lnTo>
                  <a:pt x="877248" y="259188"/>
                </a:lnTo>
                <a:lnTo>
                  <a:pt x="890392" y="263042"/>
                </a:lnTo>
                <a:lnTo>
                  <a:pt x="903309" y="266897"/>
                </a:lnTo>
                <a:lnTo>
                  <a:pt x="916000" y="270751"/>
                </a:lnTo>
                <a:lnTo>
                  <a:pt x="928464" y="275059"/>
                </a:lnTo>
                <a:lnTo>
                  <a:pt x="941155" y="279367"/>
                </a:lnTo>
                <a:lnTo>
                  <a:pt x="953392" y="284128"/>
                </a:lnTo>
                <a:lnTo>
                  <a:pt x="965403" y="288889"/>
                </a:lnTo>
                <a:lnTo>
                  <a:pt x="977188" y="294104"/>
                </a:lnTo>
                <a:lnTo>
                  <a:pt x="988972" y="299092"/>
                </a:lnTo>
                <a:lnTo>
                  <a:pt x="1000303" y="304533"/>
                </a:lnTo>
                <a:lnTo>
                  <a:pt x="1011634" y="310202"/>
                </a:lnTo>
                <a:lnTo>
                  <a:pt x="1022738" y="316096"/>
                </a:lnTo>
                <a:lnTo>
                  <a:pt x="1033616" y="321991"/>
                </a:lnTo>
                <a:lnTo>
                  <a:pt x="1044041" y="328113"/>
                </a:lnTo>
                <a:lnTo>
                  <a:pt x="1054692" y="334235"/>
                </a:lnTo>
                <a:lnTo>
                  <a:pt x="1064890" y="340583"/>
                </a:lnTo>
                <a:lnTo>
                  <a:pt x="1074861" y="347158"/>
                </a:lnTo>
                <a:lnTo>
                  <a:pt x="1084606" y="354187"/>
                </a:lnTo>
                <a:lnTo>
                  <a:pt x="1093897" y="360988"/>
                </a:lnTo>
                <a:lnTo>
                  <a:pt x="1103189" y="368017"/>
                </a:lnTo>
                <a:lnTo>
                  <a:pt x="1112027" y="375045"/>
                </a:lnTo>
                <a:lnTo>
                  <a:pt x="1120865" y="382527"/>
                </a:lnTo>
                <a:lnTo>
                  <a:pt x="1129477" y="390236"/>
                </a:lnTo>
                <a:lnTo>
                  <a:pt x="1137635" y="397718"/>
                </a:lnTo>
                <a:lnTo>
                  <a:pt x="1145567" y="405653"/>
                </a:lnTo>
                <a:lnTo>
                  <a:pt x="1153272" y="413589"/>
                </a:lnTo>
                <a:lnTo>
                  <a:pt x="1160750" y="421524"/>
                </a:lnTo>
                <a:lnTo>
                  <a:pt x="1167775" y="429687"/>
                </a:lnTo>
                <a:lnTo>
                  <a:pt x="1174574" y="438075"/>
                </a:lnTo>
                <a:lnTo>
                  <a:pt x="1181146" y="446464"/>
                </a:lnTo>
                <a:lnTo>
                  <a:pt x="1187265" y="454853"/>
                </a:lnTo>
                <a:lnTo>
                  <a:pt x="1193384" y="463696"/>
                </a:lnTo>
                <a:lnTo>
                  <a:pt x="1199049" y="472311"/>
                </a:lnTo>
                <a:lnTo>
                  <a:pt x="1204488" y="481380"/>
                </a:lnTo>
                <a:lnTo>
                  <a:pt x="1209474" y="490223"/>
                </a:lnTo>
                <a:lnTo>
                  <a:pt x="1214233" y="499518"/>
                </a:lnTo>
                <a:lnTo>
                  <a:pt x="1218539" y="508361"/>
                </a:lnTo>
                <a:lnTo>
                  <a:pt x="1222618" y="517883"/>
                </a:lnTo>
                <a:lnTo>
                  <a:pt x="1226471" y="527179"/>
                </a:lnTo>
                <a:lnTo>
                  <a:pt x="1229643" y="536475"/>
                </a:lnTo>
                <a:lnTo>
                  <a:pt x="1232816" y="546224"/>
                </a:lnTo>
                <a:lnTo>
                  <a:pt x="1235535" y="555973"/>
                </a:lnTo>
                <a:lnTo>
                  <a:pt x="1237802" y="565723"/>
                </a:lnTo>
                <a:lnTo>
                  <a:pt x="1240068" y="575472"/>
                </a:lnTo>
                <a:lnTo>
                  <a:pt x="1241427" y="585448"/>
                </a:lnTo>
                <a:lnTo>
                  <a:pt x="1243014" y="595424"/>
                </a:lnTo>
                <a:lnTo>
                  <a:pt x="1243694" y="605400"/>
                </a:lnTo>
                <a:lnTo>
                  <a:pt x="1244374" y="615376"/>
                </a:lnTo>
                <a:lnTo>
                  <a:pt x="1244600" y="625579"/>
                </a:lnTo>
                <a:lnTo>
                  <a:pt x="1244374" y="635781"/>
                </a:lnTo>
                <a:lnTo>
                  <a:pt x="1243694" y="645757"/>
                </a:lnTo>
                <a:lnTo>
                  <a:pt x="1243414" y="649862"/>
                </a:lnTo>
                <a:lnTo>
                  <a:pt x="1245017" y="651096"/>
                </a:lnTo>
                <a:lnTo>
                  <a:pt x="1249095" y="654288"/>
                </a:lnTo>
                <a:lnTo>
                  <a:pt x="1253400" y="657479"/>
                </a:lnTo>
                <a:lnTo>
                  <a:pt x="1258611" y="660443"/>
                </a:lnTo>
                <a:lnTo>
                  <a:pt x="1263821" y="663179"/>
                </a:lnTo>
                <a:lnTo>
                  <a:pt x="1269485" y="665687"/>
                </a:lnTo>
                <a:lnTo>
                  <a:pt x="1275602" y="668195"/>
                </a:lnTo>
                <a:lnTo>
                  <a:pt x="1281946" y="669563"/>
                </a:lnTo>
                <a:lnTo>
                  <a:pt x="1285571" y="670475"/>
                </a:lnTo>
                <a:lnTo>
                  <a:pt x="1288969" y="670703"/>
                </a:lnTo>
                <a:lnTo>
                  <a:pt x="1292594" y="671159"/>
                </a:lnTo>
                <a:lnTo>
                  <a:pt x="1295992" y="671159"/>
                </a:lnTo>
                <a:lnTo>
                  <a:pt x="1293273" y="669563"/>
                </a:lnTo>
                <a:lnTo>
                  <a:pt x="1290555" y="667739"/>
                </a:lnTo>
                <a:lnTo>
                  <a:pt x="1286024" y="664775"/>
                </a:lnTo>
                <a:lnTo>
                  <a:pt x="1282399" y="661583"/>
                </a:lnTo>
                <a:lnTo>
                  <a:pt x="1279000" y="658391"/>
                </a:lnTo>
                <a:lnTo>
                  <a:pt x="1275602" y="654744"/>
                </a:lnTo>
                <a:lnTo>
                  <a:pt x="1273110" y="651096"/>
                </a:lnTo>
                <a:lnTo>
                  <a:pt x="1270845" y="647448"/>
                </a:lnTo>
                <a:lnTo>
                  <a:pt x="1269032" y="643800"/>
                </a:lnTo>
                <a:lnTo>
                  <a:pt x="1267446" y="640152"/>
                </a:lnTo>
                <a:lnTo>
                  <a:pt x="1266540" y="635820"/>
                </a:lnTo>
                <a:lnTo>
                  <a:pt x="1265407" y="631488"/>
                </a:lnTo>
                <a:lnTo>
                  <a:pt x="1264954" y="626928"/>
                </a:lnTo>
                <a:lnTo>
                  <a:pt x="1264954" y="622369"/>
                </a:lnTo>
                <a:lnTo>
                  <a:pt x="1264954" y="617581"/>
                </a:lnTo>
                <a:lnTo>
                  <a:pt x="1265634" y="613021"/>
                </a:lnTo>
                <a:lnTo>
                  <a:pt x="1266767" y="608461"/>
                </a:lnTo>
                <a:lnTo>
                  <a:pt x="1267899" y="603445"/>
                </a:lnTo>
                <a:lnTo>
                  <a:pt x="1269938" y="598885"/>
                </a:lnTo>
                <a:lnTo>
                  <a:pt x="1272657" y="594325"/>
                </a:lnTo>
                <a:lnTo>
                  <a:pt x="1275602" y="589766"/>
                </a:lnTo>
                <a:lnTo>
                  <a:pt x="1279227" y="585662"/>
                </a:lnTo>
                <a:lnTo>
                  <a:pt x="1281266" y="583610"/>
                </a:lnTo>
                <a:lnTo>
                  <a:pt x="1283305" y="582014"/>
                </a:lnTo>
                <a:lnTo>
                  <a:pt x="1285571" y="580190"/>
                </a:lnTo>
                <a:lnTo>
                  <a:pt x="1288063" y="578366"/>
                </a:lnTo>
                <a:lnTo>
                  <a:pt x="1290555" y="576770"/>
                </a:lnTo>
                <a:lnTo>
                  <a:pt x="1293273" y="575402"/>
                </a:lnTo>
                <a:lnTo>
                  <a:pt x="1295992" y="574034"/>
                </a:lnTo>
                <a:lnTo>
                  <a:pt x="1298937" y="572666"/>
                </a:lnTo>
                <a:lnTo>
                  <a:pt x="1305281" y="570614"/>
                </a:lnTo>
                <a:lnTo>
                  <a:pt x="1311851" y="568790"/>
                </a:lnTo>
                <a:lnTo>
                  <a:pt x="1319327" y="567422"/>
                </a:lnTo>
                <a:lnTo>
                  <a:pt x="1327030" y="566966"/>
                </a:lnTo>
                <a:lnTo>
                  <a:pt x="1330202" y="566738"/>
                </a:lnTo>
                <a:lnTo>
                  <a:pt x="1332920" y="566738"/>
                </a:lnTo>
                <a:lnTo>
                  <a:pt x="1335639" y="566966"/>
                </a:lnTo>
                <a:lnTo>
                  <a:pt x="1338584" y="567422"/>
                </a:lnTo>
                <a:lnTo>
                  <a:pt x="1341303" y="568106"/>
                </a:lnTo>
                <a:lnTo>
                  <a:pt x="1343795" y="568790"/>
                </a:lnTo>
                <a:lnTo>
                  <a:pt x="1346513" y="569474"/>
                </a:lnTo>
                <a:lnTo>
                  <a:pt x="1351498" y="571526"/>
                </a:lnTo>
                <a:lnTo>
                  <a:pt x="1356255" y="574262"/>
                </a:lnTo>
                <a:lnTo>
                  <a:pt x="1360560" y="577226"/>
                </a:lnTo>
                <a:lnTo>
                  <a:pt x="1364411" y="580646"/>
                </a:lnTo>
                <a:lnTo>
                  <a:pt x="1367809" y="584522"/>
                </a:lnTo>
                <a:lnTo>
                  <a:pt x="1370981" y="588626"/>
                </a:lnTo>
                <a:lnTo>
                  <a:pt x="1373700" y="592957"/>
                </a:lnTo>
                <a:lnTo>
                  <a:pt x="1375739" y="597289"/>
                </a:lnTo>
                <a:lnTo>
                  <a:pt x="1377778" y="602305"/>
                </a:lnTo>
                <a:lnTo>
                  <a:pt x="1379137" y="607093"/>
                </a:lnTo>
                <a:lnTo>
                  <a:pt x="1380496" y="612337"/>
                </a:lnTo>
                <a:lnTo>
                  <a:pt x="1380949" y="617353"/>
                </a:lnTo>
                <a:lnTo>
                  <a:pt x="1381176" y="622825"/>
                </a:lnTo>
                <a:lnTo>
                  <a:pt x="1381176" y="626244"/>
                </a:lnTo>
                <a:lnTo>
                  <a:pt x="1380949" y="629664"/>
                </a:lnTo>
                <a:lnTo>
                  <a:pt x="1380496" y="633084"/>
                </a:lnTo>
                <a:lnTo>
                  <a:pt x="1379590" y="636504"/>
                </a:lnTo>
                <a:lnTo>
                  <a:pt x="1378911" y="640152"/>
                </a:lnTo>
                <a:lnTo>
                  <a:pt x="1377778" y="643344"/>
                </a:lnTo>
                <a:lnTo>
                  <a:pt x="1376645" y="646764"/>
                </a:lnTo>
                <a:lnTo>
                  <a:pt x="1375286" y="650184"/>
                </a:lnTo>
                <a:lnTo>
                  <a:pt x="1383668" y="646764"/>
                </a:lnTo>
                <a:lnTo>
                  <a:pt x="1392730" y="642660"/>
                </a:lnTo>
                <a:lnTo>
                  <a:pt x="1402246" y="637644"/>
                </a:lnTo>
                <a:lnTo>
                  <a:pt x="1412214" y="631716"/>
                </a:lnTo>
                <a:lnTo>
                  <a:pt x="1414253" y="630804"/>
                </a:lnTo>
                <a:lnTo>
                  <a:pt x="1416518" y="630348"/>
                </a:lnTo>
                <a:lnTo>
                  <a:pt x="1418784" y="630348"/>
                </a:lnTo>
                <a:lnTo>
                  <a:pt x="1421049" y="630576"/>
                </a:lnTo>
                <a:lnTo>
                  <a:pt x="1423315" y="631260"/>
                </a:lnTo>
                <a:lnTo>
                  <a:pt x="1425127" y="632400"/>
                </a:lnTo>
                <a:lnTo>
                  <a:pt x="1426940" y="633768"/>
                </a:lnTo>
                <a:lnTo>
                  <a:pt x="1428526" y="635820"/>
                </a:lnTo>
                <a:lnTo>
                  <a:pt x="1429432" y="638100"/>
                </a:lnTo>
                <a:lnTo>
                  <a:pt x="1430338" y="640380"/>
                </a:lnTo>
                <a:lnTo>
                  <a:pt x="1430338" y="642660"/>
                </a:lnTo>
                <a:lnTo>
                  <a:pt x="1430112" y="644940"/>
                </a:lnTo>
                <a:lnTo>
                  <a:pt x="1429205" y="647220"/>
                </a:lnTo>
                <a:lnTo>
                  <a:pt x="1428299" y="649272"/>
                </a:lnTo>
                <a:lnTo>
                  <a:pt x="1426713" y="651096"/>
                </a:lnTo>
                <a:lnTo>
                  <a:pt x="1424674" y="652692"/>
                </a:lnTo>
                <a:lnTo>
                  <a:pt x="1414026" y="658847"/>
                </a:lnTo>
                <a:lnTo>
                  <a:pt x="1403378" y="664319"/>
                </a:lnTo>
                <a:lnTo>
                  <a:pt x="1393410" y="668879"/>
                </a:lnTo>
                <a:lnTo>
                  <a:pt x="1383668" y="672755"/>
                </a:lnTo>
                <a:lnTo>
                  <a:pt x="1374379" y="675719"/>
                </a:lnTo>
                <a:lnTo>
                  <a:pt x="1365317" y="678227"/>
                </a:lnTo>
                <a:lnTo>
                  <a:pt x="1356482" y="679823"/>
                </a:lnTo>
                <a:lnTo>
                  <a:pt x="1348326" y="680963"/>
                </a:lnTo>
                <a:lnTo>
                  <a:pt x="1344248" y="683243"/>
                </a:lnTo>
                <a:lnTo>
                  <a:pt x="1340170" y="685523"/>
                </a:lnTo>
                <a:lnTo>
                  <a:pt x="1335412" y="687346"/>
                </a:lnTo>
                <a:lnTo>
                  <a:pt x="1330881" y="689170"/>
                </a:lnTo>
                <a:lnTo>
                  <a:pt x="1326577" y="690766"/>
                </a:lnTo>
                <a:lnTo>
                  <a:pt x="1321819" y="691906"/>
                </a:lnTo>
                <a:lnTo>
                  <a:pt x="1317515" y="693046"/>
                </a:lnTo>
                <a:lnTo>
                  <a:pt x="1313437" y="693730"/>
                </a:lnTo>
                <a:lnTo>
                  <a:pt x="1309132" y="694642"/>
                </a:lnTo>
                <a:lnTo>
                  <a:pt x="1305054" y="694870"/>
                </a:lnTo>
                <a:lnTo>
                  <a:pt x="1300750" y="695326"/>
                </a:lnTo>
                <a:lnTo>
                  <a:pt x="1296672" y="695326"/>
                </a:lnTo>
                <a:lnTo>
                  <a:pt x="1291687" y="695098"/>
                </a:lnTo>
                <a:lnTo>
                  <a:pt x="1287156" y="694870"/>
                </a:lnTo>
                <a:lnTo>
                  <a:pt x="1282625" y="694414"/>
                </a:lnTo>
                <a:lnTo>
                  <a:pt x="1277868" y="693502"/>
                </a:lnTo>
                <a:lnTo>
                  <a:pt x="1273563" y="692590"/>
                </a:lnTo>
                <a:lnTo>
                  <a:pt x="1269259" y="691222"/>
                </a:lnTo>
                <a:lnTo>
                  <a:pt x="1265181" y="689854"/>
                </a:lnTo>
                <a:lnTo>
                  <a:pt x="1261329" y="688486"/>
                </a:lnTo>
                <a:lnTo>
                  <a:pt x="1257478" y="686891"/>
                </a:lnTo>
                <a:lnTo>
                  <a:pt x="1253626" y="685295"/>
                </a:lnTo>
                <a:lnTo>
                  <a:pt x="1246830" y="681419"/>
                </a:lnTo>
                <a:lnTo>
                  <a:pt x="1240713" y="677543"/>
                </a:lnTo>
                <a:lnTo>
                  <a:pt x="1239779" y="676928"/>
                </a:lnTo>
                <a:lnTo>
                  <a:pt x="1237802" y="685435"/>
                </a:lnTo>
                <a:lnTo>
                  <a:pt x="1235535" y="695184"/>
                </a:lnTo>
                <a:lnTo>
                  <a:pt x="1232816" y="704933"/>
                </a:lnTo>
                <a:lnTo>
                  <a:pt x="1229643" y="714456"/>
                </a:lnTo>
                <a:lnTo>
                  <a:pt x="1226471" y="723751"/>
                </a:lnTo>
                <a:lnTo>
                  <a:pt x="1222618" y="733274"/>
                </a:lnTo>
                <a:lnTo>
                  <a:pt x="1218539" y="742570"/>
                </a:lnTo>
                <a:lnTo>
                  <a:pt x="1214233" y="751639"/>
                </a:lnTo>
                <a:lnTo>
                  <a:pt x="1209474" y="760935"/>
                </a:lnTo>
                <a:lnTo>
                  <a:pt x="1204488" y="770004"/>
                </a:lnTo>
                <a:lnTo>
                  <a:pt x="1199049" y="778846"/>
                </a:lnTo>
                <a:lnTo>
                  <a:pt x="1193384" y="787462"/>
                </a:lnTo>
                <a:lnTo>
                  <a:pt x="1187265" y="796304"/>
                </a:lnTo>
                <a:lnTo>
                  <a:pt x="1181146" y="804693"/>
                </a:lnTo>
                <a:lnTo>
                  <a:pt x="1174574" y="813082"/>
                </a:lnTo>
                <a:lnTo>
                  <a:pt x="1167775" y="821244"/>
                </a:lnTo>
                <a:lnTo>
                  <a:pt x="1160750" y="829406"/>
                </a:lnTo>
                <a:lnTo>
                  <a:pt x="1153272" y="837795"/>
                </a:lnTo>
                <a:lnTo>
                  <a:pt x="1145567" y="845730"/>
                </a:lnTo>
                <a:lnTo>
                  <a:pt x="1137635" y="853212"/>
                </a:lnTo>
                <a:lnTo>
                  <a:pt x="1129477" y="860921"/>
                </a:lnTo>
                <a:lnTo>
                  <a:pt x="1120865" y="868630"/>
                </a:lnTo>
                <a:lnTo>
                  <a:pt x="1112027" y="875885"/>
                </a:lnTo>
                <a:lnTo>
                  <a:pt x="1103189" y="882914"/>
                </a:lnTo>
                <a:lnTo>
                  <a:pt x="1093897" y="890169"/>
                </a:lnTo>
                <a:lnTo>
                  <a:pt x="1084606" y="896971"/>
                </a:lnTo>
                <a:lnTo>
                  <a:pt x="1074861" y="903999"/>
                </a:lnTo>
                <a:lnTo>
                  <a:pt x="1064890" y="910347"/>
                </a:lnTo>
                <a:lnTo>
                  <a:pt x="1054692" y="916696"/>
                </a:lnTo>
                <a:lnTo>
                  <a:pt x="1044041" y="923044"/>
                </a:lnTo>
                <a:lnTo>
                  <a:pt x="1033616" y="929392"/>
                </a:lnTo>
                <a:lnTo>
                  <a:pt x="1022738" y="935287"/>
                </a:lnTo>
                <a:lnTo>
                  <a:pt x="1020762" y="936256"/>
                </a:lnTo>
                <a:lnTo>
                  <a:pt x="1020762" y="965314"/>
                </a:lnTo>
                <a:lnTo>
                  <a:pt x="1020762" y="1135063"/>
                </a:lnTo>
                <a:lnTo>
                  <a:pt x="949324" y="1092513"/>
                </a:lnTo>
                <a:lnTo>
                  <a:pt x="877887" y="1135063"/>
                </a:lnTo>
                <a:lnTo>
                  <a:pt x="877887" y="991566"/>
                </a:lnTo>
                <a:lnTo>
                  <a:pt x="877248" y="991742"/>
                </a:lnTo>
                <a:lnTo>
                  <a:pt x="864104" y="995370"/>
                </a:lnTo>
                <a:lnTo>
                  <a:pt x="850507" y="998317"/>
                </a:lnTo>
                <a:lnTo>
                  <a:pt x="836909" y="1001492"/>
                </a:lnTo>
                <a:lnTo>
                  <a:pt x="823539" y="1004212"/>
                </a:lnTo>
                <a:lnTo>
                  <a:pt x="809715" y="1006706"/>
                </a:lnTo>
                <a:lnTo>
                  <a:pt x="795665" y="1009200"/>
                </a:lnTo>
                <a:lnTo>
                  <a:pt x="781614" y="1011241"/>
                </a:lnTo>
                <a:lnTo>
                  <a:pt x="767110" y="1013055"/>
                </a:lnTo>
                <a:lnTo>
                  <a:pt x="752833" y="1014415"/>
                </a:lnTo>
                <a:lnTo>
                  <a:pt x="738556" y="1016002"/>
                </a:lnTo>
                <a:lnTo>
                  <a:pt x="724052" y="1017136"/>
                </a:lnTo>
                <a:lnTo>
                  <a:pt x="709096" y="1018043"/>
                </a:lnTo>
                <a:lnTo>
                  <a:pt x="694365" y="1018496"/>
                </a:lnTo>
                <a:lnTo>
                  <a:pt x="679408" y="1019176"/>
                </a:lnTo>
                <a:lnTo>
                  <a:pt x="664678" y="1019176"/>
                </a:lnTo>
                <a:lnTo>
                  <a:pt x="651761" y="1019176"/>
                </a:lnTo>
                <a:lnTo>
                  <a:pt x="638617" y="1018949"/>
                </a:lnTo>
                <a:lnTo>
                  <a:pt x="625473" y="1018269"/>
                </a:lnTo>
                <a:lnTo>
                  <a:pt x="612782" y="1017589"/>
                </a:lnTo>
                <a:lnTo>
                  <a:pt x="600091" y="1016682"/>
                </a:lnTo>
                <a:lnTo>
                  <a:pt x="587174" y="1015775"/>
                </a:lnTo>
                <a:lnTo>
                  <a:pt x="574710" y="1014415"/>
                </a:lnTo>
                <a:lnTo>
                  <a:pt x="562245" y="1013055"/>
                </a:lnTo>
                <a:lnTo>
                  <a:pt x="549781" y="1011468"/>
                </a:lnTo>
                <a:lnTo>
                  <a:pt x="537544" y="1009654"/>
                </a:lnTo>
                <a:lnTo>
                  <a:pt x="525306" y="1007613"/>
                </a:lnTo>
                <a:lnTo>
                  <a:pt x="513069" y="1005573"/>
                </a:lnTo>
                <a:lnTo>
                  <a:pt x="501058" y="1003305"/>
                </a:lnTo>
                <a:lnTo>
                  <a:pt x="493712" y="1001892"/>
                </a:lnTo>
                <a:lnTo>
                  <a:pt x="493712" y="1135063"/>
                </a:lnTo>
                <a:lnTo>
                  <a:pt x="422161" y="1092513"/>
                </a:lnTo>
                <a:lnTo>
                  <a:pt x="350837" y="1135063"/>
                </a:lnTo>
                <a:lnTo>
                  <a:pt x="350837" y="965314"/>
                </a:lnTo>
                <a:lnTo>
                  <a:pt x="350837" y="956546"/>
                </a:lnTo>
                <a:lnTo>
                  <a:pt x="345596" y="954332"/>
                </a:lnTo>
                <a:lnTo>
                  <a:pt x="335398" y="949798"/>
                </a:lnTo>
                <a:lnTo>
                  <a:pt x="325654" y="944810"/>
                </a:lnTo>
                <a:lnTo>
                  <a:pt x="315682" y="940049"/>
                </a:lnTo>
                <a:lnTo>
                  <a:pt x="306164" y="934834"/>
                </a:lnTo>
                <a:lnTo>
                  <a:pt x="296873" y="929846"/>
                </a:lnTo>
                <a:lnTo>
                  <a:pt x="287355" y="924404"/>
                </a:lnTo>
                <a:lnTo>
                  <a:pt x="278063" y="918963"/>
                </a:lnTo>
                <a:lnTo>
                  <a:pt x="269225" y="913522"/>
                </a:lnTo>
                <a:lnTo>
                  <a:pt x="260387" y="907853"/>
                </a:lnTo>
                <a:lnTo>
                  <a:pt x="251775" y="901959"/>
                </a:lnTo>
                <a:lnTo>
                  <a:pt x="243390" y="896064"/>
                </a:lnTo>
                <a:lnTo>
                  <a:pt x="235232" y="890169"/>
                </a:lnTo>
                <a:lnTo>
                  <a:pt x="227300" y="884047"/>
                </a:lnTo>
                <a:lnTo>
                  <a:pt x="219369" y="877699"/>
                </a:lnTo>
                <a:lnTo>
                  <a:pt x="211663" y="871124"/>
                </a:lnTo>
                <a:lnTo>
                  <a:pt x="203958" y="864775"/>
                </a:lnTo>
                <a:lnTo>
                  <a:pt x="196706" y="858200"/>
                </a:lnTo>
                <a:lnTo>
                  <a:pt x="189681" y="851625"/>
                </a:lnTo>
                <a:lnTo>
                  <a:pt x="182656" y="844597"/>
                </a:lnTo>
                <a:lnTo>
                  <a:pt x="176084" y="837795"/>
                </a:lnTo>
                <a:lnTo>
                  <a:pt x="169739" y="830766"/>
                </a:lnTo>
                <a:lnTo>
                  <a:pt x="163393" y="823738"/>
                </a:lnTo>
                <a:lnTo>
                  <a:pt x="157501" y="816483"/>
                </a:lnTo>
                <a:lnTo>
                  <a:pt x="151609" y="809001"/>
                </a:lnTo>
                <a:lnTo>
                  <a:pt x="145943" y="801519"/>
                </a:lnTo>
                <a:lnTo>
                  <a:pt x="140505" y="794263"/>
                </a:lnTo>
                <a:lnTo>
                  <a:pt x="135519" y="786555"/>
                </a:lnTo>
                <a:lnTo>
                  <a:pt x="130307" y="778846"/>
                </a:lnTo>
                <a:lnTo>
                  <a:pt x="125774" y="771137"/>
                </a:lnTo>
                <a:lnTo>
                  <a:pt x="121468" y="763429"/>
                </a:lnTo>
                <a:lnTo>
                  <a:pt x="116936" y="755493"/>
                </a:lnTo>
                <a:lnTo>
                  <a:pt x="113084" y="747331"/>
                </a:lnTo>
                <a:lnTo>
                  <a:pt x="109458" y="739396"/>
                </a:lnTo>
                <a:lnTo>
                  <a:pt x="106058" y="731233"/>
                </a:lnTo>
                <a:lnTo>
                  <a:pt x="102659" y="723071"/>
                </a:lnTo>
                <a:lnTo>
                  <a:pt x="99713" y="714909"/>
                </a:lnTo>
                <a:lnTo>
                  <a:pt x="96993" y="706520"/>
                </a:lnTo>
                <a:lnTo>
                  <a:pt x="54162" y="706520"/>
                </a:lnTo>
                <a:lnTo>
                  <a:pt x="51896" y="709921"/>
                </a:lnTo>
                <a:lnTo>
                  <a:pt x="49856" y="713322"/>
                </a:lnTo>
                <a:lnTo>
                  <a:pt x="47590" y="716269"/>
                </a:lnTo>
                <a:lnTo>
                  <a:pt x="44871" y="718537"/>
                </a:lnTo>
                <a:lnTo>
                  <a:pt x="42605" y="720351"/>
                </a:lnTo>
                <a:lnTo>
                  <a:pt x="40112" y="721484"/>
                </a:lnTo>
                <a:lnTo>
                  <a:pt x="37619" y="722618"/>
                </a:lnTo>
                <a:lnTo>
                  <a:pt x="34673" y="722845"/>
                </a:lnTo>
                <a:lnTo>
                  <a:pt x="32860" y="722618"/>
                </a:lnTo>
                <a:lnTo>
                  <a:pt x="31047" y="722391"/>
                </a:lnTo>
                <a:lnTo>
                  <a:pt x="29687" y="721484"/>
                </a:lnTo>
                <a:lnTo>
                  <a:pt x="27874" y="720804"/>
                </a:lnTo>
                <a:lnTo>
                  <a:pt x="26061" y="719670"/>
                </a:lnTo>
                <a:lnTo>
                  <a:pt x="24475" y="718537"/>
                </a:lnTo>
                <a:lnTo>
                  <a:pt x="22889" y="716950"/>
                </a:lnTo>
                <a:lnTo>
                  <a:pt x="21076" y="715136"/>
                </a:lnTo>
                <a:lnTo>
                  <a:pt x="18356" y="711055"/>
                </a:lnTo>
                <a:lnTo>
                  <a:pt x="15183" y="706293"/>
                </a:lnTo>
                <a:lnTo>
                  <a:pt x="12691" y="700625"/>
                </a:lnTo>
                <a:lnTo>
                  <a:pt x="10198" y="694504"/>
                </a:lnTo>
                <a:lnTo>
                  <a:pt x="7932" y="687475"/>
                </a:lnTo>
                <a:lnTo>
                  <a:pt x="5892" y="679766"/>
                </a:lnTo>
                <a:lnTo>
                  <a:pt x="4306" y="671831"/>
                </a:lnTo>
                <a:lnTo>
                  <a:pt x="2719" y="663442"/>
                </a:lnTo>
                <a:lnTo>
                  <a:pt x="1360" y="654600"/>
                </a:lnTo>
                <a:lnTo>
                  <a:pt x="680" y="645077"/>
                </a:lnTo>
                <a:lnTo>
                  <a:pt x="226" y="635555"/>
                </a:lnTo>
                <a:lnTo>
                  <a:pt x="0" y="625579"/>
                </a:lnTo>
                <a:lnTo>
                  <a:pt x="226" y="615603"/>
                </a:lnTo>
                <a:lnTo>
                  <a:pt x="680" y="605854"/>
                </a:lnTo>
                <a:lnTo>
                  <a:pt x="1360" y="596785"/>
                </a:lnTo>
                <a:lnTo>
                  <a:pt x="2719" y="587715"/>
                </a:lnTo>
                <a:lnTo>
                  <a:pt x="4306" y="579327"/>
                </a:lnTo>
                <a:lnTo>
                  <a:pt x="5892" y="571391"/>
                </a:lnTo>
                <a:lnTo>
                  <a:pt x="7932" y="563682"/>
                </a:lnTo>
                <a:lnTo>
                  <a:pt x="10198" y="557107"/>
                </a:lnTo>
                <a:lnTo>
                  <a:pt x="12691" y="550532"/>
                </a:lnTo>
                <a:lnTo>
                  <a:pt x="15183" y="545090"/>
                </a:lnTo>
                <a:lnTo>
                  <a:pt x="18356" y="540102"/>
                </a:lnTo>
                <a:lnTo>
                  <a:pt x="21076" y="536021"/>
                </a:lnTo>
                <a:lnTo>
                  <a:pt x="22889" y="534208"/>
                </a:lnTo>
                <a:lnTo>
                  <a:pt x="24475" y="532620"/>
                </a:lnTo>
                <a:lnTo>
                  <a:pt x="26061" y="531487"/>
                </a:lnTo>
                <a:lnTo>
                  <a:pt x="27874" y="530353"/>
                </a:lnTo>
                <a:lnTo>
                  <a:pt x="29687" y="529673"/>
                </a:lnTo>
                <a:lnTo>
                  <a:pt x="31047" y="528993"/>
                </a:lnTo>
                <a:lnTo>
                  <a:pt x="32860" y="528539"/>
                </a:lnTo>
                <a:lnTo>
                  <a:pt x="34673" y="528313"/>
                </a:lnTo>
                <a:lnTo>
                  <a:pt x="37619" y="528539"/>
                </a:lnTo>
                <a:lnTo>
                  <a:pt x="40112" y="529673"/>
                </a:lnTo>
                <a:lnTo>
                  <a:pt x="42605" y="531033"/>
                </a:lnTo>
                <a:lnTo>
                  <a:pt x="44871" y="532620"/>
                </a:lnTo>
                <a:lnTo>
                  <a:pt x="47590" y="535114"/>
                </a:lnTo>
                <a:lnTo>
                  <a:pt x="49856" y="537835"/>
                </a:lnTo>
                <a:lnTo>
                  <a:pt x="51896" y="541009"/>
                </a:lnTo>
                <a:lnTo>
                  <a:pt x="54162" y="544864"/>
                </a:lnTo>
                <a:lnTo>
                  <a:pt x="96993" y="544864"/>
                </a:lnTo>
                <a:lnTo>
                  <a:pt x="101073" y="532394"/>
                </a:lnTo>
                <a:lnTo>
                  <a:pt x="105832" y="520377"/>
                </a:lnTo>
                <a:lnTo>
                  <a:pt x="110817" y="508361"/>
                </a:lnTo>
                <a:lnTo>
                  <a:pt x="116483" y="496571"/>
                </a:lnTo>
                <a:lnTo>
                  <a:pt x="122828" y="484781"/>
                </a:lnTo>
                <a:lnTo>
                  <a:pt x="129627" y="473671"/>
                </a:lnTo>
                <a:lnTo>
                  <a:pt x="136652" y="462335"/>
                </a:lnTo>
                <a:lnTo>
                  <a:pt x="144584" y="451452"/>
                </a:lnTo>
                <a:lnTo>
                  <a:pt x="152742" y="440343"/>
                </a:lnTo>
                <a:lnTo>
                  <a:pt x="161580" y="429687"/>
                </a:lnTo>
                <a:lnTo>
                  <a:pt x="170645" y="419484"/>
                </a:lnTo>
                <a:lnTo>
                  <a:pt x="180390" y="409054"/>
                </a:lnTo>
                <a:lnTo>
                  <a:pt x="190361" y="398852"/>
                </a:lnTo>
                <a:lnTo>
                  <a:pt x="201239" y="389102"/>
                </a:lnTo>
                <a:lnTo>
                  <a:pt x="211890" y="379807"/>
                </a:lnTo>
                <a:lnTo>
                  <a:pt x="223448" y="370284"/>
                </a:lnTo>
                <a:lnTo>
                  <a:pt x="225034" y="364389"/>
                </a:lnTo>
                <a:lnTo>
                  <a:pt x="227074" y="356907"/>
                </a:lnTo>
                <a:lnTo>
                  <a:pt x="229113" y="348065"/>
                </a:lnTo>
                <a:lnTo>
                  <a:pt x="231153" y="337862"/>
                </a:lnTo>
                <a:lnTo>
                  <a:pt x="232739" y="326072"/>
                </a:lnTo>
                <a:lnTo>
                  <a:pt x="234552" y="313376"/>
                </a:lnTo>
                <a:lnTo>
                  <a:pt x="235685" y="299545"/>
                </a:lnTo>
                <a:lnTo>
                  <a:pt x="236138" y="292517"/>
                </a:lnTo>
                <a:lnTo>
                  <a:pt x="236365" y="285035"/>
                </a:lnTo>
                <a:lnTo>
                  <a:pt x="236365" y="277326"/>
                </a:lnTo>
                <a:lnTo>
                  <a:pt x="236138" y="269618"/>
                </a:lnTo>
                <a:lnTo>
                  <a:pt x="235912" y="261682"/>
                </a:lnTo>
                <a:lnTo>
                  <a:pt x="235459" y="253520"/>
                </a:lnTo>
                <a:lnTo>
                  <a:pt x="234326" y="245358"/>
                </a:lnTo>
                <a:lnTo>
                  <a:pt x="233419" y="237196"/>
                </a:lnTo>
                <a:lnTo>
                  <a:pt x="232059" y="228807"/>
                </a:lnTo>
                <a:lnTo>
                  <a:pt x="230246" y="220418"/>
                </a:lnTo>
                <a:lnTo>
                  <a:pt x="228207" y="211802"/>
                </a:lnTo>
                <a:lnTo>
                  <a:pt x="225941" y="203187"/>
                </a:lnTo>
                <a:lnTo>
                  <a:pt x="223448" y="194798"/>
                </a:lnTo>
                <a:lnTo>
                  <a:pt x="220275" y="185955"/>
                </a:lnTo>
                <a:lnTo>
                  <a:pt x="216649" y="177566"/>
                </a:lnTo>
                <a:lnTo>
                  <a:pt x="212797" y="168951"/>
                </a:lnTo>
                <a:lnTo>
                  <a:pt x="208717" y="160562"/>
                </a:lnTo>
                <a:lnTo>
                  <a:pt x="203958" y="151946"/>
                </a:lnTo>
                <a:lnTo>
                  <a:pt x="208264" y="151039"/>
                </a:lnTo>
                <a:lnTo>
                  <a:pt x="212343" y="150813"/>
                </a:lnTo>
                <a:close/>
                <a:moveTo>
                  <a:pt x="644060" y="0"/>
                </a:moveTo>
                <a:lnTo>
                  <a:pt x="649060" y="0"/>
                </a:lnTo>
                <a:lnTo>
                  <a:pt x="654515" y="0"/>
                </a:lnTo>
                <a:lnTo>
                  <a:pt x="659970" y="451"/>
                </a:lnTo>
                <a:lnTo>
                  <a:pt x="664970" y="902"/>
                </a:lnTo>
                <a:lnTo>
                  <a:pt x="670198" y="2030"/>
                </a:lnTo>
                <a:lnTo>
                  <a:pt x="674971" y="2932"/>
                </a:lnTo>
                <a:lnTo>
                  <a:pt x="679971" y="4510"/>
                </a:lnTo>
                <a:lnTo>
                  <a:pt x="684744" y="6089"/>
                </a:lnTo>
                <a:lnTo>
                  <a:pt x="689517" y="7894"/>
                </a:lnTo>
                <a:lnTo>
                  <a:pt x="694063" y="9923"/>
                </a:lnTo>
                <a:lnTo>
                  <a:pt x="698381" y="12179"/>
                </a:lnTo>
                <a:lnTo>
                  <a:pt x="702699" y="14660"/>
                </a:lnTo>
                <a:lnTo>
                  <a:pt x="706791" y="17592"/>
                </a:lnTo>
                <a:lnTo>
                  <a:pt x="710882" y="20298"/>
                </a:lnTo>
                <a:lnTo>
                  <a:pt x="714746" y="23456"/>
                </a:lnTo>
                <a:lnTo>
                  <a:pt x="718609" y="26388"/>
                </a:lnTo>
                <a:lnTo>
                  <a:pt x="722246" y="29996"/>
                </a:lnTo>
                <a:lnTo>
                  <a:pt x="725655" y="33605"/>
                </a:lnTo>
                <a:lnTo>
                  <a:pt x="728837" y="37213"/>
                </a:lnTo>
                <a:lnTo>
                  <a:pt x="732019" y="41273"/>
                </a:lnTo>
                <a:lnTo>
                  <a:pt x="734747" y="45107"/>
                </a:lnTo>
                <a:lnTo>
                  <a:pt x="737474" y="49392"/>
                </a:lnTo>
                <a:lnTo>
                  <a:pt x="739974" y="53678"/>
                </a:lnTo>
                <a:lnTo>
                  <a:pt x="742247" y="57963"/>
                </a:lnTo>
                <a:lnTo>
                  <a:pt x="744293" y="62474"/>
                </a:lnTo>
                <a:lnTo>
                  <a:pt x="746111" y="67210"/>
                </a:lnTo>
                <a:lnTo>
                  <a:pt x="747929" y="71946"/>
                </a:lnTo>
                <a:lnTo>
                  <a:pt x="749066" y="76908"/>
                </a:lnTo>
                <a:lnTo>
                  <a:pt x="750202" y="81644"/>
                </a:lnTo>
                <a:lnTo>
                  <a:pt x="751338" y="86832"/>
                </a:lnTo>
                <a:lnTo>
                  <a:pt x="752020" y="91793"/>
                </a:lnTo>
                <a:lnTo>
                  <a:pt x="752248" y="97206"/>
                </a:lnTo>
                <a:lnTo>
                  <a:pt x="752475" y="102168"/>
                </a:lnTo>
                <a:lnTo>
                  <a:pt x="752248" y="107581"/>
                </a:lnTo>
                <a:lnTo>
                  <a:pt x="752020" y="112768"/>
                </a:lnTo>
                <a:lnTo>
                  <a:pt x="751338" y="117956"/>
                </a:lnTo>
                <a:lnTo>
                  <a:pt x="750202" y="122918"/>
                </a:lnTo>
                <a:lnTo>
                  <a:pt x="749066" y="127879"/>
                </a:lnTo>
                <a:lnTo>
                  <a:pt x="747929" y="132841"/>
                </a:lnTo>
                <a:lnTo>
                  <a:pt x="746111" y="137578"/>
                </a:lnTo>
                <a:lnTo>
                  <a:pt x="744293" y="142314"/>
                </a:lnTo>
                <a:lnTo>
                  <a:pt x="742247" y="146825"/>
                </a:lnTo>
                <a:lnTo>
                  <a:pt x="739974" y="151110"/>
                </a:lnTo>
                <a:lnTo>
                  <a:pt x="737474" y="155395"/>
                </a:lnTo>
                <a:lnTo>
                  <a:pt x="734747" y="159455"/>
                </a:lnTo>
                <a:lnTo>
                  <a:pt x="732019" y="163514"/>
                </a:lnTo>
                <a:lnTo>
                  <a:pt x="728837" y="167349"/>
                </a:lnTo>
                <a:lnTo>
                  <a:pt x="725655" y="171183"/>
                </a:lnTo>
                <a:lnTo>
                  <a:pt x="722246" y="174791"/>
                </a:lnTo>
                <a:lnTo>
                  <a:pt x="718609" y="178174"/>
                </a:lnTo>
                <a:lnTo>
                  <a:pt x="714746" y="181332"/>
                </a:lnTo>
                <a:lnTo>
                  <a:pt x="710882" y="184489"/>
                </a:lnTo>
                <a:lnTo>
                  <a:pt x="706791" y="187196"/>
                </a:lnTo>
                <a:lnTo>
                  <a:pt x="702699" y="190128"/>
                </a:lnTo>
                <a:lnTo>
                  <a:pt x="698381" y="192383"/>
                </a:lnTo>
                <a:lnTo>
                  <a:pt x="694063" y="194639"/>
                </a:lnTo>
                <a:lnTo>
                  <a:pt x="689517" y="196668"/>
                </a:lnTo>
                <a:lnTo>
                  <a:pt x="684744" y="198473"/>
                </a:lnTo>
                <a:lnTo>
                  <a:pt x="679971" y="200277"/>
                </a:lnTo>
                <a:lnTo>
                  <a:pt x="674971" y="201630"/>
                </a:lnTo>
                <a:lnTo>
                  <a:pt x="670198" y="202758"/>
                </a:lnTo>
                <a:lnTo>
                  <a:pt x="664970" y="203660"/>
                </a:lnTo>
                <a:lnTo>
                  <a:pt x="659970" y="204337"/>
                </a:lnTo>
                <a:lnTo>
                  <a:pt x="654515" y="204562"/>
                </a:lnTo>
                <a:lnTo>
                  <a:pt x="649060" y="204788"/>
                </a:lnTo>
                <a:lnTo>
                  <a:pt x="644060" y="204562"/>
                </a:lnTo>
                <a:lnTo>
                  <a:pt x="638605" y="204337"/>
                </a:lnTo>
                <a:lnTo>
                  <a:pt x="633605" y="203660"/>
                </a:lnTo>
                <a:lnTo>
                  <a:pt x="628377" y="202758"/>
                </a:lnTo>
                <a:lnTo>
                  <a:pt x="623604" y="201630"/>
                </a:lnTo>
                <a:lnTo>
                  <a:pt x="618604" y="200277"/>
                </a:lnTo>
                <a:lnTo>
                  <a:pt x="613831" y="198473"/>
                </a:lnTo>
                <a:lnTo>
                  <a:pt x="609058" y="196668"/>
                </a:lnTo>
                <a:lnTo>
                  <a:pt x="604512" y="194639"/>
                </a:lnTo>
                <a:lnTo>
                  <a:pt x="600194" y="192383"/>
                </a:lnTo>
                <a:lnTo>
                  <a:pt x="595875" y="190128"/>
                </a:lnTo>
                <a:lnTo>
                  <a:pt x="591557" y="187196"/>
                </a:lnTo>
                <a:lnTo>
                  <a:pt x="587693" y="184489"/>
                </a:lnTo>
                <a:lnTo>
                  <a:pt x="583602" y="181332"/>
                </a:lnTo>
                <a:lnTo>
                  <a:pt x="579965" y="178174"/>
                </a:lnTo>
                <a:lnTo>
                  <a:pt x="576329" y="174791"/>
                </a:lnTo>
                <a:lnTo>
                  <a:pt x="572692" y="171183"/>
                </a:lnTo>
                <a:lnTo>
                  <a:pt x="569738" y="167349"/>
                </a:lnTo>
                <a:lnTo>
                  <a:pt x="566556" y="163514"/>
                </a:lnTo>
                <a:lnTo>
                  <a:pt x="563828" y="159455"/>
                </a:lnTo>
                <a:lnTo>
                  <a:pt x="560873" y="155395"/>
                </a:lnTo>
                <a:lnTo>
                  <a:pt x="558373" y="151110"/>
                </a:lnTo>
                <a:lnTo>
                  <a:pt x="556328" y="146825"/>
                </a:lnTo>
                <a:lnTo>
                  <a:pt x="554055" y="142314"/>
                </a:lnTo>
                <a:lnTo>
                  <a:pt x="552237" y="137578"/>
                </a:lnTo>
                <a:lnTo>
                  <a:pt x="550646" y="132841"/>
                </a:lnTo>
                <a:lnTo>
                  <a:pt x="549055" y="127879"/>
                </a:lnTo>
                <a:lnTo>
                  <a:pt x="548145" y="122918"/>
                </a:lnTo>
                <a:lnTo>
                  <a:pt x="547009" y="117956"/>
                </a:lnTo>
                <a:lnTo>
                  <a:pt x="546554" y="112768"/>
                </a:lnTo>
                <a:lnTo>
                  <a:pt x="546100" y="107581"/>
                </a:lnTo>
                <a:lnTo>
                  <a:pt x="546100" y="102168"/>
                </a:lnTo>
                <a:lnTo>
                  <a:pt x="546100" y="97206"/>
                </a:lnTo>
                <a:lnTo>
                  <a:pt x="546554" y="91793"/>
                </a:lnTo>
                <a:lnTo>
                  <a:pt x="547009" y="86832"/>
                </a:lnTo>
                <a:lnTo>
                  <a:pt x="548145" y="81644"/>
                </a:lnTo>
                <a:lnTo>
                  <a:pt x="549055" y="76908"/>
                </a:lnTo>
                <a:lnTo>
                  <a:pt x="550646" y="71946"/>
                </a:lnTo>
                <a:lnTo>
                  <a:pt x="552237" y="67210"/>
                </a:lnTo>
                <a:lnTo>
                  <a:pt x="554055" y="62474"/>
                </a:lnTo>
                <a:lnTo>
                  <a:pt x="556328" y="57963"/>
                </a:lnTo>
                <a:lnTo>
                  <a:pt x="558373" y="53678"/>
                </a:lnTo>
                <a:lnTo>
                  <a:pt x="560873" y="49392"/>
                </a:lnTo>
                <a:lnTo>
                  <a:pt x="563828" y="45107"/>
                </a:lnTo>
                <a:lnTo>
                  <a:pt x="566556" y="41273"/>
                </a:lnTo>
                <a:lnTo>
                  <a:pt x="569738" y="37213"/>
                </a:lnTo>
                <a:lnTo>
                  <a:pt x="572692" y="33605"/>
                </a:lnTo>
                <a:lnTo>
                  <a:pt x="576329" y="29996"/>
                </a:lnTo>
                <a:lnTo>
                  <a:pt x="579965" y="26388"/>
                </a:lnTo>
                <a:lnTo>
                  <a:pt x="583602" y="23456"/>
                </a:lnTo>
                <a:lnTo>
                  <a:pt x="587693" y="20298"/>
                </a:lnTo>
                <a:lnTo>
                  <a:pt x="591557" y="17592"/>
                </a:lnTo>
                <a:lnTo>
                  <a:pt x="595875" y="14660"/>
                </a:lnTo>
                <a:lnTo>
                  <a:pt x="600194" y="12179"/>
                </a:lnTo>
                <a:lnTo>
                  <a:pt x="604512" y="9923"/>
                </a:lnTo>
                <a:lnTo>
                  <a:pt x="609058" y="7894"/>
                </a:lnTo>
                <a:lnTo>
                  <a:pt x="613831" y="6089"/>
                </a:lnTo>
                <a:lnTo>
                  <a:pt x="618604" y="4510"/>
                </a:lnTo>
                <a:lnTo>
                  <a:pt x="623604" y="2932"/>
                </a:lnTo>
                <a:lnTo>
                  <a:pt x="628377" y="2030"/>
                </a:lnTo>
                <a:lnTo>
                  <a:pt x="633605" y="902"/>
                </a:lnTo>
                <a:lnTo>
                  <a:pt x="638605" y="451"/>
                </a:lnTo>
                <a:lnTo>
                  <a:pt x="64406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5" name="Google Shape;575;p35"/>
          <p:cNvSpPr/>
          <p:nvPr/>
        </p:nvSpPr>
        <p:spPr>
          <a:xfrm>
            <a:off x="3920035" y="4227384"/>
            <a:ext cx="379889" cy="293781"/>
          </a:xfrm>
          <a:custGeom>
            <a:rect b="b" l="l" r="r" t="t"/>
            <a:pathLst>
              <a:path extrusionOk="0" h="4979" w="6438">
                <a:moveTo>
                  <a:pt x="440" y="0"/>
                </a:moveTo>
                <a:lnTo>
                  <a:pt x="4464" y="0"/>
                </a:lnTo>
                <a:lnTo>
                  <a:pt x="4488" y="1"/>
                </a:lnTo>
                <a:lnTo>
                  <a:pt x="4510" y="3"/>
                </a:lnTo>
                <a:lnTo>
                  <a:pt x="4532" y="6"/>
                </a:lnTo>
                <a:lnTo>
                  <a:pt x="4553" y="9"/>
                </a:lnTo>
                <a:lnTo>
                  <a:pt x="4574" y="15"/>
                </a:lnTo>
                <a:lnTo>
                  <a:pt x="4595" y="20"/>
                </a:lnTo>
                <a:lnTo>
                  <a:pt x="4616" y="28"/>
                </a:lnTo>
                <a:lnTo>
                  <a:pt x="4636" y="36"/>
                </a:lnTo>
                <a:lnTo>
                  <a:pt x="4656" y="45"/>
                </a:lnTo>
                <a:lnTo>
                  <a:pt x="4674" y="55"/>
                </a:lnTo>
                <a:lnTo>
                  <a:pt x="4692" y="64"/>
                </a:lnTo>
                <a:lnTo>
                  <a:pt x="4711" y="77"/>
                </a:lnTo>
                <a:lnTo>
                  <a:pt x="4727" y="89"/>
                </a:lnTo>
                <a:lnTo>
                  <a:pt x="4744" y="102"/>
                </a:lnTo>
                <a:lnTo>
                  <a:pt x="4761" y="115"/>
                </a:lnTo>
                <a:lnTo>
                  <a:pt x="4776" y="130"/>
                </a:lnTo>
                <a:lnTo>
                  <a:pt x="4790" y="145"/>
                </a:lnTo>
                <a:lnTo>
                  <a:pt x="4804" y="162"/>
                </a:lnTo>
                <a:lnTo>
                  <a:pt x="4817" y="178"/>
                </a:lnTo>
                <a:lnTo>
                  <a:pt x="4829" y="195"/>
                </a:lnTo>
                <a:lnTo>
                  <a:pt x="4841" y="213"/>
                </a:lnTo>
                <a:lnTo>
                  <a:pt x="4851" y="231"/>
                </a:lnTo>
                <a:lnTo>
                  <a:pt x="4861" y="250"/>
                </a:lnTo>
                <a:lnTo>
                  <a:pt x="4870" y="270"/>
                </a:lnTo>
                <a:lnTo>
                  <a:pt x="4878" y="290"/>
                </a:lnTo>
                <a:lnTo>
                  <a:pt x="4885" y="310"/>
                </a:lnTo>
                <a:lnTo>
                  <a:pt x="4891" y="331"/>
                </a:lnTo>
                <a:lnTo>
                  <a:pt x="4895" y="353"/>
                </a:lnTo>
                <a:lnTo>
                  <a:pt x="4900" y="374"/>
                </a:lnTo>
                <a:lnTo>
                  <a:pt x="4902" y="396"/>
                </a:lnTo>
                <a:lnTo>
                  <a:pt x="4904" y="418"/>
                </a:lnTo>
                <a:lnTo>
                  <a:pt x="4904" y="441"/>
                </a:lnTo>
                <a:lnTo>
                  <a:pt x="4904" y="512"/>
                </a:lnTo>
                <a:lnTo>
                  <a:pt x="4143" y="512"/>
                </a:lnTo>
                <a:lnTo>
                  <a:pt x="4143" y="1251"/>
                </a:lnTo>
                <a:lnTo>
                  <a:pt x="4904" y="1251"/>
                </a:lnTo>
                <a:lnTo>
                  <a:pt x="4904" y="1591"/>
                </a:lnTo>
                <a:lnTo>
                  <a:pt x="1785" y="1591"/>
                </a:lnTo>
                <a:lnTo>
                  <a:pt x="1749" y="1592"/>
                </a:lnTo>
                <a:lnTo>
                  <a:pt x="1712" y="1595"/>
                </a:lnTo>
                <a:lnTo>
                  <a:pt x="1677" y="1600"/>
                </a:lnTo>
                <a:lnTo>
                  <a:pt x="1642" y="1606"/>
                </a:lnTo>
                <a:lnTo>
                  <a:pt x="1608" y="1614"/>
                </a:lnTo>
                <a:lnTo>
                  <a:pt x="1575" y="1623"/>
                </a:lnTo>
                <a:lnTo>
                  <a:pt x="1542" y="1634"/>
                </a:lnTo>
                <a:lnTo>
                  <a:pt x="1510" y="1647"/>
                </a:lnTo>
                <a:lnTo>
                  <a:pt x="1479" y="1662"/>
                </a:lnTo>
                <a:lnTo>
                  <a:pt x="1448" y="1677"/>
                </a:lnTo>
                <a:lnTo>
                  <a:pt x="1418" y="1695"/>
                </a:lnTo>
                <a:lnTo>
                  <a:pt x="1389" y="1713"/>
                </a:lnTo>
                <a:lnTo>
                  <a:pt x="1362" y="1733"/>
                </a:lnTo>
                <a:lnTo>
                  <a:pt x="1335" y="1754"/>
                </a:lnTo>
                <a:lnTo>
                  <a:pt x="1310" y="1776"/>
                </a:lnTo>
                <a:lnTo>
                  <a:pt x="1284" y="1800"/>
                </a:lnTo>
                <a:lnTo>
                  <a:pt x="1261" y="1824"/>
                </a:lnTo>
                <a:lnTo>
                  <a:pt x="1239" y="1850"/>
                </a:lnTo>
                <a:lnTo>
                  <a:pt x="1218" y="1876"/>
                </a:lnTo>
                <a:lnTo>
                  <a:pt x="1198" y="1904"/>
                </a:lnTo>
                <a:lnTo>
                  <a:pt x="1179" y="1933"/>
                </a:lnTo>
                <a:lnTo>
                  <a:pt x="1163" y="1962"/>
                </a:lnTo>
                <a:lnTo>
                  <a:pt x="1147" y="1993"/>
                </a:lnTo>
                <a:lnTo>
                  <a:pt x="1133" y="2024"/>
                </a:lnTo>
                <a:lnTo>
                  <a:pt x="1120" y="2056"/>
                </a:lnTo>
                <a:lnTo>
                  <a:pt x="1109" y="2090"/>
                </a:lnTo>
                <a:lnTo>
                  <a:pt x="1100" y="2123"/>
                </a:lnTo>
                <a:lnTo>
                  <a:pt x="1091" y="2157"/>
                </a:lnTo>
                <a:lnTo>
                  <a:pt x="1085" y="2191"/>
                </a:lnTo>
                <a:lnTo>
                  <a:pt x="1081" y="2227"/>
                </a:lnTo>
                <a:lnTo>
                  <a:pt x="1078" y="2263"/>
                </a:lnTo>
                <a:lnTo>
                  <a:pt x="1077" y="2300"/>
                </a:lnTo>
                <a:lnTo>
                  <a:pt x="1077" y="2925"/>
                </a:lnTo>
                <a:lnTo>
                  <a:pt x="440" y="2925"/>
                </a:lnTo>
                <a:lnTo>
                  <a:pt x="418" y="2924"/>
                </a:lnTo>
                <a:lnTo>
                  <a:pt x="396" y="2923"/>
                </a:lnTo>
                <a:lnTo>
                  <a:pt x="374" y="2920"/>
                </a:lnTo>
                <a:lnTo>
                  <a:pt x="351" y="2915"/>
                </a:lnTo>
                <a:lnTo>
                  <a:pt x="330" y="2911"/>
                </a:lnTo>
                <a:lnTo>
                  <a:pt x="309" y="2905"/>
                </a:lnTo>
                <a:lnTo>
                  <a:pt x="290" y="2898"/>
                </a:lnTo>
                <a:lnTo>
                  <a:pt x="270" y="2890"/>
                </a:lnTo>
                <a:lnTo>
                  <a:pt x="250" y="2881"/>
                </a:lnTo>
                <a:lnTo>
                  <a:pt x="231" y="2871"/>
                </a:lnTo>
                <a:lnTo>
                  <a:pt x="212" y="2861"/>
                </a:lnTo>
                <a:lnTo>
                  <a:pt x="195" y="2849"/>
                </a:lnTo>
                <a:lnTo>
                  <a:pt x="178" y="2837"/>
                </a:lnTo>
                <a:lnTo>
                  <a:pt x="161" y="2824"/>
                </a:lnTo>
                <a:lnTo>
                  <a:pt x="145" y="2810"/>
                </a:lnTo>
                <a:lnTo>
                  <a:pt x="129" y="2796"/>
                </a:lnTo>
                <a:lnTo>
                  <a:pt x="115" y="2780"/>
                </a:lnTo>
                <a:lnTo>
                  <a:pt x="102" y="2764"/>
                </a:lnTo>
                <a:lnTo>
                  <a:pt x="88" y="2747"/>
                </a:lnTo>
                <a:lnTo>
                  <a:pt x="76" y="2731"/>
                </a:lnTo>
                <a:lnTo>
                  <a:pt x="64" y="2712"/>
                </a:lnTo>
                <a:lnTo>
                  <a:pt x="54" y="2694"/>
                </a:lnTo>
                <a:lnTo>
                  <a:pt x="44" y="2675"/>
                </a:lnTo>
                <a:lnTo>
                  <a:pt x="35" y="2655"/>
                </a:lnTo>
                <a:lnTo>
                  <a:pt x="28" y="2636"/>
                </a:lnTo>
                <a:lnTo>
                  <a:pt x="20" y="2615"/>
                </a:lnTo>
                <a:lnTo>
                  <a:pt x="14" y="2595"/>
                </a:lnTo>
                <a:lnTo>
                  <a:pt x="10" y="2573"/>
                </a:lnTo>
                <a:lnTo>
                  <a:pt x="6" y="2552"/>
                </a:lnTo>
                <a:lnTo>
                  <a:pt x="2" y="2529"/>
                </a:lnTo>
                <a:lnTo>
                  <a:pt x="1" y="2507"/>
                </a:lnTo>
                <a:lnTo>
                  <a:pt x="0" y="2484"/>
                </a:lnTo>
                <a:lnTo>
                  <a:pt x="0" y="1251"/>
                </a:lnTo>
                <a:lnTo>
                  <a:pt x="3042" y="1251"/>
                </a:lnTo>
                <a:lnTo>
                  <a:pt x="3042" y="512"/>
                </a:lnTo>
                <a:lnTo>
                  <a:pt x="0" y="512"/>
                </a:lnTo>
                <a:lnTo>
                  <a:pt x="0" y="441"/>
                </a:lnTo>
                <a:lnTo>
                  <a:pt x="1" y="418"/>
                </a:lnTo>
                <a:lnTo>
                  <a:pt x="2" y="396"/>
                </a:lnTo>
                <a:lnTo>
                  <a:pt x="6" y="374"/>
                </a:lnTo>
                <a:lnTo>
                  <a:pt x="10" y="353"/>
                </a:lnTo>
                <a:lnTo>
                  <a:pt x="14" y="331"/>
                </a:lnTo>
                <a:lnTo>
                  <a:pt x="20" y="310"/>
                </a:lnTo>
                <a:lnTo>
                  <a:pt x="28" y="290"/>
                </a:lnTo>
                <a:lnTo>
                  <a:pt x="35" y="270"/>
                </a:lnTo>
                <a:lnTo>
                  <a:pt x="44" y="250"/>
                </a:lnTo>
                <a:lnTo>
                  <a:pt x="54" y="231"/>
                </a:lnTo>
                <a:lnTo>
                  <a:pt x="64" y="213"/>
                </a:lnTo>
                <a:lnTo>
                  <a:pt x="76" y="195"/>
                </a:lnTo>
                <a:lnTo>
                  <a:pt x="88" y="178"/>
                </a:lnTo>
                <a:lnTo>
                  <a:pt x="102" y="162"/>
                </a:lnTo>
                <a:lnTo>
                  <a:pt x="115" y="145"/>
                </a:lnTo>
                <a:lnTo>
                  <a:pt x="129" y="130"/>
                </a:lnTo>
                <a:lnTo>
                  <a:pt x="145" y="115"/>
                </a:lnTo>
                <a:lnTo>
                  <a:pt x="161" y="102"/>
                </a:lnTo>
                <a:lnTo>
                  <a:pt x="178" y="89"/>
                </a:lnTo>
                <a:lnTo>
                  <a:pt x="195" y="77"/>
                </a:lnTo>
                <a:lnTo>
                  <a:pt x="212" y="64"/>
                </a:lnTo>
                <a:lnTo>
                  <a:pt x="231" y="55"/>
                </a:lnTo>
                <a:lnTo>
                  <a:pt x="250" y="45"/>
                </a:lnTo>
                <a:lnTo>
                  <a:pt x="270" y="36"/>
                </a:lnTo>
                <a:lnTo>
                  <a:pt x="290" y="28"/>
                </a:lnTo>
                <a:lnTo>
                  <a:pt x="309" y="20"/>
                </a:lnTo>
                <a:lnTo>
                  <a:pt x="330" y="15"/>
                </a:lnTo>
                <a:lnTo>
                  <a:pt x="351" y="9"/>
                </a:lnTo>
                <a:lnTo>
                  <a:pt x="374" y="6"/>
                </a:lnTo>
                <a:lnTo>
                  <a:pt x="396" y="3"/>
                </a:lnTo>
                <a:lnTo>
                  <a:pt x="418" y="1"/>
                </a:lnTo>
                <a:lnTo>
                  <a:pt x="440" y="0"/>
                </a:lnTo>
                <a:close/>
                <a:moveTo>
                  <a:pt x="1974" y="2055"/>
                </a:moveTo>
                <a:lnTo>
                  <a:pt x="1974" y="2055"/>
                </a:lnTo>
                <a:lnTo>
                  <a:pt x="1952" y="2055"/>
                </a:lnTo>
                <a:lnTo>
                  <a:pt x="1930" y="2057"/>
                </a:lnTo>
                <a:lnTo>
                  <a:pt x="1908" y="2061"/>
                </a:lnTo>
                <a:lnTo>
                  <a:pt x="1886" y="2064"/>
                </a:lnTo>
                <a:lnTo>
                  <a:pt x="1865" y="2070"/>
                </a:lnTo>
                <a:lnTo>
                  <a:pt x="1844" y="2075"/>
                </a:lnTo>
                <a:lnTo>
                  <a:pt x="1824" y="2082"/>
                </a:lnTo>
                <a:lnTo>
                  <a:pt x="1804" y="2090"/>
                </a:lnTo>
                <a:lnTo>
                  <a:pt x="1784" y="2098"/>
                </a:lnTo>
                <a:lnTo>
                  <a:pt x="1765" y="2108"/>
                </a:lnTo>
                <a:lnTo>
                  <a:pt x="1746" y="2119"/>
                </a:lnTo>
                <a:lnTo>
                  <a:pt x="1729" y="2130"/>
                </a:lnTo>
                <a:lnTo>
                  <a:pt x="1712" y="2143"/>
                </a:lnTo>
                <a:lnTo>
                  <a:pt x="1696" y="2156"/>
                </a:lnTo>
                <a:lnTo>
                  <a:pt x="1679" y="2170"/>
                </a:lnTo>
                <a:lnTo>
                  <a:pt x="1663" y="2185"/>
                </a:lnTo>
                <a:lnTo>
                  <a:pt x="1649" y="2200"/>
                </a:lnTo>
                <a:lnTo>
                  <a:pt x="1636" y="2216"/>
                </a:lnTo>
                <a:lnTo>
                  <a:pt x="1623" y="2232"/>
                </a:lnTo>
                <a:lnTo>
                  <a:pt x="1610" y="2250"/>
                </a:lnTo>
                <a:lnTo>
                  <a:pt x="1598" y="2268"/>
                </a:lnTo>
                <a:lnTo>
                  <a:pt x="1588" y="2286"/>
                </a:lnTo>
                <a:lnTo>
                  <a:pt x="1578" y="2305"/>
                </a:lnTo>
                <a:lnTo>
                  <a:pt x="1570" y="2325"/>
                </a:lnTo>
                <a:lnTo>
                  <a:pt x="1562" y="2345"/>
                </a:lnTo>
                <a:lnTo>
                  <a:pt x="1554" y="2365"/>
                </a:lnTo>
                <a:lnTo>
                  <a:pt x="1549" y="2386"/>
                </a:lnTo>
                <a:lnTo>
                  <a:pt x="1543" y="2407"/>
                </a:lnTo>
                <a:lnTo>
                  <a:pt x="1540" y="2429"/>
                </a:lnTo>
                <a:lnTo>
                  <a:pt x="1536" y="2451"/>
                </a:lnTo>
                <a:lnTo>
                  <a:pt x="1535" y="2473"/>
                </a:lnTo>
                <a:lnTo>
                  <a:pt x="1534" y="2495"/>
                </a:lnTo>
                <a:lnTo>
                  <a:pt x="1534" y="4539"/>
                </a:lnTo>
                <a:lnTo>
                  <a:pt x="1535" y="4562"/>
                </a:lnTo>
                <a:lnTo>
                  <a:pt x="1536" y="4584"/>
                </a:lnTo>
                <a:lnTo>
                  <a:pt x="1540" y="4606"/>
                </a:lnTo>
                <a:lnTo>
                  <a:pt x="1543" y="4627"/>
                </a:lnTo>
                <a:lnTo>
                  <a:pt x="1549" y="4648"/>
                </a:lnTo>
                <a:lnTo>
                  <a:pt x="1554" y="4669"/>
                </a:lnTo>
                <a:lnTo>
                  <a:pt x="1562" y="4690"/>
                </a:lnTo>
                <a:lnTo>
                  <a:pt x="1570" y="4710"/>
                </a:lnTo>
                <a:lnTo>
                  <a:pt x="1578" y="4729"/>
                </a:lnTo>
                <a:lnTo>
                  <a:pt x="1588" y="4748"/>
                </a:lnTo>
                <a:lnTo>
                  <a:pt x="1598" y="4767"/>
                </a:lnTo>
                <a:lnTo>
                  <a:pt x="1610" y="4784"/>
                </a:lnTo>
                <a:lnTo>
                  <a:pt x="1623" y="4802"/>
                </a:lnTo>
                <a:lnTo>
                  <a:pt x="1636" y="4819"/>
                </a:lnTo>
                <a:lnTo>
                  <a:pt x="1649" y="4834"/>
                </a:lnTo>
                <a:lnTo>
                  <a:pt x="1663" y="4850"/>
                </a:lnTo>
                <a:lnTo>
                  <a:pt x="1679" y="4864"/>
                </a:lnTo>
                <a:lnTo>
                  <a:pt x="1696" y="4878"/>
                </a:lnTo>
                <a:lnTo>
                  <a:pt x="1712" y="4892"/>
                </a:lnTo>
                <a:lnTo>
                  <a:pt x="1729" y="4904"/>
                </a:lnTo>
                <a:lnTo>
                  <a:pt x="1746" y="4915"/>
                </a:lnTo>
                <a:lnTo>
                  <a:pt x="1765" y="4926"/>
                </a:lnTo>
                <a:lnTo>
                  <a:pt x="1784" y="4936"/>
                </a:lnTo>
                <a:lnTo>
                  <a:pt x="1804" y="4945"/>
                </a:lnTo>
                <a:lnTo>
                  <a:pt x="1824" y="4952"/>
                </a:lnTo>
                <a:lnTo>
                  <a:pt x="1844" y="4959"/>
                </a:lnTo>
                <a:lnTo>
                  <a:pt x="1865" y="4966"/>
                </a:lnTo>
                <a:lnTo>
                  <a:pt x="1886" y="4970"/>
                </a:lnTo>
                <a:lnTo>
                  <a:pt x="1908" y="4975"/>
                </a:lnTo>
                <a:lnTo>
                  <a:pt x="1930" y="4977"/>
                </a:lnTo>
                <a:lnTo>
                  <a:pt x="1952" y="4979"/>
                </a:lnTo>
                <a:lnTo>
                  <a:pt x="1974" y="4979"/>
                </a:lnTo>
                <a:lnTo>
                  <a:pt x="5999" y="4979"/>
                </a:lnTo>
                <a:lnTo>
                  <a:pt x="6022" y="4979"/>
                </a:lnTo>
                <a:lnTo>
                  <a:pt x="6044" y="4977"/>
                </a:lnTo>
                <a:lnTo>
                  <a:pt x="6066" y="4975"/>
                </a:lnTo>
                <a:lnTo>
                  <a:pt x="6087" y="4970"/>
                </a:lnTo>
                <a:lnTo>
                  <a:pt x="6108" y="4966"/>
                </a:lnTo>
                <a:lnTo>
                  <a:pt x="6129" y="4959"/>
                </a:lnTo>
                <a:lnTo>
                  <a:pt x="6150" y="4952"/>
                </a:lnTo>
                <a:lnTo>
                  <a:pt x="6170" y="4945"/>
                </a:lnTo>
                <a:lnTo>
                  <a:pt x="6189" y="4936"/>
                </a:lnTo>
                <a:lnTo>
                  <a:pt x="6209" y="4926"/>
                </a:lnTo>
                <a:lnTo>
                  <a:pt x="6226" y="4915"/>
                </a:lnTo>
                <a:lnTo>
                  <a:pt x="6244" y="4904"/>
                </a:lnTo>
                <a:lnTo>
                  <a:pt x="6262" y="4892"/>
                </a:lnTo>
                <a:lnTo>
                  <a:pt x="6278" y="4878"/>
                </a:lnTo>
                <a:lnTo>
                  <a:pt x="6295" y="4864"/>
                </a:lnTo>
                <a:lnTo>
                  <a:pt x="6309" y="4850"/>
                </a:lnTo>
                <a:lnTo>
                  <a:pt x="6325" y="4834"/>
                </a:lnTo>
                <a:lnTo>
                  <a:pt x="6338" y="4819"/>
                </a:lnTo>
                <a:lnTo>
                  <a:pt x="6351" y="4802"/>
                </a:lnTo>
                <a:lnTo>
                  <a:pt x="6363" y="4784"/>
                </a:lnTo>
                <a:lnTo>
                  <a:pt x="6375" y="4767"/>
                </a:lnTo>
                <a:lnTo>
                  <a:pt x="6385" y="4748"/>
                </a:lnTo>
                <a:lnTo>
                  <a:pt x="6395" y="4729"/>
                </a:lnTo>
                <a:lnTo>
                  <a:pt x="6404" y="4710"/>
                </a:lnTo>
                <a:lnTo>
                  <a:pt x="6412" y="4690"/>
                </a:lnTo>
                <a:lnTo>
                  <a:pt x="6419" y="4669"/>
                </a:lnTo>
                <a:lnTo>
                  <a:pt x="6425" y="4648"/>
                </a:lnTo>
                <a:lnTo>
                  <a:pt x="6430" y="4627"/>
                </a:lnTo>
                <a:lnTo>
                  <a:pt x="6434" y="4606"/>
                </a:lnTo>
                <a:lnTo>
                  <a:pt x="6436" y="4584"/>
                </a:lnTo>
                <a:lnTo>
                  <a:pt x="6438" y="4562"/>
                </a:lnTo>
                <a:lnTo>
                  <a:pt x="6438" y="4539"/>
                </a:lnTo>
                <a:lnTo>
                  <a:pt x="6438" y="2495"/>
                </a:lnTo>
                <a:lnTo>
                  <a:pt x="6438" y="2473"/>
                </a:lnTo>
                <a:lnTo>
                  <a:pt x="6436" y="2451"/>
                </a:lnTo>
                <a:lnTo>
                  <a:pt x="6434" y="2429"/>
                </a:lnTo>
                <a:lnTo>
                  <a:pt x="6430" y="2407"/>
                </a:lnTo>
                <a:lnTo>
                  <a:pt x="6425" y="2386"/>
                </a:lnTo>
                <a:lnTo>
                  <a:pt x="6419" y="2365"/>
                </a:lnTo>
                <a:lnTo>
                  <a:pt x="6412" y="2345"/>
                </a:lnTo>
                <a:lnTo>
                  <a:pt x="6404" y="2325"/>
                </a:lnTo>
                <a:lnTo>
                  <a:pt x="6395" y="2305"/>
                </a:lnTo>
                <a:lnTo>
                  <a:pt x="6385" y="2286"/>
                </a:lnTo>
                <a:lnTo>
                  <a:pt x="6375" y="2268"/>
                </a:lnTo>
                <a:lnTo>
                  <a:pt x="6363" y="2250"/>
                </a:lnTo>
                <a:lnTo>
                  <a:pt x="6351" y="2232"/>
                </a:lnTo>
                <a:lnTo>
                  <a:pt x="6338" y="2216"/>
                </a:lnTo>
                <a:lnTo>
                  <a:pt x="6325" y="2200"/>
                </a:lnTo>
                <a:lnTo>
                  <a:pt x="6309" y="2185"/>
                </a:lnTo>
                <a:lnTo>
                  <a:pt x="6295" y="2170"/>
                </a:lnTo>
                <a:lnTo>
                  <a:pt x="6278" y="2156"/>
                </a:lnTo>
                <a:lnTo>
                  <a:pt x="6262" y="2143"/>
                </a:lnTo>
                <a:lnTo>
                  <a:pt x="6244" y="2130"/>
                </a:lnTo>
                <a:lnTo>
                  <a:pt x="6226" y="2119"/>
                </a:lnTo>
                <a:lnTo>
                  <a:pt x="6209" y="2108"/>
                </a:lnTo>
                <a:lnTo>
                  <a:pt x="6189" y="2098"/>
                </a:lnTo>
                <a:lnTo>
                  <a:pt x="6170" y="2090"/>
                </a:lnTo>
                <a:lnTo>
                  <a:pt x="6150" y="2082"/>
                </a:lnTo>
                <a:lnTo>
                  <a:pt x="6129" y="2075"/>
                </a:lnTo>
                <a:lnTo>
                  <a:pt x="6108" y="2070"/>
                </a:lnTo>
                <a:lnTo>
                  <a:pt x="6087" y="2064"/>
                </a:lnTo>
                <a:lnTo>
                  <a:pt x="6066" y="2061"/>
                </a:lnTo>
                <a:lnTo>
                  <a:pt x="6044" y="2057"/>
                </a:lnTo>
                <a:lnTo>
                  <a:pt x="6022" y="2055"/>
                </a:lnTo>
                <a:lnTo>
                  <a:pt x="5999" y="2055"/>
                </a:lnTo>
                <a:lnTo>
                  <a:pt x="1974" y="2055"/>
                </a:lnTo>
                <a:close/>
                <a:moveTo>
                  <a:pt x="1961" y="3807"/>
                </a:moveTo>
                <a:lnTo>
                  <a:pt x="2792" y="3807"/>
                </a:lnTo>
                <a:lnTo>
                  <a:pt x="2792" y="4074"/>
                </a:lnTo>
                <a:lnTo>
                  <a:pt x="1961" y="4074"/>
                </a:lnTo>
                <a:lnTo>
                  <a:pt x="1961" y="3807"/>
                </a:lnTo>
                <a:close/>
                <a:moveTo>
                  <a:pt x="2155" y="2489"/>
                </a:moveTo>
                <a:lnTo>
                  <a:pt x="2155" y="2489"/>
                </a:lnTo>
                <a:lnTo>
                  <a:pt x="2135" y="2490"/>
                </a:lnTo>
                <a:lnTo>
                  <a:pt x="2117" y="2492"/>
                </a:lnTo>
                <a:lnTo>
                  <a:pt x="2099" y="2497"/>
                </a:lnTo>
                <a:lnTo>
                  <a:pt x="2081" y="2503"/>
                </a:lnTo>
                <a:lnTo>
                  <a:pt x="2066" y="2512"/>
                </a:lnTo>
                <a:lnTo>
                  <a:pt x="2049" y="2521"/>
                </a:lnTo>
                <a:lnTo>
                  <a:pt x="2035" y="2532"/>
                </a:lnTo>
                <a:lnTo>
                  <a:pt x="2022" y="2544"/>
                </a:lnTo>
                <a:lnTo>
                  <a:pt x="2009" y="2557"/>
                </a:lnTo>
                <a:lnTo>
                  <a:pt x="1998" y="2571"/>
                </a:lnTo>
                <a:lnTo>
                  <a:pt x="1990" y="2587"/>
                </a:lnTo>
                <a:lnTo>
                  <a:pt x="1982" y="2604"/>
                </a:lnTo>
                <a:lnTo>
                  <a:pt x="1975" y="2621"/>
                </a:lnTo>
                <a:lnTo>
                  <a:pt x="1971" y="2639"/>
                </a:lnTo>
                <a:lnTo>
                  <a:pt x="1967" y="2658"/>
                </a:lnTo>
                <a:lnTo>
                  <a:pt x="1966" y="2678"/>
                </a:lnTo>
                <a:lnTo>
                  <a:pt x="1966" y="2905"/>
                </a:lnTo>
                <a:lnTo>
                  <a:pt x="1967" y="2924"/>
                </a:lnTo>
                <a:lnTo>
                  <a:pt x="1971" y="2943"/>
                </a:lnTo>
                <a:lnTo>
                  <a:pt x="1975" y="2962"/>
                </a:lnTo>
                <a:lnTo>
                  <a:pt x="1982" y="2978"/>
                </a:lnTo>
                <a:lnTo>
                  <a:pt x="1990" y="2995"/>
                </a:lnTo>
                <a:lnTo>
                  <a:pt x="1998" y="3010"/>
                </a:lnTo>
                <a:lnTo>
                  <a:pt x="2009" y="3025"/>
                </a:lnTo>
                <a:lnTo>
                  <a:pt x="2022" y="3038"/>
                </a:lnTo>
                <a:lnTo>
                  <a:pt x="2035" y="3050"/>
                </a:lnTo>
                <a:lnTo>
                  <a:pt x="2049" y="3061"/>
                </a:lnTo>
                <a:lnTo>
                  <a:pt x="2066" y="3071"/>
                </a:lnTo>
                <a:lnTo>
                  <a:pt x="2081" y="3079"/>
                </a:lnTo>
                <a:lnTo>
                  <a:pt x="2099" y="3085"/>
                </a:lnTo>
                <a:lnTo>
                  <a:pt x="2117" y="3090"/>
                </a:lnTo>
                <a:lnTo>
                  <a:pt x="2135" y="3093"/>
                </a:lnTo>
                <a:lnTo>
                  <a:pt x="2155" y="3094"/>
                </a:lnTo>
                <a:lnTo>
                  <a:pt x="2807" y="3094"/>
                </a:lnTo>
                <a:lnTo>
                  <a:pt x="2826" y="3093"/>
                </a:lnTo>
                <a:lnTo>
                  <a:pt x="2845" y="3090"/>
                </a:lnTo>
                <a:lnTo>
                  <a:pt x="2864" y="3085"/>
                </a:lnTo>
                <a:lnTo>
                  <a:pt x="2880" y="3079"/>
                </a:lnTo>
                <a:lnTo>
                  <a:pt x="2897" y="3071"/>
                </a:lnTo>
                <a:lnTo>
                  <a:pt x="2912" y="3061"/>
                </a:lnTo>
                <a:lnTo>
                  <a:pt x="2927" y="3050"/>
                </a:lnTo>
                <a:lnTo>
                  <a:pt x="2941" y="3038"/>
                </a:lnTo>
                <a:lnTo>
                  <a:pt x="2953" y="3025"/>
                </a:lnTo>
                <a:lnTo>
                  <a:pt x="2963" y="3010"/>
                </a:lnTo>
                <a:lnTo>
                  <a:pt x="2973" y="2995"/>
                </a:lnTo>
                <a:lnTo>
                  <a:pt x="2981" y="2978"/>
                </a:lnTo>
                <a:lnTo>
                  <a:pt x="2988" y="2962"/>
                </a:lnTo>
                <a:lnTo>
                  <a:pt x="2992" y="2943"/>
                </a:lnTo>
                <a:lnTo>
                  <a:pt x="2995" y="2924"/>
                </a:lnTo>
                <a:lnTo>
                  <a:pt x="2996" y="2905"/>
                </a:lnTo>
                <a:lnTo>
                  <a:pt x="2996" y="2678"/>
                </a:lnTo>
                <a:lnTo>
                  <a:pt x="2995" y="2658"/>
                </a:lnTo>
                <a:lnTo>
                  <a:pt x="2992" y="2639"/>
                </a:lnTo>
                <a:lnTo>
                  <a:pt x="2988" y="2621"/>
                </a:lnTo>
                <a:lnTo>
                  <a:pt x="2981" y="2604"/>
                </a:lnTo>
                <a:lnTo>
                  <a:pt x="2973" y="2587"/>
                </a:lnTo>
                <a:lnTo>
                  <a:pt x="2963" y="2571"/>
                </a:lnTo>
                <a:lnTo>
                  <a:pt x="2953" y="2557"/>
                </a:lnTo>
                <a:lnTo>
                  <a:pt x="2941" y="2544"/>
                </a:lnTo>
                <a:lnTo>
                  <a:pt x="2927" y="2532"/>
                </a:lnTo>
                <a:lnTo>
                  <a:pt x="2912" y="2521"/>
                </a:lnTo>
                <a:lnTo>
                  <a:pt x="2897" y="2512"/>
                </a:lnTo>
                <a:lnTo>
                  <a:pt x="2880" y="2503"/>
                </a:lnTo>
                <a:lnTo>
                  <a:pt x="2864" y="2497"/>
                </a:lnTo>
                <a:lnTo>
                  <a:pt x="2845" y="2492"/>
                </a:lnTo>
                <a:lnTo>
                  <a:pt x="2826" y="2490"/>
                </a:lnTo>
                <a:lnTo>
                  <a:pt x="2807" y="2489"/>
                </a:lnTo>
                <a:lnTo>
                  <a:pt x="2155" y="2489"/>
                </a:lnTo>
                <a:close/>
                <a:moveTo>
                  <a:pt x="3509" y="4381"/>
                </a:moveTo>
                <a:lnTo>
                  <a:pt x="4836" y="4381"/>
                </a:lnTo>
                <a:lnTo>
                  <a:pt x="4836" y="4648"/>
                </a:lnTo>
                <a:lnTo>
                  <a:pt x="3509" y="4648"/>
                </a:lnTo>
                <a:lnTo>
                  <a:pt x="3509" y="4381"/>
                </a:lnTo>
                <a:close/>
                <a:moveTo>
                  <a:pt x="1961" y="4381"/>
                </a:moveTo>
                <a:lnTo>
                  <a:pt x="3287" y="4381"/>
                </a:lnTo>
                <a:lnTo>
                  <a:pt x="3287" y="4648"/>
                </a:lnTo>
                <a:lnTo>
                  <a:pt x="1961" y="4648"/>
                </a:lnTo>
                <a:lnTo>
                  <a:pt x="1961" y="4381"/>
                </a:lnTo>
                <a:close/>
                <a:moveTo>
                  <a:pt x="5152" y="3807"/>
                </a:moveTo>
                <a:lnTo>
                  <a:pt x="5983" y="3807"/>
                </a:lnTo>
                <a:lnTo>
                  <a:pt x="5983" y="4074"/>
                </a:lnTo>
                <a:lnTo>
                  <a:pt x="5152" y="4074"/>
                </a:lnTo>
                <a:lnTo>
                  <a:pt x="5152" y="3807"/>
                </a:lnTo>
                <a:close/>
                <a:moveTo>
                  <a:pt x="4085" y="3807"/>
                </a:moveTo>
                <a:lnTo>
                  <a:pt x="4915" y="3807"/>
                </a:lnTo>
                <a:lnTo>
                  <a:pt x="4915" y="4074"/>
                </a:lnTo>
                <a:lnTo>
                  <a:pt x="4085" y="4074"/>
                </a:lnTo>
                <a:lnTo>
                  <a:pt x="4085" y="3807"/>
                </a:lnTo>
                <a:close/>
                <a:moveTo>
                  <a:pt x="3027" y="3807"/>
                </a:moveTo>
                <a:lnTo>
                  <a:pt x="3859" y="3807"/>
                </a:lnTo>
                <a:lnTo>
                  <a:pt x="3859" y="4074"/>
                </a:lnTo>
                <a:lnTo>
                  <a:pt x="3027" y="4074"/>
                </a:lnTo>
                <a:lnTo>
                  <a:pt x="3027" y="3807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6" name="Google Shape;576;p35"/>
          <p:cNvSpPr/>
          <p:nvPr/>
        </p:nvSpPr>
        <p:spPr>
          <a:xfrm>
            <a:off x="2645886" y="4133157"/>
            <a:ext cx="377358" cy="379889"/>
          </a:xfrm>
          <a:custGeom>
            <a:rect b="b" l="l" r="r" t="t"/>
            <a:pathLst>
              <a:path extrusionOk="0" h="2125662" w="2109787">
                <a:moveTo>
                  <a:pt x="1216342" y="1436687"/>
                </a:moveTo>
                <a:lnTo>
                  <a:pt x="1216977" y="1467831"/>
                </a:lnTo>
                <a:lnTo>
                  <a:pt x="1218247" y="1498021"/>
                </a:lnTo>
                <a:lnTo>
                  <a:pt x="1219517" y="1527894"/>
                </a:lnTo>
                <a:lnTo>
                  <a:pt x="1221105" y="1556813"/>
                </a:lnTo>
                <a:lnTo>
                  <a:pt x="1223010" y="1585097"/>
                </a:lnTo>
                <a:lnTo>
                  <a:pt x="1225550" y="1612427"/>
                </a:lnTo>
                <a:lnTo>
                  <a:pt x="1227772" y="1639121"/>
                </a:lnTo>
                <a:lnTo>
                  <a:pt x="1230630" y="1665180"/>
                </a:lnTo>
                <a:lnTo>
                  <a:pt x="1233487" y="1690286"/>
                </a:lnTo>
                <a:lnTo>
                  <a:pt x="1237297" y="1714756"/>
                </a:lnTo>
                <a:lnTo>
                  <a:pt x="1240790" y="1738273"/>
                </a:lnTo>
                <a:lnTo>
                  <a:pt x="1244917" y="1761154"/>
                </a:lnTo>
                <a:lnTo>
                  <a:pt x="1249362" y="1783399"/>
                </a:lnTo>
                <a:lnTo>
                  <a:pt x="1253807" y="1804691"/>
                </a:lnTo>
                <a:lnTo>
                  <a:pt x="1258570" y="1825030"/>
                </a:lnTo>
                <a:lnTo>
                  <a:pt x="1263967" y="1844733"/>
                </a:lnTo>
                <a:lnTo>
                  <a:pt x="1269365" y="1863801"/>
                </a:lnTo>
                <a:lnTo>
                  <a:pt x="1275397" y="1881597"/>
                </a:lnTo>
                <a:lnTo>
                  <a:pt x="1281430" y="1899076"/>
                </a:lnTo>
                <a:lnTo>
                  <a:pt x="1288097" y="1915283"/>
                </a:lnTo>
                <a:lnTo>
                  <a:pt x="1295082" y="1930537"/>
                </a:lnTo>
                <a:lnTo>
                  <a:pt x="1302067" y="1945474"/>
                </a:lnTo>
                <a:lnTo>
                  <a:pt x="1309687" y="1959457"/>
                </a:lnTo>
                <a:lnTo>
                  <a:pt x="1317625" y="1972168"/>
                </a:lnTo>
                <a:lnTo>
                  <a:pt x="1325562" y="1984244"/>
                </a:lnTo>
                <a:lnTo>
                  <a:pt x="1330007" y="1990282"/>
                </a:lnTo>
                <a:lnTo>
                  <a:pt x="1334135" y="1995685"/>
                </a:lnTo>
                <a:lnTo>
                  <a:pt x="1338262" y="2001087"/>
                </a:lnTo>
                <a:lnTo>
                  <a:pt x="1343025" y="2005854"/>
                </a:lnTo>
                <a:lnTo>
                  <a:pt x="1347470" y="2010621"/>
                </a:lnTo>
                <a:lnTo>
                  <a:pt x="1352232" y="2015388"/>
                </a:lnTo>
                <a:lnTo>
                  <a:pt x="1356677" y="2019519"/>
                </a:lnTo>
                <a:lnTo>
                  <a:pt x="1361440" y="2023968"/>
                </a:lnTo>
                <a:lnTo>
                  <a:pt x="1366520" y="2027782"/>
                </a:lnTo>
                <a:lnTo>
                  <a:pt x="1371282" y="2031278"/>
                </a:lnTo>
                <a:lnTo>
                  <a:pt x="1376362" y="2034773"/>
                </a:lnTo>
                <a:lnTo>
                  <a:pt x="1381442" y="2038269"/>
                </a:lnTo>
                <a:lnTo>
                  <a:pt x="1386840" y="2041129"/>
                </a:lnTo>
                <a:lnTo>
                  <a:pt x="1391920" y="2043989"/>
                </a:lnTo>
                <a:lnTo>
                  <a:pt x="1391920" y="1688379"/>
                </a:lnTo>
                <a:lnTo>
                  <a:pt x="1387475" y="1687108"/>
                </a:lnTo>
                <a:lnTo>
                  <a:pt x="1382395" y="1685837"/>
                </a:lnTo>
                <a:lnTo>
                  <a:pt x="1378267" y="1684248"/>
                </a:lnTo>
                <a:lnTo>
                  <a:pt x="1373505" y="1682341"/>
                </a:lnTo>
                <a:lnTo>
                  <a:pt x="1369695" y="1680117"/>
                </a:lnTo>
                <a:lnTo>
                  <a:pt x="1365885" y="1677256"/>
                </a:lnTo>
                <a:lnTo>
                  <a:pt x="1362075" y="1674079"/>
                </a:lnTo>
                <a:lnTo>
                  <a:pt x="1358900" y="1670901"/>
                </a:lnTo>
                <a:lnTo>
                  <a:pt x="1356042" y="1667405"/>
                </a:lnTo>
                <a:lnTo>
                  <a:pt x="1353502" y="1663274"/>
                </a:lnTo>
                <a:lnTo>
                  <a:pt x="1350962" y="1659460"/>
                </a:lnTo>
                <a:lnTo>
                  <a:pt x="1349057" y="1655329"/>
                </a:lnTo>
                <a:lnTo>
                  <a:pt x="1347470" y="1650562"/>
                </a:lnTo>
                <a:lnTo>
                  <a:pt x="1346517" y="1645795"/>
                </a:lnTo>
                <a:lnTo>
                  <a:pt x="1345882" y="1641346"/>
                </a:lnTo>
                <a:lnTo>
                  <a:pt x="1345565" y="1635943"/>
                </a:lnTo>
                <a:lnTo>
                  <a:pt x="1345565" y="1582872"/>
                </a:lnTo>
                <a:lnTo>
                  <a:pt x="1345882" y="1577469"/>
                </a:lnTo>
                <a:lnTo>
                  <a:pt x="1346517" y="1572385"/>
                </a:lnTo>
                <a:lnTo>
                  <a:pt x="1347787" y="1567300"/>
                </a:lnTo>
                <a:lnTo>
                  <a:pt x="1349692" y="1562215"/>
                </a:lnTo>
                <a:lnTo>
                  <a:pt x="1352232" y="1557449"/>
                </a:lnTo>
                <a:lnTo>
                  <a:pt x="1354772" y="1553317"/>
                </a:lnTo>
                <a:lnTo>
                  <a:pt x="1357630" y="1549186"/>
                </a:lnTo>
                <a:lnTo>
                  <a:pt x="1361122" y="1545055"/>
                </a:lnTo>
                <a:lnTo>
                  <a:pt x="1365250" y="1541877"/>
                </a:lnTo>
                <a:lnTo>
                  <a:pt x="1369060" y="1538699"/>
                </a:lnTo>
                <a:lnTo>
                  <a:pt x="1373505" y="1535839"/>
                </a:lnTo>
                <a:lnTo>
                  <a:pt x="1378267" y="1533614"/>
                </a:lnTo>
                <a:lnTo>
                  <a:pt x="1383030" y="1532025"/>
                </a:lnTo>
                <a:lnTo>
                  <a:pt x="1388427" y="1530754"/>
                </a:lnTo>
                <a:lnTo>
                  <a:pt x="1393507" y="1529801"/>
                </a:lnTo>
                <a:lnTo>
                  <a:pt x="1399222" y="1529483"/>
                </a:lnTo>
                <a:lnTo>
                  <a:pt x="1516062" y="1529483"/>
                </a:lnTo>
                <a:lnTo>
                  <a:pt x="1521460" y="1529801"/>
                </a:lnTo>
                <a:lnTo>
                  <a:pt x="1526857" y="1530754"/>
                </a:lnTo>
                <a:lnTo>
                  <a:pt x="1531937" y="1532025"/>
                </a:lnTo>
                <a:lnTo>
                  <a:pt x="1537017" y="1533614"/>
                </a:lnTo>
                <a:lnTo>
                  <a:pt x="1541462" y="1535839"/>
                </a:lnTo>
                <a:lnTo>
                  <a:pt x="1545907" y="1538699"/>
                </a:lnTo>
                <a:lnTo>
                  <a:pt x="1550035" y="1541877"/>
                </a:lnTo>
                <a:lnTo>
                  <a:pt x="1553845" y="1545055"/>
                </a:lnTo>
                <a:lnTo>
                  <a:pt x="1557020" y="1549186"/>
                </a:lnTo>
                <a:lnTo>
                  <a:pt x="1560512" y="1553317"/>
                </a:lnTo>
                <a:lnTo>
                  <a:pt x="1563052" y="1557449"/>
                </a:lnTo>
                <a:lnTo>
                  <a:pt x="1565275" y="1562215"/>
                </a:lnTo>
                <a:lnTo>
                  <a:pt x="1566862" y="1567300"/>
                </a:lnTo>
                <a:lnTo>
                  <a:pt x="1568132" y="1572385"/>
                </a:lnTo>
                <a:lnTo>
                  <a:pt x="1569085" y="1577469"/>
                </a:lnTo>
                <a:lnTo>
                  <a:pt x="1569402" y="1582872"/>
                </a:lnTo>
                <a:lnTo>
                  <a:pt x="1569402" y="1635943"/>
                </a:lnTo>
                <a:lnTo>
                  <a:pt x="1569085" y="1641346"/>
                </a:lnTo>
                <a:lnTo>
                  <a:pt x="1568450" y="1645795"/>
                </a:lnTo>
                <a:lnTo>
                  <a:pt x="1567180" y="1650562"/>
                </a:lnTo>
                <a:lnTo>
                  <a:pt x="1565910" y="1655329"/>
                </a:lnTo>
                <a:lnTo>
                  <a:pt x="1564005" y="1659460"/>
                </a:lnTo>
                <a:lnTo>
                  <a:pt x="1561782" y="1663274"/>
                </a:lnTo>
                <a:lnTo>
                  <a:pt x="1558607" y="1667405"/>
                </a:lnTo>
                <a:lnTo>
                  <a:pt x="1555750" y="1670901"/>
                </a:lnTo>
                <a:lnTo>
                  <a:pt x="1552575" y="1674079"/>
                </a:lnTo>
                <a:lnTo>
                  <a:pt x="1549082" y="1677256"/>
                </a:lnTo>
                <a:lnTo>
                  <a:pt x="1545272" y="1680117"/>
                </a:lnTo>
                <a:lnTo>
                  <a:pt x="1541145" y="1682341"/>
                </a:lnTo>
                <a:lnTo>
                  <a:pt x="1537017" y="1684248"/>
                </a:lnTo>
                <a:lnTo>
                  <a:pt x="1532255" y="1685837"/>
                </a:lnTo>
                <a:lnTo>
                  <a:pt x="1527810" y="1687108"/>
                </a:lnTo>
                <a:lnTo>
                  <a:pt x="1523047" y="1688379"/>
                </a:lnTo>
                <a:lnTo>
                  <a:pt x="1523047" y="2043989"/>
                </a:lnTo>
                <a:lnTo>
                  <a:pt x="1528445" y="2041129"/>
                </a:lnTo>
                <a:lnTo>
                  <a:pt x="1533525" y="2038269"/>
                </a:lnTo>
                <a:lnTo>
                  <a:pt x="1538605" y="2034773"/>
                </a:lnTo>
                <a:lnTo>
                  <a:pt x="1543685" y="2031278"/>
                </a:lnTo>
                <a:lnTo>
                  <a:pt x="1548765" y="2027782"/>
                </a:lnTo>
                <a:lnTo>
                  <a:pt x="1553527" y="2023968"/>
                </a:lnTo>
                <a:lnTo>
                  <a:pt x="1558290" y="2019519"/>
                </a:lnTo>
                <a:lnTo>
                  <a:pt x="1563052" y="2015388"/>
                </a:lnTo>
                <a:lnTo>
                  <a:pt x="1567497" y="2010621"/>
                </a:lnTo>
                <a:lnTo>
                  <a:pt x="1572260" y="2005854"/>
                </a:lnTo>
                <a:lnTo>
                  <a:pt x="1576705" y="2001087"/>
                </a:lnTo>
                <a:lnTo>
                  <a:pt x="1580832" y="1995685"/>
                </a:lnTo>
                <a:lnTo>
                  <a:pt x="1585277" y="1990282"/>
                </a:lnTo>
                <a:lnTo>
                  <a:pt x="1589405" y="1984244"/>
                </a:lnTo>
                <a:lnTo>
                  <a:pt x="1597660" y="1972168"/>
                </a:lnTo>
                <a:lnTo>
                  <a:pt x="1605280" y="1959457"/>
                </a:lnTo>
                <a:lnTo>
                  <a:pt x="1612900" y="1945474"/>
                </a:lnTo>
                <a:lnTo>
                  <a:pt x="1620202" y="1930537"/>
                </a:lnTo>
                <a:lnTo>
                  <a:pt x="1626870" y="1915283"/>
                </a:lnTo>
                <a:lnTo>
                  <a:pt x="1633537" y="1899076"/>
                </a:lnTo>
                <a:lnTo>
                  <a:pt x="1639570" y="1881597"/>
                </a:lnTo>
                <a:lnTo>
                  <a:pt x="1645602" y="1863801"/>
                </a:lnTo>
                <a:lnTo>
                  <a:pt x="1651000" y="1844733"/>
                </a:lnTo>
                <a:lnTo>
                  <a:pt x="1656397" y="1825030"/>
                </a:lnTo>
                <a:lnTo>
                  <a:pt x="1661160" y="1804691"/>
                </a:lnTo>
                <a:lnTo>
                  <a:pt x="1665922" y="1783399"/>
                </a:lnTo>
                <a:lnTo>
                  <a:pt x="1670050" y="1761154"/>
                </a:lnTo>
                <a:lnTo>
                  <a:pt x="1673860" y="1738273"/>
                </a:lnTo>
                <a:lnTo>
                  <a:pt x="1677987" y="1714756"/>
                </a:lnTo>
                <a:lnTo>
                  <a:pt x="1681162" y="1690286"/>
                </a:lnTo>
                <a:lnTo>
                  <a:pt x="1684337" y="1665180"/>
                </a:lnTo>
                <a:lnTo>
                  <a:pt x="1687195" y="1639121"/>
                </a:lnTo>
                <a:lnTo>
                  <a:pt x="1689735" y="1612427"/>
                </a:lnTo>
                <a:lnTo>
                  <a:pt x="1691957" y="1585097"/>
                </a:lnTo>
                <a:lnTo>
                  <a:pt x="1693862" y="1556813"/>
                </a:lnTo>
                <a:lnTo>
                  <a:pt x="1695450" y="1527894"/>
                </a:lnTo>
                <a:lnTo>
                  <a:pt x="1696720" y="1498021"/>
                </a:lnTo>
                <a:lnTo>
                  <a:pt x="1697672" y="1467831"/>
                </a:lnTo>
                <a:lnTo>
                  <a:pt x="1698942" y="1436687"/>
                </a:lnTo>
                <a:lnTo>
                  <a:pt x="1738312" y="1438912"/>
                </a:lnTo>
                <a:lnTo>
                  <a:pt x="1774825" y="1441454"/>
                </a:lnTo>
                <a:lnTo>
                  <a:pt x="1835150" y="1446221"/>
                </a:lnTo>
                <a:lnTo>
                  <a:pt x="1875472" y="1449399"/>
                </a:lnTo>
                <a:lnTo>
                  <a:pt x="1890077" y="1450670"/>
                </a:lnTo>
                <a:lnTo>
                  <a:pt x="1901190" y="1450988"/>
                </a:lnTo>
                <a:lnTo>
                  <a:pt x="1912620" y="1451941"/>
                </a:lnTo>
                <a:lnTo>
                  <a:pt x="1923415" y="1453212"/>
                </a:lnTo>
                <a:lnTo>
                  <a:pt x="1934210" y="1455119"/>
                </a:lnTo>
                <a:lnTo>
                  <a:pt x="1945005" y="1457662"/>
                </a:lnTo>
                <a:lnTo>
                  <a:pt x="1955482" y="1460522"/>
                </a:lnTo>
                <a:lnTo>
                  <a:pt x="1965642" y="1464017"/>
                </a:lnTo>
                <a:lnTo>
                  <a:pt x="1975485" y="1468149"/>
                </a:lnTo>
                <a:lnTo>
                  <a:pt x="1985327" y="1472598"/>
                </a:lnTo>
                <a:lnTo>
                  <a:pt x="1994852" y="1477047"/>
                </a:lnTo>
                <a:lnTo>
                  <a:pt x="2004060" y="1482767"/>
                </a:lnTo>
                <a:lnTo>
                  <a:pt x="2012950" y="1488170"/>
                </a:lnTo>
                <a:lnTo>
                  <a:pt x="2021522" y="1494526"/>
                </a:lnTo>
                <a:lnTo>
                  <a:pt x="2029777" y="1500881"/>
                </a:lnTo>
                <a:lnTo>
                  <a:pt x="2038032" y="1507873"/>
                </a:lnTo>
                <a:lnTo>
                  <a:pt x="2045652" y="1515182"/>
                </a:lnTo>
                <a:lnTo>
                  <a:pt x="2052637" y="1522809"/>
                </a:lnTo>
                <a:lnTo>
                  <a:pt x="2059622" y="1530754"/>
                </a:lnTo>
                <a:lnTo>
                  <a:pt x="2065972" y="1539334"/>
                </a:lnTo>
                <a:lnTo>
                  <a:pt x="2072322" y="1547597"/>
                </a:lnTo>
                <a:lnTo>
                  <a:pt x="2078037" y="1556495"/>
                </a:lnTo>
                <a:lnTo>
                  <a:pt x="2083435" y="1566029"/>
                </a:lnTo>
                <a:lnTo>
                  <a:pt x="2088197" y="1575563"/>
                </a:lnTo>
                <a:lnTo>
                  <a:pt x="2092642" y="1585414"/>
                </a:lnTo>
                <a:lnTo>
                  <a:pt x="2096452" y="1595266"/>
                </a:lnTo>
                <a:lnTo>
                  <a:pt x="2099945" y="1605117"/>
                </a:lnTo>
                <a:lnTo>
                  <a:pt x="2103120" y="1615605"/>
                </a:lnTo>
                <a:lnTo>
                  <a:pt x="2105660" y="1626410"/>
                </a:lnTo>
                <a:lnTo>
                  <a:pt x="2107247" y="1637215"/>
                </a:lnTo>
                <a:lnTo>
                  <a:pt x="2108835" y="1648337"/>
                </a:lnTo>
                <a:lnTo>
                  <a:pt x="2109470" y="1659460"/>
                </a:lnTo>
                <a:lnTo>
                  <a:pt x="2109787" y="1670901"/>
                </a:lnTo>
                <a:lnTo>
                  <a:pt x="2109787" y="1949605"/>
                </a:lnTo>
                <a:lnTo>
                  <a:pt x="2109787" y="1955325"/>
                </a:lnTo>
                <a:lnTo>
                  <a:pt x="2108835" y="1960728"/>
                </a:lnTo>
                <a:lnTo>
                  <a:pt x="2107882" y="1966448"/>
                </a:lnTo>
                <a:lnTo>
                  <a:pt x="2106295" y="1971850"/>
                </a:lnTo>
                <a:lnTo>
                  <a:pt x="2104072" y="1976935"/>
                </a:lnTo>
                <a:lnTo>
                  <a:pt x="2101532" y="1982020"/>
                </a:lnTo>
                <a:lnTo>
                  <a:pt x="2098675" y="1987105"/>
                </a:lnTo>
                <a:lnTo>
                  <a:pt x="2095182" y="1992189"/>
                </a:lnTo>
                <a:lnTo>
                  <a:pt x="2091690" y="1996956"/>
                </a:lnTo>
                <a:lnTo>
                  <a:pt x="2087245" y="2002041"/>
                </a:lnTo>
                <a:lnTo>
                  <a:pt x="2082800" y="2006490"/>
                </a:lnTo>
                <a:lnTo>
                  <a:pt x="2077720" y="2010939"/>
                </a:lnTo>
                <a:lnTo>
                  <a:pt x="2072322" y="2015706"/>
                </a:lnTo>
                <a:lnTo>
                  <a:pt x="2066607" y="2019837"/>
                </a:lnTo>
                <a:lnTo>
                  <a:pt x="2060575" y="2024286"/>
                </a:lnTo>
                <a:lnTo>
                  <a:pt x="2053907" y="2028418"/>
                </a:lnTo>
                <a:lnTo>
                  <a:pt x="2047240" y="2032549"/>
                </a:lnTo>
                <a:lnTo>
                  <a:pt x="2039937" y="2036680"/>
                </a:lnTo>
                <a:lnTo>
                  <a:pt x="2032317" y="2040494"/>
                </a:lnTo>
                <a:lnTo>
                  <a:pt x="2024697" y="2044307"/>
                </a:lnTo>
                <a:lnTo>
                  <a:pt x="2016442" y="2048121"/>
                </a:lnTo>
                <a:lnTo>
                  <a:pt x="2007870" y="2051934"/>
                </a:lnTo>
                <a:lnTo>
                  <a:pt x="1999297" y="2055430"/>
                </a:lnTo>
                <a:lnTo>
                  <a:pt x="1990090" y="2058926"/>
                </a:lnTo>
                <a:lnTo>
                  <a:pt x="1970722" y="2065599"/>
                </a:lnTo>
                <a:lnTo>
                  <a:pt x="1950402" y="2071955"/>
                </a:lnTo>
                <a:lnTo>
                  <a:pt x="1929130" y="2077675"/>
                </a:lnTo>
                <a:lnTo>
                  <a:pt x="1907222" y="2083396"/>
                </a:lnTo>
                <a:lnTo>
                  <a:pt x="1883727" y="2088480"/>
                </a:lnTo>
                <a:lnTo>
                  <a:pt x="1859597" y="2093565"/>
                </a:lnTo>
                <a:lnTo>
                  <a:pt x="1834515" y="2098014"/>
                </a:lnTo>
                <a:lnTo>
                  <a:pt x="1809115" y="2102146"/>
                </a:lnTo>
                <a:lnTo>
                  <a:pt x="1782762" y="2105959"/>
                </a:lnTo>
                <a:lnTo>
                  <a:pt x="1755457" y="2109455"/>
                </a:lnTo>
                <a:lnTo>
                  <a:pt x="1728152" y="2112633"/>
                </a:lnTo>
                <a:lnTo>
                  <a:pt x="1700212" y="2115175"/>
                </a:lnTo>
                <a:lnTo>
                  <a:pt x="1671637" y="2118035"/>
                </a:lnTo>
                <a:lnTo>
                  <a:pt x="1642745" y="2119942"/>
                </a:lnTo>
                <a:lnTo>
                  <a:pt x="1613535" y="2121849"/>
                </a:lnTo>
                <a:lnTo>
                  <a:pt x="1584325" y="2123120"/>
                </a:lnTo>
                <a:lnTo>
                  <a:pt x="1554480" y="2124391"/>
                </a:lnTo>
                <a:lnTo>
                  <a:pt x="1524635" y="2125027"/>
                </a:lnTo>
                <a:lnTo>
                  <a:pt x="1494790" y="2125344"/>
                </a:lnTo>
                <a:lnTo>
                  <a:pt x="1464945" y="2125662"/>
                </a:lnTo>
                <a:lnTo>
                  <a:pt x="1435100" y="2125344"/>
                </a:lnTo>
                <a:lnTo>
                  <a:pt x="1404937" y="2125027"/>
                </a:lnTo>
                <a:lnTo>
                  <a:pt x="1375092" y="2124391"/>
                </a:lnTo>
                <a:lnTo>
                  <a:pt x="1344930" y="2123120"/>
                </a:lnTo>
                <a:lnTo>
                  <a:pt x="1315085" y="2121849"/>
                </a:lnTo>
                <a:lnTo>
                  <a:pt x="1285557" y="2119942"/>
                </a:lnTo>
                <a:lnTo>
                  <a:pt x="1256030" y="2118035"/>
                </a:lnTo>
                <a:lnTo>
                  <a:pt x="1227455" y="2115175"/>
                </a:lnTo>
                <a:lnTo>
                  <a:pt x="1198562" y="2112633"/>
                </a:lnTo>
                <a:lnTo>
                  <a:pt x="1170622" y="2109455"/>
                </a:lnTo>
                <a:lnTo>
                  <a:pt x="1142682" y="2105959"/>
                </a:lnTo>
                <a:lnTo>
                  <a:pt x="1116012" y="2102146"/>
                </a:lnTo>
                <a:lnTo>
                  <a:pt x="1089660" y="2098014"/>
                </a:lnTo>
                <a:lnTo>
                  <a:pt x="1064260" y="2093565"/>
                </a:lnTo>
                <a:lnTo>
                  <a:pt x="1039177" y="2088480"/>
                </a:lnTo>
                <a:lnTo>
                  <a:pt x="1015364" y="2083396"/>
                </a:lnTo>
                <a:lnTo>
                  <a:pt x="992187" y="2077675"/>
                </a:lnTo>
                <a:lnTo>
                  <a:pt x="970597" y="2071955"/>
                </a:lnTo>
                <a:lnTo>
                  <a:pt x="949642" y="2065599"/>
                </a:lnTo>
                <a:lnTo>
                  <a:pt x="929639" y="2058926"/>
                </a:lnTo>
                <a:lnTo>
                  <a:pt x="910907" y="2051934"/>
                </a:lnTo>
                <a:lnTo>
                  <a:pt x="902334" y="2048121"/>
                </a:lnTo>
                <a:lnTo>
                  <a:pt x="893762" y="2044307"/>
                </a:lnTo>
                <a:lnTo>
                  <a:pt x="885507" y="2040494"/>
                </a:lnTo>
                <a:lnTo>
                  <a:pt x="877569" y="2036680"/>
                </a:lnTo>
                <a:lnTo>
                  <a:pt x="870584" y="2032549"/>
                </a:lnTo>
                <a:lnTo>
                  <a:pt x="863282" y="2028418"/>
                </a:lnTo>
                <a:lnTo>
                  <a:pt x="856614" y="2024286"/>
                </a:lnTo>
                <a:lnTo>
                  <a:pt x="850264" y="2019837"/>
                </a:lnTo>
                <a:lnTo>
                  <a:pt x="844232" y="2015706"/>
                </a:lnTo>
                <a:lnTo>
                  <a:pt x="838517" y="2010939"/>
                </a:lnTo>
                <a:lnTo>
                  <a:pt x="833437" y="2006490"/>
                </a:lnTo>
                <a:lnTo>
                  <a:pt x="828674" y="2002041"/>
                </a:lnTo>
                <a:lnTo>
                  <a:pt x="824229" y="1996956"/>
                </a:lnTo>
                <a:lnTo>
                  <a:pt x="820419" y="1992189"/>
                </a:lnTo>
                <a:lnTo>
                  <a:pt x="816609" y="1987105"/>
                </a:lnTo>
                <a:lnTo>
                  <a:pt x="813752" y="1982020"/>
                </a:lnTo>
                <a:lnTo>
                  <a:pt x="811212" y="1976935"/>
                </a:lnTo>
                <a:lnTo>
                  <a:pt x="808989" y="1971850"/>
                </a:lnTo>
                <a:lnTo>
                  <a:pt x="807084" y="1966448"/>
                </a:lnTo>
                <a:lnTo>
                  <a:pt x="805814" y="1960728"/>
                </a:lnTo>
                <a:lnTo>
                  <a:pt x="805179" y="1955325"/>
                </a:lnTo>
                <a:lnTo>
                  <a:pt x="804862" y="1949605"/>
                </a:lnTo>
                <a:lnTo>
                  <a:pt x="804862" y="1670901"/>
                </a:lnTo>
                <a:lnTo>
                  <a:pt x="805179" y="1659460"/>
                </a:lnTo>
                <a:lnTo>
                  <a:pt x="806132" y="1648337"/>
                </a:lnTo>
                <a:lnTo>
                  <a:pt x="807402" y="1637215"/>
                </a:lnTo>
                <a:lnTo>
                  <a:pt x="809624" y="1626410"/>
                </a:lnTo>
                <a:lnTo>
                  <a:pt x="812164" y="1615605"/>
                </a:lnTo>
                <a:lnTo>
                  <a:pt x="815022" y="1605117"/>
                </a:lnTo>
                <a:lnTo>
                  <a:pt x="818197" y="1595266"/>
                </a:lnTo>
                <a:lnTo>
                  <a:pt x="822324" y="1585414"/>
                </a:lnTo>
                <a:lnTo>
                  <a:pt x="826769" y="1575563"/>
                </a:lnTo>
                <a:lnTo>
                  <a:pt x="831849" y="1566029"/>
                </a:lnTo>
                <a:lnTo>
                  <a:pt x="836929" y="1556495"/>
                </a:lnTo>
                <a:lnTo>
                  <a:pt x="842327" y="1547597"/>
                </a:lnTo>
                <a:lnTo>
                  <a:pt x="848677" y="1539334"/>
                </a:lnTo>
                <a:lnTo>
                  <a:pt x="855344" y="1530754"/>
                </a:lnTo>
                <a:lnTo>
                  <a:pt x="862012" y="1522809"/>
                </a:lnTo>
                <a:lnTo>
                  <a:pt x="869632" y="1515182"/>
                </a:lnTo>
                <a:lnTo>
                  <a:pt x="876934" y="1507873"/>
                </a:lnTo>
                <a:lnTo>
                  <a:pt x="884872" y="1500881"/>
                </a:lnTo>
                <a:lnTo>
                  <a:pt x="893444" y="1494526"/>
                </a:lnTo>
                <a:lnTo>
                  <a:pt x="902017" y="1488170"/>
                </a:lnTo>
                <a:lnTo>
                  <a:pt x="910907" y="1482767"/>
                </a:lnTo>
                <a:lnTo>
                  <a:pt x="920114" y="1477047"/>
                </a:lnTo>
                <a:lnTo>
                  <a:pt x="929639" y="1472598"/>
                </a:lnTo>
                <a:lnTo>
                  <a:pt x="939482" y="1468149"/>
                </a:lnTo>
                <a:lnTo>
                  <a:pt x="949324" y="1464017"/>
                </a:lnTo>
                <a:lnTo>
                  <a:pt x="959802" y="1460522"/>
                </a:lnTo>
                <a:lnTo>
                  <a:pt x="969962" y="1457662"/>
                </a:lnTo>
                <a:lnTo>
                  <a:pt x="980439" y="1455119"/>
                </a:lnTo>
                <a:lnTo>
                  <a:pt x="991234" y="1453212"/>
                </a:lnTo>
                <a:lnTo>
                  <a:pt x="1002347" y="1451941"/>
                </a:lnTo>
                <a:lnTo>
                  <a:pt x="1013459" y="1450988"/>
                </a:lnTo>
                <a:lnTo>
                  <a:pt x="1024889" y="1450670"/>
                </a:lnTo>
                <a:lnTo>
                  <a:pt x="1039177" y="1449399"/>
                </a:lnTo>
                <a:lnTo>
                  <a:pt x="1079500" y="1446221"/>
                </a:lnTo>
                <a:lnTo>
                  <a:pt x="1140142" y="1441454"/>
                </a:lnTo>
                <a:lnTo>
                  <a:pt x="1176655" y="1438912"/>
                </a:lnTo>
                <a:lnTo>
                  <a:pt x="1216342" y="1436687"/>
                </a:lnTo>
                <a:close/>
                <a:moveTo>
                  <a:pt x="1249771" y="769392"/>
                </a:moveTo>
                <a:lnTo>
                  <a:pt x="1245966" y="770028"/>
                </a:lnTo>
                <a:lnTo>
                  <a:pt x="1242477" y="770663"/>
                </a:lnTo>
                <a:lnTo>
                  <a:pt x="1239306" y="771933"/>
                </a:lnTo>
                <a:lnTo>
                  <a:pt x="1235818" y="773839"/>
                </a:lnTo>
                <a:lnTo>
                  <a:pt x="1232647" y="775427"/>
                </a:lnTo>
                <a:lnTo>
                  <a:pt x="1229476" y="777650"/>
                </a:lnTo>
                <a:lnTo>
                  <a:pt x="1226621" y="780191"/>
                </a:lnTo>
                <a:lnTo>
                  <a:pt x="1223450" y="782732"/>
                </a:lnTo>
                <a:lnTo>
                  <a:pt x="1217425" y="789084"/>
                </a:lnTo>
                <a:lnTo>
                  <a:pt x="1211717" y="796071"/>
                </a:lnTo>
                <a:lnTo>
                  <a:pt x="1206009" y="803376"/>
                </a:lnTo>
                <a:lnTo>
                  <a:pt x="1194275" y="819574"/>
                </a:lnTo>
                <a:lnTo>
                  <a:pt x="1186030" y="831008"/>
                </a:lnTo>
                <a:lnTo>
                  <a:pt x="1177785" y="843395"/>
                </a:lnTo>
                <a:lnTo>
                  <a:pt x="1169857" y="855781"/>
                </a:lnTo>
                <a:lnTo>
                  <a:pt x="1161929" y="868803"/>
                </a:lnTo>
                <a:lnTo>
                  <a:pt x="1159075" y="881507"/>
                </a:lnTo>
                <a:lnTo>
                  <a:pt x="1156856" y="894212"/>
                </a:lnTo>
                <a:lnTo>
                  <a:pt x="1154636" y="907233"/>
                </a:lnTo>
                <a:lnTo>
                  <a:pt x="1152733" y="920573"/>
                </a:lnTo>
                <a:lnTo>
                  <a:pt x="1151465" y="933595"/>
                </a:lnTo>
                <a:lnTo>
                  <a:pt x="1150513" y="947569"/>
                </a:lnTo>
                <a:lnTo>
                  <a:pt x="1149879" y="960909"/>
                </a:lnTo>
                <a:lnTo>
                  <a:pt x="1149879" y="974566"/>
                </a:lnTo>
                <a:lnTo>
                  <a:pt x="1149879" y="984412"/>
                </a:lnTo>
                <a:lnTo>
                  <a:pt x="1150196" y="994258"/>
                </a:lnTo>
                <a:lnTo>
                  <a:pt x="1151147" y="1003786"/>
                </a:lnTo>
                <a:lnTo>
                  <a:pt x="1151782" y="1013314"/>
                </a:lnTo>
                <a:lnTo>
                  <a:pt x="1153050" y="1023160"/>
                </a:lnTo>
                <a:lnTo>
                  <a:pt x="1154319" y="1032688"/>
                </a:lnTo>
                <a:lnTo>
                  <a:pt x="1156538" y="1042216"/>
                </a:lnTo>
                <a:lnTo>
                  <a:pt x="1158124" y="1051427"/>
                </a:lnTo>
                <a:lnTo>
                  <a:pt x="1160344" y="1060637"/>
                </a:lnTo>
                <a:lnTo>
                  <a:pt x="1162564" y="1069848"/>
                </a:lnTo>
                <a:lnTo>
                  <a:pt x="1165101" y="1079058"/>
                </a:lnTo>
                <a:lnTo>
                  <a:pt x="1168272" y="1088269"/>
                </a:lnTo>
                <a:lnTo>
                  <a:pt x="1171126" y="1096844"/>
                </a:lnTo>
                <a:lnTo>
                  <a:pt x="1174297" y="1106055"/>
                </a:lnTo>
                <a:lnTo>
                  <a:pt x="1177468" y="1114948"/>
                </a:lnTo>
                <a:lnTo>
                  <a:pt x="1181274" y="1123523"/>
                </a:lnTo>
                <a:lnTo>
                  <a:pt x="1184762" y="1132099"/>
                </a:lnTo>
                <a:lnTo>
                  <a:pt x="1188884" y="1140356"/>
                </a:lnTo>
                <a:lnTo>
                  <a:pt x="1193007" y="1148932"/>
                </a:lnTo>
                <a:lnTo>
                  <a:pt x="1197129" y="1157189"/>
                </a:lnTo>
                <a:lnTo>
                  <a:pt x="1206326" y="1173387"/>
                </a:lnTo>
                <a:lnTo>
                  <a:pt x="1215839" y="1188950"/>
                </a:lnTo>
                <a:lnTo>
                  <a:pt x="1225987" y="1204513"/>
                </a:lnTo>
                <a:lnTo>
                  <a:pt x="1236769" y="1219123"/>
                </a:lnTo>
                <a:lnTo>
                  <a:pt x="1247551" y="1233097"/>
                </a:lnTo>
                <a:lnTo>
                  <a:pt x="1258967" y="1246437"/>
                </a:lnTo>
                <a:lnTo>
                  <a:pt x="1271018" y="1259776"/>
                </a:lnTo>
                <a:lnTo>
                  <a:pt x="1283068" y="1271845"/>
                </a:lnTo>
                <a:lnTo>
                  <a:pt x="1295436" y="1283597"/>
                </a:lnTo>
                <a:lnTo>
                  <a:pt x="1308121" y="1294395"/>
                </a:lnTo>
                <a:lnTo>
                  <a:pt x="1320805" y="1304241"/>
                </a:lnTo>
                <a:lnTo>
                  <a:pt x="1333490" y="1313769"/>
                </a:lnTo>
                <a:lnTo>
                  <a:pt x="1346175" y="1322662"/>
                </a:lnTo>
                <a:lnTo>
                  <a:pt x="1359177" y="1330602"/>
                </a:lnTo>
                <a:lnTo>
                  <a:pt x="1371861" y="1337272"/>
                </a:lnTo>
                <a:lnTo>
                  <a:pt x="1384863" y="1343624"/>
                </a:lnTo>
                <a:lnTo>
                  <a:pt x="1397548" y="1348706"/>
                </a:lnTo>
                <a:lnTo>
                  <a:pt x="1403890" y="1350929"/>
                </a:lnTo>
                <a:lnTo>
                  <a:pt x="1410233" y="1353470"/>
                </a:lnTo>
                <a:lnTo>
                  <a:pt x="1416258" y="1355058"/>
                </a:lnTo>
                <a:lnTo>
                  <a:pt x="1422600" y="1356646"/>
                </a:lnTo>
                <a:lnTo>
                  <a:pt x="1428308" y="1358234"/>
                </a:lnTo>
                <a:lnTo>
                  <a:pt x="1434334" y="1359187"/>
                </a:lnTo>
                <a:lnTo>
                  <a:pt x="1440042" y="1360140"/>
                </a:lnTo>
                <a:lnTo>
                  <a:pt x="1446067" y="1360775"/>
                </a:lnTo>
                <a:lnTo>
                  <a:pt x="1451775" y="1361093"/>
                </a:lnTo>
                <a:lnTo>
                  <a:pt x="1457483" y="1361093"/>
                </a:lnTo>
                <a:lnTo>
                  <a:pt x="1462874" y="1361093"/>
                </a:lnTo>
                <a:lnTo>
                  <a:pt x="1468900" y="1360775"/>
                </a:lnTo>
                <a:lnTo>
                  <a:pt x="1474291" y="1360140"/>
                </a:lnTo>
                <a:lnTo>
                  <a:pt x="1480316" y="1359187"/>
                </a:lnTo>
                <a:lnTo>
                  <a:pt x="1486341" y="1358234"/>
                </a:lnTo>
                <a:lnTo>
                  <a:pt x="1492366" y="1356646"/>
                </a:lnTo>
                <a:lnTo>
                  <a:pt x="1498392" y="1355058"/>
                </a:lnTo>
                <a:lnTo>
                  <a:pt x="1504734" y="1353470"/>
                </a:lnTo>
                <a:lnTo>
                  <a:pt x="1510759" y="1350929"/>
                </a:lnTo>
                <a:lnTo>
                  <a:pt x="1517101" y="1348706"/>
                </a:lnTo>
                <a:lnTo>
                  <a:pt x="1529786" y="1343624"/>
                </a:lnTo>
                <a:lnTo>
                  <a:pt x="1542471" y="1337272"/>
                </a:lnTo>
                <a:lnTo>
                  <a:pt x="1555473" y="1330602"/>
                </a:lnTo>
                <a:lnTo>
                  <a:pt x="1568157" y="1322662"/>
                </a:lnTo>
                <a:lnTo>
                  <a:pt x="1581159" y="1313769"/>
                </a:lnTo>
                <a:lnTo>
                  <a:pt x="1593844" y="1304241"/>
                </a:lnTo>
                <a:lnTo>
                  <a:pt x="1606846" y="1294395"/>
                </a:lnTo>
                <a:lnTo>
                  <a:pt x="1619531" y="1283597"/>
                </a:lnTo>
                <a:lnTo>
                  <a:pt x="1631581" y="1271845"/>
                </a:lnTo>
                <a:lnTo>
                  <a:pt x="1643949" y="1259776"/>
                </a:lnTo>
                <a:lnTo>
                  <a:pt x="1655682" y="1246437"/>
                </a:lnTo>
                <a:lnTo>
                  <a:pt x="1667098" y="1233097"/>
                </a:lnTo>
                <a:lnTo>
                  <a:pt x="1678197" y="1219123"/>
                </a:lnTo>
                <a:lnTo>
                  <a:pt x="1688662" y="1204513"/>
                </a:lnTo>
                <a:lnTo>
                  <a:pt x="1698810" y="1188950"/>
                </a:lnTo>
                <a:lnTo>
                  <a:pt x="1708324" y="1173387"/>
                </a:lnTo>
                <a:lnTo>
                  <a:pt x="1717203" y="1157189"/>
                </a:lnTo>
                <a:lnTo>
                  <a:pt x="1721643" y="1148932"/>
                </a:lnTo>
                <a:lnTo>
                  <a:pt x="1725765" y="1140356"/>
                </a:lnTo>
                <a:lnTo>
                  <a:pt x="1729570" y="1132099"/>
                </a:lnTo>
                <a:lnTo>
                  <a:pt x="1733693" y="1123523"/>
                </a:lnTo>
                <a:lnTo>
                  <a:pt x="1737181" y="1114948"/>
                </a:lnTo>
                <a:lnTo>
                  <a:pt x="1740352" y="1106055"/>
                </a:lnTo>
                <a:lnTo>
                  <a:pt x="1743524" y="1096844"/>
                </a:lnTo>
                <a:lnTo>
                  <a:pt x="1746695" y="1088269"/>
                </a:lnTo>
                <a:lnTo>
                  <a:pt x="1749232" y="1079058"/>
                </a:lnTo>
                <a:lnTo>
                  <a:pt x="1751769" y="1069848"/>
                </a:lnTo>
                <a:lnTo>
                  <a:pt x="1754306" y="1060637"/>
                </a:lnTo>
                <a:lnTo>
                  <a:pt x="1756525" y="1051427"/>
                </a:lnTo>
                <a:lnTo>
                  <a:pt x="1758428" y="1042216"/>
                </a:lnTo>
                <a:lnTo>
                  <a:pt x="1760014" y="1032688"/>
                </a:lnTo>
                <a:lnTo>
                  <a:pt x="1761599" y="1023160"/>
                </a:lnTo>
                <a:lnTo>
                  <a:pt x="1762551" y="1013314"/>
                </a:lnTo>
                <a:lnTo>
                  <a:pt x="1763502" y="1003786"/>
                </a:lnTo>
                <a:lnTo>
                  <a:pt x="1764136" y="994258"/>
                </a:lnTo>
                <a:lnTo>
                  <a:pt x="1764453" y="984412"/>
                </a:lnTo>
                <a:lnTo>
                  <a:pt x="1764771" y="974566"/>
                </a:lnTo>
                <a:lnTo>
                  <a:pt x="1764453" y="962815"/>
                </a:lnTo>
                <a:lnTo>
                  <a:pt x="1763819" y="951063"/>
                </a:lnTo>
                <a:lnTo>
                  <a:pt x="1748598" y="950745"/>
                </a:lnTo>
                <a:lnTo>
                  <a:pt x="1733059" y="949793"/>
                </a:lnTo>
                <a:lnTo>
                  <a:pt x="1716886" y="948840"/>
                </a:lnTo>
                <a:lnTo>
                  <a:pt x="1701030" y="947569"/>
                </a:lnTo>
                <a:lnTo>
                  <a:pt x="1684223" y="945664"/>
                </a:lnTo>
                <a:lnTo>
                  <a:pt x="1667732" y="943758"/>
                </a:lnTo>
                <a:lnTo>
                  <a:pt x="1650925" y="941852"/>
                </a:lnTo>
                <a:lnTo>
                  <a:pt x="1634435" y="939629"/>
                </a:lnTo>
                <a:lnTo>
                  <a:pt x="1617628" y="937406"/>
                </a:lnTo>
                <a:lnTo>
                  <a:pt x="1600503" y="934548"/>
                </a:lnTo>
                <a:lnTo>
                  <a:pt x="1584013" y="931689"/>
                </a:lnTo>
                <a:lnTo>
                  <a:pt x="1567206" y="928513"/>
                </a:lnTo>
                <a:lnTo>
                  <a:pt x="1550716" y="925337"/>
                </a:lnTo>
                <a:lnTo>
                  <a:pt x="1533909" y="921526"/>
                </a:lnTo>
                <a:lnTo>
                  <a:pt x="1517736" y="917714"/>
                </a:lnTo>
                <a:lnTo>
                  <a:pt x="1502197" y="913903"/>
                </a:lnTo>
                <a:lnTo>
                  <a:pt x="1486024" y="909457"/>
                </a:lnTo>
                <a:lnTo>
                  <a:pt x="1470802" y="905010"/>
                </a:lnTo>
                <a:lnTo>
                  <a:pt x="1456215" y="900564"/>
                </a:lnTo>
                <a:lnTo>
                  <a:pt x="1441310" y="895164"/>
                </a:lnTo>
                <a:lnTo>
                  <a:pt x="1427357" y="890400"/>
                </a:lnTo>
                <a:lnTo>
                  <a:pt x="1413721" y="884683"/>
                </a:lnTo>
                <a:lnTo>
                  <a:pt x="1400719" y="879284"/>
                </a:lnTo>
                <a:lnTo>
                  <a:pt x="1388352" y="873250"/>
                </a:lnTo>
                <a:lnTo>
                  <a:pt x="1376618" y="867533"/>
                </a:lnTo>
                <a:lnTo>
                  <a:pt x="1365519" y="861181"/>
                </a:lnTo>
                <a:lnTo>
                  <a:pt x="1355054" y="854828"/>
                </a:lnTo>
                <a:lnTo>
                  <a:pt x="1345541" y="848159"/>
                </a:lnTo>
                <a:lnTo>
                  <a:pt x="1336661" y="841171"/>
                </a:lnTo>
                <a:lnTo>
                  <a:pt x="1329051" y="834184"/>
                </a:lnTo>
                <a:lnTo>
                  <a:pt x="1324928" y="830690"/>
                </a:lnTo>
                <a:lnTo>
                  <a:pt x="1321757" y="826879"/>
                </a:lnTo>
                <a:lnTo>
                  <a:pt x="1318586" y="823068"/>
                </a:lnTo>
                <a:lnTo>
                  <a:pt x="1315414" y="819574"/>
                </a:lnTo>
                <a:lnTo>
                  <a:pt x="1309706" y="811634"/>
                </a:lnTo>
                <a:lnTo>
                  <a:pt x="1303681" y="804647"/>
                </a:lnTo>
                <a:lnTo>
                  <a:pt x="1298607" y="798612"/>
                </a:lnTo>
                <a:lnTo>
                  <a:pt x="1293216" y="792578"/>
                </a:lnTo>
                <a:lnTo>
                  <a:pt x="1288142" y="787813"/>
                </a:lnTo>
                <a:lnTo>
                  <a:pt x="1283386" y="783367"/>
                </a:lnTo>
                <a:lnTo>
                  <a:pt x="1278312" y="779873"/>
                </a:lnTo>
                <a:lnTo>
                  <a:pt x="1273872" y="777015"/>
                </a:lnTo>
                <a:lnTo>
                  <a:pt x="1269432" y="774474"/>
                </a:lnTo>
                <a:lnTo>
                  <a:pt x="1265310" y="772251"/>
                </a:lnTo>
                <a:lnTo>
                  <a:pt x="1261187" y="770980"/>
                </a:lnTo>
                <a:lnTo>
                  <a:pt x="1257065" y="770028"/>
                </a:lnTo>
                <a:lnTo>
                  <a:pt x="1253576" y="769392"/>
                </a:lnTo>
                <a:lnTo>
                  <a:pt x="1249771" y="769392"/>
                </a:lnTo>
                <a:close/>
                <a:moveTo>
                  <a:pt x="1457483" y="500062"/>
                </a:moveTo>
                <a:lnTo>
                  <a:pt x="1467631" y="500380"/>
                </a:lnTo>
                <a:lnTo>
                  <a:pt x="1477462" y="500697"/>
                </a:lnTo>
                <a:lnTo>
                  <a:pt x="1487609" y="501650"/>
                </a:lnTo>
                <a:lnTo>
                  <a:pt x="1497757" y="502603"/>
                </a:lnTo>
                <a:lnTo>
                  <a:pt x="1507588" y="503874"/>
                </a:lnTo>
                <a:lnTo>
                  <a:pt x="1517419" y="505462"/>
                </a:lnTo>
                <a:lnTo>
                  <a:pt x="1527249" y="507685"/>
                </a:lnTo>
                <a:lnTo>
                  <a:pt x="1537080" y="509908"/>
                </a:lnTo>
                <a:lnTo>
                  <a:pt x="1546276" y="512449"/>
                </a:lnTo>
                <a:lnTo>
                  <a:pt x="1556107" y="514990"/>
                </a:lnTo>
                <a:lnTo>
                  <a:pt x="1565303" y="518483"/>
                </a:lnTo>
                <a:lnTo>
                  <a:pt x="1574817" y="521659"/>
                </a:lnTo>
                <a:lnTo>
                  <a:pt x="1584013" y="525153"/>
                </a:lnTo>
                <a:lnTo>
                  <a:pt x="1592893" y="528964"/>
                </a:lnTo>
                <a:lnTo>
                  <a:pt x="1602089" y="533093"/>
                </a:lnTo>
                <a:lnTo>
                  <a:pt x="1610968" y="537540"/>
                </a:lnTo>
                <a:lnTo>
                  <a:pt x="1619848" y="542304"/>
                </a:lnTo>
                <a:lnTo>
                  <a:pt x="1628410" y="547068"/>
                </a:lnTo>
                <a:lnTo>
                  <a:pt x="1636972" y="552150"/>
                </a:lnTo>
                <a:lnTo>
                  <a:pt x="1645534" y="557549"/>
                </a:lnTo>
                <a:lnTo>
                  <a:pt x="1654096" y="562948"/>
                </a:lnTo>
                <a:lnTo>
                  <a:pt x="1662024" y="568983"/>
                </a:lnTo>
                <a:lnTo>
                  <a:pt x="1670269" y="575017"/>
                </a:lnTo>
                <a:lnTo>
                  <a:pt x="1678197" y="581369"/>
                </a:lnTo>
                <a:lnTo>
                  <a:pt x="1685808" y="588039"/>
                </a:lnTo>
                <a:lnTo>
                  <a:pt x="1693736" y="594391"/>
                </a:lnTo>
                <a:lnTo>
                  <a:pt x="1701347" y="601696"/>
                </a:lnTo>
                <a:lnTo>
                  <a:pt x="1708641" y="608684"/>
                </a:lnTo>
                <a:lnTo>
                  <a:pt x="1715934" y="615989"/>
                </a:lnTo>
                <a:lnTo>
                  <a:pt x="1723228" y="623611"/>
                </a:lnTo>
                <a:lnTo>
                  <a:pt x="1729888" y="631234"/>
                </a:lnTo>
                <a:lnTo>
                  <a:pt x="1736864" y="639174"/>
                </a:lnTo>
                <a:lnTo>
                  <a:pt x="1743207" y="647432"/>
                </a:lnTo>
                <a:lnTo>
                  <a:pt x="1749866" y="655689"/>
                </a:lnTo>
                <a:lnTo>
                  <a:pt x="1756208" y="664265"/>
                </a:lnTo>
                <a:lnTo>
                  <a:pt x="1762234" y="673158"/>
                </a:lnTo>
                <a:lnTo>
                  <a:pt x="1768259" y="682051"/>
                </a:lnTo>
                <a:lnTo>
                  <a:pt x="1773967" y="690944"/>
                </a:lnTo>
                <a:lnTo>
                  <a:pt x="1779675" y="700154"/>
                </a:lnTo>
                <a:lnTo>
                  <a:pt x="1785066" y="709682"/>
                </a:lnTo>
                <a:lnTo>
                  <a:pt x="1790140" y="719211"/>
                </a:lnTo>
                <a:lnTo>
                  <a:pt x="1795531" y="728739"/>
                </a:lnTo>
                <a:lnTo>
                  <a:pt x="1800288" y="738902"/>
                </a:lnTo>
                <a:lnTo>
                  <a:pt x="1805045" y="748430"/>
                </a:lnTo>
                <a:lnTo>
                  <a:pt x="1809484" y="758594"/>
                </a:lnTo>
                <a:lnTo>
                  <a:pt x="1813924" y="769075"/>
                </a:lnTo>
                <a:lnTo>
                  <a:pt x="1817729" y="779556"/>
                </a:lnTo>
                <a:lnTo>
                  <a:pt x="1821535" y="790037"/>
                </a:lnTo>
                <a:lnTo>
                  <a:pt x="1825340" y="800835"/>
                </a:lnTo>
                <a:lnTo>
                  <a:pt x="1828828" y="811634"/>
                </a:lnTo>
                <a:lnTo>
                  <a:pt x="1832000" y="822750"/>
                </a:lnTo>
                <a:lnTo>
                  <a:pt x="1834854" y="833866"/>
                </a:lnTo>
                <a:lnTo>
                  <a:pt x="1837708" y="844983"/>
                </a:lnTo>
                <a:lnTo>
                  <a:pt x="1840245" y="856416"/>
                </a:lnTo>
                <a:lnTo>
                  <a:pt x="1842464" y="867850"/>
                </a:lnTo>
                <a:lnTo>
                  <a:pt x="1844684" y="879284"/>
                </a:lnTo>
                <a:lnTo>
                  <a:pt x="1846270" y="890718"/>
                </a:lnTo>
                <a:lnTo>
                  <a:pt x="1847855" y="902469"/>
                </a:lnTo>
                <a:lnTo>
                  <a:pt x="1849758" y="914221"/>
                </a:lnTo>
                <a:lnTo>
                  <a:pt x="1850710" y="926290"/>
                </a:lnTo>
                <a:lnTo>
                  <a:pt x="1851661" y="938359"/>
                </a:lnTo>
                <a:lnTo>
                  <a:pt x="1852295" y="950428"/>
                </a:lnTo>
                <a:lnTo>
                  <a:pt x="1852612" y="962497"/>
                </a:lnTo>
                <a:lnTo>
                  <a:pt x="1852612" y="974566"/>
                </a:lnTo>
                <a:lnTo>
                  <a:pt x="1852612" y="987270"/>
                </a:lnTo>
                <a:lnTo>
                  <a:pt x="1851978" y="999657"/>
                </a:lnTo>
                <a:lnTo>
                  <a:pt x="1851344" y="1012361"/>
                </a:lnTo>
                <a:lnTo>
                  <a:pt x="1850075" y="1024430"/>
                </a:lnTo>
                <a:lnTo>
                  <a:pt x="1848490" y="1036817"/>
                </a:lnTo>
                <a:lnTo>
                  <a:pt x="1846587" y="1048886"/>
                </a:lnTo>
                <a:lnTo>
                  <a:pt x="1844367" y="1060955"/>
                </a:lnTo>
                <a:lnTo>
                  <a:pt x="1842147" y="1072706"/>
                </a:lnTo>
                <a:lnTo>
                  <a:pt x="1839293" y="1084458"/>
                </a:lnTo>
                <a:lnTo>
                  <a:pt x="1836122" y="1095891"/>
                </a:lnTo>
                <a:lnTo>
                  <a:pt x="1832951" y="1107643"/>
                </a:lnTo>
                <a:lnTo>
                  <a:pt x="1829463" y="1118759"/>
                </a:lnTo>
                <a:lnTo>
                  <a:pt x="1825974" y="1130193"/>
                </a:lnTo>
                <a:lnTo>
                  <a:pt x="1821535" y="1141309"/>
                </a:lnTo>
                <a:lnTo>
                  <a:pt x="1817412" y="1152108"/>
                </a:lnTo>
                <a:lnTo>
                  <a:pt x="1812655" y="1162906"/>
                </a:lnTo>
                <a:lnTo>
                  <a:pt x="1807899" y="1173705"/>
                </a:lnTo>
                <a:lnTo>
                  <a:pt x="1803142" y="1184186"/>
                </a:lnTo>
                <a:lnTo>
                  <a:pt x="1797751" y="1194667"/>
                </a:lnTo>
                <a:lnTo>
                  <a:pt x="1792360" y="1204830"/>
                </a:lnTo>
                <a:lnTo>
                  <a:pt x="1786652" y="1214994"/>
                </a:lnTo>
                <a:lnTo>
                  <a:pt x="1780944" y="1224840"/>
                </a:lnTo>
                <a:lnTo>
                  <a:pt x="1774601" y="1234050"/>
                </a:lnTo>
                <a:lnTo>
                  <a:pt x="1768576" y="1243896"/>
                </a:lnTo>
                <a:lnTo>
                  <a:pt x="1762234" y="1253107"/>
                </a:lnTo>
                <a:lnTo>
                  <a:pt x="1755891" y="1262317"/>
                </a:lnTo>
                <a:lnTo>
                  <a:pt x="1748915" y="1271528"/>
                </a:lnTo>
                <a:lnTo>
                  <a:pt x="1741938" y="1280103"/>
                </a:lnTo>
                <a:lnTo>
                  <a:pt x="1735279" y="1288678"/>
                </a:lnTo>
                <a:lnTo>
                  <a:pt x="1727985" y="1297254"/>
                </a:lnTo>
                <a:lnTo>
                  <a:pt x="1720691" y="1305194"/>
                </a:lnTo>
                <a:lnTo>
                  <a:pt x="1713397" y="1313452"/>
                </a:lnTo>
                <a:lnTo>
                  <a:pt x="1705787" y="1321392"/>
                </a:lnTo>
                <a:lnTo>
                  <a:pt x="1698493" y="1329014"/>
                </a:lnTo>
                <a:lnTo>
                  <a:pt x="1690565" y="1336319"/>
                </a:lnTo>
                <a:lnTo>
                  <a:pt x="1682637" y="1343624"/>
                </a:lnTo>
                <a:lnTo>
                  <a:pt x="1674709" y="1350612"/>
                </a:lnTo>
                <a:lnTo>
                  <a:pt x="1666781" y="1357599"/>
                </a:lnTo>
                <a:lnTo>
                  <a:pt x="1658853" y="1364269"/>
                </a:lnTo>
                <a:lnTo>
                  <a:pt x="1650608" y="1370303"/>
                </a:lnTo>
                <a:lnTo>
                  <a:pt x="1642680" y="1376655"/>
                </a:lnTo>
                <a:lnTo>
                  <a:pt x="1634435" y="1382372"/>
                </a:lnTo>
                <a:lnTo>
                  <a:pt x="1626190" y="1388407"/>
                </a:lnTo>
                <a:lnTo>
                  <a:pt x="1617945" y="1393806"/>
                </a:lnTo>
                <a:lnTo>
                  <a:pt x="1609700" y="1399205"/>
                </a:lnTo>
                <a:lnTo>
                  <a:pt x="1601455" y="1403970"/>
                </a:lnTo>
                <a:lnTo>
                  <a:pt x="1592893" y="1408416"/>
                </a:lnTo>
                <a:lnTo>
                  <a:pt x="1584648" y="1413180"/>
                </a:lnTo>
                <a:lnTo>
                  <a:pt x="1576403" y="1417309"/>
                </a:lnTo>
                <a:lnTo>
                  <a:pt x="1568157" y="1421120"/>
                </a:lnTo>
                <a:lnTo>
                  <a:pt x="1559912" y="1425249"/>
                </a:lnTo>
                <a:lnTo>
                  <a:pt x="1551667" y="1428743"/>
                </a:lnTo>
                <a:lnTo>
                  <a:pt x="1543422" y="1431601"/>
                </a:lnTo>
                <a:lnTo>
                  <a:pt x="1535177" y="1434777"/>
                </a:lnTo>
                <a:lnTo>
                  <a:pt x="1527249" y="1437636"/>
                </a:lnTo>
                <a:lnTo>
                  <a:pt x="1519004" y="1439859"/>
                </a:lnTo>
                <a:lnTo>
                  <a:pt x="1510759" y="1442082"/>
                </a:lnTo>
                <a:lnTo>
                  <a:pt x="1503148" y="1443670"/>
                </a:lnTo>
                <a:lnTo>
                  <a:pt x="1495220" y="1445576"/>
                </a:lnTo>
                <a:lnTo>
                  <a:pt x="1487292" y="1446846"/>
                </a:lnTo>
                <a:lnTo>
                  <a:pt x="1479999" y="1448117"/>
                </a:lnTo>
                <a:lnTo>
                  <a:pt x="1472071" y="1448752"/>
                </a:lnTo>
                <a:lnTo>
                  <a:pt x="1464460" y="1449070"/>
                </a:lnTo>
                <a:lnTo>
                  <a:pt x="1457483" y="1449387"/>
                </a:lnTo>
                <a:lnTo>
                  <a:pt x="1449872" y="1449070"/>
                </a:lnTo>
                <a:lnTo>
                  <a:pt x="1442579" y="1448752"/>
                </a:lnTo>
                <a:lnTo>
                  <a:pt x="1434968" y="1448117"/>
                </a:lnTo>
                <a:lnTo>
                  <a:pt x="1427357" y="1446846"/>
                </a:lnTo>
                <a:lnTo>
                  <a:pt x="1419429" y="1445576"/>
                </a:lnTo>
                <a:lnTo>
                  <a:pt x="1411818" y="1443670"/>
                </a:lnTo>
                <a:lnTo>
                  <a:pt x="1403573" y="1442082"/>
                </a:lnTo>
                <a:lnTo>
                  <a:pt x="1395645" y="1439859"/>
                </a:lnTo>
                <a:lnTo>
                  <a:pt x="1387717" y="1437636"/>
                </a:lnTo>
                <a:lnTo>
                  <a:pt x="1379472" y="1434777"/>
                </a:lnTo>
                <a:lnTo>
                  <a:pt x="1371227" y="1431601"/>
                </a:lnTo>
                <a:lnTo>
                  <a:pt x="1362982" y="1428743"/>
                </a:lnTo>
                <a:lnTo>
                  <a:pt x="1355054" y="1425249"/>
                </a:lnTo>
                <a:lnTo>
                  <a:pt x="1346492" y="1421120"/>
                </a:lnTo>
                <a:lnTo>
                  <a:pt x="1338247" y="1417309"/>
                </a:lnTo>
                <a:lnTo>
                  <a:pt x="1330002" y="1413180"/>
                </a:lnTo>
                <a:lnTo>
                  <a:pt x="1321757" y="1408416"/>
                </a:lnTo>
                <a:lnTo>
                  <a:pt x="1313195" y="1403970"/>
                </a:lnTo>
                <a:lnTo>
                  <a:pt x="1304950" y="1399205"/>
                </a:lnTo>
                <a:lnTo>
                  <a:pt x="1296705" y="1393806"/>
                </a:lnTo>
                <a:lnTo>
                  <a:pt x="1288459" y="1388407"/>
                </a:lnTo>
                <a:lnTo>
                  <a:pt x="1280214" y="1382372"/>
                </a:lnTo>
                <a:lnTo>
                  <a:pt x="1272286" y="1376655"/>
                </a:lnTo>
                <a:lnTo>
                  <a:pt x="1264041" y="1370303"/>
                </a:lnTo>
                <a:lnTo>
                  <a:pt x="1255796" y="1364269"/>
                </a:lnTo>
                <a:lnTo>
                  <a:pt x="1247551" y="1357599"/>
                </a:lnTo>
                <a:lnTo>
                  <a:pt x="1239940" y="1350612"/>
                </a:lnTo>
                <a:lnTo>
                  <a:pt x="1232012" y="1343624"/>
                </a:lnTo>
                <a:lnTo>
                  <a:pt x="1224085" y="1336319"/>
                </a:lnTo>
                <a:lnTo>
                  <a:pt x="1216474" y="1329014"/>
                </a:lnTo>
                <a:lnTo>
                  <a:pt x="1208863" y="1321392"/>
                </a:lnTo>
                <a:lnTo>
                  <a:pt x="1201252" y="1313452"/>
                </a:lnTo>
                <a:lnTo>
                  <a:pt x="1193958" y="1305194"/>
                </a:lnTo>
                <a:lnTo>
                  <a:pt x="1186665" y="1297254"/>
                </a:lnTo>
                <a:lnTo>
                  <a:pt x="1179688" y="1288678"/>
                </a:lnTo>
                <a:lnTo>
                  <a:pt x="1172711" y="1280103"/>
                </a:lnTo>
                <a:lnTo>
                  <a:pt x="1165735" y="1271528"/>
                </a:lnTo>
                <a:lnTo>
                  <a:pt x="1159075" y="1262317"/>
                </a:lnTo>
                <a:lnTo>
                  <a:pt x="1152416" y="1253107"/>
                </a:lnTo>
                <a:lnTo>
                  <a:pt x="1146073" y="1243896"/>
                </a:lnTo>
                <a:lnTo>
                  <a:pt x="1139731" y="1234050"/>
                </a:lnTo>
                <a:lnTo>
                  <a:pt x="1134023" y="1224840"/>
                </a:lnTo>
                <a:lnTo>
                  <a:pt x="1127998" y="1214994"/>
                </a:lnTo>
                <a:lnTo>
                  <a:pt x="1122607" y="1204830"/>
                </a:lnTo>
                <a:lnTo>
                  <a:pt x="1116899" y="1194667"/>
                </a:lnTo>
                <a:lnTo>
                  <a:pt x="1111825" y="1184186"/>
                </a:lnTo>
                <a:lnTo>
                  <a:pt x="1106751" y="1173705"/>
                </a:lnTo>
                <a:lnTo>
                  <a:pt x="1101994" y="1162906"/>
                </a:lnTo>
                <a:lnTo>
                  <a:pt x="1097237" y="1152108"/>
                </a:lnTo>
                <a:lnTo>
                  <a:pt x="1093115" y="1141309"/>
                </a:lnTo>
                <a:lnTo>
                  <a:pt x="1088992" y="1130193"/>
                </a:lnTo>
                <a:lnTo>
                  <a:pt x="1085187" y="1118759"/>
                </a:lnTo>
                <a:lnTo>
                  <a:pt x="1081699" y="1107643"/>
                </a:lnTo>
                <a:lnTo>
                  <a:pt x="1078527" y="1095891"/>
                </a:lnTo>
                <a:lnTo>
                  <a:pt x="1075356" y="1084458"/>
                </a:lnTo>
                <a:lnTo>
                  <a:pt x="1072502" y="1072706"/>
                </a:lnTo>
                <a:lnTo>
                  <a:pt x="1070282" y="1060955"/>
                </a:lnTo>
                <a:lnTo>
                  <a:pt x="1068062" y="1048886"/>
                </a:lnTo>
                <a:lnTo>
                  <a:pt x="1066477" y="1036817"/>
                </a:lnTo>
                <a:lnTo>
                  <a:pt x="1064891" y="1024430"/>
                </a:lnTo>
                <a:lnTo>
                  <a:pt x="1063623" y="1012361"/>
                </a:lnTo>
                <a:lnTo>
                  <a:pt x="1062671" y="999657"/>
                </a:lnTo>
                <a:lnTo>
                  <a:pt x="1062037" y="987270"/>
                </a:lnTo>
                <a:lnTo>
                  <a:pt x="1062037" y="974566"/>
                </a:lnTo>
                <a:lnTo>
                  <a:pt x="1062037" y="962497"/>
                </a:lnTo>
                <a:lnTo>
                  <a:pt x="1062354" y="950428"/>
                </a:lnTo>
                <a:lnTo>
                  <a:pt x="1063306" y="938359"/>
                </a:lnTo>
                <a:lnTo>
                  <a:pt x="1064257" y="926290"/>
                </a:lnTo>
                <a:lnTo>
                  <a:pt x="1065208" y="914221"/>
                </a:lnTo>
                <a:lnTo>
                  <a:pt x="1066794" y="902469"/>
                </a:lnTo>
                <a:lnTo>
                  <a:pt x="1068380" y="890718"/>
                </a:lnTo>
                <a:lnTo>
                  <a:pt x="1069965" y="879284"/>
                </a:lnTo>
                <a:lnTo>
                  <a:pt x="1072185" y="867850"/>
                </a:lnTo>
                <a:lnTo>
                  <a:pt x="1074405" y="856416"/>
                </a:lnTo>
                <a:lnTo>
                  <a:pt x="1077259" y="844983"/>
                </a:lnTo>
                <a:lnTo>
                  <a:pt x="1079796" y="833866"/>
                </a:lnTo>
                <a:lnTo>
                  <a:pt x="1082650" y="822750"/>
                </a:lnTo>
                <a:lnTo>
                  <a:pt x="1085821" y="811634"/>
                </a:lnTo>
                <a:lnTo>
                  <a:pt x="1089627" y="800835"/>
                </a:lnTo>
                <a:lnTo>
                  <a:pt x="1093115" y="790037"/>
                </a:lnTo>
                <a:lnTo>
                  <a:pt x="1096920" y="779556"/>
                </a:lnTo>
                <a:lnTo>
                  <a:pt x="1101043" y="769075"/>
                </a:lnTo>
                <a:lnTo>
                  <a:pt x="1105165" y="758594"/>
                </a:lnTo>
                <a:lnTo>
                  <a:pt x="1109922" y="748430"/>
                </a:lnTo>
                <a:lnTo>
                  <a:pt x="1114362" y="738902"/>
                </a:lnTo>
                <a:lnTo>
                  <a:pt x="1119118" y="728739"/>
                </a:lnTo>
                <a:lnTo>
                  <a:pt x="1124509" y="719211"/>
                </a:lnTo>
                <a:lnTo>
                  <a:pt x="1129583" y="709682"/>
                </a:lnTo>
                <a:lnTo>
                  <a:pt x="1135291" y="700154"/>
                </a:lnTo>
                <a:lnTo>
                  <a:pt x="1140682" y="690944"/>
                </a:lnTo>
                <a:lnTo>
                  <a:pt x="1146391" y="682051"/>
                </a:lnTo>
                <a:lnTo>
                  <a:pt x="1152416" y="673158"/>
                </a:lnTo>
                <a:lnTo>
                  <a:pt x="1158758" y="664265"/>
                </a:lnTo>
                <a:lnTo>
                  <a:pt x="1164783" y="655689"/>
                </a:lnTo>
                <a:lnTo>
                  <a:pt x="1171443" y="647432"/>
                </a:lnTo>
                <a:lnTo>
                  <a:pt x="1177785" y="639174"/>
                </a:lnTo>
                <a:lnTo>
                  <a:pt x="1184762" y="631234"/>
                </a:lnTo>
                <a:lnTo>
                  <a:pt x="1191738" y="623611"/>
                </a:lnTo>
                <a:lnTo>
                  <a:pt x="1198715" y="615989"/>
                </a:lnTo>
                <a:lnTo>
                  <a:pt x="1206009" y="608684"/>
                </a:lnTo>
                <a:lnTo>
                  <a:pt x="1213620" y="601696"/>
                </a:lnTo>
                <a:lnTo>
                  <a:pt x="1220913" y="594391"/>
                </a:lnTo>
                <a:lnTo>
                  <a:pt x="1228841" y="588039"/>
                </a:lnTo>
                <a:lnTo>
                  <a:pt x="1236769" y="581369"/>
                </a:lnTo>
                <a:lnTo>
                  <a:pt x="1244380" y="575017"/>
                </a:lnTo>
                <a:lnTo>
                  <a:pt x="1252625" y="568983"/>
                </a:lnTo>
                <a:lnTo>
                  <a:pt x="1260870" y="562948"/>
                </a:lnTo>
                <a:lnTo>
                  <a:pt x="1269115" y="557549"/>
                </a:lnTo>
                <a:lnTo>
                  <a:pt x="1277360" y="552150"/>
                </a:lnTo>
                <a:lnTo>
                  <a:pt x="1286240" y="547068"/>
                </a:lnTo>
                <a:lnTo>
                  <a:pt x="1294802" y="542304"/>
                </a:lnTo>
                <a:lnTo>
                  <a:pt x="1303364" y="537540"/>
                </a:lnTo>
                <a:lnTo>
                  <a:pt x="1312560" y="533093"/>
                </a:lnTo>
                <a:lnTo>
                  <a:pt x="1321757" y="528964"/>
                </a:lnTo>
                <a:lnTo>
                  <a:pt x="1330953" y="525153"/>
                </a:lnTo>
                <a:lnTo>
                  <a:pt x="1339833" y="521659"/>
                </a:lnTo>
                <a:lnTo>
                  <a:pt x="1349029" y="518483"/>
                </a:lnTo>
                <a:lnTo>
                  <a:pt x="1358542" y="514990"/>
                </a:lnTo>
                <a:lnTo>
                  <a:pt x="1368056" y="512449"/>
                </a:lnTo>
                <a:lnTo>
                  <a:pt x="1377887" y="509908"/>
                </a:lnTo>
                <a:lnTo>
                  <a:pt x="1387717" y="507685"/>
                </a:lnTo>
                <a:lnTo>
                  <a:pt x="1397231" y="505462"/>
                </a:lnTo>
                <a:lnTo>
                  <a:pt x="1407062" y="503874"/>
                </a:lnTo>
                <a:lnTo>
                  <a:pt x="1416892" y="502603"/>
                </a:lnTo>
                <a:lnTo>
                  <a:pt x="1427040" y="501650"/>
                </a:lnTo>
                <a:lnTo>
                  <a:pt x="1437188" y="500697"/>
                </a:lnTo>
                <a:lnTo>
                  <a:pt x="1447336" y="500380"/>
                </a:lnTo>
                <a:lnTo>
                  <a:pt x="1457483" y="500062"/>
                </a:lnTo>
                <a:close/>
                <a:moveTo>
                  <a:pt x="716008" y="249237"/>
                </a:moveTo>
                <a:lnTo>
                  <a:pt x="795913" y="249237"/>
                </a:lnTo>
                <a:lnTo>
                  <a:pt x="795913" y="374499"/>
                </a:lnTo>
                <a:lnTo>
                  <a:pt x="810181" y="375133"/>
                </a:lnTo>
                <a:lnTo>
                  <a:pt x="823816" y="376402"/>
                </a:lnTo>
                <a:lnTo>
                  <a:pt x="837133" y="377670"/>
                </a:lnTo>
                <a:lnTo>
                  <a:pt x="849500" y="379890"/>
                </a:lnTo>
                <a:lnTo>
                  <a:pt x="861549" y="381793"/>
                </a:lnTo>
                <a:lnTo>
                  <a:pt x="873281" y="384330"/>
                </a:lnTo>
                <a:lnTo>
                  <a:pt x="884379" y="386867"/>
                </a:lnTo>
                <a:lnTo>
                  <a:pt x="894842" y="389721"/>
                </a:lnTo>
                <a:lnTo>
                  <a:pt x="904989" y="393209"/>
                </a:lnTo>
                <a:lnTo>
                  <a:pt x="914819" y="396698"/>
                </a:lnTo>
                <a:lnTo>
                  <a:pt x="924014" y="400186"/>
                </a:lnTo>
                <a:lnTo>
                  <a:pt x="932575" y="403991"/>
                </a:lnTo>
                <a:lnTo>
                  <a:pt x="941136" y="407797"/>
                </a:lnTo>
                <a:lnTo>
                  <a:pt x="949381" y="411602"/>
                </a:lnTo>
                <a:lnTo>
                  <a:pt x="956673" y="415725"/>
                </a:lnTo>
                <a:lnTo>
                  <a:pt x="963966" y="419847"/>
                </a:lnTo>
                <a:lnTo>
                  <a:pt x="931624" y="504836"/>
                </a:lnTo>
                <a:lnTo>
                  <a:pt x="920209" y="498810"/>
                </a:lnTo>
                <a:lnTo>
                  <a:pt x="906257" y="491517"/>
                </a:lnTo>
                <a:lnTo>
                  <a:pt x="898330" y="488028"/>
                </a:lnTo>
                <a:lnTo>
                  <a:pt x="890086" y="484540"/>
                </a:lnTo>
                <a:lnTo>
                  <a:pt x="880891" y="480735"/>
                </a:lnTo>
                <a:lnTo>
                  <a:pt x="871061" y="477246"/>
                </a:lnTo>
                <a:lnTo>
                  <a:pt x="860597" y="474075"/>
                </a:lnTo>
                <a:lnTo>
                  <a:pt x="849500" y="470904"/>
                </a:lnTo>
                <a:lnTo>
                  <a:pt x="837767" y="468367"/>
                </a:lnTo>
                <a:lnTo>
                  <a:pt x="825401" y="465830"/>
                </a:lnTo>
                <a:lnTo>
                  <a:pt x="812401" y="463927"/>
                </a:lnTo>
                <a:lnTo>
                  <a:pt x="798449" y="462659"/>
                </a:lnTo>
                <a:lnTo>
                  <a:pt x="783863" y="461707"/>
                </a:lnTo>
                <a:lnTo>
                  <a:pt x="768960" y="461390"/>
                </a:lnTo>
                <a:lnTo>
                  <a:pt x="759765" y="461390"/>
                </a:lnTo>
                <a:lnTo>
                  <a:pt x="751204" y="462024"/>
                </a:lnTo>
                <a:lnTo>
                  <a:pt x="742643" y="462659"/>
                </a:lnTo>
                <a:lnTo>
                  <a:pt x="734398" y="463927"/>
                </a:lnTo>
                <a:lnTo>
                  <a:pt x="726471" y="465196"/>
                </a:lnTo>
                <a:lnTo>
                  <a:pt x="719496" y="467098"/>
                </a:lnTo>
                <a:lnTo>
                  <a:pt x="712203" y="469001"/>
                </a:lnTo>
                <a:lnTo>
                  <a:pt x="705544" y="471538"/>
                </a:lnTo>
                <a:lnTo>
                  <a:pt x="699202" y="473758"/>
                </a:lnTo>
                <a:lnTo>
                  <a:pt x="693178" y="476612"/>
                </a:lnTo>
                <a:lnTo>
                  <a:pt x="687153" y="479466"/>
                </a:lnTo>
                <a:lnTo>
                  <a:pt x="682080" y="482637"/>
                </a:lnTo>
                <a:lnTo>
                  <a:pt x="676689" y="486126"/>
                </a:lnTo>
                <a:lnTo>
                  <a:pt x="671933" y="489614"/>
                </a:lnTo>
                <a:lnTo>
                  <a:pt x="667177" y="493419"/>
                </a:lnTo>
                <a:lnTo>
                  <a:pt x="663055" y="497542"/>
                </a:lnTo>
                <a:lnTo>
                  <a:pt x="659250" y="501348"/>
                </a:lnTo>
                <a:lnTo>
                  <a:pt x="655445" y="505470"/>
                </a:lnTo>
                <a:lnTo>
                  <a:pt x="652274" y="509910"/>
                </a:lnTo>
                <a:lnTo>
                  <a:pt x="649103" y="514350"/>
                </a:lnTo>
                <a:lnTo>
                  <a:pt x="646249" y="519107"/>
                </a:lnTo>
                <a:lnTo>
                  <a:pt x="643713" y="523546"/>
                </a:lnTo>
                <a:lnTo>
                  <a:pt x="641493" y="528303"/>
                </a:lnTo>
                <a:lnTo>
                  <a:pt x="639591" y="533060"/>
                </a:lnTo>
                <a:lnTo>
                  <a:pt x="637688" y="537817"/>
                </a:lnTo>
                <a:lnTo>
                  <a:pt x="636420" y="542891"/>
                </a:lnTo>
                <a:lnTo>
                  <a:pt x="635152" y="547647"/>
                </a:lnTo>
                <a:lnTo>
                  <a:pt x="633566" y="552721"/>
                </a:lnTo>
                <a:lnTo>
                  <a:pt x="632932" y="557478"/>
                </a:lnTo>
                <a:lnTo>
                  <a:pt x="632298" y="562235"/>
                </a:lnTo>
                <a:lnTo>
                  <a:pt x="631981" y="567309"/>
                </a:lnTo>
                <a:lnTo>
                  <a:pt x="631981" y="572066"/>
                </a:lnTo>
                <a:lnTo>
                  <a:pt x="631981" y="578408"/>
                </a:lnTo>
                <a:lnTo>
                  <a:pt x="632615" y="584433"/>
                </a:lnTo>
                <a:lnTo>
                  <a:pt x="633249" y="590459"/>
                </a:lnTo>
                <a:lnTo>
                  <a:pt x="634200" y="595850"/>
                </a:lnTo>
                <a:lnTo>
                  <a:pt x="635786" y="601558"/>
                </a:lnTo>
                <a:lnTo>
                  <a:pt x="637371" y="606632"/>
                </a:lnTo>
                <a:lnTo>
                  <a:pt x="639274" y="612023"/>
                </a:lnTo>
                <a:lnTo>
                  <a:pt x="641176" y="617097"/>
                </a:lnTo>
                <a:lnTo>
                  <a:pt x="643713" y="622171"/>
                </a:lnTo>
                <a:lnTo>
                  <a:pt x="646249" y="626927"/>
                </a:lnTo>
                <a:lnTo>
                  <a:pt x="649737" y="631367"/>
                </a:lnTo>
                <a:lnTo>
                  <a:pt x="652908" y="636124"/>
                </a:lnTo>
                <a:lnTo>
                  <a:pt x="656713" y="640564"/>
                </a:lnTo>
                <a:lnTo>
                  <a:pt x="660835" y="645320"/>
                </a:lnTo>
                <a:lnTo>
                  <a:pt x="665274" y="649443"/>
                </a:lnTo>
                <a:lnTo>
                  <a:pt x="670031" y="653566"/>
                </a:lnTo>
                <a:lnTo>
                  <a:pt x="675104" y="658005"/>
                </a:lnTo>
                <a:lnTo>
                  <a:pt x="680177" y="662128"/>
                </a:lnTo>
                <a:lnTo>
                  <a:pt x="686202" y="665933"/>
                </a:lnTo>
                <a:lnTo>
                  <a:pt x="691909" y="670373"/>
                </a:lnTo>
                <a:lnTo>
                  <a:pt x="698568" y="674178"/>
                </a:lnTo>
                <a:lnTo>
                  <a:pt x="705227" y="678301"/>
                </a:lnTo>
                <a:lnTo>
                  <a:pt x="719813" y="686229"/>
                </a:lnTo>
                <a:lnTo>
                  <a:pt x="735667" y="694474"/>
                </a:lnTo>
                <a:lnTo>
                  <a:pt x="753106" y="702402"/>
                </a:lnTo>
                <a:lnTo>
                  <a:pt x="771814" y="710964"/>
                </a:lnTo>
                <a:lnTo>
                  <a:pt x="792108" y="719527"/>
                </a:lnTo>
                <a:lnTo>
                  <a:pt x="804474" y="724600"/>
                </a:lnTo>
                <a:lnTo>
                  <a:pt x="816206" y="729991"/>
                </a:lnTo>
                <a:lnTo>
                  <a:pt x="827621" y="735065"/>
                </a:lnTo>
                <a:lnTo>
                  <a:pt x="838719" y="740774"/>
                </a:lnTo>
                <a:lnTo>
                  <a:pt x="849500" y="745847"/>
                </a:lnTo>
                <a:lnTo>
                  <a:pt x="859963" y="751873"/>
                </a:lnTo>
                <a:lnTo>
                  <a:pt x="870110" y="757264"/>
                </a:lnTo>
                <a:lnTo>
                  <a:pt x="879622" y="763289"/>
                </a:lnTo>
                <a:lnTo>
                  <a:pt x="888501" y="768997"/>
                </a:lnTo>
                <a:lnTo>
                  <a:pt x="897379" y="775340"/>
                </a:lnTo>
                <a:lnTo>
                  <a:pt x="905940" y="781365"/>
                </a:lnTo>
                <a:lnTo>
                  <a:pt x="914184" y="788024"/>
                </a:lnTo>
                <a:lnTo>
                  <a:pt x="921477" y="794367"/>
                </a:lnTo>
                <a:lnTo>
                  <a:pt x="928770" y="801026"/>
                </a:lnTo>
                <a:lnTo>
                  <a:pt x="935746" y="808003"/>
                </a:lnTo>
                <a:lnTo>
                  <a:pt x="942088" y="814980"/>
                </a:lnTo>
                <a:lnTo>
                  <a:pt x="948429" y="822273"/>
                </a:lnTo>
                <a:lnTo>
                  <a:pt x="953820" y="829250"/>
                </a:lnTo>
                <a:lnTo>
                  <a:pt x="959210" y="837178"/>
                </a:lnTo>
                <a:lnTo>
                  <a:pt x="963966" y="844789"/>
                </a:lnTo>
                <a:lnTo>
                  <a:pt x="968406" y="852717"/>
                </a:lnTo>
                <a:lnTo>
                  <a:pt x="972845" y="860962"/>
                </a:lnTo>
                <a:lnTo>
                  <a:pt x="976333" y="869524"/>
                </a:lnTo>
                <a:lnTo>
                  <a:pt x="979503" y="878087"/>
                </a:lnTo>
                <a:lnTo>
                  <a:pt x="982674" y="886966"/>
                </a:lnTo>
                <a:lnTo>
                  <a:pt x="985211" y="895845"/>
                </a:lnTo>
                <a:lnTo>
                  <a:pt x="987431" y="905359"/>
                </a:lnTo>
                <a:lnTo>
                  <a:pt x="989016" y="914873"/>
                </a:lnTo>
                <a:lnTo>
                  <a:pt x="990284" y="925020"/>
                </a:lnTo>
                <a:lnTo>
                  <a:pt x="991236" y="935168"/>
                </a:lnTo>
                <a:lnTo>
                  <a:pt x="991870" y="944999"/>
                </a:lnTo>
                <a:lnTo>
                  <a:pt x="992187" y="955781"/>
                </a:lnTo>
                <a:lnTo>
                  <a:pt x="991870" y="965295"/>
                </a:lnTo>
                <a:lnTo>
                  <a:pt x="991236" y="974808"/>
                </a:lnTo>
                <a:lnTo>
                  <a:pt x="990284" y="984322"/>
                </a:lnTo>
                <a:lnTo>
                  <a:pt x="989016" y="993835"/>
                </a:lnTo>
                <a:lnTo>
                  <a:pt x="987113" y="1002715"/>
                </a:lnTo>
                <a:lnTo>
                  <a:pt x="984894" y="1012228"/>
                </a:lnTo>
                <a:lnTo>
                  <a:pt x="982357" y="1021108"/>
                </a:lnTo>
                <a:lnTo>
                  <a:pt x="978869" y="1030304"/>
                </a:lnTo>
                <a:lnTo>
                  <a:pt x="975698" y="1039184"/>
                </a:lnTo>
                <a:lnTo>
                  <a:pt x="971893" y="1047429"/>
                </a:lnTo>
                <a:lnTo>
                  <a:pt x="967454" y="1055991"/>
                </a:lnTo>
                <a:lnTo>
                  <a:pt x="962698" y="1064553"/>
                </a:lnTo>
                <a:lnTo>
                  <a:pt x="957625" y="1072481"/>
                </a:lnTo>
                <a:lnTo>
                  <a:pt x="952234" y="1080409"/>
                </a:lnTo>
                <a:lnTo>
                  <a:pt x="946210" y="1088337"/>
                </a:lnTo>
                <a:lnTo>
                  <a:pt x="940185" y="1095631"/>
                </a:lnTo>
                <a:lnTo>
                  <a:pt x="933526" y="1102925"/>
                </a:lnTo>
                <a:lnTo>
                  <a:pt x="926551" y="1110219"/>
                </a:lnTo>
                <a:lnTo>
                  <a:pt x="918941" y="1116561"/>
                </a:lnTo>
                <a:lnTo>
                  <a:pt x="911014" y="1123221"/>
                </a:lnTo>
                <a:lnTo>
                  <a:pt x="903087" y="1129246"/>
                </a:lnTo>
                <a:lnTo>
                  <a:pt x="894525" y="1135271"/>
                </a:lnTo>
                <a:lnTo>
                  <a:pt x="885647" y="1140979"/>
                </a:lnTo>
                <a:lnTo>
                  <a:pt x="876134" y="1146370"/>
                </a:lnTo>
                <a:lnTo>
                  <a:pt x="866622" y="1151127"/>
                </a:lnTo>
                <a:lnTo>
                  <a:pt x="856475" y="1155884"/>
                </a:lnTo>
                <a:lnTo>
                  <a:pt x="846012" y="1160006"/>
                </a:lnTo>
                <a:lnTo>
                  <a:pt x="835231" y="1163812"/>
                </a:lnTo>
                <a:lnTo>
                  <a:pt x="824133" y="1167617"/>
                </a:lnTo>
                <a:lnTo>
                  <a:pt x="812401" y="1170471"/>
                </a:lnTo>
                <a:lnTo>
                  <a:pt x="800669" y="1173008"/>
                </a:lnTo>
                <a:lnTo>
                  <a:pt x="788303" y="1175228"/>
                </a:lnTo>
                <a:lnTo>
                  <a:pt x="788303" y="1309687"/>
                </a:lnTo>
                <a:lnTo>
                  <a:pt x="707129" y="1309687"/>
                </a:lnTo>
                <a:lnTo>
                  <a:pt x="707129" y="1179351"/>
                </a:lnTo>
                <a:lnTo>
                  <a:pt x="692861" y="1179034"/>
                </a:lnTo>
                <a:lnTo>
                  <a:pt x="678592" y="1178082"/>
                </a:lnTo>
                <a:lnTo>
                  <a:pt x="664640" y="1176180"/>
                </a:lnTo>
                <a:lnTo>
                  <a:pt x="650689" y="1174277"/>
                </a:lnTo>
                <a:lnTo>
                  <a:pt x="637054" y="1172057"/>
                </a:lnTo>
                <a:lnTo>
                  <a:pt x="623102" y="1169520"/>
                </a:lnTo>
                <a:lnTo>
                  <a:pt x="609785" y="1166349"/>
                </a:lnTo>
                <a:lnTo>
                  <a:pt x="596785" y="1162543"/>
                </a:lnTo>
                <a:lnTo>
                  <a:pt x="584101" y="1158738"/>
                </a:lnTo>
                <a:lnTo>
                  <a:pt x="572052" y="1154615"/>
                </a:lnTo>
                <a:lnTo>
                  <a:pt x="560003" y="1149859"/>
                </a:lnTo>
                <a:lnTo>
                  <a:pt x="548588" y="1144785"/>
                </a:lnTo>
                <a:lnTo>
                  <a:pt x="537807" y="1139394"/>
                </a:lnTo>
                <a:lnTo>
                  <a:pt x="527660" y="1134320"/>
                </a:lnTo>
                <a:lnTo>
                  <a:pt x="518148" y="1128294"/>
                </a:lnTo>
                <a:lnTo>
                  <a:pt x="509587" y="1122586"/>
                </a:lnTo>
                <a:lnTo>
                  <a:pt x="540027" y="1036012"/>
                </a:lnTo>
                <a:lnTo>
                  <a:pt x="549222" y="1041721"/>
                </a:lnTo>
                <a:lnTo>
                  <a:pt x="558735" y="1047112"/>
                </a:lnTo>
                <a:lnTo>
                  <a:pt x="568564" y="1052820"/>
                </a:lnTo>
                <a:lnTo>
                  <a:pt x="579028" y="1057577"/>
                </a:lnTo>
                <a:lnTo>
                  <a:pt x="589492" y="1062651"/>
                </a:lnTo>
                <a:lnTo>
                  <a:pt x="600590" y="1067090"/>
                </a:lnTo>
                <a:lnTo>
                  <a:pt x="612004" y="1071213"/>
                </a:lnTo>
                <a:lnTo>
                  <a:pt x="623737" y="1075335"/>
                </a:lnTo>
                <a:lnTo>
                  <a:pt x="635786" y="1078824"/>
                </a:lnTo>
                <a:lnTo>
                  <a:pt x="648152" y="1081995"/>
                </a:lnTo>
                <a:lnTo>
                  <a:pt x="660518" y="1084849"/>
                </a:lnTo>
                <a:lnTo>
                  <a:pt x="673201" y="1087069"/>
                </a:lnTo>
                <a:lnTo>
                  <a:pt x="686202" y="1088972"/>
                </a:lnTo>
                <a:lnTo>
                  <a:pt x="699519" y="1090240"/>
                </a:lnTo>
                <a:lnTo>
                  <a:pt x="712520" y="1091191"/>
                </a:lnTo>
                <a:lnTo>
                  <a:pt x="726154" y="1091509"/>
                </a:lnTo>
                <a:lnTo>
                  <a:pt x="734716" y="1091191"/>
                </a:lnTo>
                <a:lnTo>
                  <a:pt x="743277" y="1090874"/>
                </a:lnTo>
                <a:lnTo>
                  <a:pt x="751521" y="1090240"/>
                </a:lnTo>
                <a:lnTo>
                  <a:pt x="759131" y="1088972"/>
                </a:lnTo>
                <a:lnTo>
                  <a:pt x="767058" y="1087703"/>
                </a:lnTo>
                <a:lnTo>
                  <a:pt x="774668" y="1086117"/>
                </a:lnTo>
                <a:lnTo>
                  <a:pt x="781644" y="1083898"/>
                </a:lnTo>
                <a:lnTo>
                  <a:pt x="788937" y="1081995"/>
                </a:lnTo>
                <a:lnTo>
                  <a:pt x="795595" y="1079458"/>
                </a:lnTo>
                <a:lnTo>
                  <a:pt x="802571" y="1076921"/>
                </a:lnTo>
                <a:lnTo>
                  <a:pt x="809230" y="1074067"/>
                </a:lnTo>
                <a:lnTo>
                  <a:pt x="815255" y="1070579"/>
                </a:lnTo>
                <a:lnTo>
                  <a:pt x="821279" y="1067407"/>
                </a:lnTo>
                <a:lnTo>
                  <a:pt x="826987" y="1063919"/>
                </a:lnTo>
                <a:lnTo>
                  <a:pt x="832377" y="1059796"/>
                </a:lnTo>
                <a:lnTo>
                  <a:pt x="837450" y="1055674"/>
                </a:lnTo>
                <a:lnTo>
                  <a:pt x="842207" y="1051551"/>
                </a:lnTo>
                <a:lnTo>
                  <a:pt x="847280" y="1046795"/>
                </a:lnTo>
                <a:lnTo>
                  <a:pt x="851402" y="1042355"/>
                </a:lnTo>
                <a:lnTo>
                  <a:pt x="855524" y="1037281"/>
                </a:lnTo>
                <a:lnTo>
                  <a:pt x="859329" y="1032207"/>
                </a:lnTo>
                <a:lnTo>
                  <a:pt x="862817" y="1027133"/>
                </a:lnTo>
                <a:lnTo>
                  <a:pt x="866305" y="1021425"/>
                </a:lnTo>
                <a:lnTo>
                  <a:pt x="868842" y="1016034"/>
                </a:lnTo>
                <a:lnTo>
                  <a:pt x="871378" y="1010009"/>
                </a:lnTo>
                <a:lnTo>
                  <a:pt x="873598" y="1003983"/>
                </a:lnTo>
                <a:lnTo>
                  <a:pt x="875500" y="997641"/>
                </a:lnTo>
                <a:lnTo>
                  <a:pt x="877086" y="991299"/>
                </a:lnTo>
                <a:lnTo>
                  <a:pt x="878354" y="984956"/>
                </a:lnTo>
                <a:lnTo>
                  <a:pt x="879305" y="978297"/>
                </a:lnTo>
                <a:lnTo>
                  <a:pt x="879939" y="971954"/>
                </a:lnTo>
                <a:lnTo>
                  <a:pt x="879939" y="964978"/>
                </a:lnTo>
                <a:lnTo>
                  <a:pt x="879939" y="958318"/>
                </a:lnTo>
                <a:lnTo>
                  <a:pt x="879622" y="951976"/>
                </a:lnTo>
                <a:lnTo>
                  <a:pt x="878671" y="945950"/>
                </a:lnTo>
                <a:lnTo>
                  <a:pt x="877720" y="939608"/>
                </a:lnTo>
                <a:lnTo>
                  <a:pt x="876134" y="933266"/>
                </a:lnTo>
                <a:lnTo>
                  <a:pt x="874549" y="927557"/>
                </a:lnTo>
                <a:lnTo>
                  <a:pt x="872647" y="921849"/>
                </a:lnTo>
                <a:lnTo>
                  <a:pt x="870744" y="916458"/>
                </a:lnTo>
                <a:lnTo>
                  <a:pt x="868207" y="910750"/>
                </a:lnTo>
                <a:lnTo>
                  <a:pt x="865354" y="905676"/>
                </a:lnTo>
                <a:lnTo>
                  <a:pt x="862183" y="900602"/>
                </a:lnTo>
                <a:lnTo>
                  <a:pt x="859012" y="895211"/>
                </a:lnTo>
                <a:lnTo>
                  <a:pt x="855524" y="890454"/>
                </a:lnTo>
                <a:lnTo>
                  <a:pt x="851402" y="885380"/>
                </a:lnTo>
                <a:lnTo>
                  <a:pt x="847280" y="880624"/>
                </a:lnTo>
                <a:lnTo>
                  <a:pt x="842524" y="875867"/>
                </a:lnTo>
                <a:lnTo>
                  <a:pt x="838085" y="871427"/>
                </a:lnTo>
                <a:lnTo>
                  <a:pt x="833011" y="866987"/>
                </a:lnTo>
                <a:lnTo>
                  <a:pt x="827621" y="862231"/>
                </a:lnTo>
                <a:lnTo>
                  <a:pt x="822230" y="858108"/>
                </a:lnTo>
                <a:lnTo>
                  <a:pt x="816206" y="853985"/>
                </a:lnTo>
                <a:lnTo>
                  <a:pt x="810181" y="849546"/>
                </a:lnTo>
                <a:lnTo>
                  <a:pt x="803840" y="845740"/>
                </a:lnTo>
                <a:lnTo>
                  <a:pt x="797181" y="841301"/>
                </a:lnTo>
                <a:lnTo>
                  <a:pt x="782912" y="833690"/>
                </a:lnTo>
                <a:lnTo>
                  <a:pt x="767692" y="826079"/>
                </a:lnTo>
                <a:lnTo>
                  <a:pt x="751521" y="818785"/>
                </a:lnTo>
                <a:lnTo>
                  <a:pt x="734081" y="811174"/>
                </a:lnTo>
                <a:lnTo>
                  <a:pt x="709983" y="801344"/>
                </a:lnTo>
                <a:lnTo>
                  <a:pt x="687153" y="791196"/>
                </a:lnTo>
                <a:lnTo>
                  <a:pt x="676055" y="786439"/>
                </a:lnTo>
                <a:lnTo>
                  <a:pt x="665274" y="781048"/>
                </a:lnTo>
                <a:lnTo>
                  <a:pt x="655128" y="775657"/>
                </a:lnTo>
                <a:lnTo>
                  <a:pt x="644981" y="770266"/>
                </a:lnTo>
                <a:lnTo>
                  <a:pt x="635786" y="764875"/>
                </a:lnTo>
                <a:lnTo>
                  <a:pt x="626273" y="759167"/>
                </a:lnTo>
                <a:lnTo>
                  <a:pt x="617395" y="753458"/>
                </a:lnTo>
                <a:lnTo>
                  <a:pt x="608517" y="747433"/>
                </a:lnTo>
                <a:lnTo>
                  <a:pt x="600590" y="741408"/>
                </a:lnTo>
                <a:lnTo>
                  <a:pt x="592662" y="735065"/>
                </a:lnTo>
                <a:lnTo>
                  <a:pt x="585052" y="729040"/>
                </a:lnTo>
                <a:lnTo>
                  <a:pt x="578077" y="722381"/>
                </a:lnTo>
                <a:lnTo>
                  <a:pt x="571418" y="715721"/>
                </a:lnTo>
                <a:lnTo>
                  <a:pt x="565076" y="708744"/>
                </a:lnTo>
                <a:lnTo>
                  <a:pt x="559052" y="701451"/>
                </a:lnTo>
                <a:lnTo>
                  <a:pt x="553344" y="694474"/>
                </a:lnTo>
                <a:lnTo>
                  <a:pt x="548588" y="686546"/>
                </a:lnTo>
                <a:lnTo>
                  <a:pt x="543832" y="678935"/>
                </a:lnTo>
                <a:lnTo>
                  <a:pt x="539393" y="671007"/>
                </a:lnTo>
                <a:lnTo>
                  <a:pt x="535588" y="662762"/>
                </a:lnTo>
                <a:lnTo>
                  <a:pt x="532417" y="654200"/>
                </a:lnTo>
                <a:lnTo>
                  <a:pt x="529246" y="645955"/>
                </a:lnTo>
                <a:lnTo>
                  <a:pt x="526709" y="636758"/>
                </a:lnTo>
                <a:lnTo>
                  <a:pt x="524807" y="627562"/>
                </a:lnTo>
                <a:lnTo>
                  <a:pt x="523221" y="618048"/>
                </a:lnTo>
                <a:lnTo>
                  <a:pt x="521953" y="608217"/>
                </a:lnTo>
                <a:lnTo>
                  <a:pt x="521319" y="598069"/>
                </a:lnTo>
                <a:lnTo>
                  <a:pt x="521002" y="587922"/>
                </a:lnTo>
                <a:lnTo>
                  <a:pt x="521319" y="577774"/>
                </a:lnTo>
                <a:lnTo>
                  <a:pt x="521953" y="567943"/>
                </a:lnTo>
                <a:lnTo>
                  <a:pt x="522904" y="558429"/>
                </a:lnTo>
                <a:lnTo>
                  <a:pt x="524490" y="548916"/>
                </a:lnTo>
                <a:lnTo>
                  <a:pt x="526392" y="539402"/>
                </a:lnTo>
                <a:lnTo>
                  <a:pt x="528612" y="530523"/>
                </a:lnTo>
                <a:lnTo>
                  <a:pt x="531783" y="521643"/>
                </a:lnTo>
                <a:lnTo>
                  <a:pt x="534636" y="512764"/>
                </a:lnTo>
                <a:lnTo>
                  <a:pt x="538124" y="504202"/>
                </a:lnTo>
                <a:lnTo>
                  <a:pt x="541929" y="495956"/>
                </a:lnTo>
                <a:lnTo>
                  <a:pt x="546685" y="487711"/>
                </a:lnTo>
                <a:lnTo>
                  <a:pt x="551125" y="479783"/>
                </a:lnTo>
                <a:lnTo>
                  <a:pt x="556515" y="472489"/>
                </a:lnTo>
                <a:lnTo>
                  <a:pt x="561905" y="464879"/>
                </a:lnTo>
                <a:lnTo>
                  <a:pt x="567930" y="457585"/>
                </a:lnTo>
                <a:lnTo>
                  <a:pt x="573955" y="450925"/>
                </a:lnTo>
                <a:lnTo>
                  <a:pt x="580613" y="444266"/>
                </a:lnTo>
                <a:lnTo>
                  <a:pt x="587272" y="437923"/>
                </a:lnTo>
                <a:lnTo>
                  <a:pt x="594565" y="431581"/>
                </a:lnTo>
                <a:lnTo>
                  <a:pt x="602175" y="425873"/>
                </a:lnTo>
                <a:lnTo>
                  <a:pt x="609785" y="420165"/>
                </a:lnTo>
                <a:lnTo>
                  <a:pt x="618029" y="415091"/>
                </a:lnTo>
                <a:lnTo>
                  <a:pt x="626590" y="410017"/>
                </a:lnTo>
                <a:lnTo>
                  <a:pt x="635469" y="405577"/>
                </a:lnTo>
                <a:lnTo>
                  <a:pt x="644347" y="400820"/>
                </a:lnTo>
                <a:lnTo>
                  <a:pt x="653859" y="397015"/>
                </a:lnTo>
                <a:lnTo>
                  <a:pt x="663372" y="393526"/>
                </a:lnTo>
                <a:lnTo>
                  <a:pt x="673519" y="389721"/>
                </a:lnTo>
                <a:lnTo>
                  <a:pt x="683665" y="386867"/>
                </a:lnTo>
                <a:lnTo>
                  <a:pt x="694129" y="384330"/>
                </a:lnTo>
                <a:lnTo>
                  <a:pt x="704910" y="381793"/>
                </a:lnTo>
                <a:lnTo>
                  <a:pt x="716008" y="379890"/>
                </a:lnTo>
                <a:lnTo>
                  <a:pt x="716008" y="249237"/>
                </a:lnTo>
                <a:close/>
                <a:moveTo>
                  <a:pt x="784828" y="0"/>
                </a:moveTo>
                <a:lnTo>
                  <a:pt x="808948" y="317"/>
                </a:lnTo>
                <a:lnTo>
                  <a:pt x="832750" y="1588"/>
                </a:lnTo>
                <a:lnTo>
                  <a:pt x="856551" y="3175"/>
                </a:lnTo>
                <a:lnTo>
                  <a:pt x="880036" y="5716"/>
                </a:lnTo>
                <a:lnTo>
                  <a:pt x="903203" y="9209"/>
                </a:lnTo>
                <a:lnTo>
                  <a:pt x="926370" y="13020"/>
                </a:lnTo>
                <a:lnTo>
                  <a:pt x="949538" y="17466"/>
                </a:lnTo>
                <a:lnTo>
                  <a:pt x="972387" y="22864"/>
                </a:lnTo>
                <a:lnTo>
                  <a:pt x="994920" y="28581"/>
                </a:lnTo>
                <a:lnTo>
                  <a:pt x="1017452" y="35249"/>
                </a:lnTo>
                <a:lnTo>
                  <a:pt x="1039668" y="42871"/>
                </a:lnTo>
                <a:lnTo>
                  <a:pt x="1061565" y="50493"/>
                </a:lnTo>
                <a:lnTo>
                  <a:pt x="1083146" y="59067"/>
                </a:lnTo>
                <a:lnTo>
                  <a:pt x="1104727" y="68276"/>
                </a:lnTo>
                <a:lnTo>
                  <a:pt x="1125990" y="78121"/>
                </a:lnTo>
                <a:lnTo>
                  <a:pt x="1146618" y="88283"/>
                </a:lnTo>
                <a:lnTo>
                  <a:pt x="1167246" y="99397"/>
                </a:lnTo>
                <a:lnTo>
                  <a:pt x="1187240" y="111147"/>
                </a:lnTo>
                <a:lnTo>
                  <a:pt x="1207233" y="123215"/>
                </a:lnTo>
                <a:lnTo>
                  <a:pt x="1226910" y="136553"/>
                </a:lnTo>
                <a:lnTo>
                  <a:pt x="1245634" y="149890"/>
                </a:lnTo>
                <a:lnTo>
                  <a:pt x="1264675" y="163863"/>
                </a:lnTo>
                <a:lnTo>
                  <a:pt x="1283082" y="178154"/>
                </a:lnTo>
                <a:lnTo>
                  <a:pt x="1300854" y="193714"/>
                </a:lnTo>
                <a:lnTo>
                  <a:pt x="1318309" y="209275"/>
                </a:lnTo>
                <a:lnTo>
                  <a:pt x="1335129" y="225153"/>
                </a:lnTo>
                <a:lnTo>
                  <a:pt x="1351949" y="242302"/>
                </a:lnTo>
                <a:lnTo>
                  <a:pt x="1368134" y="259450"/>
                </a:lnTo>
                <a:lnTo>
                  <a:pt x="1383368" y="277234"/>
                </a:lnTo>
                <a:lnTo>
                  <a:pt x="1398918" y="295335"/>
                </a:lnTo>
                <a:lnTo>
                  <a:pt x="1413199" y="314389"/>
                </a:lnTo>
                <a:lnTo>
                  <a:pt x="1427163" y="333760"/>
                </a:lnTo>
                <a:lnTo>
                  <a:pt x="1313549" y="414104"/>
                </a:lnTo>
                <a:lnTo>
                  <a:pt x="1301806" y="397908"/>
                </a:lnTo>
                <a:lnTo>
                  <a:pt x="1289747" y="382665"/>
                </a:lnTo>
                <a:lnTo>
                  <a:pt x="1277370" y="367740"/>
                </a:lnTo>
                <a:lnTo>
                  <a:pt x="1264675" y="352814"/>
                </a:lnTo>
                <a:lnTo>
                  <a:pt x="1251346" y="338524"/>
                </a:lnTo>
                <a:lnTo>
                  <a:pt x="1238017" y="324868"/>
                </a:lnTo>
                <a:lnTo>
                  <a:pt x="1223736" y="311531"/>
                </a:lnTo>
                <a:lnTo>
                  <a:pt x="1209455" y="298828"/>
                </a:lnTo>
                <a:lnTo>
                  <a:pt x="1194539" y="286126"/>
                </a:lnTo>
                <a:lnTo>
                  <a:pt x="1179623" y="274058"/>
                </a:lnTo>
                <a:lnTo>
                  <a:pt x="1164073" y="262308"/>
                </a:lnTo>
                <a:lnTo>
                  <a:pt x="1148522" y="251829"/>
                </a:lnTo>
                <a:lnTo>
                  <a:pt x="1132654" y="241031"/>
                </a:lnTo>
                <a:lnTo>
                  <a:pt x="1116151" y="230869"/>
                </a:lnTo>
                <a:lnTo>
                  <a:pt x="1099649" y="221342"/>
                </a:lnTo>
                <a:lnTo>
                  <a:pt x="1082511" y="212133"/>
                </a:lnTo>
                <a:lnTo>
                  <a:pt x="1065374" y="203559"/>
                </a:lnTo>
                <a:lnTo>
                  <a:pt x="1047919" y="195620"/>
                </a:lnTo>
                <a:lnTo>
                  <a:pt x="1030464" y="187998"/>
                </a:lnTo>
                <a:lnTo>
                  <a:pt x="1012375" y="180694"/>
                </a:lnTo>
                <a:lnTo>
                  <a:pt x="994603" y="174343"/>
                </a:lnTo>
                <a:lnTo>
                  <a:pt x="976196" y="168309"/>
                </a:lnTo>
                <a:lnTo>
                  <a:pt x="957472" y="162910"/>
                </a:lnTo>
                <a:lnTo>
                  <a:pt x="939065" y="157829"/>
                </a:lnTo>
                <a:lnTo>
                  <a:pt x="920341" y="153701"/>
                </a:lnTo>
                <a:lnTo>
                  <a:pt x="901616" y="150208"/>
                </a:lnTo>
                <a:lnTo>
                  <a:pt x="882258" y="146715"/>
                </a:lnTo>
                <a:lnTo>
                  <a:pt x="862899" y="144174"/>
                </a:lnTo>
                <a:lnTo>
                  <a:pt x="843857" y="141951"/>
                </a:lnTo>
                <a:lnTo>
                  <a:pt x="824181" y="140681"/>
                </a:lnTo>
                <a:lnTo>
                  <a:pt x="804505" y="139728"/>
                </a:lnTo>
                <a:lnTo>
                  <a:pt x="784828" y="139411"/>
                </a:lnTo>
                <a:lnTo>
                  <a:pt x="768326" y="139728"/>
                </a:lnTo>
                <a:lnTo>
                  <a:pt x="751823" y="140363"/>
                </a:lnTo>
                <a:lnTo>
                  <a:pt x="735320" y="141316"/>
                </a:lnTo>
                <a:lnTo>
                  <a:pt x="719135" y="142586"/>
                </a:lnTo>
                <a:lnTo>
                  <a:pt x="702632" y="144492"/>
                </a:lnTo>
                <a:lnTo>
                  <a:pt x="686764" y="146715"/>
                </a:lnTo>
                <a:lnTo>
                  <a:pt x="670897" y="149573"/>
                </a:lnTo>
                <a:lnTo>
                  <a:pt x="655029" y="152431"/>
                </a:lnTo>
                <a:lnTo>
                  <a:pt x="639478" y="155924"/>
                </a:lnTo>
                <a:lnTo>
                  <a:pt x="623927" y="160052"/>
                </a:lnTo>
                <a:lnTo>
                  <a:pt x="608377" y="163863"/>
                </a:lnTo>
                <a:lnTo>
                  <a:pt x="593144" y="168309"/>
                </a:lnTo>
                <a:lnTo>
                  <a:pt x="578228" y="173390"/>
                </a:lnTo>
                <a:lnTo>
                  <a:pt x="562994" y="178471"/>
                </a:lnTo>
                <a:lnTo>
                  <a:pt x="548396" y="184505"/>
                </a:lnTo>
                <a:lnTo>
                  <a:pt x="533797" y="190221"/>
                </a:lnTo>
                <a:lnTo>
                  <a:pt x="519516" y="196572"/>
                </a:lnTo>
                <a:lnTo>
                  <a:pt x="505235" y="203241"/>
                </a:lnTo>
                <a:lnTo>
                  <a:pt x="491271" y="210228"/>
                </a:lnTo>
                <a:lnTo>
                  <a:pt x="477308" y="217532"/>
                </a:lnTo>
                <a:lnTo>
                  <a:pt x="463978" y="225153"/>
                </a:lnTo>
                <a:lnTo>
                  <a:pt x="450332" y="233092"/>
                </a:lnTo>
                <a:lnTo>
                  <a:pt x="437003" y="241349"/>
                </a:lnTo>
                <a:lnTo>
                  <a:pt x="423991" y="249923"/>
                </a:lnTo>
                <a:lnTo>
                  <a:pt x="411297" y="258815"/>
                </a:lnTo>
                <a:lnTo>
                  <a:pt x="398603" y="268024"/>
                </a:lnTo>
                <a:lnTo>
                  <a:pt x="386543" y="277551"/>
                </a:lnTo>
                <a:lnTo>
                  <a:pt x="374483" y="287396"/>
                </a:lnTo>
                <a:lnTo>
                  <a:pt x="362424" y="296923"/>
                </a:lnTo>
                <a:lnTo>
                  <a:pt x="350999" y="307402"/>
                </a:lnTo>
                <a:lnTo>
                  <a:pt x="339574" y="317882"/>
                </a:lnTo>
                <a:lnTo>
                  <a:pt x="328466" y="328997"/>
                </a:lnTo>
                <a:lnTo>
                  <a:pt x="317676" y="340112"/>
                </a:lnTo>
                <a:lnTo>
                  <a:pt x="306886" y="351226"/>
                </a:lnTo>
                <a:lnTo>
                  <a:pt x="296730" y="362976"/>
                </a:lnTo>
                <a:lnTo>
                  <a:pt x="286575" y="374726"/>
                </a:lnTo>
                <a:lnTo>
                  <a:pt x="277054" y="386794"/>
                </a:lnTo>
                <a:lnTo>
                  <a:pt x="267533" y="399179"/>
                </a:lnTo>
                <a:lnTo>
                  <a:pt x="258330" y="411564"/>
                </a:lnTo>
                <a:lnTo>
                  <a:pt x="249444" y="424584"/>
                </a:lnTo>
                <a:lnTo>
                  <a:pt x="240875" y="437604"/>
                </a:lnTo>
                <a:lnTo>
                  <a:pt x="232624" y="450942"/>
                </a:lnTo>
                <a:lnTo>
                  <a:pt x="224690" y="464279"/>
                </a:lnTo>
                <a:lnTo>
                  <a:pt x="217073" y="477935"/>
                </a:lnTo>
                <a:lnTo>
                  <a:pt x="209774" y="491590"/>
                </a:lnTo>
                <a:lnTo>
                  <a:pt x="202792" y="505563"/>
                </a:lnTo>
                <a:lnTo>
                  <a:pt x="196445" y="520171"/>
                </a:lnTo>
                <a:lnTo>
                  <a:pt x="189780" y="534462"/>
                </a:lnTo>
                <a:lnTo>
                  <a:pt x="183751" y="548752"/>
                </a:lnTo>
                <a:lnTo>
                  <a:pt x="178355" y="563678"/>
                </a:lnTo>
                <a:lnTo>
                  <a:pt x="173278" y="578603"/>
                </a:lnTo>
                <a:lnTo>
                  <a:pt x="168200" y="593846"/>
                </a:lnTo>
                <a:lnTo>
                  <a:pt x="163757" y="608772"/>
                </a:lnTo>
                <a:lnTo>
                  <a:pt x="159314" y="624332"/>
                </a:lnTo>
                <a:lnTo>
                  <a:pt x="155506" y="639893"/>
                </a:lnTo>
                <a:lnTo>
                  <a:pt x="152332" y="655454"/>
                </a:lnTo>
                <a:lnTo>
                  <a:pt x="148841" y="671650"/>
                </a:lnTo>
                <a:lnTo>
                  <a:pt x="146302" y="687210"/>
                </a:lnTo>
                <a:lnTo>
                  <a:pt x="144081" y="703724"/>
                </a:lnTo>
                <a:lnTo>
                  <a:pt x="142494" y="719602"/>
                </a:lnTo>
                <a:lnTo>
                  <a:pt x="140907" y="735798"/>
                </a:lnTo>
                <a:lnTo>
                  <a:pt x="139955" y="752629"/>
                </a:lnTo>
                <a:lnTo>
                  <a:pt x="139320" y="769142"/>
                </a:lnTo>
                <a:lnTo>
                  <a:pt x="139003" y="785973"/>
                </a:lnTo>
                <a:lnTo>
                  <a:pt x="139320" y="800263"/>
                </a:lnTo>
                <a:lnTo>
                  <a:pt x="139638" y="814871"/>
                </a:lnTo>
                <a:lnTo>
                  <a:pt x="140590" y="829162"/>
                </a:lnTo>
                <a:lnTo>
                  <a:pt x="141542" y="844087"/>
                </a:lnTo>
                <a:lnTo>
                  <a:pt x="143129" y="858378"/>
                </a:lnTo>
                <a:lnTo>
                  <a:pt x="144715" y="872350"/>
                </a:lnTo>
                <a:lnTo>
                  <a:pt x="146620" y="886641"/>
                </a:lnTo>
                <a:lnTo>
                  <a:pt x="149158" y="900931"/>
                </a:lnTo>
                <a:lnTo>
                  <a:pt x="152015" y="914586"/>
                </a:lnTo>
                <a:lnTo>
                  <a:pt x="154871" y="928559"/>
                </a:lnTo>
                <a:lnTo>
                  <a:pt x="158044" y="942215"/>
                </a:lnTo>
                <a:lnTo>
                  <a:pt x="161853" y="955870"/>
                </a:lnTo>
                <a:lnTo>
                  <a:pt x="165661" y="969208"/>
                </a:lnTo>
                <a:lnTo>
                  <a:pt x="169469" y="983180"/>
                </a:lnTo>
                <a:lnTo>
                  <a:pt x="174230" y="996201"/>
                </a:lnTo>
                <a:lnTo>
                  <a:pt x="178673" y="1009538"/>
                </a:lnTo>
                <a:lnTo>
                  <a:pt x="183433" y="1022558"/>
                </a:lnTo>
                <a:lnTo>
                  <a:pt x="188828" y="1035261"/>
                </a:lnTo>
                <a:lnTo>
                  <a:pt x="194223" y="1047964"/>
                </a:lnTo>
                <a:lnTo>
                  <a:pt x="200253" y="1060666"/>
                </a:lnTo>
                <a:lnTo>
                  <a:pt x="205966" y="1073369"/>
                </a:lnTo>
                <a:lnTo>
                  <a:pt x="212630" y="1085754"/>
                </a:lnTo>
                <a:lnTo>
                  <a:pt x="219295" y="1098139"/>
                </a:lnTo>
                <a:lnTo>
                  <a:pt x="225642" y="1110206"/>
                </a:lnTo>
                <a:lnTo>
                  <a:pt x="232941" y="1121956"/>
                </a:lnTo>
                <a:lnTo>
                  <a:pt x="239923" y="1133706"/>
                </a:lnTo>
                <a:lnTo>
                  <a:pt x="247857" y="1145456"/>
                </a:lnTo>
                <a:lnTo>
                  <a:pt x="255474" y="1156571"/>
                </a:lnTo>
                <a:lnTo>
                  <a:pt x="263408" y="1168003"/>
                </a:lnTo>
                <a:lnTo>
                  <a:pt x="271659" y="1179118"/>
                </a:lnTo>
                <a:lnTo>
                  <a:pt x="280228" y="1189915"/>
                </a:lnTo>
                <a:lnTo>
                  <a:pt x="289114" y="1200395"/>
                </a:lnTo>
                <a:lnTo>
                  <a:pt x="297682" y="1210874"/>
                </a:lnTo>
                <a:lnTo>
                  <a:pt x="307203" y="1221036"/>
                </a:lnTo>
                <a:lnTo>
                  <a:pt x="316407" y="1231198"/>
                </a:lnTo>
                <a:lnTo>
                  <a:pt x="326245" y="1241361"/>
                </a:lnTo>
                <a:lnTo>
                  <a:pt x="336083" y="1250887"/>
                </a:lnTo>
                <a:lnTo>
                  <a:pt x="345604" y="1260414"/>
                </a:lnTo>
                <a:lnTo>
                  <a:pt x="356076" y="1269624"/>
                </a:lnTo>
                <a:lnTo>
                  <a:pt x="366549" y="1278833"/>
                </a:lnTo>
                <a:lnTo>
                  <a:pt x="377022" y="1287725"/>
                </a:lnTo>
                <a:lnTo>
                  <a:pt x="388130" y="1296299"/>
                </a:lnTo>
                <a:lnTo>
                  <a:pt x="398920" y="1304556"/>
                </a:lnTo>
                <a:lnTo>
                  <a:pt x="410345" y="1312813"/>
                </a:lnTo>
                <a:lnTo>
                  <a:pt x="421770" y="1320752"/>
                </a:lnTo>
                <a:lnTo>
                  <a:pt x="433195" y="1328373"/>
                </a:lnTo>
                <a:lnTo>
                  <a:pt x="444937" y="1335995"/>
                </a:lnTo>
                <a:lnTo>
                  <a:pt x="456997" y="1343299"/>
                </a:lnTo>
                <a:lnTo>
                  <a:pt x="469056" y="1349968"/>
                </a:lnTo>
                <a:lnTo>
                  <a:pt x="481116" y="1356636"/>
                </a:lnTo>
                <a:lnTo>
                  <a:pt x="493810" y="1362988"/>
                </a:lnTo>
                <a:lnTo>
                  <a:pt x="506187" y="1369339"/>
                </a:lnTo>
                <a:lnTo>
                  <a:pt x="518882" y="1375373"/>
                </a:lnTo>
                <a:lnTo>
                  <a:pt x="532211" y="1380771"/>
                </a:lnTo>
                <a:lnTo>
                  <a:pt x="545222" y="1386170"/>
                </a:lnTo>
                <a:lnTo>
                  <a:pt x="558551" y="1391569"/>
                </a:lnTo>
                <a:lnTo>
                  <a:pt x="571881" y="1396015"/>
                </a:lnTo>
                <a:lnTo>
                  <a:pt x="585210" y="1400778"/>
                </a:lnTo>
                <a:lnTo>
                  <a:pt x="598856" y="1404906"/>
                </a:lnTo>
                <a:lnTo>
                  <a:pt x="613137" y="1408717"/>
                </a:lnTo>
                <a:lnTo>
                  <a:pt x="626784" y="1412845"/>
                </a:lnTo>
                <a:lnTo>
                  <a:pt x="641065" y="1416021"/>
                </a:lnTo>
                <a:lnTo>
                  <a:pt x="655029" y="1418879"/>
                </a:lnTo>
                <a:lnTo>
                  <a:pt x="669627" y="1422055"/>
                </a:lnTo>
                <a:lnTo>
                  <a:pt x="644873" y="1558925"/>
                </a:lnTo>
                <a:lnTo>
                  <a:pt x="627418" y="1555432"/>
                </a:lnTo>
                <a:lnTo>
                  <a:pt x="609964" y="1551939"/>
                </a:lnTo>
                <a:lnTo>
                  <a:pt x="593144" y="1547493"/>
                </a:lnTo>
                <a:lnTo>
                  <a:pt x="576006" y="1543365"/>
                </a:lnTo>
                <a:lnTo>
                  <a:pt x="559186" y="1538601"/>
                </a:lnTo>
                <a:lnTo>
                  <a:pt x="542684" y="1533202"/>
                </a:lnTo>
                <a:lnTo>
                  <a:pt x="526181" y="1527804"/>
                </a:lnTo>
                <a:lnTo>
                  <a:pt x="509996" y="1521770"/>
                </a:lnTo>
                <a:lnTo>
                  <a:pt x="493493" y="1515736"/>
                </a:lnTo>
                <a:lnTo>
                  <a:pt x="477942" y="1509068"/>
                </a:lnTo>
                <a:lnTo>
                  <a:pt x="462074" y="1502081"/>
                </a:lnTo>
                <a:lnTo>
                  <a:pt x="446524" y="1495095"/>
                </a:lnTo>
                <a:lnTo>
                  <a:pt x="431291" y="1487473"/>
                </a:lnTo>
                <a:lnTo>
                  <a:pt x="416057" y="1479852"/>
                </a:lnTo>
                <a:lnTo>
                  <a:pt x="401141" y="1471595"/>
                </a:lnTo>
                <a:lnTo>
                  <a:pt x="386226" y="1463338"/>
                </a:lnTo>
                <a:lnTo>
                  <a:pt x="371944" y="1454446"/>
                </a:lnTo>
                <a:lnTo>
                  <a:pt x="357346" y="1445555"/>
                </a:lnTo>
                <a:lnTo>
                  <a:pt x="343382" y="1436028"/>
                </a:lnTo>
                <a:lnTo>
                  <a:pt x="329736" y="1426501"/>
                </a:lnTo>
                <a:lnTo>
                  <a:pt x="316089" y="1416339"/>
                </a:lnTo>
                <a:lnTo>
                  <a:pt x="302760" y="1406177"/>
                </a:lnTo>
                <a:lnTo>
                  <a:pt x="289431" y="1395697"/>
                </a:lnTo>
                <a:lnTo>
                  <a:pt x="276419" y="1384900"/>
                </a:lnTo>
                <a:lnTo>
                  <a:pt x="263725" y="1373785"/>
                </a:lnTo>
                <a:lnTo>
                  <a:pt x="251348" y="1362670"/>
                </a:lnTo>
                <a:lnTo>
                  <a:pt x="238971" y="1350920"/>
                </a:lnTo>
                <a:lnTo>
                  <a:pt x="227229" y="1339170"/>
                </a:lnTo>
                <a:lnTo>
                  <a:pt x="215486" y="1327103"/>
                </a:lnTo>
                <a:lnTo>
                  <a:pt x="204062" y="1315036"/>
                </a:lnTo>
                <a:lnTo>
                  <a:pt x="192954" y="1302333"/>
                </a:lnTo>
                <a:lnTo>
                  <a:pt x="182164" y="1289630"/>
                </a:lnTo>
                <a:lnTo>
                  <a:pt x="171374" y="1276928"/>
                </a:lnTo>
                <a:lnTo>
                  <a:pt x="161535" y="1263590"/>
                </a:lnTo>
                <a:lnTo>
                  <a:pt x="151380" y="1250252"/>
                </a:lnTo>
                <a:lnTo>
                  <a:pt x="141542" y="1236597"/>
                </a:lnTo>
                <a:lnTo>
                  <a:pt x="132021" y="1222624"/>
                </a:lnTo>
                <a:lnTo>
                  <a:pt x="122818" y="1208651"/>
                </a:lnTo>
                <a:lnTo>
                  <a:pt x="113932" y="1194361"/>
                </a:lnTo>
                <a:lnTo>
                  <a:pt x="105363" y="1180071"/>
                </a:lnTo>
                <a:lnTo>
                  <a:pt x="97112" y="1165145"/>
                </a:lnTo>
                <a:lnTo>
                  <a:pt x="89178" y="1150219"/>
                </a:lnTo>
                <a:lnTo>
                  <a:pt x="81561" y="1135294"/>
                </a:lnTo>
                <a:lnTo>
                  <a:pt x="74262" y="1120368"/>
                </a:lnTo>
                <a:lnTo>
                  <a:pt x="66962" y="1104808"/>
                </a:lnTo>
                <a:lnTo>
                  <a:pt x="60615" y="1089247"/>
                </a:lnTo>
                <a:lnTo>
                  <a:pt x="53951" y="1073369"/>
                </a:lnTo>
                <a:lnTo>
                  <a:pt x="48238" y="1057491"/>
                </a:lnTo>
                <a:lnTo>
                  <a:pt x="42208" y="1041612"/>
                </a:lnTo>
                <a:lnTo>
                  <a:pt x="37131" y="1025417"/>
                </a:lnTo>
                <a:lnTo>
                  <a:pt x="32053" y="1009221"/>
                </a:lnTo>
                <a:lnTo>
                  <a:pt x="27293" y="992390"/>
                </a:lnTo>
                <a:lnTo>
                  <a:pt x="23167" y="975876"/>
                </a:lnTo>
                <a:lnTo>
                  <a:pt x="19041" y="959363"/>
                </a:lnTo>
                <a:lnTo>
                  <a:pt x="15550" y="942532"/>
                </a:lnTo>
                <a:lnTo>
                  <a:pt x="12377" y="925701"/>
                </a:lnTo>
                <a:lnTo>
                  <a:pt x="9203" y="908235"/>
                </a:lnTo>
                <a:lnTo>
                  <a:pt x="6982" y="891087"/>
                </a:lnTo>
                <a:lnTo>
                  <a:pt x="4760" y="873621"/>
                </a:lnTo>
                <a:lnTo>
                  <a:pt x="3173" y="856472"/>
                </a:lnTo>
                <a:lnTo>
                  <a:pt x="1904" y="838689"/>
                </a:lnTo>
                <a:lnTo>
                  <a:pt x="952" y="821222"/>
                </a:lnTo>
                <a:lnTo>
                  <a:pt x="317" y="803439"/>
                </a:lnTo>
                <a:lnTo>
                  <a:pt x="0" y="785973"/>
                </a:lnTo>
                <a:lnTo>
                  <a:pt x="317" y="765649"/>
                </a:lnTo>
                <a:lnTo>
                  <a:pt x="952" y="745325"/>
                </a:lnTo>
                <a:lnTo>
                  <a:pt x="2221" y="725318"/>
                </a:lnTo>
                <a:lnTo>
                  <a:pt x="4125" y="705629"/>
                </a:lnTo>
                <a:lnTo>
                  <a:pt x="6030" y="685622"/>
                </a:lnTo>
                <a:lnTo>
                  <a:pt x="8886" y="666251"/>
                </a:lnTo>
                <a:lnTo>
                  <a:pt x="12377" y="646879"/>
                </a:lnTo>
                <a:lnTo>
                  <a:pt x="15868" y="627508"/>
                </a:lnTo>
                <a:lnTo>
                  <a:pt x="19993" y="608454"/>
                </a:lnTo>
                <a:lnTo>
                  <a:pt x="24754" y="589718"/>
                </a:lnTo>
                <a:lnTo>
                  <a:pt x="29831" y="570982"/>
                </a:lnTo>
                <a:lnTo>
                  <a:pt x="35227" y="552245"/>
                </a:lnTo>
                <a:lnTo>
                  <a:pt x="41256" y="534144"/>
                </a:lnTo>
                <a:lnTo>
                  <a:pt x="47604" y="515725"/>
                </a:lnTo>
                <a:lnTo>
                  <a:pt x="54268" y="497941"/>
                </a:lnTo>
                <a:lnTo>
                  <a:pt x="61567" y="480158"/>
                </a:lnTo>
                <a:lnTo>
                  <a:pt x="69501" y="462692"/>
                </a:lnTo>
                <a:lnTo>
                  <a:pt x="77435" y="445225"/>
                </a:lnTo>
                <a:lnTo>
                  <a:pt x="86004" y="428395"/>
                </a:lnTo>
                <a:lnTo>
                  <a:pt x="94890" y="411246"/>
                </a:lnTo>
                <a:lnTo>
                  <a:pt x="104093" y="395050"/>
                </a:lnTo>
                <a:lnTo>
                  <a:pt x="113614" y="378854"/>
                </a:lnTo>
                <a:lnTo>
                  <a:pt x="123770" y="362341"/>
                </a:lnTo>
                <a:lnTo>
                  <a:pt x="133925" y="346780"/>
                </a:lnTo>
                <a:lnTo>
                  <a:pt x="145033" y="330902"/>
                </a:lnTo>
                <a:lnTo>
                  <a:pt x="156140" y="315977"/>
                </a:lnTo>
                <a:lnTo>
                  <a:pt x="167565" y="301051"/>
                </a:lnTo>
                <a:lnTo>
                  <a:pt x="179308" y="286443"/>
                </a:lnTo>
                <a:lnTo>
                  <a:pt x="191367" y="271835"/>
                </a:lnTo>
                <a:lnTo>
                  <a:pt x="204062" y="257545"/>
                </a:lnTo>
                <a:lnTo>
                  <a:pt x="216756" y="243889"/>
                </a:lnTo>
                <a:lnTo>
                  <a:pt x="229768" y="230552"/>
                </a:lnTo>
                <a:lnTo>
                  <a:pt x="243731" y="217214"/>
                </a:lnTo>
                <a:lnTo>
                  <a:pt x="257378" y="204194"/>
                </a:lnTo>
                <a:lnTo>
                  <a:pt x="271342" y="191809"/>
                </a:lnTo>
                <a:lnTo>
                  <a:pt x="285623" y="179424"/>
                </a:lnTo>
                <a:lnTo>
                  <a:pt x="300539" y="167674"/>
                </a:lnTo>
                <a:lnTo>
                  <a:pt x="315455" y="156242"/>
                </a:lnTo>
                <a:lnTo>
                  <a:pt x="330688" y="145127"/>
                </a:lnTo>
                <a:lnTo>
                  <a:pt x="346556" y="134330"/>
                </a:lnTo>
                <a:lnTo>
                  <a:pt x="362106" y="124168"/>
                </a:lnTo>
                <a:lnTo>
                  <a:pt x="377974" y="114005"/>
                </a:lnTo>
                <a:lnTo>
                  <a:pt x="394477" y="104479"/>
                </a:lnTo>
                <a:lnTo>
                  <a:pt x="410980" y="94952"/>
                </a:lnTo>
                <a:lnTo>
                  <a:pt x="428117" y="86060"/>
                </a:lnTo>
                <a:lnTo>
                  <a:pt x="444937" y="77803"/>
                </a:lnTo>
                <a:lnTo>
                  <a:pt x="462392" y="69546"/>
                </a:lnTo>
                <a:lnTo>
                  <a:pt x="479529" y="61925"/>
                </a:lnTo>
                <a:lnTo>
                  <a:pt x="497619" y="54621"/>
                </a:lnTo>
                <a:lnTo>
                  <a:pt x="515391" y="47634"/>
                </a:lnTo>
                <a:lnTo>
                  <a:pt x="533480" y="41283"/>
                </a:lnTo>
                <a:lnTo>
                  <a:pt x="551570" y="35567"/>
                </a:lnTo>
                <a:lnTo>
                  <a:pt x="570294" y="29851"/>
                </a:lnTo>
                <a:lnTo>
                  <a:pt x="589018" y="24770"/>
                </a:lnTo>
                <a:lnTo>
                  <a:pt x="607742" y="20324"/>
                </a:lnTo>
                <a:lnTo>
                  <a:pt x="627101" y="15878"/>
                </a:lnTo>
                <a:lnTo>
                  <a:pt x="646143" y="12385"/>
                </a:lnTo>
                <a:lnTo>
                  <a:pt x="665501" y="9209"/>
                </a:lnTo>
                <a:lnTo>
                  <a:pt x="685178" y="6351"/>
                </a:lnTo>
                <a:lnTo>
                  <a:pt x="704854" y="4128"/>
                </a:lnTo>
                <a:lnTo>
                  <a:pt x="724530" y="2223"/>
                </a:lnTo>
                <a:lnTo>
                  <a:pt x="744524" y="952"/>
                </a:lnTo>
                <a:lnTo>
                  <a:pt x="764835" y="317"/>
                </a:lnTo>
                <a:lnTo>
                  <a:pt x="784828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chemeClr val="accen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7" name="Google Shape;577;p35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" name="Google Shape;583;p36"/>
          <p:cNvGrpSpPr/>
          <p:nvPr/>
        </p:nvGrpSpPr>
        <p:grpSpPr>
          <a:xfrm>
            <a:off x="145979" y="367649"/>
            <a:ext cx="6195856" cy="6190850"/>
            <a:chOff x="265038" y="678194"/>
            <a:chExt cx="6196534" cy="6191527"/>
          </a:xfrm>
        </p:grpSpPr>
        <p:grpSp>
          <p:nvGrpSpPr>
            <p:cNvPr id="584" name="Google Shape;584;p36"/>
            <p:cNvGrpSpPr/>
            <p:nvPr/>
          </p:nvGrpSpPr>
          <p:grpSpPr>
            <a:xfrm rot="-2323778">
              <a:off x="1152101" y="1578961"/>
              <a:ext cx="4422409" cy="4389993"/>
              <a:chOff x="-5461" y="504420"/>
              <a:chExt cx="3448847" cy="3423567"/>
            </a:xfrm>
          </p:grpSpPr>
          <p:sp>
            <p:nvSpPr>
              <p:cNvPr id="585" name="Google Shape;585;p36"/>
              <p:cNvSpPr/>
              <p:nvPr/>
            </p:nvSpPr>
            <p:spPr>
              <a:xfrm rot="10242706">
                <a:off x="492166" y="943009"/>
                <a:ext cx="2501891" cy="2526741"/>
              </a:xfrm>
              <a:prstGeom prst="pie">
                <a:avLst>
                  <a:gd fmla="val 11380473" name="adj1"/>
                  <a:gd fmla="val 17324098" name="adj2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76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586" name="Google Shape;586;p36"/>
              <p:cNvSpPr/>
              <p:nvPr/>
            </p:nvSpPr>
            <p:spPr>
              <a:xfrm flipH="1" rot="3744982">
                <a:off x="460637" y="928018"/>
                <a:ext cx="2516650" cy="2576371"/>
              </a:xfrm>
              <a:prstGeom prst="pie">
                <a:avLst>
                  <a:gd fmla="val 14491545" name="adj1"/>
                  <a:gd fmla="val 18667710" name="adj2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76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587" name="Google Shape;587;p36"/>
              <p:cNvSpPr/>
              <p:nvPr/>
            </p:nvSpPr>
            <p:spPr>
              <a:xfrm flipH="1" rot="-557294">
                <a:off x="495434" y="949839"/>
                <a:ext cx="2516650" cy="2508067"/>
              </a:xfrm>
              <a:prstGeom prst="pie">
                <a:avLst>
                  <a:gd fmla="val 14294322" name="adj1"/>
                  <a:gd fmla="val 17762499" name="adj2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76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588" name="Google Shape;588;p36"/>
              <p:cNvSpPr/>
              <p:nvPr/>
            </p:nvSpPr>
            <p:spPr>
              <a:xfrm rot="-557294">
                <a:off x="356968" y="796740"/>
                <a:ext cx="2822019" cy="2822019"/>
              </a:xfrm>
              <a:prstGeom prst="pie">
                <a:avLst>
                  <a:gd fmla="val 5027616" name="adj1"/>
                  <a:gd fmla="val 15181466" name="adj2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76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</p:grpSp>
        <p:sp>
          <p:nvSpPr>
            <p:cNvPr id="589" name="Google Shape;589;p36"/>
            <p:cNvSpPr/>
            <p:nvPr/>
          </p:nvSpPr>
          <p:spPr>
            <a:xfrm>
              <a:off x="2884969" y="4040434"/>
              <a:ext cx="356512" cy="640666"/>
            </a:xfrm>
            <a:custGeom>
              <a:rect b="b" l="l" r="r" t="t"/>
              <a:pathLst>
                <a:path extrusionOk="0" h="360" w="200">
                  <a:moveTo>
                    <a:pt x="200" y="62"/>
                  </a:moveTo>
                  <a:cubicBezTo>
                    <a:pt x="143" y="62"/>
                    <a:pt x="143" y="62"/>
                    <a:pt x="143" y="62"/>
                  </a:cubicBezTo>
                  <a:cubicBezTo>
                    <a:pt x="136" y="62"/>
                    <a:pt x="128" y="71"/>
                    <a:pt x="128" y="83"/>
                  </a:cubicBezTo>
                  <a:cubicBezTo>
                    <a:pt x="128" y="125"/>
                    <a:pt x="128" y="125"/>
                    <a:pt x="128" y="125"/>
                  </a:cubicBezTo>
                  <a:cubicBezTo>
                    <a:pt x="200" y="125"/>
                    <a:pt x="200" y="125"/>
                    <a:pt x="200" y="125"/>
                  </a:cubicBezTo>
                  <a:cubicBezTo>
                    <a:pt x="200" y="183"/>
                    <a:pt x="200" y="183"/>
                    <a:pt x="200" y="183"/>
                  </a:cubicBezTo>
                  <a:cubicBezTo>
                    <a:pt x="128" y="183"/>
                    <a:pt x="128" y="183"/>
                    <a:pt x="128" y="183"/>
                  </a:cubicBezTo>
                  <a:cubicBezTo>
                    <a:pt x="128" y="360"/>
                    <a:pt x="128" y="360"/>
                    <a:pt x="128" y="360"/>
                  </a:cubicBezTo>
                  <a:cubicBezTo>
                    <a:pt x="61" y="360"/>
                    <a:pt x="61" y="360"/>
                    <a:pt x="61" y="360"/>
                  </a:cubicBezTo>
                  <a:cubicBezTo>
                    <a:pt x="61" y="183"/>
                    <a:pt x="61" y="183"/>
                    <a:pt x="61" y="183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61" y="125"/>
                    <a:pt x="61" y="125"/>
                    <a:pt x="61" y="125"/>
                  </a:cubicBezTo>
                  <a:cubicBezTo>
                    <a:pt x="61" y="90"/>
                    <a:pt x="61" y="90"/>
                    <a:pt x="61" y="90"/>
                  </a:cubicBezTo>
                  <a:cubicBezTo>
                    <a:pt x="61" y="40"/>
                    <a:pt x="95" y="0"/>
                    <a:pt x="143" y="0"/>
                  </a:cubicBezTo>
                  <a:cubicBezTo>
                    <a:pt x="200" y="0"/>
                    <a:pt x="200" y="0"/>
                    <a:pt x="200" y="0"/>
                  </a:cubicBezTo>
                  <a:lnTo>
                    <a:pt x="200" y="6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6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590" name="Google Shape;590;p36"/>
            <p:cNvSpPr/>
            <p:nvPr/>
          </p:nvSpPr>
          <p:spPr>
            <a:xfrm>
              <a:off x="4259357" y="3355575"/>
              <a:ext cx="373905" cy="340913"/>
            </a:xfrm>
            <a:custGeom>
              <a:rect b="b" l="l" r="r" t="t"/>
              <a:pathLst>
                <a:path extrusionOk="0" h="16690" w="21590">
                  <a:moveTo>
                    <a:pt x="21590" y="2038"/>
                  </a:moveTo>
                  <a:cubicBezTo>
                    <a:pt x="21486" y="2795"/>
                    <a:pt x="20307" y="3555"/>
                    <a:pt x="19593" y="4132"/>
                  </a:cubicBezTo>
                  <a:cubicBezTo>
                    <a:pt x="20298" y="13815"/>
                    <a:pt x="8559" y="19854"/>
                    <a:pt x="0" y="14947"/>
                  </a:cubicBezTo>
                  <a:cubicBezTo>
                    <a:pt x="2400" y="14964"/>
                    <a:pt x="5061" y="14350"/>
                    <a:pt x="6489" y="13087"/>
                  </a:cubicBezTo>
                  <a:cubicBezTo>
                    <a:pt x="4412" y="12774"/>
                    <a:pt x="2942" y="11896"/>
                    <a:pt x="2371" y="10179"/>
                  </a:cubicBezTo>
                  <a:cubicBezTo>
                    <a:pt x="2979" y="10126"/>
                    <a:pt x="3833" y="10301"/>
                    <a:pt x="4243" y="10063"/>
                  </a:cubicBezTo>
                  <a:cubicBezTo>
                    <a:pt x="2343" y="9391"/>
                    <a:pt x="841" y="8348"/>
                    <a:pt x="749" y="5992"/>
                  </a:cubicBezTo>
                  <a:cubicBezTo>
                    <a:pt x="1425" y="6059"/>
                    <a:pt x="1777" y="6430"/>
                    <a:pt x="2621" y="6341"/>
                  </a:cubicBezTo>
                  <a:cubicBezTo>
                    <a:pt x="1392" y="5607"/>
                    <a:pt x="-10" y="2816"/>
                    <a:pt x="1248" y="758"/>
                  </a:cubicBezTo>
                  <a:cubicBezTo>
                    <a:pt x="3477" y="3062"/>
                    <a:pt x="6259" y="4849"/>
                    <a:pt x="10607" y="5178"/>
                  </a:cubicBezTo>
                  <a:cubicBezTo>
                    <a:pt x="9529" y="903"/>
                    <a:pt x="15610" y="-1746"/>
                    <a:pt x="18345" y="1340"/>
                  </a:cubicBezTo>
                  <a:cubicBezTo>
                    <a:pt x="19408" y="1129"/>
                    <a:pt x="20305" y="763"/>
                    <a:pt x="21215" y="409"/>
                  </a:cubicBezTo>
                  <a:cubicBezTo>
                    <a:pt x="20842" y="1380"/>
                    <a:pt x="20085" y="1993"/>
                    <a:pt x="19343" y="2619"/>
                  </a:cubicBezTo>
                  <a:cubicBezTo>
                    <a:pt x="20149" y="2479"/>
                    <a:pt x="21001" y="2381"/>
                    <a:pt x="21590" y="2038"/>
                  </a:cubicBezTo>
                  <a:close/>
                  <a:moveTo>
                    <a:pt x="21590" y="2038"/>
                  </a:move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6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591" name="Google Shape;591;p36"/>
            <p:cNvSpPr/>
            <p:nvPr/>
          </p:nvSpPr>
          <p:spPr>
            <a:xfrm>
              <a:off x="3546424" y="2542702"/>
              <a:ext cx="294897" cy="381142"/>
            </a:xfrm>
            <a:custGeom>
              <a:rect b="b" l="l" r="r" t="t"/>
              <a:pathLst>
                <a:path extrusionOk="0" h="21515" w="21545">
                  <a:moveTo>
                    <a:pt x="9009" y="14012"/>
                  </a:moveTo>
                  <a:cubicBezTo>
                    <a:pt x="8778" y="14713"/>
                    <a:pt x="8545" y="15448"/>
                    <a:pt x="8304" y="16166"/>
                  </a:cubicBezTo>
                  <a:cubicBezTo>
                    <a:pt x="8066" y="16874"/>
                    <a:pt x="7857" y="17593"/>
                    <a:pt x="7511" y="18243"/>
                  </a:cubicBezTo>
                  <a:cubicBezTo>
                    <a:pt x="6937" y="19321"/>
                    <a:pt x="6135" y="20315"/>
                    <a:pt x="5252" y="21206"/>
                  </a:cubicBezTo>
                  <a:cubicBezTo>
                    <a:pt x="5135" y="21325"/>
                    <a:pt x="4970" y="21542"/>
                    <a:pt x="4779" y="21512"/>
                  </a:cubicBezTo>
                  <a:cubicBezTo>
                    <a:pt x="4633" y="21489"/>
                    <a:pt x="4620" y="21380"/>
                    <a:pt x="4592" y="21223"/>
                  </a:cubicBezTo>
                  <a:cubicBezTo>
                    <a:pt x="4436" y="20366"/>
                    <a:pt x="4325" y="19376"/>
                    <a:pt x="4382" y="18413"/>
                  </a:cubicBezTo>
                  <a:cubicBezTo>
                    <a:pt x="4449" y="17316"/>
                    <a:pt x="4751" y="16405"/>
                    <a:pt x="5032" y="15493"/>
                  </a:cubicBezTo>
                  <a:cubicBezTo>
                    <a:pt x="5568" y="13758"/>
                    <a:pt x="6078" y="12056"/>
                    <a:pt x="6618" y="10309"/>
                  </a:cubicBezTo>
                  <a:cubicBezTo>
                    <a:pt x="6654" y="10193"/>
                    <a:pt x="6751" y="10001"/>
                    <a:pt x="6718" y="9934"/>
                  </a:cubicBezTo>
                  <a:cubicBezTo>
                    <a:pt x="6473" y="9449"/>
                    <a:pt x="6314" y="9013"/>
                    <a:pt x="6244" y="8504"/>
                  </a:cubicBezTo>
                  <a:cubicBezTo>
                    <a:pt x="6163" y="7919"/>
                    <a:pt x="6225" y="7373"/>
                    <a:pt x="6399" y="6870"/>
                  </a:cubicBezTo>
                  <a:cubicBezTo>
                    <a:pt x="6703" y="5980"/>
                    <a:pt x="7407" y="5191"/>
                    <a:pt x="8491" y="4903"/>
                  </a:cubicBezTo>
                  <a:cubicBezTo>
                    <a:pt x="9180" y="4721"/>
                    <a:pt x="9945" y="4803"/>
                    <a:pt x="10408" y="5014"/>
                  </a:cubicBezTo>
                  <a:cubicBezTo>
                    <a:pt x="10886" y="5231"/>
                    <a:pt x="11213" y="5575"/>
                    <a:pt x="11367" y="6061"/>
                  </a:cubicBezTo>
                  <a:cubicBezTo>
                    <a:pt x="11530" y="6579"/>
                    <a:pt x="11409" y="7198"/>
                    <a:pt x="11278" y="7653"/>
                  </a:cubicBezTo>
                  <a:cubicBezTo>
                    <a:pt x="10983" y="8677"/>
                    <a:pt x="10596" y="9447"/>
                    <a:pt x="10243" y="10437"/>
                  </a:cubicBezTo>
                  <a:cubicBezTo>
                    <a:pt x="10068" y="10927"/>
                    <a:pt x="9871" y="11431"/>
                    <a:pt x="10033" y="11961"/>
                  </a:cubicBezTo>
                  <a:cubicBezTo>
                    <a:pt x="10183" y="12446"/>
                    <a:pt x="10516" y="12781"/>
                    <a:pt x="10970" y="13033"/>
                  </a:cubicBezTo>
                  <a:cubicBezTo>
                    <a:pt x="11440" y="13293"/>
                    <a:pt x="11996" y="13437"/>
                    <a:pt x="12765" y="13416"/>
                  </a:cubicBezTo>
                  <a:cubicBezTo>
                    <a:pt x="14122" y="13380"/>
                    <a:pt x="15065" y="12719"/>
                    <a:pt x="15696" y="12097"/>
                  </a:cubicBezTo>
                  <a:cubicBezTo>
                    <a:pt x="16703" y="11101"/>
                    <a:pt x="17314" y="9755"/>
                    <a:pt x="17546" y="8155"/>
                  </a:cubicBezTo>
                  <a:cubicBezTo>
                    <a:pt x="17620" y="7639"/>
                    <a:pt x="17676" y="7046"/>
                    <a:pt x="17623" y="6461"/>
                  </a:cubicBezTo>
                  <a:cubicBezTo>
                    <a:pt x="17527" y="5381"/>
                    <a:pt x="17083" y="4513"/>
                    <a:pt x="16379" y="3839"/>
                  </a:cubicBezTo>
                  <a:cubicBezTo>
                    <a:pt x="15708" y="3198"/>
                    <a:pt x="14758" y="2688"/>
                    <a:pt x="13603" y="2401"/>
                  </a:cubicBezTo>
                  <a:cubicBezTo>
                    <a:pt x="12457" y="2116"/>
                    <a:pt x="10870" y="2021"/>
                    <a:pt x="9461" y="2205"/>
                  </a:cubicBezTo>
                  <a:cubicBezTo>
                    <a:pt x="6900" y="2539"/>
                    <a:pt x="5093" y="3646"/>
                    <a:pt x="4030" y="5175"/>
                  </a:cubicBezTo>
                  <a:cubicBezTo>
                    <a:pt x="3472" y="5977"/>
                    <a:pt x="3105" y="6898"/>
                    <a:pt x="3105" y="8045"/>
                  </a:cubicBezTo>
                  <a:cubicBezTo>
                    <a:pt x="3105" y="8928"/>
                    <a:pt x="3392" y="9614"/>
                    <a:pt x="3853" y="10147"/>
                  </a:cubicBezTo>
                  <a:cubicBezTo>
                    <a:pt x="4000" y="10317"/>
                    <a:pt x="4217" y="10456"/>
                    <a:pt x="4360" y="10649"/>
                  </a:cubicBezTo>
                  <a:cubicBezTo>
                    <a:pt x="4564" y="10923"/>
                    <a:pt x="4329" y="11332"/>
                    <a:pt x="4228" y="11628"/>
                  </a:cubicBezTo>
                  <a:cubicBezTo>
                    <a:pt x="4106" y="11986"/>
                    <a:pt x="4094" y="12480"/>
                    <a:pt x="3545" y="12488"/>
                  </a:cubicBezTo>
                  <a:cubicBezTo>
                    <a:pt x="3319" y="12492"/>
                    <a:pt x="3033" y="12365"/>
                    <a:pt x="2840" y="12284"/>
                  </a:cubicBezTo>
                  <a:cubicBezTo>
                    <a:pt x="1399" y="11677"/>
                    <a:pt x="523" y="10574"/>
                    <a:pt x="163" y="9143"/>
                  </a:cubicBezTo>
                  <a:cubicBezTo>
                    <a:pt x="-55" y="8274"/>
                    <a:pt x="-54" y="7259"/>
                    <a:pt x="163" y="6419"/>
                  </a:cubicBezTo>
                  <a:cubicBezTo>
                    <a:pt x="374" y="5606"/>
                    <a:pt x="766" y="4856"/>
                    <a:pt x="1199" y="4247"/>
                  </a:cubicBezTo>
                  <a:cubicBezTo>
                    <a:pt x="2099" y="2984"/>
                    <a:pt x="3417" y="1973"/>
                    <a:pt x="5022" y="1251"/>
                  </a:cubicBezTo>
                  <a:cubicBezTo>
                    <a:pt x="6255" y="696"/>
                    <a:pt x="7647" y="306"/>
                    <a:pt x="9339" y="119"/>
                  </a:cubicBezTo>
                  <a:cubicBezTo>
                    <a:pt x="9901" y="57"/>
                    <a:pt x="10482" y="31"/>
                    <a:pt x="11113" y="9"/>
                  </a:cubicBezTo>
                  <a:cubicBezTo>
                    <a:pt x="12956" y="-58"/>
                    <a:pt x="14632" y="260"/>
                    <a:pt x="15894" y="689"/>
                  </a:cubicBezTo>
                  <a:cubicBezTo>
                    <a:pt x="17226" y="1142"/>
                    <a:pt x="18288" y="1746"/>
                    <a:pt x="19187" y="2494"/>
                  </a:cubicBezTo>
                  <a:cubicBezTo>
                    <a:pt x="20113" y="3264"/>
                    <a:pt x="20787" y="4159"/>
                    <a:pt x="21215" y="5278"/>
                  </a:cubicBezTo>
                  <a:cubicBezTo>
                    <a:pt x="21437" y="5860"/>
                    <a:pt x="21545" y="6483"/>
                    <a:pt x="21545" y="7202"/>
                  </a:cubicBezTo>
                  <a:cubicBezTo>
                    <a:pt x="21545" y="7923"/>
                    <a:pt x="21453" y="8558"/>
                    <a:pt x="21314" y="9193"/>
                  </a:cubicBezTo>
                  <a:cubicBezTo>
                    <a:pt x="20790" y="11573"/>
                    <a:pt x="19303" y="13518"/>
                    <a:pt x="17073" y="14625"/>
                  </a:cubicBezTo>
                  <a:cubicBezTo>
                    <a:pt x="16532" y="14894"/>
                    <a:pt x="15877" y="15141"/>
                    <a:pt x="15134" y="15306"/>
                  </a:cubicBezTo>
                  <a:cubicBezTo>
                    <a:pt x="14397" y="15470"/>
                    <a:pt x="13556" y="15592"/>
                    <a:pt x="12655" y="15544"/>
                  </a:cubicBezTo>
                  <a:cubicBezTo>
                    <a:pt x="11780" y="15499"/>
                    <a:pt x="11065" y="15318"/>
                    <a:pt x="10463" y="15059"/>
                  </a:cubicBezTo>
                  <a:cubicBezTo>
                    <a:pt x="9866" y="14803"/>
                    <a:pt x="9365" y="14488"/>
                    <a:pt x="9009" y="14012"/>
                  </a:cubicBezTo>
                  <a:close/>
                  <a:moveTo>
                    <a:pt x="9009" y="14012"/>
                  </a:move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6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grpSp>
          <p:nvGrpSpPr>
            <p:cNvPr id="592" name="Google Shape;592;p36"/>
            <p:cNvGrpSpPr/>
            <p:nvPr/>
          </p:nvGrpSpPr>
          <p:grpSpPr>
            <a:xfrm>
              <a:off x="2571029" y="2542894"/>
              <a:ext cx="358955" cy="332191"/>
              <a:chOff x="1424267" y="1898426"/>
              <a:chExt cx="477770" cy="401951"/>
            </a:xfrm>
          </p:grpSpPr>
          <p:sp>
            <p:nvSpPr>
              <p:cNvPr id="593" name="Google Shape;593;p36"/>
              <p:cNvSpPr/>
              <p:nvPr/>
            </p:nvSpPr>
            <p:spPr>
              <a:xfrm>
                <a:off x="1424267" y="1898426"/>
                <a:ext cx="288258" cy="401951"/>
              </a:xfrm>
              <a:custGeom>
                <a:rect b="b" l="l" r="r" t="t"/>
                <a:pathLst>
                  <a:path extrusionOk="0" h="21481" w="21594">
                    <a:moveTo>
                      <a:pt x="5932" y="14439"/>
                    </a:moveTo>
                    <a:cubicBezTo>
                      <a:pt x="5273" y="14717"/>
                      <a:pt x="4486" y="15132"/>
                      <a:pt x="4051" y="15925"/>
                    </a:cubicBezTo>
                    <a:cubicBezTo>
                      <a:pt x="3759" y="16454"/>
                      <a:pt x="3756" y="17150"/>
                      <a:pt x="3978" y="17683"/>
                    </a:cubicBezTo>
                    <a:cubicBezTo>
                      <a:pt x="4608" y="19197"/>
                      <a:pt x="7232" y="20072"/>
                      <a:pt x="9983" y="20234"/>
                    </a:cubicBezTo>
                    <a:cubicBezTo>
                      <a:pt x="12956" y="20410"/>
                      <a:pt x="15960" y="20095"/>
                      <a:pt x="17254" y="18650"/>
                    </a:cubicBezTo>
                    <a:cubicBezTo>
                      <a:pt x="17955" y="17866"/>
                      <a:pt x="17984" y="16727"/>
                      <a:pt x="17290" y="15949"/>
                    </a:cubicBezTo>
                    <a:cubicBezTo>
                      <a:pt x="16475" y="15037"/>
                      <a:pt x="15361" y="14638"/>
                      <a:pt x="14179" y="14068"/>
                    </a:cubicBezTo>
                    <a:cubicBezTo>
                      <a:pt x="13820" y="13894"/>
                      <a:pt x="13466" y="13609"/>
                      <a:pt x="12986" y="13522"/>
                    </a:cubicBezTo>
                    <a:cubicBezTo>
                      <a:pt x="12654" y="13463"/>
                      <a:pt x="11973" y="13511"/>
                      <a:pt x="11611" y="13522"/>
                    </a:cubicBezTo>
                    <a:cubicBezTo>
                      <a:pt x="9250" y="13600"/>
                      <a:pt x="7368" y="13834"/>
                      <a:pt x="5932" y="14439"/>
                    </a:cubicBezTo>
                    <a:close/>
                    <a:moveTo>
                      <a:pt x="6258" y="2650"/>
                    </a:moveTo>
                    <a:cubicBezTo>
                      <a:pt x="5686" y="3797"/>
                      <a:pt x="6129" y="5340"/>
                      <a:pt x="6727" y="6340"/>
                    </a:cubicBezTo>
                    <a:cubicBezTo>
                      <a:pt x="7378" y="7427"/>
                      <a:pt x="8390" y="8316"/>
                      <a:pt x="9622" y="8718"/>
                    </a:cubicBezTo>
                    <a:cubicBezTo>
                      <a:pt x="11602" y="9365"/>
                      <a:pt x="14233" y="8713"/>
                      <a:pt x="15048" y="7554"/>
                    </a:cubicBezTo>
                    <a:cubicBezTo>
                      <a:pt x="15273" y="7233"/>
                      <a:pt x="15376" y="6761"/>
                      <a:pt x="15409" y="6414"/>
                    </a:cubicBezTo>
                    <a:cubicBezTo>
                      <a:pt x="15622" y="4186"/>
                      <a:pt x="13889" y="2022"/>
                      <a:pt x="11935" y="1263"/>
                    </a:cubicBezTo>
                    <a:cubicBezTo>
                      <a:pt x="11340" y="1030"/>
                      <a:pt x="10391" y="902"/>
                      <a:pt x="9513" y="966"/>
                    </a:cubicBezTo>
                    <a:cubicBezTo>
                      <a:pt x="7789" y="1092"/>
                      <a:pt x="6661" y="1840"/>
                      <a:pt x="6258" y="2650"/>
                    </a:cubicBezTo>
                    <a:close/>
                    <a:moveTo>
                      <a:pt x="18845" y="1015"/>
                    </a:moveTo>
                    <a:cubicBezTo>
                      <a:pt x="18029" y="1015"/>
                      <a:pt x="17240" y="1015"/>
                      <a:pt x="16240" y="1015"/>
                    </a:cubicBezTo>
                    <a:cubicBezTo>
                      <a:pt x="17894" y="1951"/>
                      <a:pt x="19363" y="3151"/>
                      <a:pt x="19243" y="5102"/>
                    </a:cubicBezTo>
                    <a:cubicBezTo>
                      <a:pt x="19122" y="7073"/>
                      <a:pt x="17294" y="7867"/>
                      <a:pt x="15625" y="8792"/>
                    </a:cubicBezTo>
                    <a:cubicBezTo>
                      <a:pt x="15241" y="9005"/>
                      <a:pt x="14651" y="9444"/>
                      <a:pt x="14505" y="9708"/>
                    </a:cubicBezTo>
                    <a:cubicBezTo>
                      <a:pt x="13900" y="10800"/>
                      <a:pt x="15517" y="11415"/>
                      <a:pt x="16349" y="11838"/>
                    </a:cubicBezTo>
                    <a:cubicBezTo>
                      <a:pt x="17110" y="12225"/>
                      <a:pt x="17756" y="12561"/>
                      <a:pt x="18339" y="12903"/>
                    </a:cubicBezTo>
                    <a:cubicBezTo>
                      <a:pt x="19569" y="13625"/>
                      <a:pt x="20734" y="14550"/>
                      <a:pt x="20726" y="16148"/>
                    </a:cubicBezTo>
                    <a:cubicBezTo>
                      <a:pt x="20718" y="17893"/>
                      <a:pt x="19252" y="19109"/>
                      <a:pt x="17615" y="19913"/>
                    </a:cubicBezTo>
                    <a:cubicBezTo>
                      <a:pt x="15973" y="20718"/>
                      <a:pt x="13608" y="21273"/>
                      <a:pt x="11213" y="21423"/>
                    </a:cubicBezTo>
                    <a:cubicBezTo>
                      <a:pt x="8407" y="21600"/>
                      <a:pt x="5762" y="21374"/>
                      <a:pt x="3725" y="20755"/>
                    </a:cubicBezTo>
                    <a:cubicBezTo>
                      <a:pt x="1883" y="20194"/>
                      <a:pt x="-6" y="19159"/>
                      <a:pt x="0" y="17436"/>
                    </a:cubicBezTo>
                    <a:cubicBezTo>
                      <a:pt x="3" y="16550"/>
                      <a:pt x="593" y="15684"/>
                      <a:pt x="1265" y="15132"/>
                    </a:cubicBezTo>
                    <a:cubicBezTo>
                      <a:pt x="3418" y="13366"/>
                      <a:pt x="7108" y="12934"/>
                      <a:pt x="11575" y="12705"/>
                    </a:cubicBezTo>
                    <a:cubicBezTo>
                      <a:pt x="11335" y="12383"/>
                      <a:pt x="10683" y="11999"/>
                      <a:pt x="10453" y="11516"/>
                    </a:cubicBezTo>
                    <a:cubicBezTo>
                      <a:pt x="10158" y="10897"/>
                      <a:pt x="10341" y="10209"/>
                      <a:pt x="10742" y="9708"/>
                    </a:cubicBezTo>
                    <a:cubicBezTo>
                      <a:pt x="7884" y="9960"/>
                      <a:pt x="5600" y="9393"/>
                      <a:pt x="4086" y="8396"/>
                    </a:cubicBezTo>
                    <a:cubicBezTo>
                      <a:pt x="2796" y="7544"/>
                      <a:pt x="1798" y="6101"/>
                      <a:pt x="2314" y="4433"/>
                    </a:cubicBezTo>
                    <a:cubicBezTo>
                      <a:pt x="2755" y="3007"/>
                      <a:pt x="3989" y="1978"/>
                      <a:pt x="5534" y="1263"/>
                    </a:cubicBezTo>
                    <a:cubicBezTo>
                      <a:pt x="7148" y="516"/>
                      <a:pt x="9116" y="0"/>
                      <a:pt x="11684" y="0"/>
                    </a:cubicBezTo>
                    <a:cubicBezTo>
                      <a:pt x="14848" y="0"/>
                      <a:pt x="18228" y="0"/>
                      <a:pt x="21594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76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594" name="Google Shape;594;p36"/>
              <p:cNvSpPr/>
              <p:nvPr/>
            </p:nvSpPr>
            <p:spPr>
              <a:xfrm>
                <a:off x="1719507" y="1963838"/>
                <a:ext cx="182530" cy="175380"/>
              </a:xfrm>
              <a:custGeom>
                <a:rect b="b" l="l" r="r" t="t"/>
                <a:pathLst>
                  <a:path extrusionOk="0" h="21600" w="21600">
                    <a:moveTo>
                      <a:pt x="9382" y="0"/>
                    </a:moveTo>
                    <a:cubicBezTo>
                      <a:pt x="10335" y="0"/>
                      <a:pt x="11333" y="0"/>
                      <a:pt x="12285" y="0"/>
                    </a:cubicBezTo>
                    <a:cubicBezTo>
                      <a:pt x="12285" y="3056"/>
                      <a:pt x="12285" y="6154"/>
                      <a:pt x="12285" y="9210"/>
                    </a:cubicBezTo>
                    <a:cubicBezTo>
                      <a:pt x="15184" y="9210"/>
                      <a:pt x="18514" y="9210"/>
                      <a:pt x="21600" y="9210"/>
                    </a:cubicBezTo>
                    <a:cubicBezTo>
                      <a:pt x="21600" y="10204"/>
                      <a:pt x="21600" y="11225"/>
                      <a:pt x="21600" y="12218"/>
                    </a:cubicBezTo>
                    <a:cubicBezTo>
                      <a:pt x="18423" y="12218"/>
                      <a:pt x="15390" y="12218"/>
                      <a:pt x="12285" y="12218"/>
                    </a:cubicBezTo>
                    <a:cubicBezTo>
                      <a:pt x="12285" y="15351"/>
                      <a:pt x="12285" y="18467"/>
                      <a:pt x="12285" y="21600"/>
                    </a:cubicBezTo>
                    <a:cubicBezTo>
                      <a:pt x="11313" y="21600"/>
                      <a:pt x="10354" y="21600"/>
                      <a:pt x="9382" y="21600"/>
                    </a:cubicBezTo>
                    <a:cubicBezTo>
                      <a:pt x="9382" y="18486"/>
                      <a:pt x="9382" y="15331"/>
                      <a:pt x="9382" y="12218"/>
                    </a:cubicBezTo>
                    <a:cubicBezTo>
                      <a:pt x="6247" y="12218"/>
                      <a:pt x="3125" y="12218"/>
                      <a:pt x="0" y="12218"/>
                    </a:cubicBezTo>
                    <a:cubicBezTo>
                      <a:pt x="0" y="11225"/>
                      <a:pt x="0" y="10204"/>
                      <a:pt x="0" y="9210"/>
                    </a:cubicBezTo>
                    <a:cubicBezTo>
                      <a:pt x="3124" y="9210"/>
                      <a:pt x="6259" y="9210"/>
                      <a:pt x="9382" y="9210"/>
                    </a:cubicBezTo>
                    <a:cubicBezTo>
                      <a:pt x="9382" y="6192"/>
                      <a:pt x="9382" y="3190"/>
                      <a:pt x="9382" y="171"/>
                    </a:cubicBezTo>
                    <a:cubicBezTo>
                      <a:pt x="9379" y="90"/>
                      <a:pt x="9315" y="10"/>
                      <a:pt x="9382" y="0"/>
                    </a:cubicBezTo>
                    <a:close/>
                    <a:moveTo>
                      <a:pt x="9382" y="0"/>
                    </a:move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76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</p:grpSp>
      </p:grpSp>
      <p:sp>
        <p:nvSpPr>
          <p:cNvPr id="595" name="Google Shape;595;p36"/>
          <p:cNvSpPr/>
          <p:nvPr/>
        </p:nvSpPr>
        <p:spPr>
          <a:xfrm>
            <a:off x="5449985" y="3173107"/>
            <a:ext cx="601868" cy="574151"/>
          </a:xfrm>
          <a:custGeom>
            <a:rect b="b" l="l" r="r" t="t"/>
            <a:pathLst>
              <a:path extrusionOk="0" h="434" w="501">
                <a:moveTo>
                  <a:pt x="488" y="12"/>
                </a:moveTo>
                <a:cubicBezTo>
                  <a:pt x="480" y="4"/>
                  <a:pt x="470" y="0"/>
                  <a:pt x="459" y="0"/>
                </a:cubicBezTo>
                <a:cubicBezTo>
                  <a:pt x="42" y="0"/>
                  <a:pt x="42" y="0"/>
                  <a:pt x="42" y="0"/>
                </a:cubicBezTo>
                <a:cubicBezTo>
                  <a:pt x="30" y="0"/>
                  <a:pt x="20" y="4"/>
                  <a:pt x="12" y="12"/>
                </a:cubicBezTo>
                <a:cubicBezTo>
                  <a:pt x="4" y="20"/>
                  <a:pt x="0" y="30"/>
                  <a:pt x="0" y="42"/>
                </a:cubicBezTo>
                <a:cubicBezTo>
                  <a:pt x="0" y="325"/>
                  <a:pt x="0" y="325"/>
                  <a:pt x="0" y="325"/>
                </a:cubicBezTo>
                <a:cubicBezTo>
                  <a:pt x="0" y="337"/>
                  <a:pt x="4" y="347"/>
                  <a:pt x="12" y="355"/>
                </a:cubicBezTo>
                <a:cubicBezTo>
                  <a:pt x="20" y="363"/>
                  <a:pt x="30" y="367"/>
                  <a:pt x="42" y="367"/>
                </a:cubicBezTo>
                <a:cubicBezTo>
                  <a:pt x="184" y="367"/>
                  <a:pt x="184" y="367"/>
                  <a:pt x="184" y="367"/>
                </a:cubicBezTo>
                <a:cubicBezTo>
                  <a:pt x="184" y="374"/>
                  <a:pt x="182" y="380"/>
                  <a:pt x="179" y="387"/>
                </a:cubicBezTo>
                <a:cubicBezTo>
                  <a:pt x="177" y="394"/>
                  <a:pt x="174" y="400"/>
                  <a:pt x="171" y="406"/>
                </a:cubicBezTo>
                <a:cubicBezTo>
                  <a:pt x="168" y="411"/>
                  <a:pt x="167" y="415"/>
                  <a:pt x="167" y="417"/>
                </a:cubicBezTo>
                <a:cubicBezTo>
                  <a:pt x="167" y="422"/>
                  <a:pt x="169" y="426"/>
                  <a:pt x="172" y="429"/>
                </a:cubicBezTo>
                <a:cubicBezTo>
                  <a:pt x="175" y="432"/>
                  <a:pt x="179" y="434"/>
                  <a:pt x="184" y="434"/>
                </a:cubicBezTo>
                <a:cubicBezTo>
                  <a:pt x="317" y="434"/>
                  <a:pt x="317" y="434"/>
                  <a:pt x="317" y="434"/>
                </a:cubicBezTo>
                <a:cubicBezTo>
                  <a:pt x="322" y="434"/>
                  <a:pt x="325" y="432"/>
                  <a:pt x="329" y="429"/>
                </a:cubicBezTo>
                <a:cubicBezTo>
                  <a:pt x="332" y="426"/>
                  <a:pt x="334" y="422"/>
                  <a:pt x="334" y="417"/>
                </a:cubicBezTo>
                <a:cubicBezTo>
                  <a:pt x="334" y="415"/>
                  <a:pt x="332" y="411"/>
                  <a:pt x="330" y="406"/>
                </a:cubicBezTo>
                <a:cubicBezTo>
                  <a:pt x="327" y="400"/>
                  <a:pt x="324" y="394"/>
                  <a:pt x="321" y="387"/>
                </a:cubicBezTo>
                <a:cubicBezTo>
                  <a:pt x="318" y="380"/>
                  <a:pt x="317" y="374"/>
                  <a:pt x="317" y="367"/>
                </a:cubicBezTo>
                <a:cubicBezTo>
                  <a:pt x="459" y="367"/>
                  <a:pt x="459" y="367"/>
                  <a:pt x="459" y="367"/>
                </a:cubicBezTo>
                <a:cubicBezTo>
                  <a:pt x="470" y="367"/>
                  <a:pt x="480" y="363"/>
                  <a:pt x="488" y="355"/>
                </a:cubicBezTo>
                <a:cubicBezTo>
                  <a:pt x="496" y="347"/>
                  <a:pt x="501" y="337"/>
                  <a:pt x="501" y="325"/>
                </a:cubicBezTo>
                <a:cubicBezTo>
                  <a:pt x="501" y="42"/>
                  <a:pt x="501" y="42"/>
                  <a:pt x="501" y="42"/>
                </a:cubicBezTo>
                <a:cubicBezTo>
                  <a:pt x="501" y="30"/>
                  <a:pt x="496" y="20"/>
                  <a:pt x="488" y="12"/>
                </a:cubicBezTo>
                <a:close/>
                <a:moveTo>
                  <a:pt x="467" y="259"/>
                </a:moveTo>
                <a:cubicBezTo>
                  <a:pt x="467" y="261"/>
                  <a:pt x="466" y="263"/>
                  <a:pt x="465" y="264"/>
                </a:cubicBezTo>
                <a:cubicBezTo>
                  <a:pt x="463" y="266"/>
                  <a:pt x="461" y="267"/>
                  <a:pt x="459" y="267"/>
                </a:cubicBezTo>
                <a:cubicBezTo>
                  <a:pt x="42" y="267"/>
                  <a:pt x="42" y="267"/>
                  <a:pt x="42" y="267"/>
                </a:cubicBezTo>
                <a:cubicBezTo>
                  <a:pt x="39" y="267"/>
                  <a:pt x="38" y="266"/>
                  <a:pt x="36" y="264"/>
                </a:cubicBezTo>
                <a:cubicBezTo>
                  <a:pt x="34" y="263"/>
                  <a:pt x="33" y="261"/>
                  <a:pt x="33" y="259"/>
                </a:cubicBezTo>
                <a:cubicBezTo>
                  <a:pt x="33" y="42"/>
                  <a:pt x="33" y="42"/>
                  <a:pt x="33" y="42"/>
                </a:cubicBezTo>
                <a:cubicBezTo>
                  <a:pt x="33" y="39"/>
                  <a:pt x="34" y="37"/>
                  <a:pt x="36" y="36"/>
                </a:cubicBezTo>
                <a:cubicBezTo>
                  <a:pt x="38" y="34"/>
                  <a:pt x="39" y="33"/>
                  <a:pt x="42" y="33"/>
                </a:cubicBezTo>
                <a:cubicBezTo>
                  <a:pt x="459" y="33"/>
                  <a:pt x="459" y="33"/>
                  <a:pt x="459" y="33"/>
                </a:cubicBezTo>
                <a:cubicBezTo>
                  <a:pt x="461" y="33"/>
                  <a:pt x="463" y="34"/>
                  <a:pt x="465" y="36"/>
                </a:cubicBezTo>
                <a:cubicBezTo>
                  <a:pt x="466" y="37"/>
                  <a:pt x="467" y="39"/>
                  <a:pt x="467" y="42"/>
                </a:cubicBezTo>
                <a:lnTo>
                  <a:pt x="467" y="259"/>
                </a:lnTo>
                <a:close/>
                <a:moveTo>
                  <a:pt x="467" y="259"/>
                </a:moveTo>
                <a:cubicBezTo>
                  <a:pt x="467" y="259"/>
                  <a:pt x="467" y="259"/>
                  <a:pt x="467" y="259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60">
              <a:solidFill>
                <a:srgbClr val="A5A5A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96" name="Google Shape;596;p36"/>
          <p:cNvSpPr/>
          <p:nvPr/>
        </p:nvSpPr>
        <p:spPr>
          <a:xfrm>
            <a:off x="8292551" y="3161496"/>
            <a:ext cx="393792" cy="597371"/>
          </a:xfrm>
          <a:custGeom>
            <a:rect b="b" l="l" r="r" t="t"/>
            <a:pathLst>
              <a:path extrusionOk="0" h="1176" w="704">
                <a:moveTo>
                  <a:pt x="615" y="0"/>
                </a:moveTo>
                <a:cubicBezTo>
                  <a:pt x="89" y="0"/>
                  <a:pt x="89" y="0"/>
                  <a:pt x="89" y="0"/>
                </a:cubicBezTo>
                <a:cubicBezTo>
                  <a:pt x="40" y="0"/>
                  <a:pt x="0" y="40"/>
                  <a:pt x="0" y="89"/>
                </a:cubicBezTo>
                <a:cubicBezTo>
                  <a:pt x="0" y="1087"/>
                  <a:pt x="0" y="1087"/>
                  <a:pt x="0" y="1087"/>
                </a:cubicBezTo>
                <a:cubicBezTo>
                  <a:pt x="0" y="1136"/>
                  <a:pt x="40" y="1176"/>
                  <a:pt x="89" y="1176"/>
                </a:cubicBezTo>
                <a:cubicBezTo>
                  <a:pt x="615" y="1176"/>
                  <a:pt x="615" y="1176"/>
                  <a:pt x="615" y="1176"/>
                </a:cubicBezTo>
                <a:cubicBezTo>
                  <a:pt x="664" y="1176"/>
                  <a:pt x="704" y="1136"/>
                  <a:pt x="704" y="1087"/>
                </a:cubicBezTo>
                <a:cubicBezTo>
                  <a:pt x="704" y="89"/>
                  <a:pt x="704" y="89"/>
                  <a:pt x="704" y="89"/>
                </a:cubicBezTo>
                <a:cubicBezTo>
                  <a:pt x="704" y="40"/>
                  <a:pt x="664" y="0"/>
                  <a:pt x="615" y="0"/>
                </a:cubicBezTo>
                <a:close/>
                <a:moveTo>
                  <a:pt x="387" y="1084"/>
                </a:moveTo>
                <a:cubicBezTo>
                  <a:pt x="387" y="1091"/>
                  <a:pt x="382" y="1097"/>
                  <a:pt x="375" y="1097"/>
                </a:cubicBezTo>
                <a:cubicBezTo>
                  <a:pt x="329" y="1097"/>
                  <a:pt x="329" y="1097"/>
                  <a:pt x="329" y="1097"/>
                </a:cubicBezTo>
                <a:cubicBezTo>
                  <a:pt x="322" y="1097"/>
                  <a:pt x="317" y="1091"/>
                  <a:pt x="317" y="1084"/>
                </a:cubicBezTo>
                <a:cubicBezTo>
                  <a:pt x="317" y="1044"/>
                  <a:pt x="317" y="1044"/>
                  <a:pt x="317" y="1044"/>
                </a:cubicBezTo>
                <a:cubicBezTo>
                  <a:pt x="317" y="1040"/>
                  <a:pt x="319" y="1036"/>
                  <a:pt x="322" y="1033"/>
                </a:cubicBezTo>
                <a:cubicBezTo>
                  <a:pt x="345" y="1017"/>
                  <a:pt x="345" y="1017"/>
                  <a:pt x="345" y="1017"/>
                </a:cubicBezTo>
                <a:cubicBezTo>
                  <a:pt x="349" y="1014"/>
                  <a:pt x="355" y="1014"/>
                  <a:pt x="359" y="1017"/>
                </a:cubicBezTo>
                <a:cubicBezTo>
                  <a:pt x="382" y="1033"/>
                  <a:pt x="382" y="1033"/>
                  <a:pt x="382" y="1033"/>
                </a:cubicBezTo>
                <a:cubicBezTo>
                  <a:pt x="385" y="1036"/>
                  <a:pt x="387" y="1040"/>
                  <a:pt x="387" y="1044"/>
                </a:cubicBezTo>
                <a:cubicBezTo>
                  <a:pt x="387" y="1084"/>
                  <a:pt x="387" y="1084"/>
                  <a:pt x="387" y="1084"/>
                </a:cubicBezTo>
                <a:close/>
                <a:moveTo>
                  <a:pt x="598" y="962"/>
                </a:moveTo>
                <a:cubicBezTo>
                  <a:pt x="106" y="962"/>
                  <a:pt x="106" y="962"/>
                  <a:pt x="106" y="962"/>
                </a:cubicBezTo>
                <a:cubicBezTo>
                  <a:pt x="106" y="135"/>
                  <a:pt x="106" y="135"/>
                  <a:pt x="106" y="135"/>
                </a:cubicBezTo>
                <a:cubicBezTo>
                  <a:pt x="598" y="135"/>
                  <a:pt x="598" y="135"/>
                  <a:pt x="598" y="135"/>
                </a:cubicBezTo>
                <a:lnTo>
                  <a:pt x="598" y="962"/>
                </a:lnTo>
                <a:close/>
                <a:moveTo>
                  <a:pt x="598" y="962"/>
                </a:moveTo>
                <a:cubicBezTo>
                  <a:pt x="598" y="962"/>
                  <a:pt x="598" y="962"/>
                  <a:pt x="598" y="962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60">
              <a:solidFill>
                <a:srgbClr val="A5A5A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97" name="Google Shape;597;p36"/>
          <p:cNvSpPr txBox="1"/>
          <p:nvPr/>
        </p:nvSpPr>
        <p:spPr>
          <a:xfrm>
            <a:off x="6180465" y="3337617"/>
            <a:ext cx="331822" cy="2461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33">
                <a:solidFill>
                  <a:srgbClr val="A5A5A5"/>
                </a:solidFill>
                <a:latin typeface="Georgia"/>
                <a:ea typeface="Georgia"/>
                <a:cs typeface="Georgia"/>
                <a:sym typeface="Georgia"/>
              </a:rPr>
              <a:t>42%</a:t>
            </a:r>
            <a:endParaRPr sz="1333">
              <a:solidFill>
                <a:srgbClr val="A5A5A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98" name="Google Shape;598;p36"/>
          <p:cNvSpPr txBox="1"/>
          <p:nvPr/>
        </p:nvSpPr>
        <p:spPr>
          <a:xfrm>
            <a:off x="8769505" y="3337617"/>
            <a:ext cx="331822" cy="2461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33">
                <a:solidFill>
                  <a:srgbClr val="A5A5A5"/>
                </a:solidFill>
                <a:latin typeface="Georgia"/>
                <a:ea typeface="Georgia"/>
                <a:cs typeface="Georgia"/>
                <a:sym typeface="Georgia"/>
              </a:rPr>
              <a:t>58%</a:t>
            </a:r>
            <a:endParaRPr sz="1333">
              <a:solidFill>
                <a:srgbClr val="A5A5A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99" name="Google Shape;599;p36"/>
          <p:cNvSpPr/>
          <p:nvPr/>
        </p:nvSpPr>
        <p:spPr>
          <a:xfrm>
            <a:off x="5319406" y="2176911"/>
            <a:ext cx="5788306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Georgia"/>
              <a:buNone/>
            </a:pPr>
            <a:r>
              <a:t/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0" name="Google Shape;600;p36"/>
          <p:cNvSpPr txBox="1"/>
          <p:nvPr/>
        </p:nvSpPr>
        <p:spPr>
          <a:xfrm>
            <a:off x="5347567" y="1825715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1" name="Google Shape;601;p36"/>
          <p:cNvSpPr/>
          <p:nvPr/>
        </p:nvSpPr>
        <p:spPr>
          <a:xfrm>
            <a:off x="5253585" y="4404403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2" name="Google Shape;602;p36"/>
          <p:cNvSpPr txBox="1"/>
          <p:nvPr/>
        </p:nvSpPr>
        <p:spPr>
          <a:xfrm>
            <a:off x="5281745" y="4053207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3" name="Google Shape;603;p36"/>
          <p:cNvSpPr/>
          <p:nvPr/>
        </p:nvSpPr>
        <p:spPr>
          <a:xfrm>
            <a:off x="8119205" y="4404403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4" name="Google Shape;604;p36"/>
          <p:cNvSpPr txBox="1"/>
          <p:nvPr/>
        </p:nvSpPr>
        <p:spPr>
          <a:xfrm>
            <a:off x="8147365" y="4053207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5" name="Google Shape;605;p36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1" name="Google Shape;611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5400000">
            <a:off x="2703944" y="-2703945"/>
            <a:ext cx="6858002" cy="12265891"/>
          </a:xfrm>
          <a:prstGeom prst="rect">
            <a:avLst/>
          </a:prstGeom>
          <a:noFill/>
          <a:ln>
            <a:noFill/>
          </a:ln>
        </p:spPr>
      </p:pic>
      <p:sp>
        <p:nvSpPr>
          <p:cNvPr id="612" name="Google Shape;612;p37"/>
          <p:cNvSpPr/>
          <p:nvPr/>
        </p:nvSpPr>
        <p:spPr>
          <a:xfrm>
            <a:off x="1" y="77046"/>
            <a:ext cx="12143442" cy="6780955"/>
          </a:xfrm>
          <a:prstGeom prst="triangle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65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3" name="Google Shape;613;p37"/>
          <p:cNvSpPr txBox="1"/>
          <p:nvPr/>
        </p:nvSpPr>
        <p:spPr>
          <a:xfrm>
            <a:off x="2292952" y="4282409"/>
            <a:ext cx="270138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MONDAY</a:t>
            </a:r>
            <a:endParaRPr b="1" sz="3200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4" name="Google Shape;614;p37"/>
          <p:cNvSpPr txBox="1"/>
          <p:nvPr/>
        </p:nvSpPr>
        <p:spPr>
          <a:xfrm>
            <a:off x="926841" y="4570783"/>
            <a:ext cx="1058303" cy="981935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78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04</a:t>
            </a:r>
            <a:endParaRPr sz="5781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5" name="Google Shape;615;p37"/>
          <p:cNvSpPr txBox="1"/>
          <p:nvPr/>
        </p:nvSpPr>
        <p:spPr>
          <a:xfrm>
            <a:off x="2344135" y="4895052"/>
            <a:ext cx="4985146" cy="1062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1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A complex idea can be conveyed with just a single still image, namely making it possible to absorb large amounts of data quickly.</a:t>
            </a:r>
            <a:endParaRPr sz="105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616" name="Google Shape;616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92554" y="-654481"/>
            <a:ext cx="4591452" cy="45914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17" name="Google Shape;617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8547706" y="3781309"/>
            <a:ext cx="4591452" cy="45914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5400000">
            <a:off x="2703944" y="-2703945"/>
            <a:ext cx="6858002" cy="12265891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0"/>
          <p:cNvSpPr/>
          <p:nvPr/>
        </p:nvSpPr>
        <p:spPr>
          <a:xfrm>
            <a:off x="0" y="77045"/>
            <a:ext cx="12143442" cy="6780955"/>
          </a:xfrm>
          <a:prstGeom prst="triangle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65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18" name="Google Shape;118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92554" y="-654481"/>
            <a:ext cx="4591452" cy="45914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7959905" y="3671452"/>
            <a:ext cx="4591452" cy="4591452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20"/>
          <p:cNvSpPr txBox="1"/>
          <p:nvPr/>
        </p:nvSpPr>
        <p:spPr>
          <a:xfrm>
            <a:off x="995366" y="2595912"/>
            <a:ext cx="546945" cy="456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365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rPr>
              <a:t>01</a:t>
            </a:r>
            <a:endParaRPr b="1" sz="2365">
              <a:solidFill>
                <a:srgbClr val="0C0C0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1" name="Google Shape;121;p20"/>
          <p:cNvSpPr txBox="1"/>
          <p:nvPr/>
        </p:nvSpPr>
        <p:spPr>
          <a:xfrm>
            <a:off x="1845747" y="2636371"/>
            <a:ext cx="1648208" cy="375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39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rPr>
              <a:t>FRIDAY</a:t>
            </a:r>
            <a:endParaRPr b="1" sz="1839">
              <a:solidFill>
                <a:srgbClr val="0C0C0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2" name="Google Shape;122;p20"/>
          <p:cNvSpPr txBox="1"/>
          <p:nvPr/>
        </p:nvSpPr>
        <p:spPr>
          <a:xfrm>
            <a:off x="995737" y="3505656"/>
            <a:ext cx="588623" cy="456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365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rPr>
              <a:t>02</a:t>
            </a:r>
            <a:endParaRPr b="1" sz="2365">
              <a:solidFill>
                <a:srgbClr val="0C0C0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3" name="Google Shape;123;p20"/>
          <p:cNvSpPr txBox="1"/>
          <p:nvPr/>
        </p:nvSpPr>
        <p:spPr>
          <a:xfrm>
            <a:off x="1845747" y="3546115"/>
            <a:ext cx="2228495" cy="375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39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rPr>
              <a:t>SATURDAY</a:t>
            </a:r>
            <a:endParaRPr b="1" sz="1839">
              <a:solidFill>
                <a:srgbClr val="0C0C0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4" name="Google Shape;124;p20"/>
          <p:cNvSpPr txBox="1"/>
          <p:nvPr/>
        </p:nvSpPr>
        <p:spPr>
          <a:xfrm>
            <a:off x="939537" y="4545355"/>
            <a:ext cx="587020" cy="456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365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03</a:t>
            </a:r>
            <a:endParaRPr b="1" sz="2365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5" name="Google Shape;125;p20"/>
          <p:cNvSpPr txBox="1"/>
          <p:nvPr/>
        </p:nvSpPr>
        <p:spPr>
          <a:xfrm>
            <a:off x="1827640" y="4585814"/>
            <a:ext cx="1742785" cy="375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39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SUNDAY</a:t>
            </a:r>
            <a:endParaRPr b="1" sz="1839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6" name="Google Shape;126;p20"/>
          <p:cNvSpPr txBox="1"/>
          <p:nvPr/>
        </p:nvSpPr>
        <p:spPr>
          <a:xfrm>
            <a:off x="939536" y="5561779"/>
            <a:ext cx="595035" cy="456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365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04</a:t>
            </a:r>
            <a:endParaRPr b="1" sz="2365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7" name="Google Shape;127;p20"/>
          <p:cNvSpPr txBox="1"/>
          <p:nvPr/>
        </p:nvSpPr>
        <p:spPr>
          <a:xfrm>
            <a:off x="1878932" y="5602238"/>
            <a:ext cx="1860138" cy="375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39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MONDAY</a:t>
            </a:r>
            <a:endParaRPr b="1" sz="1839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8" name="Google Shape;128;p20"/>
          <p:cNvSpPr txBox="1"/>
          <p:nvPr/>
        </p:nvSpPr>
        <p:spPr>
          <a:xfrm>
            <a:off x="1845746" y="3088636"/>
            <a:ext cx="3020855" cy="294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14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Click here to add your text here </a:t>
            </a:r>
            <a:endParaRPr b="1" sz="1314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9" name="Google Shape;129;p20"/>
          <p:cNvSpPr txBox="1"/>
          <p:nvPr/>
        </p:nvSpPr>
        <p:spPr>
          <a:xfrm>
            <a:off x="1865362" y="4005308"/>
            <a:ext cx="3020855" cy="294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14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Click here to add your text here </a:t>
            </a:r>
            <a:endParaRPr b="1" sz="1314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0" name="Google Shape;130;p20"/>
          <p:cNvSpPr txBox="1"/>
          <p:nvPr/>
        </p:nvSpPr>
        <p:spPr>
          <a:xfrm>
            <a:off x="1878931" y="5001634"/>
            <a:ext cx="3020855" cy="294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14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Click here to add your text here </a:t>
            </a:r>
            <a:endParaRPr b="1" sz="1314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1" name="Google Shape;131;p20"/>
          <p:cNvSpPr txBox="1"/>
          <p:nvPr/>
        </p:nvSpPr>
        <p:spPr>
          <a:xfrm>
            <a:off x="1878932" y="6054425"/>
            <a:ext cx="3020855" cy="294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14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Click here to add your text here </a:t>
            </a:r>
            <a:endParaRPr b="1" sz="1314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2" name="Google Shape;132;p20"/>
          <p:cNvSpPr txBox="1"/>
          <p:nvPr/>
        </p:nvSpPr>
        <p:spPr>
          <a:xfrm>
            <a:off x="5457635" y="1958384"/>
            <a:ext cx="5187619" cy="1200329"/>
          </a:xfrm>
          <a:prstGeom prst="rect">
            <a:avLst/>
          </a:prstGeom>
          <a:noFill/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2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CONTENTS</a:t>
            </a:r>
            <a:endParaRPr sz="7200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3" name="Google Shape;623;p38"/>
          <p:cNvGrpSpPr/>
          <p:nvPr/>
        </p:nvGrpSpPr>
        <p:grpSpPr>
          <a:xfrm>
            <a:off x="801450" y="2805511"/>
            <a:ext cx="10761354" cy="1332847"/>
            <a:chOff x="711509" y="3015373"/>
            <a:chExt cx="10761354" cy="1332847"/>
          </a:xfrm>
        </p:grpSpPr>
        <p:sp>
          <p:nvSpPr>
            <p:cNvPr id="624" name="Google Shape;624;p38"/>
            <p:cNvSpPr/>
            <p:nvPr/>
          </p:nvSpPr>
          <p:spPr>
            <a:xfrm>
              <a:off x="711509" y="3208322"/>
              <a:ext cx="1534583" cy="855132"/>
            </a:xfrm>
            <a:custGeom>
              <a:rect b="b" l="l" r="r" t="t"/>
              <a:pathLst>
                <a:path extrusionOk="0" h="404" w="725">
                  <a:moveTo>
                    <a:pt x="0" y="0"/>
                  </a:moveTo>
                  <a:lnTo>
                    <a:pt x="0" y="404"/>
                  </a:lnTo>
                  <a:lnTo>
                    <a:pt x="725" y="404"/>
                  </a:lnTo>
                  <a:lnTo>
                    <a:pt x="3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25" name="Google Shape;625;p38"/>
            <p:cNvSpPr/>
            <p:nvPr/>
          </p:nvSpPr>
          <p:spPr>
            <a:xfrm>
              <a:off x="979265" y="3426338"/>
              <a:ext cx="456869" cy="453433"/>
            </a:xfrm>
            <a:custGeom>
              <a:rect b="b" l="l" r="r" t="t"/>
              <a:pathLst>
                <a:path extrusionOk="0" h="56" w="56">
                  <a:moveTo>
                    <a:pt x="46" y="7"/>
                  </a:moveTo>
                  <a:cubicBezTo>
                    <a:pt x="42" y="4"/>
                    <a:pt x="38" y="1"/>
                    <a:pt x="33" y="1"/>
                  </a:cubicBezTo>
                  <a:cubicBezTo>
                    <a:pt x="31" y="0"/>
                    <a:pt x="30" y="0"/>
                    <a:pt x="28" y="0"/>
                  </a:cubicBezTo>
                  <a:cubicBezTo>
                    <a:pt x="26" y="0"/>
                    <a:pt x="24" y="0"/>
                    <a:pt x="22" y="1"/>
                  </a:cubicBezTo>
                  <a:cubicBezTo>
                    <a:pt x="17" y="1"/>
                    <a:pt x="13" y="4"/>
                    <a:pt x="10" y="7"/>
                  </a:cubicBezTo>
                  <a:cubicBezTo>
                    <a:pt x="3" y="12"/>
                    <a:pt x="0" y="19"/>
                    <a:pt x="0" y="28"/>
                  </a:cubicBezTo>
                  <a:cubicBezTo>
                    <a:pt x="0" y="37"/>
                    <a:pt x="3" y="44"/>
                    <a:pt x="10" y="49"/>
                  </a:cubicBezTo>
                  <a:cubicBezTo>
                    <a:pt x="13" y="52"/>
                    <a:pt x="17" y="55"/>
                    <a:pt x="22" y="55"/>
                  </a:cubicBezTo>
                  <a:cubicBezTo>
                    <a:pt x="24" y="56"/>
                    <a:pt x="26" y="56"/>
                    <a:pt x="28" y="56"/>
                  </a:cubicBezTo>
                  <a:cubicBezTo>
                    <a:pt x="30" y="56"/>
                    <a:pt x="31" y="56"/>
                    <a:pt x="33" y="55"/>
                  </a:cubicBezTo>
                  <a:cubicBezTo>
                    <a:pt x="38" y="55"/>
                    <a:pt x="42" y="52"/>
                    <a:pt x="46" y="49"/>
                  </a:cubicBezTo>
                  <a:cubicBezTo>
                    <a:pt x="52" y="44"/>
                    <a:pt x="56" y="37"/>
                    <a:pt x="56" y="28"/>
                  </a:cubicBezTo>
                  <a:cubicBezTo>
                    <a:pt x="56" y="19"/>
                    <a:pt x="52" y="12"/>
                    <a:pt x="46" y="7"/>
                  </a:cubicBezTo>
                  <a:close/>
                  <a:moveTo>
                    <a:pt x="20" y="7"/>
                  </a:moveTo>
                  <a:cubicBezTo>
                    <a:pt x="18" y="9"/>
                    <a:pt x="16" y="11"/>
                    <a:pt x="14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3" y="11"/>
                    <a:pt x="16" y="8"/>
                    <a:pt x="20" y="7"/>
                  </a:cubicBezTo>
                  <a:close/>
                  <a:moveTo>
                    <a:pt x="7" y="19"/>
                  </a:moveTo>
                  <a:cubicBezTo>
                    <a:pt x="12" y="19"/>
                    <a:pt x="12" y="19"/>
                    <a:pt x="12" y="19"/>
                  </a:cubicBezTo>
                  <a:cubicBezTo>
                    <a:pt x="11" y="21"/>
                    <a:pt x="11" y="23"/>
                    <a:pt x="11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6" y="23"/>
                    <a:pt x="6" y="21"/>
                    <a:pt x="7" y="19"/>
                  </a:cubicBezTo>
                  <a:close/>
                  <a:moveTo>
                    <a:pt x="6" y="36"/>
                  </a:moveTo>
                  <a:cubicBezTo>
                    <a:pt x="6" y="34"/>
                    <a:pt x="5" y="32"/>
                    <a:pt x="5" y="30"/>
                  </a:cubicBezTo>
                  <a:cubicBezTo>
                    <a:pt x="11" y="30"/>
                    <a:pt x="11" y="30"/>
                    <a:pt x="11" y="30"/>
                  </a:cubicBezTo>
                  <a:cubicBezTo>
                    <a:pt x="11" y="32"/>
                    <a:pt x="11" y="34"/>
                    <a:pt x="12" y="36"/>
                  </a:cubicBezTo>
                  <a:lnTo>
                    <a:pt x="6" y="36"/>
                  </a:lnTo>
                  <a:close/>
                  <a:moveTo>
                    <a:pt x="9" y="41"/>
                  </a:moveTo>
                  <a:cubicBezTo>
                    <a:pt x="14" y="41"/>
                    <a:pt x="14" y="41"/>
                    <a:pt x="14" y="41"/>
                  </a:cubicBezTo>
                  <a:cubicBezTo>
                    <a:pt x="16" y="44"/>
                    <a:pt x="18" y="47"/>
                    <a:pt x="20" y="49"/>
                  </a:cubicBezTo>
                  <a:cubicBezTo>
                    <a:pt x="16" y="48"/>
                    <a:pt x="12" y="45"/>
                    <a:pt x="9" y="41"/>
                  </a:cubicBezTo>
                  <a:close/>
                  <a:moveTo>
                    <a:pt x="25" y="46"/>
                  </a:moveTo>
                  <a:cubicBezTo>
                    <a:pt x="23" y="45"/>
                    <a:pt x="22" y="43"/>
                    <a:pt x="20" y="41"/>
                  </a:cubicBezTo>
                  <a:cubicBezTo>
                    <a:pt x="25" y="41"/>
                    <a:pt x="25" y="41"/>
                    <a:pt x="25" y="41"/>
                  </a:cubicBezTo>
                  <a:lnTo>
                    <a:pt x="25" y="46"/>
                  </a:lnTo>
                  <a:close/>
                  <a:moveTo>
                    <a:pt x="25" y="36"/>
                  </a:moveTo>
                  <a:cubicBezTo>
                    <a:pt x="17" y="36"/>
                    <a:pt x="17" y="36"/>
                    <a:pt x="17" y="36"/>
                  </a:cubicBezTo>
                  <a:cubicBezTo>
                    <a:pt x="17" y="34"/>
                    <a:pt x="16" y="32"/>
                    <a:pt x="16" y="30"/>
                  </a:cubicBezTo>
                  <a:cubicBezTo>
                    <a:pt x="25" y="30"/>
                    <a:pt x="25" y="30"/>
                    <a:pt x="25" y="30"/>
                  </a:cubicBezTo>
                  <a:lnTo>
                    <a:pt x="25" y="36"/>
                  </a:lnTo>
                  <a:close/>
                  <a:moveTo>
                    <a:pt x="25" y="25"/>
                  </a:moveTo>
                  <a:cubicBezTo>
                    <a:pt x="16" y="25"/>
                    <a:pt x="16" y="25"/>
                    <a:pt x="16" y="25"/>
                  </a:cubicBezTo>
                  <a:cubicBezTo>
                    <a:pt x="17" y="23"/>
                    <a:pt x="17" y="21"/>
                    <a:pt x="18" y="19"/>
                  </a:cubicBezTo>
                  <a:cubicBezTo>
                    <a:pt x="25" y="19"/>
                    <a:pt x="25" y="19"/>
                    <a:pt x="25" y="19"/>
                  </a:cubicBezTo>
                  <a:lnTo>
                    <a:pt x="25" y="25"/>
                  </a:lnTo>
                  <a:close/>
                  <a:moveTo>
                    <a:pt x="25" y="14"/>
                  </a:moveTo>
                  <a:cubicBezTo>
                    <a:pt x="21" y="14"/>
                    <a:pt x="21" y="14"/>
                    <a:pt x="21" y="14"/>
                  </a:cubicBezTo>
                  <a:cubicBezTo>
                    <a:pt x="22" y="12"/>
                    <a:pt x="23" y="11"/>
                    <a:pt x="25" y="10"/>
                  </a:cubicBezTo>
                  <a:lnTo>
                    <a:pt x="25" y="14"/>
                  </a:lnTo>
                  <a:close/>
                  <a:moveTo>
                    <a:pt x="48" y="19"/>
                  </a:moveTo>
                  <a:cubicBezTo>
                    <a:pt x="49" y="21"/>
                    <a:pt x="50" y="23"/>
                    <a:pt x="50" y="25"/>
                  </a:cubicBezTo>
                  <a:cubicBezTo>
                    <a:pt x="45" y="25"/>
                    <a:pt x="45" y="25"/>
                    <a:pt x="45" y="25"/>
                  </a:cubicBezTo>
                  <a:cubicBezTo>
                    <a:pt x="44" y="23"/>
                    <a:pt x="44" y="21"/>
                    <a:pt x="43" y="19"/>
                  </a:cubicBezTo>
                  <a:lnTo>
                    <a:pt x="48" y="19"/>
                  </a:lnTo>
                  <a:close/>
                  <a:moveTo>
                    <a:pt x="45" y="14"/>
                  </a:moveTo>
                  <a:cubicBezTo>
                    <a:pt x="41" y="14"/>
                    <a:pt x="41" y="14"/>
                    <a:pt x="41" y="14"/>
                  </a:cubicBezTo>
                  <a:cubicBezTo>
                    <a:pt x="39" y="11"/>
                    <a:pt x="37" y="9"/>
                    <a:pt x="35" y="7"/>
                  </a:cubicBezTo>
                  <a:cubicBezTo>
                    <a:pt x="39" y="8"/>
                    <a:pt x="42" y="11"/>
                    <a:pt x="45" y="14"/>
                  </a:cubicBezTo>
                  <a:close/>
                  <a:moveTo>
                    <a:pt x="30" y="10"/>
                  </a:moveTo>
                  <a:cubicBezTo>
                    <a:pt x="32" y="11"/>
                    <a:pt x="33" y="12"/>
                    <a:pt x="34" y="14"/>
                  </a:cubicBezTo>
                  <a:cubicBezTo>
                    <a:pt x="30" y="14"/>
                    <a:pt x="30" y="14"/>
                    <a:pt x="30" y="14"/>
                  </a:cubicBezTo>
                  <a:lnTo>
                    <a:pt x="30" y="10"/>
                  </a:lnTo>
                  <a:close/>
                  <a:moveTo>
                    <a:pt x="30" y="19"/>
                  </a:moveTo>
                  <a:cubicBezTo>
                    <a:pt x="38" y="19"/>
                    <a:pt x="38" y="19"/>
                    <a:pt x="38" y="19"/>
                  </a:cubicBezTo>
                  <a:cubicBezTo>
                    <a:pt x="38" y="21"/>
                    <a:pt x="39" y="23"/>
                    <a:pt x="39" y="25"/>
                  </a:cubicBezTo>
                  <a:cubicBezTo>
                    <a:pt x="30" y="25"/>
                    <a:pt x="30" y="25"/>
                    <a:pt x="30" y="25"/>
                  </a:cubicBezTo>
                  <a:lnTo>
                    <a:pt x="30" y="19"/>
                  </a:lnTo>
                  <a:close/>
                  <a:moveTo>
                    <a:pt x="30" y="30"/>
                  </a:moveTo>
                  <a:cubicBezTo>
                    <a:pt x="39" y="30"/>
                    <a:pt x="39" y="30"/>
                    <a:pt x="39" y="30"/>
                  </a:cubicBezTo>
                  <a:cubicBezTo>
                    <a:pt x="39" y="32"/>
                    <a:pt x="39" y="34"/>
                    <a:pt x="38" y="36"/>
                  </a:cubicBezTo>
                  <a:cubicBezTo>
                    <a:pt x="30" y="36"/>
                    <a:pt x="30" y="36"/>
                    <a:pt x="30" y="36"/>
                  </a:cubicBezTo>
                  <a:lnTo>
                    <a:pt x="30" y="30"/>
                  </a:lnTo>
                  <a:close/>
                  <a:moveTo>
                    <a:pt x="30" y="46"/>
                  </a:moveTo>
                  <a:cubicBezTo>
                    <a:pt x="30" y="41"/>
                    <a:pt x="30" y="41"/>
                    <a:pt x="30" y="41"/>
                  </a:cubicBezTo>
                  <a:cubicBezTo>
                    <a:pt x="35" y="41"/>
                    <a:pt x="35" y="41"/>
                    <a:pt x="35" y="41"/>
                  </a:cubicBezTo>
                  <a:cubicBezTo>
                    <a:pt x="34" y="43"/>
                    <a:pt x="32" y="45"/>
                    <a:pt x="30" y="46"/>
                  </a:cubicBezTo>
                  <a:close/>
                  <a:moveTo>
                    <a:pt x="35" y="49"/>
                  </a:moveTo>
                  <a:cubicBezTo>
                    <a:pt x="38" y="47"/>
                    <a:pt x="40" y="44"/>
                    <a:pt x="41" y="41"/>
                  </a:cubicBezTo>
                  <a:cubicBezTo>
                    <a:pt x="46" y="41"/>
                    <a:pt x="46" y="41"/>
                    <a:pt x="46" y="41"/>
                  </a:cubicBezTo>
                  <a:cubicBezTo>
                    <a:pt x="43" y="45"/>
                    <a:pt x="39" y="48"/>
                    <a:pt x="35" y="49"/>
                  </a:cubicBezTo>
                  <a:close/>
                  <a:moveTo>
                    <a:pt x="44" y="36"/>
                  </a:moveTo>
                  <a:cubicBezTo>
                    <a:pt x="44" y="34"/>
                    <a:pt x="44" y="32"/>
                    <a:pt x="45" y="30"/>
                  </a:cubicBezTo>
                  <a:cubicBezTo>
                    <a:pt x="50" y="30"/>
                    <a:pt x="50" y="30"/>
                    <a:pt x="50" y="30"/>
                  </a:cubicBezTo>
                  <a:cubicBezTo>
                    <a:pt x="50" y="32"/>
                    <a:pt x="49" y="34"/>
                    <a:pt x="49" y="36"/>
                  </a:cubicBezTo>
                  <a:lnTo>
                    <a:pt x="44" y="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2069739" y="3208321"/>
              <a:ext cx="1699684" cy="855132"/>
            </a:xfrm>
            <a:custGeom>
              <a:rect b="b" l="l" r="r" t="t"/>
              <a:pathLst>
                <a:path extrusionOk="0" h="404" w="803">
                  <a:moveTo>
                    <a:pt x="663" y="0"/>
                  </a:moveTo>
                  <a:lnTo>
                    <a:pt x="401" y="262"/>
                  </a:lnTo>
                  <a:lnTo>
                    <a:pt x="141" y="0"/>
                  </a:lnTo>
                  <a:lnTo>
                    <a:pt x="0" y="0"/>
                  </a:lnTo>
                  <a:lnTo>
                    <a:pt x="401" y="404"/>
                  </a:lnTo>
                  <a:lnTo>
                    <a:pt x="803" y="0"/>
                  </a:lnTo>
                  <a:lnTo>
                    <a:pt x="6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27" name="Google Shape;627;p38"/>
            <p:cNvSpPr txBox="1"/>
            <p:nvPr/>
          </p:nvSpPr>
          <p:spPr>
            <a:xfrm>
              <a:off x="2593996" y="3015373"/>
              <a:ext cx="639919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accent1"/>
                  </a:solidFill>
                  <a:latin typeface="Georgia"/>
                  <a:ea typeface="Georgia"/>
                  <a:cs typeface="Georgia"/>
                  <a:sym typeface="Georgia"/>
                </a:rPr>
                <a:t>01</a:t>
              </a: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>
              <a:off x="5116401" y="3208321"/>
              <a:ext cx="1699684" cy="855132"/>
            </a:xfrm>
            <a:custGeom>
              <a:rect b="b" l="l" r="r" t="t"/>
              <a:pathLst>
                <a:path extrusionOk="0" h="404" w="803">
                  <a:moveTo>
                    <a:pt x="662" y="0"/>
                  </a:moveTo>
                  <a:lnTo>
                    <a:pt x="401" y="262"/>
                  </a:lnTo>
                  <a:lnTo>
                    <a:pt x="140" y="0"/>
                  </a:lnTo>
                  <a:lnTo>
                    <a:pt x="0" y="0"/>
                  </a:lnTo>
                  <a:lnTo>
                    <a:pt x="401" y="404"/>
                  </a:lnTo>
                  <a:lnTo>
                    <a:pt x="803" y="0"/>
                  </a:lnTo>
                  <a:lnTo>
                    <a:pt x="6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29" name="Google Shape;629;p38"/>
            <p:cNvSpPr txBox="1"/>
            <p:nvPr/>
          </p:nvSpPr>
          <p:spPr>
            <a:xfrm>
              <a:off x="5643252" y="3015373"/>
              <a:ext cx="639919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accent3"/>
                  </a:solidFill>
                  <a:latin typeface="Georgia"/>
                  <a:ea typeface="Georgia"/>
                  <a:cs typeface="Georgia"/>
                  <a:sym typeface="Georgia"/>
                </a:rPr>
                <a:t>03</a:t>
              </a: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>
              <a:off x="8163063" y="3208321"/>
              <a:ext cx="1699684" cy="855132"/>
            </a:xfrm>
            <a:custGeom>
              <a:rect b="b" l="l" r="r" t="t"/>
              <a:pathLst>
                <a:path extrusionOk="0" h="404" w="803">
                  <a:moveTo>
                    <a:pt x="662" y="0"/>
                  </a:moveTo>
                  <a:lnTo>
                    <a:pt x="401" y="262"/>
                  </a:lnTo>
                  <a:lnTo>
                    <a:pt x="140" y="0"/>
                  </a:lnTo>
                  <a:lnTo>
                    <a:pt x="0" y="0"/>
                  </a:lnTo>
                  <a:lnTo>
                    <a:pt x="401" y="404"/>
                  </a:lnTo>
                  <a:lnTo>
                    <a:pt x="803" y="0"/>
                  </a:lnTo>
                  <a:lnTo>
                    <a:pt x="66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31" name="Google Shape;631;p38"/>
            <p:cNvSpPr txBox="1"/>
            <p:nvPr/>
          </p:nvSpPr>
          <p:spPr>
            <a:xfrm>
              <a:off x="8682436" y="3015373"/>
              <a:ext cx="639919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accent5"/>
                  </a:solidFill>
                  <a:latin typeface="Georgia"/>
                  <a:ea typeface="Georgia"/>
                  <a:cs typeface="Georgia"/>
                  <a:sym typeface="Georgia"/>
                </a:rPr>
                <a:t>05</a:t>
              </a: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>
              <a:off x="3593070" y="3208323"/>
              <a:ext cx="1699684" cy="855132"/>
            </a:xfrm>
            <a:custGeom>
              <a:rect b="b" l="l" r="r" t="t"/>
              <a:pathLst>
                <a:path extrusionOk="0" h="404" w="803">
                  <a:moveTo>
                    <a:pt x="141" y="404"/>
                  </a:moveTo>
                  <a:lnTo>
                    <a:pt x="402" y="141"/>
                  </a:lnTo>
                  <a:lnTo>
                    <a:pt x="663" y="404"/>
                  </a:lnTo>
                  <a:lnTo>
                    <a:pt x="803" y="404"/>
                  </a:lnTo>
                  <a:lnTo>
                    <a:pt x="402" y="0"/>
                  </a:lnTo>
                  <a:lnTo>
                    <a:pt x="0" y="404"/>
                  </a:lnTo>
                  <a:lnTo>
                    <a:pt x="141" y="40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33" name="Google Shape;633;p38"/>
            <p:cNvSpPr txBox="1"/>
            <p:nvPr/>
          </p:nvSpPr>
          <p:spPr>
            <a:xfrm>
              <a:off x="4133430" y="3763445"/>
              <a:ext cx="639919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accent2"/>
                  </a:solidFill>
                  <a:latin typeface="Georgia"/>
                  <a:ea typeface="Georgia"/>
                  <a:cs typeface="Georgia"/>
                  <a:sym typeface="Georgia"/>
                </a:rPr>
                <a:t>02</a:t>
              </a: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>
              <a:off x="6639732" y="3208323"/>
              <a:ext cx="1699684" cy="855132"/>
            </a:xfrm>
            <a:custGeom>
              <a:rect b="b" l="l" r="r" t="t"/>
              <a:pathLst>
                <a:path extrusionOk="0" h="404" w="803">
                  <a:moveTo>
                    <a:pt x="140" y="404"/>
                  </a:moveTo>
                  <a:lnTo>
                    <a:pt x="402" y="141"/>
                  </a:lnTo>
                  <a:lnTo>
                    <a:pt x="662" y="404"/>
                  </a:lnTo>
                  <a:lnTo>
                    <a:pt x="803" y="404"/>
                  </a:lnTo>
                  <a:lnTo>
                    <a:pt x="402" y="0"/>
                  </a:lnTo>
                  <a:lnTo>
                    <a:pt x="0" y="404"/>
                  </a:lnTo>
                  <a:lnTo>
                    <a:pt x="140" y="40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35" name="Google Shape;635;p38"/>
            <p:cNvSpPr txBox="1"/>
            <p:nvPr/>
          </p:nvSpPr>
          <p:spPr>
            <a:xfrm>
              <a:off x="7161896" y="3763445"/>
              <a:ext cx="639919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accent4"/>
                  </a:solidFill>
                  <a:latin typeface="Georgia"/>
                  <a:ea typeface="Georgia"/>
                  <a:cs typeface="Georgia"/>
                  <a:sym typeface="Georgia"/>
                </a:rPr>
                <a:t>04</a:t>
              </a: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>
              <a:off x="9686395" y="3208323"/>
              <a:ext cx="1786468" cy="855132"/>
            </a:xfrm>
            <a:custGeom>
              <a:rect b="b" l="l" r="r" t="t"/>
              <a:pathLst>
                <a:path extrusionOk="0" h="404" w="844">
                  <a:moveTo>
                    <a:pt x="643" y="0"/>
                  </a:moveTo>
                  <a:lnTo>
                    <a:pt x="517" y="0"/>
                  </a:lnTo>
                  <a:lnTo>
                    <a:pt x="402" y="0"/>
                  </a:lnTo>
                  <a:lnTo>
                    <a:pt x="402" y="0"/>
                  </a:lnTo>
                  <a:lnTo>
                    <a:pt x="402" y="0"/>
                  </a:lnTo>
                  <a:lnTo>
                    <a:pt x="0" y="404"/>
                  </a:lnTo>
                  <a:lnTo>
                    <a:pt x="402" y="404"/>
                  </a:lnTo>
                  <a:lnTo>
                    <a:pt x="517" y="404"/>
                  </a:lnTo>
                  <a:lnTo>
                    <a:pt x="643" y="404"/>
                  </a:lnTo>
                  <a:lnTo>
                    <a:pt x="844" y="202"/>
                  </a:lnTo>
                  <a:lnTo>
                    <a:pt x="844" y="202"/>
                  </a:lnTo>
                  <a:lnTo>
                    <a:pt x="844" y="202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cxnSp>
        <p:nvCxnSpPr>
          <p:cNvPr id="637" name="Google Shape;637;p38"/>
          <p:cNvCxnSpPr/>
          <p:nvPr/>
        </p:nvCxnSpPr>
        <p:spPr>
          <a:xfrm rot="10800000">
            <a:off x="4535779" y="4149663"/>
            <a:ext cx="0" cy="543817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638" name="Google Shape;638;p38"/>
          <p:cNvCxnSpPr/>
          <p:nvPr/>
        </p:nvCxnSpPr>
        <p:spPr>
          <a:xfrm rot="10800000">
            <a:off x="7590097" y="4149663"/>
            <a:ext cx="0" cy="543817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639" name="Google Shape;639;p38"/>
          <p:cNvCxnSpPr/>
          <p:nvPr/>
        </p:nvCxnSpPr>
        <p:spPr>
          <a:xfrm rot="10800000">
            <a:off x="2980172" y="2175022"/>
            <a:ext cx="0" cy="562697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640" name="Google Shape;640;p38"/>
          <p:cNvCxnSpPr/>
          <p:nvPr/>
        </p:nvCxnSpPr>
        <p:spPr>
          <a:xfrm rot="10800000">
            <a:off x="6029428" y="2175022"/>
            <a:ext cx="0" cy="562697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641" name="Google Shape;641;p38"/>
          <p:cNvCxnSpPr/>
          <p:nvPr/>
        </p:nvCxnSpPr>
        <p:spPr>
          <a:xfrm rot="10800000">
            <a:off x="9068613" y="2175022"/>
            <a:ext cx="0" cy="562697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dash"/>
            <a:miter lim="800000"/>
            <a:headEnd len="med" w="med" type="oval"/>
            <a:tailEnd len="med" w="med" type="oval"/>
          </a:ln>
        </p:spPr>
      </p:cxnSp>
      <p:sp>
        <p:nvSpPr>
          <p:cNvPr id="642" name="Google Shape;642;p38"/>
          <p:cNvSpPr/>
          <p:nvPr/>
        </p:nvSpPr>
        <p:spPr>
          <a:xfrm>
            <a:off x="2159680" y="1527650"/>
            <a:ext cx="2541979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43" name="Google Shape;643;p38"/>
          <p:cNvSpPr txBox="1"/>
          <p:nvPr/>
        </p:nvSpPr>
        <p:spPr>
          <a:xfrm>
            <a:off x="2172777" y="1199517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44" name="Google Shape;644;p38"/>
          <p:cNvSpPr/>
          <p:nvPr/>
        </p:nvSpPr>
        <p:spPr>
          <a:xfrm>
            <a:off x="3823035" y="5277689"/>
            <a:ext cx="2541979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45" name="Google Shape;645;p38"/>
          <p:cNvSpPr txBox="1"/>
          <p:nvPr/>
        </p:nvSpPr>
        <p:spPr>
          <a:xfrm>
            <a:off x="3836132" y="4949556"/>
            <a:ext cx="1438709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46" name="Google Shape;646;p38"/>
          <p:cNvSpPr/>
          <p:nvPr/>
        </p:nvSpPr>
        <p:spPr>
          <a:xfrm>
            <a:off x="5285392" y="1521990"/>
            <a:ext cx="2541979" cy="9666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47" name="Google Shape;647;p38"/>
          <p:cNvSpPr txBox="1"/>
          <p:nvPr/>
        </p:nvSpPr>
        <p:spPr>
          <a:xfrm>
            <a:off x="5298489" y="1193857"/>
            <a:ext cx="1438709" cy="6089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48" name="Google Shape;648;p38"/>
          <p:cNvSpPr/>
          <p:nvPr/>
        </p:nvSpPr>
        <p:spPr>
          <a:xfrm>
            <a:off x="6906026" y="5244111"/>
            <a:ext cx="2541979" cy="9666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49" name="Google Shape;649;p38"/>
          <p:cNvSpPr txBox="1"/>
          <p:nvPr/>
        </p:nvSpPr>
        <p:spPr>
          <a:xfrm>
            <a:off x="6917731" y="4887537"/>
            <a:ext cx="1438709" cy="6089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0" name="Google Shape;650;p38"/>
          <p:cNvSpPr/>
          <p:nvPr/>
        </p:nvSpPr>
        <p:spPr>
          <a:xfrm>
            <a:off x="8394636" y="1550431"/>
            <a:ext cx="2541979" cy="9666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1" name="Google Shape;651;p38"/>
          <p:cNvSpPr txBox="1"/>
          <p:nvPr/>
        </p:nvSpPr>
        <p:spPr>
          <a:xfrm>
            <a:off x="8406341" y="1193857"/>
            <a:ext cx="1438709" cy="6089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STEP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2" name="Google Shape;652;p38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7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39"/>
          <p:cNvSpPr/>
          <p:nvPr/>
        </p:nvSpPr>
        <p:spPr>
          <a:xfrm>
            <a:off x="5747965" y="1946238"/>
            <a:ext cx="428908" cy="4778617"/>
          </a:xfrm>
          <a:prstGeom prst="upArrow">
            <a:avLst>
              <a:gd fmla="val 50000" name="adj1"/>
              <a:gd fmla="val 67147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7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9" name="Google Shape;659;p39"/>
          <p:cNvSpPr/>
          <p:nvPr/>
        </p:nvSpPr>
        <p:spPr>
          <a:xfrm>
            <a:off x="5853951" y="2776637"/>
            <a:ext cx="2705752" cy="3948220"/>
          </a:xfrm>
          <a:prstGeom prst="bentArrow">
            <a:avLst>
              <a:gd fmla="val 8879" name="adj1"/>
              <a:gd fmla="val 9038" name="adj2"/>
              <a:gd fmla="val 15734" name="adj3"/>
              <a:gd fmla="val 19454" name="adj4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7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0" name="Google Shape;660;p39"/>
          <p:cNvSpPr/>
          <p:nvPr/>
        </p:nvSpPr>
        <p:spPr>
          <a:xfrm flipH="1">
            <a:off x="3390249" y="3570686"/>
            <a:ext cx="2705752" cy="3154169"/>
          </a:xfrm>
          <a:prstGeom prst="bentArrow">
            <a:avLst>
              <a:gd fmla="val 8879" name="adj1"/>
              <a:gd fmla="val 9038" name="adj2"/>
              <a:gd fmla="val 15734" name="adj3"/>
              <a:gd fmla="val 19454" name="adj4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7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1" name="Google Shape;661;p39"/>
          <p:cNvSpPr/>
          <p:nvPr/>
        </p:nvSpPr>
        <p:spPr>
          <a:xfrm>
            <a:off x="5855249" y="4011824"/>
            <a:ext cx="2400748" cy="2713029"/>
          </a:xfrm>
          <a:prstGeom prst="bentArrow">
            <a:avLst>
              <a:gd fmla="val 10194" name="adj1"/>
              <a:gd fmla="val 9038" name="adj2"/>
              <a:gd fmla="val 14263" name="adj3"/>
              <a:gd fmla="val 24932" name="adj4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7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2" name="Google Shape;662;p39"/>
          <p:cNvSpPr/>
          <p:nvPr/>
        </p:nvSpPr>
        <p:spPr>
          <a:xfrm flipH="1">
            <a:off x="4033360" y="4701209"/>
            <a:ext cx="2062640" cy="2158408"/>
          </a:xfrm>
          <a:prstGeom prst="bentArrow">
            <a:avLst>
              <a:gd fmla="val 13458" name="adj1"/>
              <a:gd fmla="val 12349" name="adj2"/>
              <a:gd fmla="val 17061" name="adj3"/>
              <a:gd fmla="val 30061" name="adj4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7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3" name="Google Shape;663;p39"/>
          <p:cNvSpPr/>
          <p:nvPr/>
        </p:nvSpPr>
        <p:spPr>
          <a:xfrm>
            <a:off x="5178441" y="5229081"/>
            <a:ext cx="383883" cy="383956"/>
          </a:xfrm>
          <a:custGeom>
            <a:rect b="b" l="l" r="r" t="t"/>
            <a:pathLst>
              <a:path extrusionOk="0" h="68" w="68">
                <a:moveTo>
                  <a:pt x="68" y="3"/>
                </a:moveTo>
                <a:cubicBezTo>
                  <a:pt x="58" y="61"/>
                  <a:pt x="58" y="61"/>
                  <a:pt x="58" y="61"/>
                </a:cubicBezTo>
                <a:cubicBezTo>
                  <a:pt x="58" y="62"/>
                  <a:pt x="57" y="62"/>
                  <a:pt x="57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5" y="63"/>
                  <a:pt x="55" y="63"/>
                  <a:pt x="55" y="63"/>
                </a:cubicBezTo>
                <a:cubicBezTo>
                  <a:pt x="38" y="56"/>
                  <a:pt x="38" y="56"/>
                  <a:pt x="38" y="56"/>
                </a:cubicBezTo>
                <a:cubicBezTo>
                  <a:pt x="28" y="67"/>
                  <a:pt x="28" y="67"/>
                  <a:pt x="28" y="67"/>
                </a:cubicBezTo>
                <a:cubicBezTo>
                  <a:pt x="28" y="67"/>
                  <a:pt x="27" y="68"/>
                  <a:pt x="26" y="68"/>
                </a:cubicBezTo>
                <a:cubicBezTo>
                  <a:pt x="26" y="68"/>
                  <a:pt x="26" y="68"/>
                  <a:pt x="26" y="68"/>
                </a:cubicBezTo>
                <a:cubicBezTo>
                  <a:pt x="25" y="67"/>
                  <a:pt x="24" y="66"/>
                  <a:pt x="24" y="65"/>
                </a:cubicBezTo>
                <a:cubicBezTo>
                  <a:pt x="24" y="52"/>
                  <a:pt x="24" y="52"/>
                  <a:pt x="24" y="52"/>
                </a:cubicBezTo>
                <a:cubicBezTo>
                  <a:pt x="57" y="12"/>
                  <a:pt x="57" y="12"/>
                  <a:pt x="57" y="12"/>
                </a:cubicBezTo>
                <a:cubicBezTo>
                  <a:pt x="16" y="47"/>
                  <a:pt x="16" y="47"/>
                  <a:pt x="16" y="47"/>
                </a:cubicBezTo>
                <a:cubicBezTo>
                  <a:pt x="1" y="41"/>
                  <a:pt x="1" y="41"/>
                  <a:pt x="1" y="41"/>
                </a:cubicBezTo>
                <a:cubicBezTo>
                  <a:pt x="0" y="40"/>
                  <a:pt x="0" y="40"/>
                  <a:pt x="0" y="39"/>
                </a:cubicBezTo>
                <a:cubicBezTo>
                  <a:pt x="0" y="38"/>
                  <a:pt x="0" y="37"/>
                  <a:pt x="1" y="36"/>
                </a:cubicBezTo>
                <a:cubicBezTo>
                  <a:pt x="64" y="0"/>
                  <a:pt x="64" y="0"/>
                  <a:pt x="64" y="0"/>
                </a:cubicBezTo>
                <a:cubicBezTo>
                  <a:pt x="65" y="0"/>
                  <a:pt x="65" y="0"/>
                  <a:pt x="65" y="0"/>
                </a:cubicBezTo>
                <a:cubicBezTo>
                  <a:pt x="66" y="0"/>
                  <a:pt x="66" y="0"/>
                  <a:pt x="67" y="0"/>
                </a:cubicBezTo>
                <a:cubicBezTo>
                  <a:pt x="68" y="1"/>
                  <a:pt x="68" y="2"/>
                  <a:pt x="68" y="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52925" lIns="105850" spcFirstLastPara="1" rIns="105850" wrap="square" tIns="5292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7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4" name="Google Shape;664;p39"/>
          <p:cNvSpPr/>
          <p:nvPr/>
        </p:nvSpPr>
        <p:spPr>
          <a:xfrm>
            <a:off x="6266115" y="2213039"/>
            <a:ext cx="428751" cy="428831"/>
          </a:xfrm>
          <a:custGeom>
            <a:rect b="b" l="l" r="r" t="t"/>
            <a:pathLst>
              <a:path extrusionOk="0" h="384" w="384">
                <a:moveTo>
                  <a:pt x="384" y="192"/>
                </a:moveTo>
                <a:cubicBezTo>
                  <a:pt x="384" y="298"/>
                  <a:pt x="298" y="384"/>
                  <a:pt x="192" y="384"/>
                </a:cubicBezTo>
                <a:cubicBezTo>
                  <a:pt x="86" y="384"/>
                  <a:pt x="0" y="298"/>
                  <a:pt x="0" y="192"/>
                </a:cubicBezTo>
                <a:cubicBezTo>
                  <a:pt x="0" y="86"/>
                  <a:pt x="86" y="0"/>
                  <a:pt x="192" y="0"/>
                </a:cubicBezTo>
                <a:cubicBezTo>
                  <a:pt x="298" y="0"/>
                  <a:pt x="384" y="86"/>
                  <a:pt x="384" y="192"/>
                </a:cubicBezTo>
                <a:close/>
                <a:moveTo>
                  <a:pt x="255" y="135"/>
                </a:moveTo>
                <a:cubicBezTo>
                  <a:pt x="256" y="135"/>
                  <a:pt x="257" y="130"/>
                  <a:pt x="258" y="129"/>
                </a:cubicBezTo>
                <a:cubicBezTo>
                  <a:pt x="260" y="127"/>
                  <a:pt x="262" y="126"/>
                  <a:pt x="264" y="125"/>
                </a:cubicBezTo>
                <a:cubicBezTo>
                  <a:pt x="268" y="124"/>
                  <a:pt x="272" y="123"/>
                  <a:pt x="277" y="122"/>
                </a:cubicBezTo>
                <a:cubicBezTo>
                  <a:pt x="281" y="121"/>
                  <a:pt x="286" y="121"/>
                  <a:pt x="289" y="125"/>
                </a:cubicBezTo>
                <a:cubicBezTo>
                  <a:pt x="289" y="124"/>
                  <a:pt x="295" y="119"/>
                  <a:pt x="295" y="119"/>
                </a:cubicBezTo>
                <a:cubicBezTo>
                  <a:pt x="298" y="118"/>
                  <a:pt x="301" y="118"/>
                  <a:pt x="303" y="116"/>
                </a:cubicBezTo>
                <a:cubicBezTo>
                  <a:pt x="303" y="115"/>
                  <a:pt x="303" y="110"/>
                  <a:pt x="303" y="110"/>
                </a:cubicBezTo>
                <a:cubicBezTo>
                  <a:pt x="299" y="111"/>
                  <a:pt x="298" y="107"/>
                  <a:pt x="297" y="103"/>
                </a:cubicBezTo>
                <a:cubicBezTo>
                  <a:pt x="297" y="104"/>
                  <a:pt x="297" y="104"/>
                  <a:pt x="296" y="105"/>
                </a:cubicBezTo>
                <a:cubicBezTo>
                  <a:pt x="296" y="102"/>
                  <a:pt x="291" y="104"/>
                  <a:pt x="290" y="104"/>
                </a:cubicBezTo>
                <a:cubicBezTo>
                  <a:pt x="284" y="102"/>
                  <a:pt x="285" y="98"/>
                  <a:pt x="283" y="94"/>
                </a:cubicBezTo>
                <a:cubicBezTo>
                  <a:pt x="282" y="92"/>
                  <a:pt x="279" y="91"/>
                  <a:pt x="278" y="89"/>
                </a:cubicBezTo>
                <a:cubicBezTo>
                  <a:pt x="277" y="87"/>
                  <a:pt x="277" y="84"/>
                  <a:pt x="274" y="84"/>
                </a:cubicBezTo>
                <a:cubicBezTo>
                  <a:pt x="273" y="84"/>
                  <a:pt x="270" y="89"/>
                  <a:pt x="270" y="89"/>
                </a:cubicBezTo>
                <a:cubicBezTo>
                  <a:pt x="267" y="88"/>
                  <a:pt x="266" y="89"/>
                  <a:pt x="265" y="90"/>
                </a:cubicBezTo>
                <a:cubicBezTo>
                  <a:pt x="263" y="91"/>
                  <a:pt x="262" y="91"/>
                  <a:pt x="260" y="92"/>
                </a:cubicBezTo>
                <a:cubicBezTo>
                  <a:pt x="265" y="90"/>
                  <a:pt x="258" y="88"/>
                  <a:pt x="256" y="88"/>
                </a:cubicBezTo>
                <a:cubicBezTo>
                  <a:pt x="260" y="87"/>
                  <a:pt x="258" y="83"/>
                  <a:pt x="256" y="82"/>
                </a:cubicBezTo>
                <a:cubicBezTo>
                  <a:pt x="256" y="82"/>
                  <a:pt x="257" y="82"/>
                  <a:pt x="257" y="82"/>
                </a:cubicBezTo>
                <a:cubicBezTo>
                  <a:pt x="257" y="79"/>
                  <a:pt x="250" y="77"/>
                  <a:pt x="247" y="76"/>
                </a:cubicBezTo>
                <a:cubicBezTo>
                  <a:pt x="245" y="74"/>
                  <a:pt x="233" y="72"/>
                  <a:pt x="231" y="73"/>
                </a:cubicBezTo>
                <a:cubicBezTo>
                  <a:pt x="228" y="75"/>
                  <a:pt x="231" y="80"/>
                  <a:pt x="231" y="83"/>
                </a:cubicBezTo>
                <a:cubicBezTo>
                  <a:pt x="232" y="86"/>
                  <a:pt x="228" y="86"/>
                  <a:pt x="228" y="89"/>
                </a:cubicBezTo>
                <a:cubicBezTo>
                  <a:pt x="228" y="93"/>
                  <a:pt x="236" y="92"/>
                  <a:pt x="234" y="98"/>
                </a:cubicBezTo>
                <a:cubicBezTo>
                  <a:pt x="233" y="102"/>
                  <a:pt x="228" y="102"/>
                  <a:pt x="226" y="105"/>
                </a:cubicBezTo>
                <a:cubicBezTo>
                  <a:pt x="224" y="108"/>
                  <a:pt x="227" y="112"/>
                  <a:pt x="229" y="114"/>
                </a:cubicBezTo>
                <a:cubicBezTo>
                  <a:pt x="231" y="115"/>
                  <a:pt x="225" y="118"/>
                  <a:pt x="224" y="118"/>
                </a:cubicBezTo>
                <a:cubicBezTo>
                  <a:pt x="220" y="120"/>
                  <a:pt x="217" y="114"/>
                  <a:pt x="216" y="110"/>
                </a:cubicBezTo>
                <a:cubicBezTo>
                  <a:pt x="215" y="108"/>
                  <a:pt x="215" y="104"/>
                  <a:pt x="212" y="103"/>
                </a:cubicBezTo>
                <a:cubicBezTo>
                  <a:pt x="210" y="102"/>
                  <a:pt x="206" y="102"/>
                  <a:pt x="205" y="103"/>
                </a:cubicBezTo>
                <a:cubicBezTo>
                  <a:pt x="203" y="99"/>
                  <a:pt x="198" y="98"/>
                  <a:pt x="194" y="97"/>
                </a:cubicBezTo>
                <a:cubicBezTo>
                  <a:pt x="189" y="95"/>
                  <a:pt x="185" y="95"/>
                  <a:pt x="180" y="96"/>
                </a:cubicBezTo>
                <a:cubicBezTo>
                  <a:pt x="181" y="95"/>
                  <a:pt x="179" y="88"/>
                  <a:pt x="175" y="89"/>
                </a:cubicBezTo>
                <a:cubicBezTo>
                  <a:pt x="176" y="86"/>
                  <a:pt x="176" y="84"/>
                  <a:pt x="176" y="81"/>
                </a:cubicBezTo>
                <a:cubicBezTo>
                  <a:pt x="177" y="79"/>
                  <a:pt x="178" y="77"/>
                  <a:pt x="179" y="75"/>
                </a:cubicBezTo>
                <a:cubicBezTo>
                  <a:pt x="180" y="74"/>
                  <a:pt x="185" y="69"/>
                  <a:pt x="183" y="68"/>
                </a:cubicBezTo>
                <a:cubicBezTo>
                  <a:pt x="188" y="69"/>
                  <a:pt x="193" y="69"/>
                  <a:pt x="196" y="66"/>
                </a:cubicBezTo>
                <a:cubicBezTo>
                  <a:pt x="198" y="63"/>
                  <a:pt x="199" y="60"/>
                  <a:pt x="202" y="57"/>
                </a:cubicBezTo>
                <a:cubicBezTo>
                  <a:pt x="205" y="53"/>
                  <a:pt x="209" y="58"/>
                  <a:pt x="212" y="58"/>
                </a:cubicBezTo>
                <a:cubicBezTo>
                  <a:pt x="217" y="59"/>
                  <a:pt x="217" y="53"/>
                  <a:pt x="214" y="51"/>
                </a:cubicBezTo>
                <a:cubicBezTo>
                  <a:pt x="218" y="51"/>
                  <a:pt x="215" y="45"/>
                  <a:pt x="213" y="44"/>
                </a:cubicBezTo>
                <a:cubicBezTo>
                  <a:pt x="211" y="43"/>
                  <a:pt x="202" y="46"/>
                  <a:pt x="207" y="47"/>
                </a:cubicBezTo>
                <a:cubicBezTo>
                  <a:pt x="206" y="47"/>
                  <a:pt x="200" y="59"/>
                  <a:pt x="196" y="53"/>
                </a:cubicBezTo>
                <a:cubicBezTo>
                  <a:pt x="195" y="52"/>
                  <a:pt x="195" y="47"/>
                  <a:pt x="193" y="46"/>
                </a:cubicBezTo>
                <a:cubicBezTo>
                  <a:pt x="190" y="46"/>
                  <a:pt x="189" y="49"/>
                  <a:pt x="188" y="50"/>
                </a:cubicBezTo>
                <a:cubicBezTo>
                  <a:pt x="190" y="47"/>
                  <a:pt x="181" y="45"/>
                  <a:pt x="180" y="44"/>
                </a:cubicBezTo>
                <a:cubicBezTo>
                  <a:pt x="183" y="42"/>
                  <a:pt x="180" y="39"/>
                  <a:pt x="178" y="38"/>
                </a:cubicBezTo>
                <a:cubicBezTo>
                  <a:pt x="176" y="36"/>
                  <a:pt x="169" y="35"/>
                  <a:pt x="168" y="37"/>
                </a:cubicBezTo>
                <a:cubicBezTo>
                  <a:pt x="163" y="43"/>
                  <a:pt x="173" y="44"/>
                  <a:pt x="175" y="45"/>
                </a:cubicBezTo>
                <a:cubicBezTo>
                  <a:pt x="176" y="46"/>
                  <a:pt x="179" y="48"/>
                  <a:pt x="177" y="49"/>
                </a:cubicBezTo>
                <a:cubicBezTo>
                  <a:pt x="176" y="50"/>
                  <a:pt x="171" y="51"/>
                  <a:pt x="171" y="52"/>
                </a:cubicBezTo>
                <a:cubicBezTo>
                  <a:pt x="169" y="54"/>
                  <a:pt x="172" y="57"/>
                  <a:pt x="170" y="59"/>
                </a:cubicBezTo>
                <a:cubicBezTo>
                  <a:pt x="168" y="57"/>
                  <a:pt x="168" y="53"/>
                  <a:pt x="166" y="50"/>
                </a:cubicBezTo>
                <a:cubicBezTo>
                  <a:pt x="168" y="53"/>
                  <a:pt x="157" y="52"/>
                  <a:pt x="157" y="52"/>
                </a:cubicBezTo>
                <a:cubicBezTo>
                  <a:pt x="154" y="52"/>
                  <a:pt x="148" y="54"/>
                  <a:pt x="145" y="50"/>
                </a:cubicBezTo>
                <a:cubicBezTo>
                  <a:pt x="144" y="49"/>
                  <a:pt x="144" y="44"/>
                  <a:pt x="146" y="45"/>
                </a:cubicBezTo>
                <a:cubicBezTo>
                  <a:pt x="144" y="43"/>
                  <a:pt x="142" y="41"/>
                  <a:pt x="141" y="40"/>
                </a:cubicBezTo>
                <a:cubicBezTo>
                  <a:pt x="132" y="43"/>
                  <a:pt x="125" y="47"/>
                  <a:pt x="117" y="51"/>
                </a:cubicBezTo>
                <a:cubicBezTo>
                  <a:pt x="118" y="51"/>
                  <a:pt x="119" y="51"/>
                  <a:pt x="120" y="50"/>
                </a:cubicBezTo>
                <a:cubicBezTo>
                  <a:pt x="122" y="50"/>
                  <a:pt x="124" y="48"/>
                  <a:pt x="126" y="47"/>
                </a:cubicBezTo>
                <a:cubicBezTo>
                  <a:pt x="128" y="46"/>
                  <a:pt x="134" y="43"/>
                  <a:pt x="136" y="46"/>
                </a:cubicBezTo>
                <a:cubicBezTo>
                  <a:pt x="137" y="45"/>
                  <a:pt x="137" y="45"/>
                  <a:pt x="138" y="44"/>
                </a:cubicBezTo>
                <a:cubicBezTo>
                  <a:pt x="139" y="46"/>
                  <a:pt x="141" y="48"/>
                  <a:pt x="143" y="51"/>
                </a:cubicBezTo>
                <a:cubicBezTo>
                  <a:pt x="141" y="50"/>
                  <a:pt x="137" y="50"/>
                  <a:pt x="135" y="50"/>
                </a:cubicBezTo>
                <a:cubicBezTo>
                  <a:pt x="133" y="51"/>
                  <a:pt x="130" y="51"/>
                  <a:pt x="130" y="53"/>
                </a:cubicBezTo>
                <a:cubicBezTo>
                  <a:pt x="130" y="55"/>
                  <a:pt x="131" y="57"/>
                  <a:pt x="131" y="58"/>
                </a:cubicBezTo>
                <a:cubicBezTo>
                  <a:pt x="128" y="56"/>
                  <a:pt x="125" y="52"/>
                  <a:pt x="121" y="51"/>
                </a:cubicBezTo>
                <a:cubicBezTo>
                  <a:pt x="119" y="51"/>
                  <a:pt x="117" y="51"/>
                  <a:pt x="115" y="52"/>
                </a:cubicBezTo>
                <a:cubicBezTo>
                  <a:pt x="91" y="65"/>
                  <a:pt x="71" y="84"/>
                  <a:pt x="56" y="107"/>
                </a:cubicBezTo>
                <a:cubicBezTo>
                  <a:pt x="57" y="108"/>
                  <a:pt x="58" y="109"/>
                  <a:pt x="59" y="109"/>
                </a:cubicBezTo>
                <a:cubicBezTo>
                  <a:pt x="62" y="110"/>
                  <a:pt x="59" y="117"/>
                  <a:pt x="64" y="113"/>
                </a:cubicBezTo>
                <a:cubicBezTo>
                  <a:pt x="66" y="115"/>
                  <a:pt x="66" y="116"/>
                  <a:pt x="65" y="118"/>
                </a:cubicBezTo>
                <a:cubicBezTo>
                  <a:pt x="65" y="118"/>
                  <a:pt x="75" y="124"/>
                  <a:pt x="76" y="125"/>
                </a:cubicBezTo>
                <a:cubicBezTo>
                  <a:pt x="78" y="126"/>
                  <a:pt x="80" y="128"/>
                  <a:pt x="81" y="130"/>
                </a:cubicBezTo>
                <a:cubicBezTo>
                  <a:pt x="82" y="132"/>
                  <a:pt x="80" y="134"/>
                  <a:pt x="79" y="135"/>
                </a:cubicBezTo>
                <a:cubicBezTo>
                  <a:pt x="78" y="134"/>
                  <a:pt x="75" y="130"/>
                  <a:pt x="74" y="131"/>
                </a:cubicBezTo>
                <a:cubicBezTo>
                  <a:pt x="73" y="133"/>
                  <a:pt x="74" y="139"/>
                  <a:pt x="77" y="139"/>
                </a:cubicBezTo>
                <a:cubicBezTo>
                  <a:pt x="73" y="139"/>
                  <a:pt x="75" y="155"/>
                  <a:pt x="74" y="158"/>
                </a:cubicBezTo>
                <a:cubicBezTo>
                  <a:pt x="74" y="158"/>
                  <a:pt x="74" y="158"/>
                  <a:pt x="74" y="158"/>
                </a:cubicBezTo>
                <a:cubicBezTo>
                  <a:pt x="73" y="161"/>
                  <a:pt x="76" y="173"/>
                  <a:pt x="81" y="172"/>
                </a:cubicBezTo>
                <a:cubicBezTo>
                  <a:pt x="78" y="172"/>
                  <a:pt x="87" y="184"/>
                  <a:pt x="88" y="185"/>
                </a:cubicBezTo>
                <a:cubicBezTo>
                  <a:pt x="91" y="187"/>
                  <a:pt x="95" y="188"/>
                  <a:pt x="97" y="192"/>
                </a:cubicBezTo>
                <a:cubicBezTo>
                  <a:pt x="100" y="195"/>
                  <a:pt x="100" y="201"/>
                  <a:pt x="103" y="203"/>
                </a:cubicBezTo>
                <a:cubicBezTo>
                  <a:pt x="102" y="206"/>
                  <a:pt x="108" y="210"/>
                  <a:pt x="108" y="214"/>
                </a:cubicBezTo>
                <a:cubicBezTo>
                  <a:pt x="108" y="214"/>
                  <a:pt x="107" y="214"/>
                  <a:pt x="107" y="215"/>
                </a:cubicBezTo>
                <a:cubicBezTo>
                  <a:pt x="108" y="218"/>
                  <a:pt x="113" y="218"/>
                  <a:pt x="115" y="221"/>
                </a:cubicBezTo>
                <a:cubicBezTo>
                  <a:pt x="116" y="223"/>
                  <a:pt x="115" y="228"/>
                  <a:pt x="118" y="227"/>
                </a:cubicBezTo>
                <a:cubicBezTo>
                  <a:pt x="118" y="222"/>
                  <a:pt x="115" y="216"/>
                  <a:pt x="112" y="212"/>
                </a:cubicBezTo>
                <a:cubicBezTo>
                  <a:pt x="110" y="209"/>
                  <a:pt x="109" y="207"/>
                  <a:pt x="108" y="204"/>
                </a:cubicBezTo>
                <a:cubicBezTo>
                  <a:pt x="106" y="202"/>
                  <a:pt x="106" y="199"/>
                  <a:pt x="105" y="197"/>
                </a:cubicBezTo>
                <a:cubicBezTo>
                  <a:pt x="106" y="197"/>
                  <a:pt x="112" y="199"/>
                  <a:pt x="111" y="200"/>
                </a:cubicBezTo>
                <a:cubicBezTo>
                  <a:pt x="109" y="205"/>
                  <a:pt x="119" y="214"/>
                  <a:pt x="122" y="217"/>
                </a:cubicBezTo>
                <a:cubicBezTo>
                  <a:pt x="123" y="218"/>
                  <a:pt x="128" y="225"/>
                  <a:pt x="125" y="225"/>
                </a:cubicBezTo>
                <a:cubicBezTo>
                  <a:pt x="129" y="225"/>
                  <a:pt x="133" y="230"/>
                  <a:pt x="135" y="233"/>
                </a:cubicBezTo>
                <a:cubicBezTo>
                  <a:pt x="137" y="236"/>
                  <a:pt x="136" y="241"/>
                  <a:pt x="138" y="245"/>
                </a:cubicBezTo>
                <a:cubicBezTo>
                  <a:pt x="139" y="250"/>
                  <a:pt x="146" y="252"/>
                  <a:pt x="150" y="255"/>
                </a:cubicBezTo>
                <a:cubicBezTo>
                  <a:pt x="154" y="256"/>
                  <a:pt x="157" y="259"/>
                  <a:pt x="160" y="260"/>
                </a:cubicBezTo>
                <a:cubicBezTo>
                  <a:pt x="166" y="262"/>
                  <a:pt x="167" y="260"/>
                  <a:pt x="171" y="260"/>
                </a:cubicBezTo>
                <a:cubicBezTo>
                  <a:pt x="178" y="259"/>
                  <a:pt x="179" y="266"/>
                  <a:pt x="184" y="269"/>
                </a:cubicBezTo>
                <a:cubicBezTo>
                  <a:pt x="187" y="270"/>
                  <a:pt x="194" y="273"/>
                  <a:pt x="198" y="271"/>
                </a:cubicBezTo>
                <a:cubicBezTo>
                  <a:pt x="196" y="272"/>
                  <a:pt x="203" y="282"/>
                  <a:pt x="204" y="283"/>
                </a:cubicBezTo>
                <a:cubicBezTo>
                  <a:pt x="206" y="286"/>
                  <a:pt x="210" y="287"/>
                  <a:pt x="213" y="290"/>
                </a:cubicBezTo>
                <a:cubicBezTo>
                  <a:pt x="213" y="290"/>
                  <a:pt x="214" y="289"/>
                  <a:pt x="214" y="288"/>
                </a:cubicBezTo>
                <a:cubicBezTo>
                  <a:pt x="213" y="291"/>
                  <a:pt x="218" y="296"/>
                  <a:pt x="221" y="296"/>
                </a:cubicBezTo>
                <a:cubicBezTo>
                  <a:pt x="223" y="295"/>
                  <a:pt x="224" y="290"/>
                  <a:pt x="224" y="288"/>
                </a:cubicBezTo>
                <a:cubicBezTo>
                  <a:pt x="219" y="290"/>
                  <a:pt x="215" y="288"/>
                  <a:pt x="212" y="283"/>
                </a:cubicBezTo>
                <a:cubicBezTo>
                  <a:pt x="211" y="282"/>
                  <a:pt x="207" y="275"/>
                  <a:pt x="211" y="275"/>
                </a:cubicBezTo>
                <a:cubicBezTo>
                  <a:pt x="216" y="275"/>
                  <a:pt x="212" y="271"/>
                  <a:pt x="212" y="268"/>
                </a:cubicBezTo>
                <a:cubicBezTo>
                  <a:pt x="211" y="264"/>
                  <a:pt x="208" y="262"/>
                  <a:pt x="206" y="259"/>
                </a:cubicBezTo>
                <a:cubicBezTo>
                  <a:pt x="205" y="262"/>
                  <a:pt x="200" y="261"/>
                  <a:pt x="198" y="259"/>
                </a:cubicBezTo>
                <a:cubicBezTo>
                  <a:pt x="198" y="259"/>
                  <a:pt x="197" y="261"/>
                  <a:pt x="197" y="262"/>
                </a:cubicBezTo>
                <a:cubicBezTo>
                  <a:pt x="196" y="262"/>
                  <a:pt x="195" y="262"/>
                  <a:pt x="194" y="261"/>
                </a:cubicBezTo>
                <a:cubicBezTo>
                  <a:pt x="194" y="258"/>
                  <a:pt x="194" y="255"/>
                  <a:pt x="195" y="251"/>
                </a:cubicBezTo>
                <a:cubicBezTo>
                  <a:pt x="196" y="247"/>
                  <a:pt x="205" y="238"/>
                  <a:pt x="194" y="239"/>
                </a:cubicBezTo>
                <a:cubicBezTo>
                  <a:pt x="190" y="239"/>
                  <a:pt x="188" y="240"/>
                  <a:pt x="187" y="244"/>
                </a:cubicBezTo>
                <a:cubicBezTo>
                  <a:pt x="186" y="247"/>
                  <a:pt x="186" y="249"/>
                  <a:pt x="183" y="251"/>
                </a:cubicBezTo>
                <a:cubicBezTo>
                  <a:pt x="181" y="252"/>
                  <a:pt x="173" y="251"/>
                  <a:pt x="171" y="250"/>
                </a:cubicBezTo>
                <a:cubicBezTo>
                  <a:pt x="166" y="247"/>
                  <a:pt x="163" y="239"/>
                  <a:pt x="163" y="234"/>
                </a:cubicBezTo>
                <a:cubicBezTo>
                  <a:pt x="163" y="227"/>
                  <a:pt x="166" y="221"/>
                  <a:pt x="163" y="215"/>
                </a:cubicBezTo>
                <a:cubicBezTo>
                  <a:pt x="164" y="213"/>
                  <a:pt x="166" y="211"/>
                  <a:pt x="168" y="210"/>
                </a:cubicBezTo>
                <a:cubicBezTo>
                  <a:pt x="169" y="209"/>
                  <a:pt x="171" y="210"/>
                  <a:pt x="172" y="207"/>
                </a:cubicBezTo>
                <a:cubicBezTo>
                  <a:pt x="171" y="207"/>
                  <a:pt x="170" y="206"/>
                  <a:pt x="170" y="206"/>
                </a:cubicBezTo>
                <a:cubicBezTo>
                  <a:pt x="173" y="208"/>
                  <a:pt x="180" y="203"/>
                  <a:pt x="184" y="206"/>
                </a:cubicBezTo>
                <a:cubicBezTo>
                  <a:pt x="186" y="207"/>
                  <a:pt x="188" y="208"/>
                  <a:pt x="189" y="205"/>
                </a:cubicBezTo>
                <a:cubicBezTo>
                  <a:pt x="189" y="205"/>
                  <a:pt x="187" y="202"/>
                  <a:pt x="188" y="200"/>
                </a:cubicBezTo>
                <a:cubicBezTo>
                  <a:pt x="189" y="204"/>
                  <a:pt x="192" y="205"/>
                  <a:pt x="196" y="202"/>
                </a:cubicBezTo>
                <a:cubicBezTo>
                  <a:pt x="197" y="203"/>
                  <a:pt x="201" y="203"/>
                  <a:pt x="204" y="204"/>
                </a:cubicBezTo>
                <a:cubicBezTo>
                  <a:pt x="207" y="206"/>
                  <a:pt x="207" y="209"/>
                  <a:pt x="211" y="205"/>
                </a:cubicBezTo>
                <a:cubicBezTo>
                  <a:pt x="213" y="208"/>
                  <a:pt x="213" y="208"/>
                  <a:pt x="214" y="211"/>
                </a:cubicBezTo>
                <a:cubicBezTo>
                  <a:pt x="214" y="214"/>
                  <a:pt x="216" y="221"/>
                  <a:pt x="218" y="222"/>
                </a:cubicBezTo>
                <a:cubicBezTo>
                  <a:pt x="224" y="225"/>
                  <a:pt x="222" y="217"/>
                  <a:pt x="222" y="214"/>
                </a:cubicBezTo>
                <a:cubicBezTo>
                  <a:pt x="222" y="213"/>
                  <a:pt x="222" y="205"/>
                  <a:pt x="221" y="205"/>
                </a:cubicBezTo>
                <a:cubicBezTo>
                  <a:pt x="213" y="203"/>
                  <a:pt x="216" y="197"/>
                  <a:pt x="221" y="193"/>
                </a:cubicBezTo>
                <a:cubicBezTo>
                  <a:pt x="222" y="192"/>
                  <a:pt x="227" y="190"/>
                  <a:pt x="230" y="188"/>
                </a:cubicBezTo>
                <a:cubicBezTo>
                  <a:pt x="232" y="186"/>
                  <a:pt x="235" y="183"/>
                  <a:pt x="234" y="179"/>
                </a:cubicBezTo>
                <a:cubicBezTo>
                  <a:pt x="235" y="179"/>
                  <a:pt x="236" y="178"/>
                  <a:pt x="236" y="177"/>
                </a:cubicBezTo>
                <a:cubicBezTo>
                  <a:pt x="236" y="177"/>
                  <a:pt x="233" y="174"/>
                  <a:pt x="232" y="175"/>
                </a:cubicBezTo>
                <a:cubicBezTo>
                  <a:pt x="234" y="174"/>
                  <a:pt x="234" y="172"/>
                  <a:pt x="233" y="171"/>
                </a:cubicBezTo>
                <a:cubicBezTo>
                  <a:pt x="235" y="169"/>
                  <a:pt x="234" y="166"/>
                  <a:pt x="236" y="165"/>
                </a:cubicBezTo>
                <a:cubicBezTo>
                  <a:pt x="239" y="169"/>
                  <a:pt x="245" y="165"/>
                  <a:pt x="242" y="162"/>
                </a:cubicBezTo>
                <a:cubicBezTo>
                  <a:pt x="244" y="158"/>
                  <a:pt x="250" y="160"/>
                  <a:pt x="252" y="157"/>
                </a:cubicBezTo>
                <a:cubicBezTo>
                  <a:pt x="255" y="158"/>
                  <a:pt x="253" y="153"/>
                  <a:pt x="255" y="150"/>
                </a:cubicBezTo>
                <a:cubicBezTo>
                  <a:pt x="256" y="148"/>
                  <a:pt x="259" y="148"/>
                  <a:pt x="262" y="147"/>
                </a:cubicBezTo>
                <a:cubicBezTo>
                  <a:pt x="262" y="147"/>
                  <a:pt x="268" y="143"/>
                  <a:pt x="266" y="143"/>
                </a:cubicBezTo>
                <a:cubicBezTo>
                  <a:pt x="270" y="144"/>
                  <a:pt x="279" y="139"/>
                  <a:pt x="272" y="135"/>
                </a:cubicBezTo>
                <a:cubicBezTo>
                  <a:pt x="273" y="133"/>
                  <a:pt x="270" y="132"/>
                  <a:pt x="268" y="132"/>
                </a:cubicBezTo>
                <a:cubicBezTo>
                  <a:pt x="269" y="131"/>
                  <a:pt x="272" y="132"/>
                  <a:pt x="273" y="131"/>
                </a:cubicBezTo>
                <a:cubicBezTo>
                  <a:pt x="276" y="129"/>
                  <a:pt x="274" y="128"/>
                  <a:pt x="271" y="127"/>
                </a:cubicBezTo>
                <a:cubicBezTo>
                  <a:pt x="268" y="126"/>
                  <a:pt x="263" y="128"/>
                  <a:pt x="261" y="130"/>
                </a:cubicBezTo>
                <a:cubicBezTo>
                  <a:pt x="259" y="132"/>
                  <a:pt x="257" y="134"/>
                  <a:pt x="255" y="135"/>
                </a:cubicBezTo>
                <a:close/>
                <a:moveTo>
                  <a:pt x="308" y="302"/>
                </a:moveTo>
                <a:cubicBezTo>
                  <a:pt x="306" y="301"/>
                  <a:pt x="303" y="301"/>
                  <a:pt x="301" y="300"/>
                </a:cubicBezTo>
                <a:cubicBezTo>
                  <a:pt x="299" y="300"/>
                  <a:pt x="298" y="299"/>
                  <a:pt x="295" y="298"/>
                </a:cubicBezTo>
                <a:cubicBezTo>
                  <a:pt x="296" y="293"/>
                  <a:pt x="290" y="292"/>
                  <a:pt x="287" y="289"/>
                </a:cubicBezTo>
                <a:cubicBezTo>
                  <a:pt x="284" y="287"/>
                  <a:pt x="282" y="284"/>
                  <a:pt x="277" y="285"/>
                </a:cubicBezTo>
                <a:cubicBezTo>
                  <a:pt x="276" y="285"/>
                  <a:pt x="271" y="287"/>
                  <a:pt x="272" y="288"/>
                </a:cubicBezTo>
                <a:cubicBezTo>
                  <a:pt x="269" y="285"/>
                  <a:pt x="268" y="284"/>
                  <a:pt x="263" y="282"/>
                </a:cubicBezTo>
                <a:cubicBezTo>
                  <a:pt x="259" y="281"/>
                  <a:pt x="257" y="276"/>
                  <a:pt x="253" y="281"/>
                </a:cubicBezTo>
                <a:cubicBezTo>
                  <a:pt x="251" y="283"/>
                  <a:pt x="252" y="286"/>
                  <a:pt x="251" y="288"/>
                </a:cubicBezTo>
                <a:cubicBezTo>
                  <a:pt x="247" y="285"/>
                  <a:pt x="254" y="282"/>
                  <a:pt x="251" y="279"/>
                </a:cubicBezTo>
                <a:cubicBezTo>
                  <a:pt x="248" y="275"/>
                  <a:pt x="243" y="281"/>
                  <a:pt x="240" y="282"/>
                </a:cubicBezTo>
                <a:cubicBezTo>
                  <a:pt x="239" y="284"/>
                  <a:pt x="237" y="284"/>
                  <a:pt x="236" y="286"/>
                </a:cubicBezTo>
                <a:cubicBezTo>
                  <a:pt x="235" y="287"/>
                  <a:pt x="234" y="290"/>
                  <a:pt x="233" y="291"/>
                </a:cubicBezTo>
                <a:cubicBezTo>
                  <a:pt x="233" y="289"/>
                  <a:pt x="228" y="290"/>
                  <a:pt x="228" y="288"/>
                </a:cubicBezTo>
                <a:cubicBezTo>
                  <a:pt x="229" y="294"/>
                  <a:pt x="229" y="301"/>
                  <a:pt x="230" y="307"/>
                </a:cubicBezTo>
                <a:cubicBezTo>
                  <a:pt x="231" y="310"/>
                  <a:pt x="230" y="316"/>
                  <a:pt x="227" y="319"/>
                </a:cubicBezTo>
                <a:cubicBezTo>
                  <a:pt x="224" y="321"/>
                  <a:pt x="221" y="324"/>
                  <a:pt x="220" y="329"/>
                </a:cubicBezTo>
                <a:cubicBezTo>
                  <a:pt x="220" y="332"/>
                  <a:pt x="220" y="334"/>
                  <a:pt x="223" y="335"/>
                </a:cubicBezTo>
                <a:cubicBezTo>
                  <a:pt x="223" y="339"/>
                  <a:pt x="219" y="342"/>
                  <a:pt x="219" y="346"/>
                </a:cubicBezTo>
                <a:cubicBezTo>
                  <a:pt x="219" y="346"/>
                  <a:pt x="220" y="348"/>
                  <a:pt x="220" y="350"/>
                </a:cubicBezTo>
                <a:cubicBezTo>
                  <a:pt x="254" y="344"/>
                  <a:pt x="285" y="327"/>
                  <a:pt x="308" y="30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52925" lIns="105850" spcFirstLastPara="1" rIns="105850" wrap="square" tIns="5292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7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5" name="Google Shape;665;p39"/>
          <p:cNvSpPr/>
          <p:nvPr/>
        </p:nvSpPr>
        <p:spPr>
          <a:xfrm>
            <a:off x="5238065" y="4123953"/>
            <a:ext cx="438601" cy="329015"/>
          </a:xfrm>
          <a:custGeom>
            <a:rect b="b" l="l" r="r" t="t"/>
            <a:pathLst>
              <a:path extrusionOk="0" h="58" w="78">
                <a:moveTo>
                  <a:pt x="78" y="58"/>
                </a:moveTo>
                <a:cubicBezTo>
                  <a:pt x="0" y="58"/>
                  <a:pt x="0" y="58"/>
                  <a:pt x="0" y="58"/>
                </a:cubicBezTo>
                <a:cubicBezTo>
                  <a:pt x="0" y="0"/>
                  <a:pt x="0" y="0"/>
                  <a:pt x="0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53"/>
                  <a:pt x="5" y="53"/>
                  <a:pt x="5" y="53"/>
                </a:cubicBezTo>
                <a:cubicBezTo>
                  <a:pt x="78" y="53"/>
                  <a:pt x="78" y="53"/>
                  <a:pt x="78" y="53"/>
                </a:cubicBezTo>
                <a:lnTo>
                  <a:pt x="78" y="58"/>
                </a:lnTo>
                <a:close/>
                <a:moveTo>
                  <a:pt x="73" y="22"/>
                </a:moveTo>
                <a:cubicBezTo>
                  <a:pt x="73" y="23"/>
                  <a:pt x="71" y="24"/>
                  <a:pt x="71" y="23"/>
                </a:cubicBezTo>
                <a:cubicBezTo>
                  <a:pt x="66" y="18"/>
                  <a:pt x="66" y="18"/>
                  <a:pt x="66" y="18"/>
                </a:cubicBezTo>
                <a:cubicBezTo>
                  <a:pt x="42" y="42"/>
                  <a:pt x="42" y="42"/>
                  <a:pt x="42" y="42"/>
                </a:cubicBezTo>
                <a:cubicBezTo>
                  <a:pt x="41" y="43"/>
                  <a:pt x="41" y="43"/>
                  <a:pt x="40" y="42"/>
                </a:cubicBezTo>
                <a:cubicBezTo>
                  <a:pt x="31" y="34"/>
                  <a:pt x="31" y="34"/>
                  <a:pt x="31" y="34"/>
                </a:cubicBezTo>
                <a:cubicBezTo>
                  <a:pt x="16" y="49"/>
                  <a:pt x="16" y="49"/>
                  <a:pt x="16" y="49"/>
                </a:cubicBezTo>
                <a:cubicBezTo>
                  <a:pt x="8" y="42"/>
                  <a:pt x="8" y="42"/>
                  <a:pt x="8" y="42"/>
                </a:cubicBezTo>
                <a:cubicBezTo>
                  <a:pt x="30" y="20"/>
                  <a:pt x="30" y="20"/>
                  <a:pt x="30" y="20"/>
                </a:cubicBezTo>
                <a:cubicBezTo>
                  <a:pt x="31" y="19"/>
                  <a:pt x="32" y="19"/>
                  <a:pt x="32" y="20"/>
                </a:cubicBezTo>
                <a:cubicBezTo>
                  <a:pt x="41" y="29"/>
                  <a:pt x="41" y="29"/>
                  <a:pt x="41" y="29"/>
                </a:cubicBezTo>
                <a:cubicBezTo>
                  <a:pt x="59" y="11"/>
                  <a:pt x="59" y="11"/>
                  <a:pt x="59" y="11"/>
                </a:cubicBezTo>
                <a:cubicBezTo>
                  <a:pt x="54" y="6"/>
                  <a:pt x="54" y="6"/>
                  <a:pt x="54" y="6"/>
                </a:cubicBezTo>
                <a:cubicBezTo>
                  <a:pt x="53" y="6"/>
                  <a:pt x="54" y="4"/>
                  <a:pt x="55" y="4"/>
                </a:cubicBezTo>
                <a:cubicBezTo>
                  <a:pt x="71" y="4"/>
                  <a:pt x="71" y="4"/>
                  <a:pt x="71" y="4"/>
                </a:cubicBezTo>
                <a:cubicBezTo>
                  <a:pt x="72" y="4"/>
                  <a:pt x="73" y="5"/>
                  <a:pt x="73" y="6"/>
                </a:cubicBezTo>
                <a:lnTo>
                  <a:pt x="73" y="2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52925" lIns="105850" spcFirstLastPara="1" rIns="105850" wrap="square" tIns="5292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7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6" name="Google Shape;666;p39"/>
          <p:cNvSpPr/>
          <p:nvPr/>
        </p:nvSpPr>
        <p:spPr>
          <a:xfrm>
            <a:off x="6280496" y="4538057"/>
            <a:ext cx="392544" cy="395288"/>
          </a:xfrm>
          <a:custGeom>
            <a:rect b="b" l="l" r="r" t="t"/>
            <a:pathLst>
              <a:path extrusionOk="0" h="68" w="68">
                <a:moveTo>
                  <a:pt x="68" y="34"/>
                </a:moveTo>
                <a:cubicBezTo>
                  <a:pt x="68" y="52"/>
                  <a:pt x="53" y="68"/>
                  <a:pt x="34" y="68"/>
                </a:cubicBezTo>
                <a:cubicBezTo>
                  <a:pt x="15" y="68"/>
                  <a:pt x="0" y="52"/>
                  <a:pt x="0" y="34"/>
                </a:cubicBezTo>
                <a:cubicBezTo>
                  <a:pt x="0" y="15"/>
                  <a:pt x="15" y="0"/>
                  <a:pt x="34" y="0"/>
                </a:cubicBezTo>
                <a:cubicBezTo>
                  <a:pt x="53" y="0"/>
                  <a:pt x="68" y="15"/>
                  <a:pt x="68" y="34"/>
                </a:cubicBezTo>
                <a:close/>
                <a:moveTo>
                  <a:pt x="15" y="40"/>
                </a:moveTo>
                <a:cubicBezTo>
                  <a:pt x="15" y="38"/>
                  <a:pt x="14" y="36"/>
                  <a:pt x="14" y="34"/>
                </a:cubicBezTo>
                <a:cubicBezTo>
                  <a:pt x="14" y="31"/>
                  <a:pt x="15" y="29"/>
                  <a:pt x="15" y="27"/>
                </a:cubicBezTo>
                <a:cubicBezTo>
                  <a:pt x="8" y="20"/>
                  <a:pt x="8" y="20"/>
                  <a:pt x="8" y="20"/>
                </a:cubicBezTo>
                <a:cubicBezTo>
                  <a:pt x="6" y="24"/>
                  <a:pt x="5" y="29"/>
                  <a:pt x="5" y="34"/>
                </a:cubicBezTo>
                <a:cubicBezTo>
                  <a:pt x="5" y="39"/>
                  <a:pt x="6" y="43"/>
                  <a:pt x="8" y="47"/>
                </a:cubicBezTo>
                <a:lnTo>
                  <a:pt x="15" y="40"/>
                </a:lnTo>
                <a:close/>
                <a:moveTo>
                  <a:pt x="48" y="34"/>
                </a:moveTo>
                <a:cubicBezTo>
                  <a:pt x="48" y="26"/>
                  <a:pt x="42" y="19"/>
                  <a:pt x="34" y="19"/>
                </a:cubicBezTo>
                <a:cubicBezTo>
                  <a:pt x="26" y="19"/>
                  <a:pt x="19" y="26"/>
                  <a:pt x="19" y="34"/>
                </a:cubicBezTo>
                <a:cubicBezTo>
                  <a:pt x="19" y="42"/>
                  <a:pt x="26" y="48"/>
                  <a:pt x="34" y="48"/>
                </a:cubicBezTo>
                <a:cubicBezTo>
                  <a:pt x="42" y="48"/>
                  <a:pt x="48" y="42"/>
                  <a:pt x="48" y="34"/>
                </a:cubicBezTo>
                <a:close/>
                <a:moveTo>
                  <a:pt x="20" y="8"/>
                </a:moveTo>
                <a:cubicBezTo>
                  <a:pt x="27" y="15"/>
                  <a:pt x="27" y="15"/>
                  <a:pt x="27" y="15"/>
                </a:cubicBezTo>
                <a:cubicBezTo>
                  <a:pt x="29" y="15"/>
                  <a:pt x="32" y="14"/>
                  <a:pt x="34" y="14"/>
                </a:cubicBezTo>
                <a:cubicBezTo>
                  <a:pt x="36" y="14"/>
                  <a:pt x="38" y="15"/>
                  <a:pt x="40" y="15"/>
                </a:cubicBezTo>
                <a:cubicBezTo>
                  <a:pt x="47" y="8"/>
                  <a:pt x="47" y="8"/>
                  <a:pt x="47" y="8"/>
                </a:cubicBezTo>
                <a:cubicBezTo>
                  <a:pt x="43" y="6"/>
                  <a:pt x="39" y="5"/>
                  <a:pt x="34" y="5"/>
                </a:cubicBezTo>
                <a:cubicBezTo>
                  <a:pt x="29" y="5"/>
                  <a:pt x="24" y="6"/>
                  <a:pt x="20" y="8"/>
                </a:cubicBezTo>
                <a:close/>
                <a:moveTo>
                  <a:pt x="47" y="59"/>
                </a:moveTo>
                <a:cubicBezTo>
                  <a:pt x="40" y="52"/>
                  <a:pt x="40" y="52"/>
                  <a:pt x="40" y="52"/>
                </a:cubicBezTo>
                <a:cubicBezTo>
                  <a:pt x="38" y="53"/>
                  <a:pt x="36" y="53"/>
                  <a:pt x="34" y="53"/>
                </a:cubicBezTo>
                <a:cubicBezTo>
                  <a:pt x="32" y="53"/>
                  <a:pt x="29" y="53"/>
                  <a:pt x="27" y="52"/>
                </a:cubicBezTo>
                <a:cubicBezTo>
                  <a:pt x="20" y="59"/>
                  <a:pt x="20" y="59"/>
                  <a:pt x="20" y="59"/>
                </a:cubicBezTo>
                <a:cubicBezTo>
                  <a:pt x="24" y="62"/>
                  <a:pt x="29" y="63"/>
                  <a:pt x="34" y="63"/>
                </a:cubicBezTo>
                <a:cubicBezTo>
                  <a:pt x="39" y="63"/>
                  <a:pt x="43" y="62"/>
                  <a:pt x="47" y="59"/>
                </a:cubicBezTo>
                <a:close/>
                <a:moveTo>
                  <a:pt x="60" y="47"/>
                </a:moveTo>
                <a:cubicBezTo>
                  <a:pt x="62" y="43"/>
                  <a:pt x="63" y="39"/>
                  <a:pt x="63" y="34"/>
                </a:cubicBezTo>
                <a:cubicBezTo>
                  <a:pt x="63" y="29"/>
                  <a:pt x="62" y="24"/>
                  <a:pt x="60" y="20"/>
                </a:cubicBezTo>
                <a:cubicBezTo>
                  <a:pt x="52" y="27"/>
                  <a:pt x="52" y="27"/>
                  <a:pt x="52" y="27"/>
                </a:cubicBezTo>
                <a:cubicBezTo>
                  <a:pt x="53" y="29"/>
                  <a:pt x="53" y="32"/>
                  <a:pt x="53" y="34"/>
                </a:cubicBezTo>
                <a:cubicBezTo>
                  <a:pt x="53" y="36"/>
                  <a:pt x="53" y="38"/>
                  <a:pt x="52" y="40"/>
                </a:cubicBezTo>
                <a:lnTo>
                  <a:pt x="60" y="4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52925" lIns="105850" spcFirstLastPara="1" rIns="105850" wrap="square" tIns="5292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7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7" name="Google Shape;667;p39"/>
          <p:cNvSpPr/>
          <p:nvPr/>
        </p:nvSpPr>
        <p:spPr>
          <a:xfrm>
            <a:off x="6240310" y="3329899"/>
            <a:ext cx="351180" cy="329015"/>
          </a:xfrm>
          <a:custGeom>
            <a:rect b="b" l="l" r="r" t="t"/>
            <a:pathLst>
              <a:path extrusionOk="0" h="68" w="73">
                <a:moveTo>
                  <a:pt x="13" y="39"/>
                </a:moveTo>
                <a:cubicBezTo>
                  <a:pt x="8" y="39"/>
                  <a:pt x="8" y="39"/>
                  <a:pt x="8" y="39"/>
                </a:cubicBezTo>
                <a:cubicBezTo>
                  <a:pt x="4" y="39"/>
                  <a:pt x="0" y="37"/>
                  <a:pt x="0" y="33"/>
                </a:cubicBezTo>
                <a:cubicBezTo>
                  <a:pt x="0" y="29"/>
                  <a:pt x="0" y="19"/>
                  <a:pt x="5" y="19"/>
                </a:cubicBezTo>
                <a:cubicBezTo>
                  <a:pt x="6" y="19"/>
                  <a:pt x="10" y="22"/>
                  <a:pt x="15" y="22"/>
                </a:cubicBezTo>
                <a:cubicBezTo>
                  <a:pt x="17" y="22"/>
                  <a:pt x="18" y="22"/>
                  <a:pt x="20" y="21"/>
                </a:cubicBezTo>
                <a:cubicBezTo>
                  <a:pt x="20" y="22"/>
                  <a:pt x="20" y="23"/>
                  <a:pt x="20" y="24"/>
                </a:cubicBezTo>
                <a:cubicBezTo>
                  <a:pt x="20" y="27"/>
                  <a:pt x="21" y="31"/>
                  <a:pt x="23" y="34"/>
                </a:cubicBezTo>
                <a:cubicBezTo>
                  <a:pt x="19" y="34"/>
                  <a:pt x="15" y="36"/>
                  <a:pt x="13" y="39"/>
                </a:cubicBezTo>
                <a:close/>
                <a:moveTo>
                  <a:pt x="15" y="19"/>
                </a:moveTo>
                <a:cubicBezTo>
                  <a:pt x="10" y="19"/>
                  <a:pt x="5" y="15"/>
                  <a:pt x="5" y="9"/>
                </a:cubicBezTo>
                <a:cubicBezTo>
                  <a:pt x="5" y="4"/>
                  <a:pt x="10" y="0"/>
                  <a:pt x="15" y="0"/>
                </a:cubicBezTo>
                <a:cubicBezTo>
                  <a:pt x="20" y="0"/>
                  <a:pt x="25" y="4"/>
                  <a:pt x="25" y="9"/>
                </a:cubicBezTo>
                <a:cubicBezTo>
                  <a:pt x="25" y="15"/>
                  <a:pt x="20" y="19"/>
                  <a:pt x="15" y="19"/>
                </a:cubicBezTo>
                <a:close/>
                <a:moveTo>
                  <a:pt x="53" y="68"/>
                </a:moveTo>
                <a:cubicBezTo>
                  <a:pt x="20" y="68"/>
                  <a:pt x="20" y="68"/>
                  <a:pt x="20" y="68"/>
                </a:cubicBezTo>
                <a:cubicBezTo>
                  <a:pt x="14" y="68"/>
                  <a:pt x="10" y="64"/>
                  <a:pt x="10" y="58"/>
                </a:cubicBezTo>
                <a:cubicBezTo>
                  <a:pt x="10" y="49"/>
                  <a:pt x="12" y="36"/>
                  <a:pt x="23" y="36"/>
                </a:cubicBezTo>
                <a:cubicBezTo>
                  <a:pt x="25" y="36"/>
                  <a:pt x="29" y="41"/>
                  <a:pt x="37" y="41"/>
                </a:cubicBezTo>
                <a:cubicBezTo>
                  <a:pt x="44" y="41"/>
                  <a:pt x="49" y="36"/>
                  <a:pt x="50" y="36"/>
                </a:cubicBezTo>
                <a:cubicBezTo>
                  <a:pt x="62" y="36"/>
                  <a:pt x="64" y="49"/>
                  <a:pt x="64" y="58"/>
                </a:cubicBezTo>
                <a:cubicBezTo>
                  <a:pt x="64" y="64"/>
                  <a:pt x="60" y="68"/>
                  <a:pt x="53" y="68"/>
                </a:cubicBezTo>
                <a:close/>
                <a:moveTo>
                  <a:pt x="37" y="39"/>
                </a:moveTo>
                <a:cubicBezTo>
                  <a:pt x="29" y="39"/>
                  <a:pt x="22" y="32"/>
                  <a:pt x="22" y="24"/>
                </a:cubicBezTo>
                <a:cubicBezTo>
                  <a:pt x="22" y="16"/>
                  <a:pt x="29" y="9"/>
                  <a:pt x="37" y="9"/>
                </a:cubicBezTo>
                <a:cubicBezTo>
                  <a:pt x="45" y="9"/>
                  <a:pt x="51" y="16"/>
                  <a:pt x="51" y="24"/>
                </a:cubicBezTo>
                <a:cubicBezTo>
                  <a:pt x="51" y="32"/>
                  <a:pt x="45" y="39"/>
                  <a:pt x="37" y="39"/>
                </a:cubicBezTo>
                <a:close/>
                <a:moveTo>
                  <a:pt x="59" y="19"/>
                </a:moveTo>
                <a:cubicBezTo>
                  <a:pt x="53" y="19"/>
                  <a:pt x="49" y="15"/>
                  <a:pt x="49" y="9"/>
                </a:cubicBezTo>
                <a:cubicBezTo>
                  <a:pt x="49" y="4"/>
                  <a:pt x="53" y="0"/>
                  <a:pt x="59" y="0"/>
                </a:cubicBezTo>
                <a:cubicBezTo>
                  <a:pt x="64" y="0"/>
                  <a:pt x="68" y="4"/>
                  <a:pt x="68" y="9"/>
                </a:cubicBezTo>
                <a:cubicBezTo>
                  <a:pt x="68" y="15"/>
                  <a:pt x="64" y="19"/>
                  <a:pt x="59" y="19"/>
                </a:cubicBezTo>
                <a:close/>
                <a:moveTo>
                  <a:pt x="66" y="39"/>
                </a:moveTo>
                <a:cubicBezTo>
                  <a:pt x="61" y="39"/>
                  <a:pt x="61" y="39"/>
                  <a:pt x="61" y="39"/>
                </a:cubicBezTo>
                <a:cubicBezTo>
                  <a:pt x="58" y="36"/>
                  <a:pt x="55" y="34"/>
                  <a:pt x="51" y="34"/>
                </a:cubicBezTo>
                <a:cubicBezTo>
                  <a:pt x="53" y="31"/>
                  <a:pt x="54" y="27"/>
                  <a:pt x="54" y="24"/>
                </a:cubicBezTo>
                <a:cubicBezTo>
                  <a:pt x="54" y="23"/>
                  <a:pt x="54" y="22"/>
                  <a:pt x="54" y="21"/>
                </a:cubicBezTo>
                <a:cubicBezTo>
                  <a:pt x="55" y="22"/>
                  <a:pt x="57" y="22"/>
                  <a:pt x="59" y="22"/>
                </a:cubicBezTo>
                <a:cubicBezTo>
                  <a:pt x="64" y="22"/>
                  <a:pt x="68" y="19"/>
                  <a:pt x="69" y="19"/>
                </a:cubicBezTo>
                <a:cubicBezTo>
                  <a:pt x="73" y="19"/>
                  <a:pt x="73" y="29"/>
                  <a:pt x="73" y="33"/>
                </a:cubicBezTo>
                <a:cubicBezTo>
                  <a:pt x="73" y="37"/>
                  <a:pt x="70" y="39"/>
                  <a:pt x="66" y="3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52925" lIns="105850" spcFirstLastPara="1" rIns="105850" wrap="square" tIns="5292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7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8" name="Google Shape;668;p39"/>
          <p:cNvSpPr/>
          <p:nvPr/>
        </p:nvSpPr>
        <p:spPr>
          <a:xfrm>
            <a:off x="2925403" y="2084381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9" name="Google Shape;669;p39"/>
          <p:cNvSpPr txBox="1"/>
          <p:nvPr/>
        </p:nvSpPr>
        <p:spPr>
          <a:xfrm>
            <a:off x="3366494" y="1750009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OPTION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70" name="Google Shape;670;p39"/>
          <p:cNvSpPr/>
          <p:nvPr/>
        </p:nvSpPr>
        <p:spPr>
          <a:xfrm>
            <a:off x="935429" y="4011824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71" name="Google Shape;671;p39"/>
          <p:cNvSpPr txBox="1"/>
          <p:nvPr/>
        </p:nvSpPr>
        <p:spPr>
          <a:xfrm>
            <a:off x="1376520" y="3677452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OPTION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72" name="Google Shape;672;p39"/>
          <p:cNvSpPr/>
          <p:nvPr/>
        </p:nvSpPr>
        <p:spPr>
          <a:xfrm>
            <a:off x="1710356" y="5201153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73" name="Google Shape;673;p39"/>
          <p:cNvSpPr txBox="1"/>
          <p:nvPr/>
        </p:nvSpPr>
        <p:spPr>
          <a:xfrm>
            <a:off x="2151447" y="4866781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OPTION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74" name="Google Shape;674;p39"/>
          <p:cNvSpPr/>
          <p:nvPr/>
        </p:nvSpPr>
        <p:spPr>
          <a:xfrm>
            <a:off x="8452769" y="3136191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75" name="Google Shape;675;p39"/>
          <p:cNvSpPr txBox="1"/>
          <p:nvPr/>
        </p:nvSpPr>
        <p:spPr>
          <a:xfrm>
            <a:off x="8893860" y="2801819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OPTION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76" name="Google Shape;676;p39"/>
          <p:cNvSpPr/>
          <p:nvPr/>
        </p:nvSpPr>
        <p:spPr>
          <a:xfrm>
            <a:off x="8310336" y="4422464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77" name="Google Shape;677;p39"/>
          <p:cNvSpPr txBox="1"/>
          <p:nvPr/>
        </p:nvSpPr>
        <p:spPr>
          <a:xfrm>
            <a:off x="8751427" y="4088092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OPTION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78" name="Google Shape;678;p39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3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4" name="Google Shape;684;p40"/>
          <p:cNvGrpSpPr/>
          <p:nvPr/>
        </p:nvGrpSpPr>
        <p:grpSpPr>
          <a:xfrm>
            <a:off x="1290900" y="1453796"/>
            <a:ext cx="4504448" cy="3843544"/>
            <a:chOff x="3534332" y="1723527"/>
            <a:chExt cx="5122595" cy="4370164"/>
          </a:xfrm>
        </p:grpSpPr>
        <p:sp>
          <p:nvSpPr>
            <p:cNvPr id="685" name="Google Shape;685;p40"/>
            <p:cNvSpPr/>
            <p:nvPr/>
          </p:nvSpPr>
          <p:spPr>
            <a:xfrm>
              <a:off x="4014228" y="2113813"/>
              <a:ext cx="4205016" cy="2151386"/>
            </a:xfrm>
            <a:custGeom>
              <a:rect b="b" l="l" r="r" t="t"/>
              <a:pathLst>
                <a:path extrusionOk="0" h="2905" w="5678">
                  <a:moveTo>
                    <a:pt x="5652" y="2886"/>
                  </a:moveTo>
                  <a:lnTo>
                    <a:pt x="5662" y="2905"/>
                  </a:lnTo>
                  <a:lnTo>
                    <a:pt x="5678" y="2900"/>
                  </a:lnTo>
                  <a:lnTo>
                    <a:pt x="5671" y="2879"/>
                  </a:lnTo>
                  <a:lnTo>
                    <a:pt x="5652" y="2886"/>
                  </a:lnTo>
                  <a:close/>
                  <a:moveTo>
                    <a:pt x="5626" y="2815"/>
                  </a:moveTo>
                  <a:lnTo>
                    <a:pt x="5640" y="2850"/>
                  </a:lnTo>
                  <a:lnTo>
                    <a:pt x="5657" y="2843"/>
                  </a:lnTo>
                  <a:lnTo>
                    <a:pt x="5643" y="2808"/>
                  </a:lnTo>
                  <a:lnTo>
                    <a:pt x="5626" y="2815"/>
                  </a:lnTo>
                  <a:close/>
                  <a:moveTo>
                    <a:pt x="5600" y="2744"/>
                  </a:moveTo>
                  <a:lnTo>
                    <a:pt x="5612" y="2779"/>
                  </a:lnTo>
                  <a:lnTo>
                    <a:pt x="5631" y="2772"/>
                  </a:lnTo>
                  <a:lnTo>
                    <a:pt x="5617" y="2737"/>
                  </a:lnTo>
                  <a:lnTo>
                    <a:pt x="5600" y="2744"/>
                  </a:lnTo>
                  <a:close/>
                  <a:moveTo>
                    <a:pt x="5572" y="2673"/>
                  </a:moveTo>
                  <a:lnTo>
                    <a:pt x="5586" y="2708"/>
                  </a:lnTo>
                  <a:lnTo>
                    <a:pt x="5605" y="2701"/>
                  </a:lnTo>
                  <a:lnTo>
                    <a:pt x="5591" y="2666"/>
                  </a:lnTo>
                  <a:lnTo>
                    <a:pt x="5572" y="2673"/>
                  </a:lnTo>
                  <a:close/>
                  <a:moveTo>
                    <a:pt x="5546" y="2602"/>
                  </a:moveTo>
                  <a:lnTo>
                    <a:pt x="5560" y="2638"/>
                  </a:lnTo>
                  <a:lnTo>
                    <a:pt x="5577" y="2630"/>
                  </a:lnTo>
                  <a:lnTo>
                    <a:pt x="5565" y="2595"/>
                  </a:lnTo>
                  <a:lnTo>
                    <a:pt x="5546" y="2602"/>
                  </a:lnTo>
                  <a:close/>
                  <a:moveTo>
                    <a:pt x="5520" y="2531"/>
                  </a:moveTo>
                  <a:lnTo>
                    <a:pt x="5532" y="2567"/>
                  </a:lnTo>
                  <a:lnTo>
                    <a:pt x="5551" y="2559"/>
                  </a:lnTo>
                  <a:lnTo>
                    <a:pt x="5536" y="2524"/>
                  </a:lnTo>
                  <a:lnTo>
                    <a:pt x="5520" y="2531"/>
                  </a:lnTo>
                  <a:close/>
                  <a:moveTo>
                    <a:pt x="5494" y="2460"/>
                  </a:moveTo>
                  <a:lnTo>
                    <a:pt x="5506" y="2496"/>
                  </a:lnTo>
                  <a:lnTo>
                    <a:pt x="5525" y="2489"/>
                  </a:lnTo>
                  <a:lnTo>
                    <a:pt x="5510" y="2453"/>
                  </a:lnTo>
                  <a:lnTo>
                    <a:pt x="5494" y="2460"/>
                  </a:lnTo>
                  <a:close/>
                  <a:moveTo>
                    <a:pt x="5465" y="2389"/>
                  </a:moveTo>
                  <a:lnTo>
                    <a:pt x="5480" y="2425"/>
                  </a:lnTo>
                  <a:lnTo>
                    <a:pt x="5496" y="2418"/>
                  </a:lnTo>
                  <a:lnTo>
                    <a:pt x="5484" y="2382"/>
                  </a:lnTo>
                  <a:lnTo>
                    <a:pt x="5465" y="2389"/>
                  </a:lnTo>
                  <a:close/>
                  <a:moveTo>
                    <a:pt x="5439" y="2318"/>
                  </a:moveTo>
                  <a:lnTo>
                    <a:pt x="5454" y="2354"/>
                  </a:lnTo>
                  <a:lnTo>
                    <a:pt x="5470" y="2347"/>
                  </a:lnTo>
                  <a:lnTo>
                    <a:pt x="5458" y="2311"/>
                  </a:lnTo>
                  <a:lnTo>
                    <a:pt x="5439" y="2318"/>
                  </a:lnTo>
                  <a:close/>
                  <a:moveTo>
                    <a:pt x="5413" y="2247"/>
                  </a:moveTo>
                  <a:lnTo>
                    <a:pt x="5425" y="2283"/>
                  </a:lnTo>
                  <a:lnTo>
                    <a:pt x="5444" y="2276"/>
                  </a:lnTo>
                  <a:lnTo>
                    <a:pt x="5430" y="2240"/>
                  </a:lnTo>
                  <a:lnTo>
                    <a:pt x="5413" y="2247"/>
                  </a:lnTo>
                  <a:close/>
                  <a:moveTo>
                    <a:pt x="5385" y="2176"/>
                  </a:moveTo>
                  <a:lnTo>
                    <a:pt x="5399" y="2212"/>
                  </a:lnTo>
                  <a:lnTo>
                    <a:pt x="5418" y="2205"/>
                  </a:lnTo>
                  <a:lnTo>
                    <a:pt x="5404" y="2169"/>
                  </a:lnTo>
                  <a:lnTo>
                    <a:pt x="5385" y="2176"/>
                  </a:lnTo>
                  <a:close/>
                  <a:moveTo>
                    <a:pt x="5359" y="2105"/>
                  </a:moveTo>
                  <a:lnTo>
                    <a:pt x="5373" y="2141"/>
                  </a:lnTo>
                  <a:lnTo>
                    <a:pt x="5390" y="2134"/>
                  </a:lnTo>
                  <a:lnTo>
                    <a:pt x="5378" y="2098"/>
                  </a:lnTo>
                  <a:lnTo>
                    <a:pt x="5359" y="2105"/>
                  </a:lnTo>
                  <a:close/>
                  <a:moveTo>
                    <a:pt x="5333" y="2034"/>
                  </a:moveTo>
                  <a:lnTo>
                    <a:pt x="5347" y="2070"/>
                  </a:lnTo>
                  <a:lnTo>
                    <a:pt x="5364" y="2063"/>
                  </a:lnTo>
                  <a:lnTo>
                    <a:pt x="5350" y="2027"/>
                  </a:lnTo>
                  <a:lnTo>
                    <a:pt x="5333" y="2034"/>
                  </a:lnTo>
                  <a:close/>
                  <a:moveTo>
                    <a:pt x="5307" y="1963"/>
                  </a:moveTo>
                  <a:lnTo>
                    <a:pt x="5319" y="1999"/>
                  </a:lnTo>
                  <a:lnTo>
                    <a:pt x="5338" y="1992"/>
                  </a:lnTo>
                  <a:lnTo>
                    <a:pt x="5324" y="1959"/>
                  </a:lnTo>
                  <a:lnTo>
                    <a:pt x="5307" y="1963"/>
                  </a:lnTo>
                  <a:close/>
                  <a:moveTo>
                    <a:pt x="5279" y="1892"/>
                  </a:moveTo>
                  <a:lnTo>
                    <a:pt x="5293" y="1928"/>
                  </a:lnTo>
                  <a:lnTo>
                    <a:pt x="5309" y="1923"/>
                  </a:lnTo>
                  <a:lnTo>
                    <a:pt x="5298" y="1888"/>
                  </a:lnTo>
                  <a:lnTo>
                    <a:pt x="5279" y="1892"/>
                  </a:lnTo>
                  <a:close/>
                  <a:moveTo>
                    <a:pt x="5253" y="1822"/>
                  </a:moveTo>
                  <a:lnTo>
                    <a:pt x="5267" y="1857"/>
                  </a:lnTo>
                  <a:lnTo>
                    <a:pt x="5283" y="1852"/>
                  </a:lnTo>
                  <a:lnTo>
                    <a:pt x="5272" y="1817"/>
                  </a:lnTo>
                  <a:lnTo>
                    <a:pt x="5253" y="1822"/>
                  </a:lnTo>
                  <a:close/>
                  <a:moveTo>
                    <a:pt x="5227" y="1751"/>
                  </a:moveTo>
                  <a:lnTo>
                    <a:pt x="5238" y="1786"/>
                  </a:lnTo>
                  <a:lnTo>
                    <a:pt x="5257" y="1781"/>
                  </a:lnTo>
                  <a:lnTo>
                    <a:pt x="5243" y="1746"/>
                  </a:lnTo>
                  <a:lnTo>
                    <a:pt x="5227" y="1751"/>
                  </a:lnTo>
                  <a:close/>
                  <a:moveTo>
                    <a:pt x="5201" y="1682"/>
                  </a:moveTo>
                  <a:lnTo>
                    <a:pt x="5212" y="1717"/>
                  </a:lnTo>
                  <a:lnTo>
                    <a:pt x="5231" y="1710"/>
                  </a:lnTo>
                  <a:lnTo>
                    <a:pt x="5217" y="1675"/>
                  </a:lnTo>
                  <a:lnTo>
                    <a:pt x="5201" y="1682"/>
                  </a:lnTo>
                  <a:close/>
                  <a:moveTo>
                    <a:pt x="5172" y="1611"/>
                  </a:moveTo>
                  <a:lnTo>
                    <a:pt x="5186" y="1647"/>
                  </a:lnTo>
                  <a:lnTo>
                    <a:pt x="5203" y="1639"/>
                  </a:lnTo>
                  <a:lnTo>
                    <a:pt x="5191" y="1604"/>
                  </a:lnTo>
                  <a:lnTo>
                    <a:pt x="5172" y="1611"/>
                  </a:lnTo>
                  <a:close/>
                  <a:moveTo>
                    <a:pt x="5146" y="1540"/>
                  </a:moveTo>
                  <a:lnTo>
                    <a:pt x="5160" y="1576"/>
                  </a:lnTo>
                  <a:lnTo>
                    <a:pt x="5177" y="1568"/>
                  </a:lnTo>
                  <a:lnTo>
                    <a:pt x="5163" y="1533"/>
                  </a:lnTo>
                  <a:lnTo>
                    <a:pt x="5146" y="1540"/>
                  </a:lnTo>
                  <a:close/>
                  <a:moveTo>
                    <a:pt x="5120" y="1469"/>
                  </a:moveTo>
                  <a:lnTo>
                    <a:pt x="5132" y="1505"/>
                  </a:lnTo>
                  <a:lnTo>
                    <a:pt x="5151" y="1498"/>
                  </a:lnTo>
                  <a:lnTo>
                    <a:pt x="5137" y="1462"/>
                  </a:lnTo>
                  <a:lnTo>
                    <a:pt x="5120" y="1469"/>
                  </a:lnTo>
                  <a:close/>
                  <a:moveTo>
                    <a:pt x="5092" y="1398"/>
                  </a:moveTo>
                  <a:lnTo>
                    <a:pt x="5106" y="1434"/>
                  </a:lnTo>
                  <a:lnTo>
                    <a:pt x="5125" y="1427"/>
                  </a:lnTo>
                  <a:lnTo>
                    <a:pt x="5111" y="1391"/>
                  </a:lnTo>
                  <a:lnTo>
                    <a:pt x="5092" y="1398"/>
                  </a:lnTo>
                  <a:close/>
                  <a:moveTo>
                    <a:pt x="5066" y="1327"/>
                  </a:moveTo>
                  <a:lnTo>
                    <a:pt x="5080" y="1363"/>
                  </a:lnTo>
                  <a:lnTo>
                    <a:pt x="5097" y="1356"/>
                  </a:lnTo>
                  <a:lnTo>
                    <a:pt x="5085" y="1320"/>
                  </a:lnTo>
                  <a:lnTo>
                    <a:pt x="5066" y="1327"/>
                  </a:lnTo>
                  <a:close/>
                  <a:moveTo>
                    <a:pt x="5040" y="1256"/>
                  </a:moveTo>
                  <a:lnTo>
                    <a:pt x="5054" y="1292"/>
                  </a:lnTo>
                  <a:lnTo>
                    <a:pt x="5071" y="1285"/>
                  </a:lnTo>
                  <a:lnTo>
                    <a:pt x="5056" y="1249"/>
                  </a:lnTo>
                  <a:lnTo>
                    <a:pt x="5040" y="1256"/>
                  </a:lnTo>
                  <a:close/>
                  <a:moveTo>
                    <a:pt x="5014" y="1185"/>
                  </a:moveTo>
                  <a:lnTo>
                    <a:pt x="5026" y="1221"/>
                  </a:lnTo>
                  <a:lnTo>
                    <a:pt x="5045" y="1214"/>
                  </a:lnTo>
                  <a:lnTo>
                    <a:pt x="5030" y="1178"/>
                  </a:lnTo>
                  <a:lnTo>
                    <a:pt x="5014" y="1185"/>
                  </a:lnTo>
                  <a:close/>
                  <a:moveTo>
                    <a:pt x="4985" y="1114"/>
                  </a:moveTo>
                  <a:lnTo>
                    <a:pt x="5000" y="1150"/>
                  </a:lnTo>
                  <a:lnTo>
                    <a:pt x="5016" y="1143"/>
                  </a:lnTo>
                  <a:lnTo>
                    <a:pt x="5004" y="1107"/>
                  </a:lnTo>
                  <a:lnTo>
                    <a:pt x="4985" y="1114"/>
                  </a:lnTo>
                  <a:close/>
                  <a:moveTo>
                    <a:pt x="4959" y="1043"/>
                  </a:moveTo>
                  <a:lnTo>
                    <a:pt x="4974" y="1079"/>
                  </a:lnTo>
                  <a:lnTo>
                    <a:pt x="4990" y="1072"/>
                  </a:lnTo>
                  <a:lnTo>
                    <a:pt x="4978" y="1036"/>
                  </a:lnTo>
                  <a:lnTo>
                    <a:pt x="4959" y="1043"/>
                  </a:lnTo>
                  <a:close/>
                  <a:moveTo>
                    <a:pt x="4933" y="972"/>
                  </a:moveTo>
                  <a:lnTo>
                    <a:pt x="4945" y="1008"/>
                  </a:lnTo>
                  <a:lnTo>
                    <a:pt x="4964" y="1001"/>
                  </a:lnTo>
                  <a:lnTo>
                    <a:pt x="4950" y="965"/>
                  </a:lnTo>
                  <a:lnTo>
                    <a:pt x="4933" y="972"/>
                  </a:lnTo>
                  <a:close/>
                  <a:moveTo>
                    <a:pt x="4907" y="901"/>
                  </a:moveTo>
                  <a:lnTo>
                    <a:pt x="4919" y="937"/>
                  </a:lnTo>
                  <a:lnTo>
                    <a:pt x="4938" y="930"/>
                  </a:lnTo>
                  <a:lnTo>
                    <a:pt x="4924" y="894"/>
                  </a:lnTo>
                  <a:lnTo>
                    <a:pt x="4907" y="901"/>
                  </a:lnTo>
                  <a:close/>
                  <a:moveTo>
                    <a:pt x="4870" y="849"/>
                  </a:moveTo>
                  <a:lnTo>
                    <a:pt x="4891" y="859"/>
                  </a:lnTo>
                  <a:lnTo>
                    <a:pt x="4893" y="866"/>
                  </a:lnTo>
                  <a:lnTo>
                    <a:pt x="4910" y="859"/>
                  </a:lnTo>
                  <a:lnTo>
                    <a:pt x="4905" y="845"/>
                  </a:lnTo>
                  <a:lnTo>
                    <a:pt x="4877" y="833"/>
                  </a:lnTo>
                  <a:lnTo>
                    <a:pt x="4870" y="849"/>
                  </a:lnTo>
                  <a:lnTo>
                    <a:pt x="4870" y="849"/>
                  </a:lnTo>
                  <a:close/>
                  <a:moveTo>
                    <a:pt x="4801" y="821"/>
                  </a:moveTo>
                  <a:lnTo>
                    <a:pt x="4836" y="835"/>
                  </a:lnTo>
                  <a:lnTo>
                    <a:pt x="4844" y="819"/>
                  </a:lnTo>
                  <a:lnTo>
                    <a:pt x="4808" y="805"/>
                  </a:lnTo>
                  <a:lnTo>
                    <a:pt x="4801" y="821"/>
                  </a:lnTo>
                  <a:close/>
                  <a:moveTo>
                    <a:pt x="4730" y="793"/>
                  </a:moveTo>
                  <a:lnTo>
                    <a:pt x="4765" y="807"/>
                  </a:lnTo>
                  <a:lnTo>
                    <a:pt x="4773" y="790"/>
                  </a:lnTo>
                  <a:lnTo>
                    <a:pt x="4737" y="776"/>
                  </a:lnTo>
                  <a:lnTo>
                    <a:pt x="4730" y="793"/>
                  </a:lnTo>
                  <a:close/>
                  <a:moveTo>
                    <a:pt x="4659" y="764"/>
                  </a:moveTo>
                  <a:lnTo>
                    <a:pt x="4695" y="778"/>
                  </a:lnTo>
                  <a:lnTo>
                    <a:pt x="4702" y="762"/>
                  </a:lnTo>
                  <a:lnTo>
                    <a:pt x="4666" y="748"/>
                  </a:lnTo>
                  <a:lnTo>
                    <a:pt x="4659" y="764"/>
                  </a:lnTo>
                  <a:close/>
                  <a:moveTo>
                    <a:pt x="4590" y="736"/>
                  </a:moveTo>
                  <a:lnTo>
                    <a:pt x="4626" y="750"/>
                  </a:lnTo>
                  <a:lnTo>
                    <a:pt x="4633" y="734"/>
                  </a:lnTo>
                  <a:lnTo>
                    <a:pt x="4598" y="719"/>
                  </a:lnTo>
                  <a:lnTo>
                    <a:pt x="4590" y="736"/>
                  </a:lnTo>
                  <a:close/>
                  <a:moveTo>
                    <a:pt x="4520" y="708"/>
                  </a:moveTo>
                  <a:lnTo>
                    <a:pt x="4555" y="722"/>
                  </a:lnTo>
                  <a:lnTo>
                    <a:pt x="4562" y="705"/>
                  </a:lnTo>
                  <a:lnTo>
                    <a:pt x="4527" y="691"/>
                  </a:lnTo>
                  <a:lnTo>
                    <a:pt x="4520" y="708"/>
                  </a:lnTo>
                  <a:close/>
                  <a:moveTo>
                    <a:pt x="4449" y="679"/>
                  </a:moveTo>
                  <a:lnTo>
                    <a:pt x="4484" y="693"/>
                  </a:lnTo>
                  <a:lnTo>
                    <a:pt x="4491" y="677"/>
                  </a:lnTo>
                  <a:lnTo>
                    <a:pt x="4456" y="663"/>
                  </a:lnTo>
                  <a:lnTo>
                    <a:pt x="4449" y="679"/>
                  </a:lnTo>
                  <a:close/>
                  <a:moveTo>
                    <a:pt x="4380" y="651"/>
                  </a:moveTo>
                  <a:lnTo>
                    <a:pt x="4416" y="665"/>
                  </a:lnTo>
                  <a:lnTo>
                    <a:pt x="4423" y="648"/>
                  </a:lnTo>
                  <a:lnTo>
                    <a:pt x="4387" y="634"/>
                  </a:lnTo>
                  <a:lnTo>
                    <a:pt x="4380" y="651"/>
                  </a:lnTo>
                  <a:close/>
                  <a:moveTo>
                    <a:pt x="4309" y="622"/>
                  </a:moveTo>
                  <a:lnTo>
                    <a:pt x="4345" y="637"/>
                  </a:lnTo>
                  <a:lnTo>
                    <a:pt x="4352" y="620"/>
                  </a:lnTo>
                  <a:lnTo>
                    <a:pt x="4316" y="606"/>
                  </a:lnTo>
                  <a:lnTo>
                    <a:pt x="4309" y="622"/>
                  </a:lnTo>
                  <a:close/>
                  <a:moveTo>
                    <a:pt x="4238" y="594"/>
                  </a:moveTo>
                  <a:lnTo>
                    <a:pt x="4274" y="608"/>
                  </a:lnTo>
                  <a:lnTo>
                    <a:pt x="4281" y="592"/>
                  </a:lnTo>
                  <a:lnTo>
                    <a:pt x="4245" y="577"/>
                  </a:lnTo>
                  <a:lnTo>
                    <a:pt x="4238" y="594"/>
                  </a:lnTo>
                  <a:close/>
                  <a:moveTo>
                    <a:pt x="4170" y="566"/>
                  </a:moveTo>
                  <a:lnTo>
                    <a:pt x="4205" y="580"/>
                  </a:lnTo>
                  <a:lnTo>
                    <a:pt x="4212" y="563"/>
                  </a:lnTo>
                  <a:lnTo>
                    <a:pt x="4177" y="549"/>
                  </a:lnTo>
                  <a:lnTo>
                    <a:pt x="4170" y="566"/>
                  </a:lnTo>
                  <a:close/>
                  <a:moveTo>
                    <a:pt x="4099" y="537"/>
                  </a:moveTo>
                  <a:lnTo>
                    <a:pt x="4134" y="551"/>
                  </a:lnTo>
                  <a:lnTo>
                    <a:pt x="4141" y="535"/>
                  </a:lnTo>
                  <a:lnTo>
                    <a:pt x="4106" y="521"/>
                  </a:lnTo>
                  <a:lnTo>
                    <a:pt x="4099" y="537"/>
                  </a:lnTo>
                  <a:close/>
                  <a:moveTo>
                    <a:pt x="4030" y="509"/>
                  </a:moveTo>
                  <a:lnTo>
                    <a:pt x="4063" y="523"/>
                  </a:lnTo>
                  <a:lnTo>
                    <a:pt x="4070" y="507"/>
                  </a:lnTo>
                  <a:lnTo>
                    <a:pt x="4037" y="492"/>
                  </a:lnTo>
                  <a:lnTo>
                    <a:pt x="4030" y="509"/>
                  </a:lnTo>
                  <a:close/>
                  <a:moveTo>
                    <a:pt x="3959" y="480"/>
                  </a:moveTo>
                  <a:lnTo>
                    <a:pt x="3995" y="495"/>
                  </a:lnTo>
                  <a:lnTo>
                    <a:pt x="4002" y="478"/>
                  </a:lnTo>
                  <a:lnTo>
                    <a:pt x="3966" y="464"/>
                  </a:lnTo>
                  <a:lnTo>
                    <a:pt x="3959" y="480"/>
                  </a:lnTo>
                  <a:close/>
                  <a:moveTo>
                    <a:pt x="3888" y="452"/>
                  </a:moveTo>
                  <a:lnTo>
                    <a:pt x="3924" y="466"/>
                  </a:lnTo>
                  <a:lnTo>
                    <a:pt x="3931" y="450"/>
                  </a:lnTo>
                  <a:lnTo>
                    <a:pt x="3895" y="436"/>
                  </a:lnTo>
                  <a:lnTo>
                    <a:pt x="3888" y="452"/>
                  </a:lnTo>
                  <a:close/>
                  <a:moveTo>
                    <a:pt x="3820" y="424"/>
                  </a:moveTo>
                  <a:lnTo>
                    <a:pt x="3853" y="438"/>
                  </a:lnTo>
                  <a:lnTo>
                    <a:pt x="3860" y="421"/>
                  </a:lnTo>
                  <a:lnTo>
                    <a:pt x="3827" y="407"/>
                  </a:lnTo>
                  <a:lnTo>
                    <a:pt x="3820" y="424"/>
                  </a:lnTo>
                  <a:close/>
                  <a:moveTo>
                    <a:pt x="3749" y="395"/>
                  </a:moveTo>
                  <a:lnTo>
                    <a:pt x="3784" y="410"/>
                  </a:lnTo>
                  <a:lnTo>
                    <a:pt x="3791" y="393"/>
                  </a:lnTo>
                  <a:lnTo>
                    <a:pt x="3756" y="379"/>
                  </a:lnTo>
                  <a:lnTo>
                    <a:pt x="3749" y="395"/>
                  </a:lnTo>
                  <a:close/>
                  <a:moveTo>
                    <a:pt x="3678" y="367"/>
                  </a:moveTo>
                  <a:lnTo>
                    <a:pt x="3713" y="381"/>
                  </a:lnTo>
                  <a:lnTo>
                    <a:pt x="3720" y="365"/>
                  </a:lnTo>
                  <a:lnTo>
                    <a:pt x="3685" y="348"/>
                  </a:lnTo>
                  <a:lnTo>
                    <a:pt x="3678" y="367"/>
                  </a:lnTo>
                  <a:close/>
                  <a:moveTo>
                    <a:pt x="3609" y="339"/>
                  </a:moveTo>
                  <a:lnTo>
                    <a:pt x="3642" y="353"/>
                  </a:lnTo>
                  <a:lnTo>
                    <a:pt x="3649" y="334"/>
                  </a:lnTo>
                  <a:lnTo>
                    <a:pt x="3616" y="320"/>
                  </a:lnTo>
                  <a:lnTo>
                    <a:pt x="3609" y="339"/>
                  </a:lnTo>
                  <a:close/>
                  <a:moveTo>
                    <a:pt x="3538" y="310"/>
                  </a:moveTo>
                  <a:lnTo>
                    <a:pt x="3574" y="324"/>
                  </a:lnTo>
                  <a:lnTo>
                    <a:pt x="3581" y="305"/>
                  </a:lnTo>
                  <a:lnTo>
                    <a:pt x="3545" y="291"/>
                  </a:lnTo>
                  <a:lnTo>
                    <a:pt x="3538" y="310"/>
                  </a:lnTo>
                  <a:close/>
                  <a:moveTo>
                    <a:pt x="3467" y="282"/>
                  </a:moveTo>
                  <a:lnTo>
                    <a:pt x="3503" y="296"/>
                  </a:lnTo>
                  <a:lnTo>
                    <a:pt x="3510" y="277"/>
                  </a:lnTo>
                  <a:lnTo>
                    <a:pt x="3474" y="263"/>
                  </a:lnTo>
                  <a:lnTo>
                    <a:pt x="3467" y="282"/>
                  </a:lnTo>
                  <a:close/>
                  <a:moveTo>
                    <a:pt x="3399" y="253"/>
                  </a:moveTo>
                  <a:lnTo>
                    <a:pt x="3432" y="268"/>
                  </a:lnTo>
                  <a:lnTo>
                    <a:pt x="3439" y="249"/>
                  </a:lnTo>
                  <a:lnTo>
                    <a:pt x="3406" y="235"/>
                  </a:lnTo>
                  <a:lnTo>
                    <a:pt x="3399" y="253"/>
                  </a:lnTo>
                  <a:close/>
                  <a:moveTo>
                    <a:pt x="3328" y="225"/>
                  </a:moveTo>
                  <a:lnTo>
                    <a:pt x="3363" y="239"/>
                  </a:lnTo>
                  <a:lnTo>
                    <a:pt x="3370" y="220"/>
                  </a:lnTo>
                  <a:lnTo>
                    <a:pt x="3335" y="206"/>
                  </a:lnTo>
                  <a:lnTo>
                    <a:pt x="3328" y="225"/>
                  </a:lnTo>
                  <a:close/>
                  <a:moveTo>
                    <a:pt x="3257" y="197"/>
                  </a:moveTo>
                  <a:lnTo>
                    <a:pt x="3292" y="211"/>
                  </a:lnTo>
                  <a:lnTo>
                    <a:pt x="3299" y="192"/>
                  </a:lnTo>
                  <a:lnTo>
                    <a:pt x="3264" y="178"/>
                  </a:lnTo>
                  <a:lnTo>
                    <a:pt x="3257" y="197"/>
                  </a:lnTo>
                  <a:close/>
                  <a:moveTo>
                    <a:pt x="3188" y="168"/>
                  </a:moveTo>
                  <a:lnTo>
                    <a:pt x="3224" y="182"/>
                  </a:lnTo>
                  <a:lnTo>
                    <a:pt x="3231" y="164"/>
                  </a:lnTo>
                  <a:lnTo>
                    <a:pt x="3195" y="149"/>
                  </a:lnTo>
                  <a:lnTo>
                    <a:pt x="3188" y="168"/>
                  </a:lnTo>
                  <a:close/>
                  <a:moveTo>
                    <a:pt x="3117" y="140"/>
                  </a:moveTo>
                  <a:lnTo>
                    <a:pt x="3153" y="154"/>
                  </a:lnTo>
                  <a:lnTo>
                    <a:pt x="3160" y="135"/>
                  </a:lnTo>
                  <a:lnTo>
                    <a:pt x="3124" y="121"/>
                  </a:lnTo>
                  <a:lnTo>
                    <a:pt x="3117" y="140"/>
                  </a:lnTo>
                  <a:close/>
                  <a:moveTo>
                    <a:pt x="3046" y="112"/>
                  </a:moveTo>
                  <a:lnTo>
                    <a:pt x="3082" y="126"/>
                  </a:lnTo>
                  <a:lnTo>
                    <a:pt x="3089" y="107"/>
                  </a:lnTo>
                  <a:lnTo>
                    <a:pt x="3053" y="93"/>
                  </a:lnTo>
                  <a:lnTo>
                    <a:pt x="3046" y="112"/>
                  </a:lnTo>
                  <a:close/>
                  <a:moveTo>
                    <a:pt x="2978" y="83"/>
                  </a:moveTo>
                  <a:lnTo>
                    <a:pt x="3013" y="97"/>
                  </a:lnTo>
                  <a:lnTo>
                    <a:pt x="3020" y="78"/>
                  </a:lnTo>
                  <a:lnTo>
                    <a:pt x="2985" y="64"/>
                  </a:lnTo>
                  <a:lnTo>
                    <a:pt x="2978" y="83"/>
                  </a:lnTo>
                  <a:close/>
                  <a:moveTo>
                    <a:pt x="2907" y="55"/>
                  </a:moveTo>
                  <a:lnTo>
                    <a:pt x="2942" y="69"/>
                  </a:lnTo>
                  <a:lnTo>
                    <a:pt x="2949" y="50"/>
                  </a:lnTo>
                  <a:lnTo>
                    <a:pt x="2914" y="36"/>
                  </a:lnTo>
                  <a:lnTo>
                    <a:pt x="2907" y="55"/>
                  </a:lnTo>
                  <a:close/>
                  <a:moveTo>
                    <a:pt x="2836" y="26"/>
                  </a:moveTo>
                  <a:lnTo>
                    <a:pt x="2871" y="41"/>
                  </a:lnTo>
                  <a:lnTo>
                    <a:pt x="2878" y="22"/>
                  </a:lnTo>
                  <a:lnTo>
                    <a:pt x="2843" y="7"/>
                  </a:lnTo>
                  <a:lnTo>
                    <a:pt x="2836" y="26"/>
                  </a:lnTo>
                  <a:close/>
                  <a:moveTo>
                    <a:pt x="2772" y="31"/>
                  </a:moveTo>
                  <a:lnTo>
                    <a:pt x="2807" y="19"/>
                  </a:lnTo>
                  <a:lnTo>
                    <a:pt x="2803" y="0"/>
                  </a:lnTo>
                  <a:lnTo>
                    <a:pt x="2767" y="15"/>
                  </a:lnTo>
                  <a:lnTo>
                    <a:pt x="2772" y="31"/>
                  </a:lnTo>
                  <a:close/>
                  <a:moveTo>
                    <a:pt x="2701" y="57"/>
                  </a:moveTo>
                  <a:lnTo>
                    <a:pt x="2737" y="45"/>
                  </a:lnTo>
                  <a:lnTo>
                    <a:pt x="2732" y="26"/>
                  </a:lnTo>
                  <a:lnTo>
                    <a:pt x="2696" y="41"/>
                  </a:lnTo>
                  <a:lnTo>
                    <a:pt x="2701" y="57"/>
                  </a:lnTo>
                  <a:close/>
                  <a:moveTo>
                    <a:pt x="2630" y="83"/>
                  </a:moveTo>
                  <a:lnTo>
                    <a:pt x="2666" y="71"/>
                  </a:lnTo>
                  <a:lnTo>
                    <a:pt x="2661" y="52"/>
                  </a:lnTo>
                  <a:lnTo>
                    <a:pt x="2625" y="67"/>
                  </a:lnTo>
                  <a:lnTo>
                    <a:pt x="2630" y="83"/>
                  </a:lnTo>
                  <a:close/>
                  <a:moveTo>
                    <a:pt x="2559" y="109"/>
                  </a:moveTo>
                  <a:lnTo>
                    <a:pt x="2595" y="97"/>
                  </a:lnTo>
                  <a:lnTo>
                    <a:pt x="2590" y="78"/>
                  </a:lnTo>
                  <a:lnTo>
                    <a:pt x="2554" y="93"/>
                  </a:lnTo>
                  <a:lnTo>
                    <a:pt x="2559" y="109"/>
                  </a:lnTo>
                  <a:close/>
                  <a:moveTo>
                    <a:pt x="2488" y="135"/>
                  </a:moveTo>
                  <a:lnTo>
                    <a:pt x="2524" y="123"/>
                  </a:lnTo>
                  <a:lnTo>
                    <a:pt x="2519" y="104"/>
                  </a:lnTo>
                  <a:lnTo>
                    <a:pt x="2483" y="119"/>
                  </a:lnTo>
                  <a:lnTo>
                    <a:pt x="2488" y="135"/>
                  </a:lnTo>
                  <a:close/>
                  <a:moveTo>
                    <a:pt x="2417" y="161"/>
                  </a:moveTo>
                  <a:lnTo>
                    <a:pt x="2453" y="149"/>
                  </a:lnTo>
                  <a:lnTo>
                    <a:pt x="2448" y="130"/>
                  </a:lnTo>
                  <a:lnTo>
                    <a:pt x="2413" y="145"/>
                  </a:lnTo>
                  <a:lnTo>
                    <a:pt x="2417" y="161"/>
                  </a:lnTo>
                  <a:close/>
                  <a:moveTo>
                    <a:pt x="2346" y="187"/>
                  </a:moveTo>
                  <a:lnTo>
                    <a:pt x="2382" y="175"/>
                  </a:lnTo>
                  <a:lnTo>
                    <a:pt x="2375" y="156"/>
                  </a:lnTo>
                  <a:lnTo>
                    <a:pt x="2339" y="171"/>
                  </a:lnTo>
                  <a:lnTo>
                    <a:pt x="2346" y="187"/>
                  </a:lnTo>
                  <a:close/>
                  <a:moveTo>
                    <a:pt x="2275" y="213"/>
                  </a:moveTo>
                  <a:lnTo>
                    <a:pt x="2311" y="201"/>
                  </a:lnTo>
                  <a:lnTo>
                    <a:pt x="2304" y="182"/>
                  </a:lnTo>
                  <a:lnTo>
                    <a:pt x="2268" y="197"/>
                  </a:lnTo>
                  <a:lnTo>
                    <a:pt x="2275" y="213"/>
                  </a:lnTo>
                  <a:close/>
                  <a:moveTo>
                    <a:pt x="2204" y="239"/>
                  </a:moveTo>
                  <a:lnTo>
                    <a:pt x="2240" y="227"/>
                  </a:lnTo>
                  <a:lnTo>
                    <a:pt x="2233" y="208"/>
                  </a:lnTo>
                  <a:lnTo>
                    <a:pt x="2197" y="223"/>
                  </a:lnTo>
                  <a:lnTo>
                    <a:pt x="2204" y="239"/>
                  </a:lnTo>
                  <a:close/>
                  <a:moveTo>
                    <a:pt x="2133" y="265"/>
                  </a:moveTo>
                  <a:lnTo>
                    <a:pt x="2169" y="253"/>
                  </a:lnTo>
                  <a:lnTo>
                    <a:pt x="2162" y="235"/>
                  </a:lnTo>
                  <a:lnTo>
                    <a:pt x="2126" y="249"/>
                  </a:lnTo>
                  <a:lnTo>
                    <a:pt x="2133" y="265"/>
                  </a:lnTo>
                  <a:close/>
                  <a:moveTo>
                    <a:pt x="2063" y="294"/>
                  </a:moveTo>
                  <a:lnTo>
                    <a:pt x="2098" y="279"/>
                  </a:lnTo>
                  <a:lnTo>
                    <a:pt x="2091" y="263"/>
                  </a:lnTo>
                  <a:lnTo>
                    <a:pt x="2055" y="275"/>
                  </a:lnTo>
                  <a:lnTo>
                    <a:pt x="2063" y="294"/>
                  </a:lnTo>
                  <a:close/>
                  <a:moveTo>
                    <a:pt x="1992" y="320"/>
                  </a:moveTo>
                  <a:lnTo>
                    <a:pt x="2027" y="305"/>
                  </a:lnTo>
                  <a:lnTo>
                    <a:pt x="2020" y="289"/>
                  </a:lnTo>
                  <a:lnTo>
                    <a:pt x="1985" y="301"/>
                  </a:lnTo>
                  <a:lnTo>
                    <a:pt x="1992" y="320"/>
                  </a:lnTo>
                  <a:close/>
                  <a:moveTo>
                    <a:pt x="1921" y="346"/>
                  </a:moveTo>
                  <a:lnTo>
                    <a:pt x="1956" y="331"/>
                  </a:lnTo>
                  <a:lnTo>
                    <a:pt x="1949" y="315"/>
                  </a:lnTo>
                  <a:lnTo>
                    <a:pt x="1914" y="327"/>
                  </a:lnTo>
                  <a:lnTo>
                    <a:pt x="1921" y="346"/>
                  </a:lnTo>
                  <a:close/>
                  <a:moveTo>
                    <a:pt x="1850" y="372"/>
                  </a:moveTo>
                  <a:lnTo>
                    <a:pt x="1885" y="357"/>
                  </a:lnTo>
                  <a:lnTo>
                    <a:pt x="1878" y="341"/>
                  </a:lnTo>
                  <a:lnTo>
                    <a:pt x="1843" y="353"/>
                  </a:lnTo>
                  <a:lnTo>
                    <a:pt x="1850" y="372"/>
                  </a:lnTo>
                  <a:close/>
                  <a:moveTo>
                    <a:pt x="1779" y="398"/>
                  </a:moveTo>
                  <a:lnTo>
                    <a:pt x="1814" y="384"/>
                  </a:lnTo>
                  <a:lnTo>
                    <a:pt x="1807" y="367"/>
                  </a:lnTo>
                  <a:lnTo>
                    <a:pt x="1772" y="379"/>
                  </a:lnTo>
                  <a:lnTo>
                    <a:pt x="1779" y="398"/>
                  </a:lnTo>
                  <a:close/>
                  <a:moveTo>
                    <a:pt x="1708" y="424"/>
                  </a:moveTo>
                  <a:lnTo>
                    <a:pt x="1743" y="410"/>
                  </a:lnTo>
                  <a:lnTo>
                    <a:pt x="1736" y="393"/>
                  </a:lnTo>
                  <a:lnTo>
                    <a:pt x="1701" y="405"/>
                  </a:lnTo>
                  <a:lnTo>
                    <a:pt x="1708" y="424"/>
                  </a:lnTo>
                  <a:close/>
                  <a:moveTo>
                    <a:pt x="1637" y="450"/>
                  </a:moveTo>
                  <a:lnTo>
                    <a:pt x="1672" y="436"/>
                  </a:lnTo>
                  <a:lnTo>
                    <a:pt x="1665" y="419"/>
                  </a:lnTo>
                  <a:lnTo>
                    <a:pt x="1630" y="431"/>
                  </a:lnTo>
                  <a:lnTo>
                    <a:pt x="1637" y="450"/>
                  </a:lnTo>
                  <a:close/>
                  <a:moveTo>
                    <a:pt x="1566" y="476"/>
                  </a:moveTo>
                  <a:lnTo>
                    <a:pt x="1601" y="462"/>
                  </a:lnTo>
                  <a:lnTo>
                    <a:pt x="1594" y="445"/>
                  </a:lnTo>
                  <a:lnTo>
                    <a:pt x="1559" y="457"/>
                  </a:lnTo>
                  <a:lnTo>
                    <a:pt x="1566" y="476"/>
                  </a:lnTo>
                  <a:close/>
                  <a:moveTo>
                    <a:pt x="1495" y="502"/>
                  </a:moveTo>
                  <a:lnTo>
                    <a:pt x="1530" y="488"/>
                  </a:lnTo>
                  <a:lnTo>
                    <a:pt x="1523" y="471"/>
                  </a:lnTo>
                  <a:lnTo>
                    <a:pt x="1488" y="483"/>
                  </a:lnTo>
                  <a:lnTo>
                    <a:pt x="1495" y="502"/>
                  </a:lnTo>
                  <a:close/>
                  <a:moveTo>
                    <a:pt x="1424" y="528"/>
                  </a:moveTo>
                  <a:lnTo>
                    <a:pt x="1460" y="514"/>
                  </a:lnTo>
                  <a:lnTo>
                    <a:pt x="1452" y="497"/>
                  </a:lnTo>
                  <a:lnTo>
                    <a:pt x="1417" y="509"/>
                  </a:lnTo>
                  <a:lnTo>
                    <a:pt x="1424" y="528"/>
                  </a:lnTo>
                  <a:close/>
                  <a:moveTo>
                    <a:pt x="1353" y="554"/>
                  </a:moveTo>
                  <a:lnTo>
                    <a:pt x="1389" y="540"/>
                  </a:lnTo>
                  <a:lnTo>
                    <a:pt x="1381" y="523"/>
                  </a:lnTo>
                  <a:lnTo>
                    <a:pt x="1346" y="535"/>
                  </a:lnTo>
                  <a:lnTo>
                    <a:pt x="1353" y="554"/>
                  </a:lnTo>
                  <a:close/>
                  <a:moveTo>
                    <a:pt x="1282" y="580"/>
                  </a:moveTo>
                  <a:lnTo>
                    <a:pt x="1318" y="566"/>
                  </a:lnTo>
                  <a:lnTo>
                    <a:pt x="1311" y="549"/>
                  </a:lnTo>
                  <a:lnTo>
                    <a:pt x="1275" y="563"/>
                  </a:lnTo>
                  <a:lnTo>
                    <a:pt x="1282" y="580"/>
                  </a:lnTo>
                  <a:close/>
                  <a:moveTo>
                    <a:pt x="1211" y="606"/>
                  </a:moveTo>
                  <a:lnTo>
                    <a:pt x="1247" y="594"/>
                  </a:lnTo>
                  <a:lnTo>
                    <a:pt x="1240" y="575"/>
                  </a:lnTo>
                  <a:lnTo>
                    <a:pt x="1204" y="589"/>
                  </a:lnTo>
                  <a:lnTo>
                    <a:pt x="1211" y="606"/>
                  </a:lnTo>
                  <a:close/>
                  <a:moveTo>
                    <a:pt x="1140" y="632"/>
                  </a:moveTo>
                  <a:lnTo>
                    <a:pt x="1176" y="620"/>
                  </a:lnTo>
                  <a:lnTo>
                    <a:pt x="1169" y="601"/>
                  </a:lnTo>
                  <a:lnTo>
                    <a:pt x="1133" y="615"/>
                  </a:lnTo>
                  <a:lnTo>
                    <a:pt x="1140" y="632"/>
                  </a:lnTo>
                  <a:close/>
                  <a:moveTo>
                    <a:pt x="1069" y="658"/>
                  </a:moveTo>
                  <a:lnTo>
                    <a:pt x="1105" y="646"/>
                  </a:lnTo>
                  <a:lnTo>
                    <a:pt x="1098" y="627"/>
                  </a:lnTo>
                  <a:lnTo>
                    <a:pt x="1062" y="641"/>
                  </a:lnTo>
                  <a:lnTo>
                    <a:pt x="1069" y="658"/>
                  </a:lnTo>
                  <a:close/>
                  <a:moveTo>
                    <a:pt x="998" y="684"/>
                  </a:moveTo>
                  <a:lnTo>
                    <a:pt x="1034" y="672"/>
                  </a:lnTo>
                  <a:lnTo>
                    <a:pt x="1027" y="653"/>
                  </a:lnTo>
                  <a:lnTo>
                    <a:pt x="991" y="667"/>
                  </a:lnTo>
                  <a:lnTo>
                    <a:pt x="998" y="684"/>
                  </a:lnTo>
                  <a:close/>
                  <a:moveTo>
                    <a:pt x="927" y="710"/>
                  </a:moveTo>
                  <a:lnTo>
                    <a:pt x="963" y="698"/>
                  </a:lnTo>
                  <a:lnTo>
                    <a:pt x="956" y="679"/>
                  </a:lnTo>
                  <a:lnTo>
                    <a:pt x="920" y="693"/>
                  </a:lnTo>
                  <a:lnTo>
                    <a:pt x="927" y="710"/>
                  </a:lnTo>
                  <a:close/>
                  <a:moveTo>
                    <a:pt x="856" y="736"/>
                  </a:moveTo>
                  <a:lnTo>
                    <a:pt x="892" y="724"/>
                  </a:lnTo>
                  <a:lnTo>
                    <a:pt x="885" y="705"/>
                  </a:lnTo>
                  <a:lnTo>
                    <a:pt x="849" y="719"/>
                  </a:lnTo>
                  <a:lnTo>
                    <a:pt x="856" y="736"/>
                  </a:lnTo>
                  <a:close/>
                  <a:moveTo>
                    <a:pt x="783" y="762"/>
                  </a:moveTo>
                  <a:lnTo>
                    <a:pt x="821" y="750"/>
                  </a:lnTo>
                  <a:lnTo>
                    <a:pt x="814" y="731"/>
                  </a:lnTo>
                  <a:lnTo>
                    <a:pt x="778" y="745"/>
                  </a:lnTo>
                  <a:lnTo>
                    <a:pt x="783" y="762"/>
                  </a:lnTo>
                  <a:close/>
                  <a:moveTo>
                    <a:pt x="760" y="823"/>
                  </a:moveTo>
                  <a:lnTo>
                    <a:pt x="771" y="788"/>
                  </a:lnTo>
                  <a:lnTo>
                    <a:pt x="755" y="781"/>
                  </a:lnTo>
                  <a:lnTo>
                    <a:pt x="741" y="816"/>
                  </a:lnTo>
                  <a:lnTo>
                    <a:pt x="760" y="823"/>
                  </a:lnTo>
                  <a:close/>
                  <a:moveTo>
                    <a:pt x="734" y="894"/>
                  </a:moveTo>
                  <a:lnTo>
                    <a:pt x="745" y="859"/>
                  </a:lnTo>
                  <a:lnTo>
                    <a:pt x="729" y="852"/>
                  </a:lnTo>
                  <a:lnTo>
                    <a:pt x="715" y="887"/>
                  </a:lnTo>
                  <a:lnTo>
                    <a:pt x="734" y="894"/>
                  </a:lnTo>
                  <a:close/>
                  <a:moveTo>
                    <a:pt x="705" y="965"/>
                  </a:moveTo>
                  <a:lnTo>
                    <a:pt x="719" y="930"/>
                  </a:lnTo>
                  <a:lnTo>
                    <a:pt x="703" y="923"/>
                  </a:lnTo>
                  <a:lnTo>
                    <a:pt x="689" y="958"/>
                  </a:lnTo>
                  <a:lnTo>
                    <a:pt x="705" y="965"/>
                  </a:lnTo>
                  <a:close/>
                  <a:moveTo>
                    <a:pt x="679" y="1036"/>
                  </a:moveTo>
                  <a:lnTo>
                    <a:pt x="693" y="1001"/>
                  </a:lnTo>
                  <a:lnTo>
                    <a:pt x="674" y="994"/>
                  </a:lnTo>
                  <a:lnTo>
                    <a:pt x="663" y="1029"/>
                  </a:lnTo>
                  <a:lnTo>
                    <a:pt x="679" y="1036"/>
                  </a:lnTo>
                  <a:close/>
                  <a:moveTo>
                    <a:pt x="653" y="1107"/>
                  </a:moveTo>
                  <a:lnTo>
                    <a:pt x="667" y="1072"/>
                  </a:lnTo>
                  <a:lnTo>
                    <a:pt x="648" y="1065"/>
                  </a:lnTo>
                  <a:lnTo>
                    <a:pt x="637" y="1100"/>
                  </a:lnTo>
                  <a:lnTo>
                    <a:pt x="653" y="1107"/>
                  </a:lnTo>
                  <a:close/>
                  <a:moveTo>
                    <a:pt x="627" y="1178"/>
                  </a:moveTo>
                  <a:lnTo>
                    <a:pt x="641" y="1143"/>
                  </a:lnTo>
                  <a:lnTo>
                    <a:pt x="622" y="1136"/>
                  </a:lnTo>
                  <a:lnTo>
                    <a:pt x="608" y="1171"/>
                  </a:lnTo>
                  <a:lnTo>
                    <a:pt x="627" y="1178"/>
                  </a:lnTo>
                  <a:close/>
                  <a:moveTo>
                    <a:pt x="601" y="1249"/>
                  </a:moveTo>
                  <a:lnTo>
                    <a:pt x="613" y="1214"/>
                  </a:lnTo>
                  <a:lnTo>
                    <a:pt x="596" y="1207"/>
                  </a:lnTo>
                  <a:lnTo>
                    <a:pt x="582" y="1242"/>
                  </a:lnTo>
                  <a:lnTo>
                    <a:pt x="601" y="1249"/>
                  </a:lnTo>
                  <a:close/>
                  <a:moveTo>
                    <a:pt x="575" y="1320"/>
                  </a:moveTo>
                  <a:lnTo>
                    <a:pt x="587" y="1285"/>
                  </a:lnTo>
                  <a:lnTo>
                    <a:pt x="570" y="1278"/>
                  </a:lnTo>
                  <a:lnTo>
                    <a:pt x="556" y="1313"/>
                  </a:lnTo>
                  <a:lnTo>
                    <a:pt x="575" y="1320"/>
                  </a:lnTo>
                  <a:close/>
                  <a:moveTo>
                    <a:pt x="547" y="1391"/>
                  </a:moveTo>
                  <a:lnTo>
                    <a:pt x="561" y="1356"/>
                  </a:lnTo>
                  <a:lnTo>
                    <a:pt x="542" y="1348"/>
                  </a:lnTo>
                  <a:lnTo>
                    <a:pt x="530" y="1384"/>
                  </a:lnTo>
                  <a:lnTo>
                    <a:pt x="547" y="1391"/>
                  </a:lnTo>
                  <a:close/>
                  <a:moveTo>
                    <a:pt x="521" y="1462"/>
                  </a:moveTo>
                  <a:lnTo>
                    <a:pt x="535" y="1427"/>
                  </a:lnTo>
                  <a:lnTo>
                    <a:pt x="516" y="1419"/>
                  </a:lnTo>
                  <a:lnTo>
                    <a:pt x="504" y="1455"/>
                  </a:lnTo>
                  <a:lnTo>
                    <a:pt x="521" y="1462"/>
                  </a:lnTo>
                  <a:close/>
                  <a:moveTo>
                    <a:pt x="495" y="1533"/>
                  </a:moveTo>
                  <a:lnTo>
                    <a:pt x="509" y="1498"/>
                  </a:lnTo>
                  <a:lnTo>
                    <a:pt x="490" y="1490"/>
                  </a:lnTo>
                  <a:lnTo>
                    <a:pt x="478" y="1526"/>
                  </a:lnTo>
                  <a:lnTo>
                    <a:pt x="495" y="1533"/>
                  </a:lnTo>
                  <a:close/>
                  <a:moveTo>
                    <a:pt x="469" y="1604"/>
                  </a:moveTo>
                  <a:lnTo>
                    <a:pt x="480" y="1568"/>
                  </a:lnTo>
                  <a:lnTo>
                    <a:pt x="464" y="1561"/>
                  </a:lnTo>
                  <a:lnTo>
                    <a:pt x="450" y="1597"/>
                  </a:lnTo>
                  <a:lnTo>
                    <a:pt x="469" y="1604"/>
                  </a:lnTo>
                  <a:close/>
                  <a:moveTo>
                    <a:pt x="443" y="1675"/>
                  </a:moveTo>
                  <a:lnTo>
                    <a:pt x="454" y="1639"/>
                  </a:lnTo>
                  <a:lnTo>
                    <a:pt x="438" y="1632"/>
                  </a:lnTo>
                  <a:lnTo>
                    <a:pt x="424" y="1668"/>
                  </a:lnTo>
                  <a:lnTo>
                    <a:pt x="443" y="1675"/>
                  </a:lnTo>
                  <a:close/>
                  <a:moveTo>
                    <a:pt x="417" y="1746"/>
                  </a:moveTo>
                  <a:lnTo>
                    <a:pt x="428" y="1710"/>
                  </a:lnTo>
                  <a:lnTo>
                    <a:pt x="412" y="1703"/>
                  </a:lnTo>
                  <a:lnTo>
                    <a:pt x="398" y="1739"/>
                  </a:lnTo>
                  <a:lnTo>
                    <a:pt x="417" y="1746"/>
                  </a:lnTo>
                  <a:close/>
                  <a:moveTo>
                    <a:pt x="388" y="1817"/>
                  </a:moveTo>
                  <a:lnTo>
                    <a:pt x="402" y="1781"/>
                  </a:lnTo>
                  <a:lnTo>
                    <a:pt x="384" y="1774"/>
                  </a:lnTo>
                  <a:lnTo>
                    <a:pt x="372" y="1810"/>
                  </a:lnTo>
                  <a:lnTo>
                    <a:pt x="388" y="1817"/>
                  </a:lnTo>
                  <a:close/>
                  <a:moveTo>
                    <a:pt x="362" y="1888"/>
                  </a:moveTo>
                  <a:lnTo>
                    <a:pt x="376" y="1852"/>
                  </a:lnTo>
                  <a:lnTo>
                    <a:pt x="358" y="1845"/>
                  </a:lnTo>
                  <a:lnTo>
                    <a:pt x="346" y="1881"/>
                  </a:lnTo>
                  <a:lnTo>
                    <a:pt x="362" y="1888"/>
                  </a:lnTo>
                  <a:close/>
                  <a:moveTo>
                    <a:pt x="336" y="1959"/>
                  </a:moveTo>
                  <a:lnTo>
                    <a:pt x="350" y="1923"/>
                  </a:lnTo>
                  <a:lnTo>
                    <a:pt x="332" y="1916"/>
                  </a:lnTo>
                  <a:lnTo>
                    <a:pt x="317" y="1952"/>
                  </a:lnTo>
                  <a:lnTo>
                    <a:pt x="336" y="1959"/>
                  </a:lnTo>
                  <a:close/>
                  <a:moveTo>
                    <a:pt x="310" y="2030"/>
                  </a:moveTo>
                  <a:lnTo>
                    <a:pt x="322" y="1994"/>
                  </a:lnTo>
                  <a:lnTo>
                    <a:pt x="306" y="1987"/>
                  </a:lnTo>
                  <a:lnTo>
                    <a:pt x="291" y="2023"/>
                  </a:lnTo>
                  <a:lnTo>
                    <a:pt x="310" y="2030"/>
                  </a:lnTo>
                  <a:close/>
                  <a:moveTo>
                    <a:pt x="284" y="2101"/>
                  </a:moveTo>
                  <a:lnTo>
                    <a:pt x="296" y="2065"/>
                  </a:lnTo>
                  <a:lnTo>
                    <a:pt x="279" y="2058"/>
                  </a:lnTo>
                  <a:lnTo>
                    <a:pt x="265" y="2094"/>
                  </a:lnTo>
                  <a:lnTo>
                    <a:pt x="284" y="2101"/>
                  </a:lnTo>
                  <a:close/>
                  <a:moveTo>
                    <a:pt x="256" y="2172"/>
                  </a:moveTo>
                  <a:lnTo>
                    <a:pt x="270" y="2136"/>
                  </a:lnTo>
                  <a:lnTo>
                    <a:pt x="253" y="2129"/>
                  </a:lnTo>
                  <a:lnTo>
                    <a:pt x="239" y="2164"/>
                  </a:lnTo>
                  <a:lnTo>
                    <a:pt x="256" y="2172"/>
                  </a:lnTo>
                  <a:close/>
                  <a:moveTo>
                    <a:pt x="230" y="2243"/>
                  </a:moveTo>
                  <a:lnTo>
                    <a:pt x="244" y="2207"/>
                  </a:lnTo>
                  <a:lnTo>
                    <a:pt x="225" y="2200"/>
                  </a:lnTo>
                  <a:lnTo>
                    <a:pt x="213" y="2235"/>
                  </a:lnTo>
                  <a:lnTo>
                    <a:pt x="230" y="2243"/>
                  </a:lnTo>
                  <a:close/>
                  <a:moveTo>
                    <a:pt x="204" y="2313"/>
                  </a:moveTo>
                  <a:lnTo>
                    <a:pt x="218" y="2278"/>
                  </a:lnTo>
                  <a:lnTo>
                    <a:pt x="199" y="2271"/>
                  </a:lnTo>
                  <a:lnTo>
                    <a:pt x="187" y="2306"/>
                  </a:lnTo>
                  <a:lnTo>
                    <a:pt x="204" y="2313"/>
                  </a:lnTo>
                  <a:close/>
                  <a:moveTo>
                    <a:pt x="178" y="2384"/>
                  </a:moveTo>
                  <a:lnTo>
                    <a:pt x="190" y="2349"/>
                  </a:lnTo>
                  <a:lnTo>
                    <a:pt x="173" y="2342"/>
                  </a:lnTo>
                  <a:lnTo>
                    <a:pt x="159" y="2377"/>
                  </a:lnTo>
                  <a:lnTo>
                    <a:pt x="178" y="2384"/>
                  </a:lnTo>
                  <a:close/>
                  <a:moveTo>
                    <a:pt x="152" y="2455"/>
                  </a:moveTo>
                  <a:lnTo>
                    <a:pt x="164" y="2420"/>
                  </a:lnTo>
                  <a:lnTo>
                    <a:pt x="147" y="2413"/>
                  </a:lnTo>
                  <a:lnTo>
                    <a:pt x="133" y="2448"/>
                  </a:lnTo>
                  <a:lnTo>
                    <a:pt x="152" y="2455"/>
                  </a:lnTo>
                  <a:close/>
                  <a:moveTo>
                    <a:pt x="126" y="2526"/>
                  </a:moveTo>
                  <a:lnTo>
                    <a:pt x="138" y="2491"/>
                  </a:lnTo>
                  <a:lnTo>
                    <a:pt x="121" y="2484"/>
                  </a:lnTo>
                  <a:lnTo>
                    <a:pt x="107" y="2519"/>
                  </a:lnTo>
                  <a:lnTo>
                    <a:pt x="126" y="2526"/>
                  </a:lnTo>
                  <a:close/>
                  <a:moveTo>
                    <a:pt x="97" y="2597"/>
                  </a:moveTo>
                  <a:lnTo>
                    <a:pt x="112" y="2562"/>
                  </a:lnTo>
                  <a:lnTo>
                    <a:pt x="93" y="2555"/>
                  </a:lnTo>
                  <a:lnTo>
                    <a:pt x="81" y="2590"/>
                  </a:lnTo>
                  <a:lnTo>
                    <a:pt x="97" y="2597"/>
                  </a:lnTo>
                  <a:close/>
                  <a:moveTo>
                    <a:pt x="71" y="2668"/>
                  </a:moveTo>
                  <a:lnTo>
                    <a:pt x="86" y="2633"/>
                  </a:lnTo>
                  <a:lnTo>
                    <a:pt x="67" y="2626"/>
                  </a:lnTo>
                  <a:lnTo>
                    <a:pt x="55" y="2661"/>
                  </a:lnTo>
                  <a:lnTo>
                    <a:pt x="71" y="2668"/>
                  </a:lnTo>
                  <a:close/>
                  <a:moveTo>
                    <a:pt x="45" y="2739"/>
                  </a:moveTo>
                  <a:lnTo>
                    <a:pt x="60" y="2704"/>
                  </a:lnTo>
                  <a:lnTo>
                    <a:pt x="41" y="2697"/>
                  </a:lnTo>
                  <a:lnTo>
                    <a:pt x="29" y="2732"/>
                  </a:lnTo>
                  <a:lnTo>
                    <a:pt x="45" y="2739"/>
                  </a:lnTo>
                  <a:close/>
                  <a:moveTo>
                    <a:pt x="19" y="2810"/>
                  </a:moveTo>
                  <a:lnTo>
                    <a:pt x="31" y="2775"/>
                  </a:lnTo>
                  <a:lnTo>
                    <a:pt x="15" y="2768"/>
                  </a:lnTo>
                  <a:lnTo>
                    <a:pt x="0" y="2803"/>
                  </a:lnTo>
                  <a:lnTo>
                    <a:pt x="19" y="281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86" name="Google Shape;686;p40"/>
            <p:cNvSpPr/>
            <p:nvPr/>
          </p:nvSpPr>
          <p:spPr>
            <a:xfrm>
              <a:off x="3969053" y="2746268"/>
              <a:ext cx="2131391" cy="1510043"/>
            </a:xfrm>
            <a:custGeom>
              <a:rect b="b" l="l" r="r" t="t"/>
              <a:pathLst>
                <a:path extrusionOk="0" h="2039" w="2878">
                  <a:moveTo>
                    <a:pt x="35" y="2006"/>
                  </a:moveTo>
                  <a:lnTo>
                    <a:pt x="0" y="2020"/>
                  </a:lnTo>
                  <a:lnTo>
                    <a:pt x="7" y="2039"/>
                  </a:lnTo>
                  <a:lnTo>
                    <a:pt x="43" y="2025"/>
                  </a:lnTo>
                  <a:lnTo>
                    <a:pt x="35" y="2006"/>
                  </a:lnTo>
                  <a:close/>
                  <a:moveTo>
                    <a:pt x="106" y="1977"/>
                  </a:moveTo>
                  <a:lnTo>
                    <a:pt x="71" y="1992"/>
                  </a:lnTo>
                  <a:lnTo>
                    <a:pt x="78" y="2011"/>
                  </a:lnTo>
                  <a:lnTo>
                    <a:pt x="113" y="1996"/>
                  </a:lnTo>
                  <a:lnTo>
                    <a:pt x="106" y="1977"/>
                  </a:lnTo>
                  <a:close/>
                  <a:moveTo>
                    <a:pt x="177" y="1951"/>
                  </a:moveTo>
                  <a:lnTo>
                    <a:pt x="142" y="1966"/>
                  </a:lnTo>
                  <a:lnTo>
                    <a:pt x="149" y="1982"/>
                  </a:lnTo>
                  <a:lnTo>
                    <a:pt x="184" y="1968"/>
                  </a:lnTo>
                  <a:lnTo>
                    <a:pt x="177" y="1951"/>
                  </a:lnTo>
                  <a:close/>
                  <a:moveTo>
                    <a:pt x="248" y="1923"/>
                  </a:moveTo>
                  <a:lnTo>
                    <a:pt x="213" y="1937"/>
                  </a:lnTo>
                  <a:lnTo>
                    <a:pt x="220" y="1954"/>
                  </a:lnTo>
                  <a:lnTo>
                    <a:pt x="253" y="1940"/>
                  </a:lnTo>
                  <a:lnTo>
                    <a:pt x="248" y="1923"/>
                  </a:lnTo>
                  <a:close/>
                  <a:moveTo>
                    <a:pt x="317" y="1895"/>
                  </a:moveTo>
                  <a:lnTo>
                    <a:pt x="281" y="1909"/>
                  </a:lnTo>
                  <a:lnTo>
                    <a:pt x="288" y="1928"/>
                  </a:lnTo>
                  <a:lnTo>
                    <a:pt x="324" y="1914"/>
                  </a:lnTo>
                  <a:lnTo>
                    <a:pt x="317" y="1895"/>
                  </a:lnTo>
                  <a:close/>
                  <a:moveTo>
                    <a:pt x="388" y="1866"/>
                  </a:moveTo>
                  <a:lnTo>
                    <a:pt x="352" y="1880"/>
                  </a:lnTo>
                  <a:lnTo>
                    <a:pt x="359" y="1899"/>
                  </a:lnTo>
                  <a:lnTo>
                    <a:pt x="395" y="1885"/>
                  </a:lnTo>
                  <a:lnTo>
                    <a:pt x="388" y="1866"/>
                  </a:lnTo>
                  <a:close/>
                  <a:moveTo>
                    <a:pt x="459" y="1840"/>
                  </a:moveTo>
                  <a:lnTo>
                    <a:pt x="423" y="1854"/>
                  </a:lnTo>
                  <a:lnTo>
                    <a:pt x="430" y="1871"/>
                  </a:lnTo>
                  <a:lnTo>
                    <a:pt x="466" y="1857"/>
                  </a:lnTo>
                  <a:lnTo>
                    <a:pt x="459" y="1840"/>
                  </a:lnTo>
                  <a:close/>
                  <a:moveTo>
                    <a:pt x="530" y="1812"/>
                  </a:moveTo>
                  <a:lnTo>
                    <a:pt x="494" y="1826"/>
                  </a:lnTo>
                  <a:lnTo>
                    <a:pt x="501" y="1843"/>
                  </a:lnTo>
                  <a:lnTo>
                    <a:pt x="537" y="1828"/>
                  </a:lnTo>
                  <a:lnTo>
                    <a:pt x="530" y="1812"/>
                  </a:lnTo>
                  <a:close/>
                  <a:moveTo>
                    <a:pt x="598" y="1784"/>
                  </a:moveTo>
                  <a:lnTo>
                    <a:pt x="563" y="1798"/>
                  </a:lnTo>
                  <a:lnTo>
                    <a:pt x="570" y="1817"/>
                  </a:lnTo>
                  <a:lnTo>
                    <a:pt x="605" y="1802"/>
                  </a:lnTo>
                  <a:lnTo>
                    <a:pt x="598" y="1784"/>
                  </a:lnTo>
                  <a:close/>
                  <a:moveTo>
                    <a:pt x="669" y="1755"/>
                  </a:moveTo>
                  <a:lnTo>
                    <a:pt x="634" y="1769"/>
                  </a:lnTo>
                  <a:lnTo>
                    <a:pt x="641" y="1788"/>
                  </a:lnTo>
                  <a:lnTo>
                    <a:pt x="676" y="1774"/>
                  </a:lnTo>
                  <a:lnTo>
                    <a:pt x="669" y="1755"/>
                  </a:lnTo>
                  <a:close/>
                  <a:moveTo>
                    <a:pt x="740" y="1729"/>
                  </a:moveTo>
                  <a:lnTo>
                    <a:pt x="705" y="1743"/>
                  </a:lnTo>
                  <a:lnTo>
                    <a:pt x="712" y="1760"/>
                  </a:lnTo>
                  <a:lnTo>
                    <a:pt x="747" y="1746"/>
                  </a:lnTo>
                  <a:lnTo>
                    <a:pt x="740" y="1729"/>
                  </a:lnTo>
                  <a:close/>
                  <a:moveTo>
                    <a:pt x="811" y="1701"/>
                  </a:moveTo>
                  <a:lnTo>
                    <a:pt x="776" y="1715"/>
                  </a:lnTo>
                  <a:lnTo>
                    <a:pt x="783" y="1731"/>
                  </a:lnTo>
                  <a:lnTo>
                    <a:pt x="818" y="1717"/>
                  </a:lnTo>
                  <a:lnTo>
                    <a:pt x="811" y="1701"/>
                  </a:lnTo>
                  <a:close/>
                  <a:moveTo>
                    <a:pt x="880" y="1672"/>
                  </a:moveTo>
                  <a:lnTo>
                    <a:pt x="847" y="1687"/>
                  </a:lnTo>
                  <a:lnTo>
                    <a:pt x="851" y="1705"/>
                  </a:lnTo>
                  <a:lnTo>
                    <a:pt x="887" y="1691"/>
                  </a:lnTo>
                  <a:lnTo>
                    <a:pt x="880" y="1672"/>
                  </a:lnTo>
                  <a:close/>
                  <a:moveTo>
                    <a:pt x="951" y="1644"/>
                  </a:moveTo>
                  <a:lnTo>
                    <a:pt x="915" y="1658"/>
                  </a:lnTo>
                  <a:lnTo>
                    <a:pt x="922" y="1677"/>
                  </a:lnTo>
                  <a:lnTo>
                    <a:pt x="958" y="1663"/>
                  </a:lnTo>
                  <a:lnTo>
                    <a:pt x="951" y="1644"/>
                  </a:lnTo>
                  <a:close/>
                  <a:moveTo>
                    <a:pt x="1022" y="1618"/>
                  </a:moveTo>
                  <a:lnTo>
                    <a:pt x="986" y="1632"/>
                  </a:lnTo>
                  <a:lnTo>
                    <a:pt x="993" y="1649"/>
                  </a:lnTo>
                  <a:lnTo>
                    <a:pt x="1029" y="1635"/>
                  </a:lnTo>
                  <a:lnTo>
                    <a:pt x="1022" y="1618"/>
                  </a:lnTo>
                  <a:close/>
                  <a:moveTo>
                    <a:pt x="1092" y="1590"/>
                  </a:moveTo>
                  <a:lnTo>
                    <a:pt x="1057" y="1604"/>
                  </a:lnTo>
                  <a:lnTo>
                    <a:pt x="1064" y="1620"/>
                  </a:lnTo>
                  <a:lnTo>
                    <a:pt x="1100" y="1606"/>
                  </a:lnTo>
                  <a:lnTo>
                    <a:pt x="1092" y="1590"/>
                  </a:lnTo>
                  <a:close/>
                  <a:moveTo>
                    <a:pt x="1161" y="1561"/>
                  </a:moveTo>
                  <a:lnTo>
                    <a:pt x="1128" y="1575"/>
                  </a:lnTo>
                  <a:lnTo>
                    <a:pt x="1133" y="1592"/>
                  </a:lnTo>
                  <a:lnTo>
                    <a:pt x="1168" y="1580"/>
                  </a:lnTo>
                  <a:lnTo>
                    <a:pt x="1161" y="1561"/>
                  </a:lnTo>
                  <a:close/>
                  <a:moveTo>
                    <a:pt x="1232" y="1533"/>
                  </a:moveTo>
                  <a:lnTo>
                    <a:pt x="1197" y="1547"/>
                  </a:lnTo>
                  <a:lnTo>
                    <a:pt x="1204" y="1566"/>
                  </a:lnTo>
                  <a:lnTo>
                    <a:pt x="1239" y="1552"/>
                  </a:lnTo>
                  <a:lnTo>
                    <a:pt x="1232" y="1533"/>
                  </a:lnTo>
                  <a:close/>
                  <a:moveTo>
                    <a:pt x="1303" y="1507"/>
                  </a:moveTo>
                  <a:lnTo>
                    <a:pt x="1267" y="1521"/>
                  </a:lnTo>
                  <a:lnTo>
                    <a:pt x="1275" y="1538"/>
                  </a:lnTo>
                  <a:lnTo>
                    <a:pt x="1310" y="1523"/>
                  </a:lnTo>
                  <a:lnTo>
                    <a:pt x="1303" y="1507"/>
                  </a:lnTo>
                  <a:close/>
                  <a:moveTo>
                    <a:pt x="1374" y="1478"/>
                  </a:moveTo>
                  <a:lnTo>
                    <a:pt x="1338" y="1493"/>
                  </a:lnTo>
                  <a:lnTo>
                    <a:pt x="1346" y="1509"/>
                  </a:lnTo>
                  <a:lnTo>
                    <a:pt x="1381" y="1495"/>
                  </a:lnTo>
                  <a:lnTo>
                    <a:pt x="1374" y="1478"/>
                  </a:lnTo>
                  <a:close/>
                  <a:moveTo>
                    <a:pt x="1442" y="1450"/>
                  </a:moveTo>
                  <a:lnTo>
                    <a:pt x="1409" y="1464"/>
                  </a:lnTo>
                  <a:lnTo>
                    <a:pt x="1416" y="1481"/>
                  </a:lnTo>
                  <a:lnTo>
                    <a:pt x="1450" y="1469"/>
                  </a:lnTo>
                  <a:lnTo>
                    <a:pt x="1442" y="1450"/>
                  </a:lnTo>
                  <a:close/>
                  <a:moveTo>
                    <a:pt x="1513" y="1422"/>
                  </a:moveTo>
                  <a:lnTo>
                    <a:pt x="1478" y="1436"/>
                  </a:lnTo>
                  <a:lnTo>
                    <a:pt x="1485" y="1455"/>
                  </a:lnTo>
                  <a:lnTo>
                    <a:pt x="1521" y="1441"/>
                  </a:lnTo>
                  <a:lnTo>
                    <a:pt x="1513" y="1422"/>
                  </a:lnTo>
                  <a:close/>
                  <a:moveTo>
                    <a:pt x="1584" y="1396"/>
                  </a:moveTo>
                  <a:lnTo>
                    <a:pt x="1549" y="1410"/>
                  </a:lnTo>
                  <a:lnTo>
                    <a:pt x="1556" y="1426"/>
                  </a:lnTo>
                  <a:lnTo>
                    <a:pt x="1591" y="1412"/>
                  </a:lnTo>
                  <a:lnTo>
                    <a:pt x="1584" y="1396"/>
                  </a:lnTo>
                  <a:close/>
                  <a:moveTo>
                    <a:pt x="1655" y="1367"/>
                  </a:moveTo>
                  <a:lnTo>
                    <a:pt x="1620" y="1381"/>
                  </a:lnTo>
                  <a:lnTo>
                    <a:pt x="1627" y="1398"/>
                  </a:lnTo>
                  <a:lnTo>
                    <a:pt x="1662" y="1384"/>
                  </a:lnTo>
                  <a:lnTo>
                    <a:pt x="1655" y="1367"/>
                  </a:lnTo>
                  <a:close/>
                  <a:moveTo>
                    <a:pt x="1726" y="1339"/>
                  </a:moveTo>
                  <a:lnTo>
                    <a:pt x="1691" y="1353"/>
                  </a:lnTo>
                  <a:lnTo>
                    <a:pt x="1698" y="1370"/>
                  </a:lnTo>
                  <a:lnTo>
                    <a:pt x="1731" y="1358"/>
                  </a:lnTo>
                  <a:lnTo>
                    <a:pt x="1726" y="1339"/>
                  </a:lnTo>
                  <a:close/>
                  <a:moveTo>
                    <a:pt x="1795" y="1310"/>
                  </a:moveTo>
                  <a:lnTo>
                    <a:pt x="1759" y="1325"/>
                  </a:lnTo>
                  <a:lnTo>
                    <a:pt x="1766" y="1344"/>
                  </a:lnTo>
                  <a:lnTo>
                    <a:pt x="1802" y="1329"/>
                  </a:lnTo>
                  <a:lnTo>
                    <a:pt x="1795" y="1310"/>
                  </a:lnTo>
                  <a:close/>
                  <a:moveTo>
                    <a:pt x="1866" y="1284"/>
                  </a:moveTo>
                  <a:lnTo>
                    <a:pt x="1830" y="1299"/>
                  </a:lnTo>
                  <a:lnTo>
                    <a:pt x="1837" y="1315"/>
                  </a:lnTo>
                  <a:lnTo>
                    <a:pt x="1873" y="1301"/>
                  </a:lnTo>
                  <a:lnTo>
                    <a:pt x="1866" y="1284"/>
                  </a:lnTo>
                  <a:close/>
                  <a:moveTo>
                    <a:pt x="1937" y="1256"/>
                  </a:moveTo>
                  <a:lnTo>
                    <a:pt x="1901" y="1270"/>
                  </a:lnTo>
                  <a:lnTo>
                    <a:pt x="1908" y="1287"/>
                  </a:lnTo>
                  <a:lnTo>
                    <a:pt x="1944" y="1273"/>
                  </a:lnTo>
                  <a:lnTo>
                    <a:pt x="1937" y="1256"/>
                  </a:lnTo>
                  <a:close/>
                  <a:moveTo>
                    <a:pt x="2008" y="1228"/>
                  </a:moveTo>
                  <a:lnTo>
                    <a:pt x="1972" y="1242"/>
                  </a:lnTo>
                  <a:lnTo>
                    <a:pt x="1979" y="1258"/>
                  </a:lnTo>
                  <a:lnTo>
                    <a:pt x="2015" y="1247"/>
                  </a:lnTo>
                  <a:lnTo>
                    <a:pt x="2008" y="1228"/>
                  </a:lnTo>
                  <a:close/>
                  <a:moveTo>
                    <a:pt x="2076" y="1199"/>
                  </a:moveTo>
                  <a:lnTo>
                    <a:pt x="2041" y="1214"/>
                  </a:lnTo>
                  <a:lnTo>
                    <a:pt x="2048" y="1232"/>
                  </a:lnTo>
                  <a:lnTo>
                    <a:pt x="2083" y="1218"/>
                  </a:lnTo>
                  <a:lnTo>
                    <a:pt x="2076" y="1199"/>
                  </a:lnTo>
                  <a:close/>
                  <a:moveTo>
                    <a:pt x="2147" y="1173"/>
                  </a:moveTo>
                  <a:lnTo>
                    <a:pt x="2112" y="1187"/>
                  </a:lnTo>
                  <a:lnTo>
                    <a:pt x="2119" y="1204"/>
                  </a:lnTo>
                  <a:lnTo>
                    <a:pt x="2154" y="1190"/>
                  </a:lnTo>
                  <a:lnTo>
                    <a:pt x="2147" y="1173"/>
                  </a:lnTo>
                  <a:close/>
                  <a:moveTo>
                    <a:pt x="2218" y="1145"/>
                  </a:moveTo>
                  <a:lnTo>
                    <a:pt x="2183" y="1159"/>
                  </a:lnTo>
                  <a:lnTo>
                    <a:pt x="2190" y="1176"/>
                  </a:lnTo>
                  <a:lnTo>
                    <a:pt x="2225" y="1161"/>
                  </a:lnTo>
                  <a:lnTo>
                    <a:pt x="2218" y="1145"/>
                  </a:lnTo>
                  <a:close/>
                  <a:moveTo>
                    <a:pt x="2289" y="1117"/>
                  </a:moveTo>
                  <a:lnTo>
                    <a:pt x="2254" y="1131"/>
                  </a:lnTo>
                  <a:lnTo>
                    <a:pt x="2261" y="1147"/>
                  </a:lnTo>
                  <a:lnTo>
                    <a:pt x="2296" y="1135"/>
                  </a:lnTo>
                  <a:lnTo>
                    <a:pt x="2289" y="1117"/>
                  </a:lnTo>
                  <a:close/>
                  <a:moveTo>
                    <a:pt x="2358" y="1088"/>
                  </a:moveTo>
                  <a:lnTo>
                    <a:pt x="2325" y="1102"/>
                  </a:lnTo>
                  <a:lnTo>
                    <a:pt x="2329" y="1121"/>
                  </a:lnTo>
                  <a:lnTo>
                    <a:pt x="2365" y="1107"/>
                  </a:lnTo>
                  <a:lnTo>
                    <a:pt x="2358" y="1088"/>
                  </a:lnTo>
                  <a:close/>
                  <a:moveTo>
                    <a:pt x="2429" y="1062"/>
                  </a:moveTo>
                  <a:lnTo>
                    <a:pt x="2393" y="1076"/>
                  </a:lnTo>
                  <a:lnTo>
                    <a:pt x="2400" y="1093"/>
                  </a:lnTo>
                  <a:lnTo>
                    <a:pt x="2436" y="1079"/>
                  </a:lnTo>
                  <a:lnTo>
                    <a:pt x="2429" y="1062"/>
                  </a:lnTo>
                  <a:close/>
                  <a:moveTo>
                    <a:pt x="2500" y="1034"/>
                  </a:moveTo>
                  <a:lnTo>
                    <a:pt x="2464" y="1048"/>
                  </a:lnTo>
                  <a:lnTo>
                    <a:pt x="2471" y="1064"/>
                  </a:lnTo>
                  <a:lnTo>
                    <a:pt x="2507" y="1050"/>
                  </a:lnTo>
                  <a:lnTo>
                    <a:pt x="2500" y="1034"/>
                  </a:lnTo>
                  <a:close/>
                  <a:moveTo>
                    <a:pt x="2570" y="1005"/>
                  </a:moveTo>
                  <a:lnTo>
                    <a:pt x="2535" y="1020"/>
                  </a:lnTo>
                  <a:lnTo>
                    <a:pt x="2542" y="1036"/>
                  </a:lnTo>
                  <a:lnTo>
                    <a:pt x="2578" y="1024"/>
                  </a:lnTo>
                  <a:lnTo>
                    <a:pt x="2570" y="1005"/>
                  </a:lnTo>
                  <a:close/>
                  <a:moveTo>
                    <a:pt x="2639" y="977"/>
                  </a:moveTo>
                  <a:lnTo>
                    <a:pt x="2606" y="991"/>
                  </a:lnTo>
                  <a:lnTo>
                    <a:pt x="2613" y="1010"/>
                  </a:lnTo>
                  <a:lnTo>
                    <a:pt x="2646" y="996"/>
                  </a:lnTo>
                  <a:lnTo>
                    <a:pt x="2639" y="977"/>
                  </a:lnTo>
                  <a:close/>
                  <a:moveTo>
                    <a:pt x="2710" y="951"/>
                  </a:moveTo>
                  <a:lnTo>
                    <a:pt x="2675" y="965"/>
                  </a:lnTo>
                  <a:lnTo>
                    <a:pt x="2682" y="982"/>
                  </a:lnTo>
                  <a:lnTo>
                    <a:pt x="2717" y="968"/>
                  </a:lnTo>
                  <a:lnTo>
                    <a:pt x="2710" y="951"/>
                  </a:lnTo>
                  <a:close/>
                  <a:moveTo>
                    <a:pt x="2781" y="923"/>
                  </a:moveTo>
                  <a:lnTo>
                    <a:pt x="2745" y="937"/>
                  </a:lnTo>
                  <a:lnTo>
                    <a:pt x="2753" y="953"/>
                  </a:lnTo>
                  <a:lnTo>
                    <a:pt x="2788" y="939"/>
                  </a:lnTo>
                  <a:lnTo>
                    <a:pt x="2781" y="923"/>
                  </a:lnTo>
                  <a:close/>
                  <a:moveTo>
                    <a:pt x="2850" y="911"/>
                  </a:moveTo>
                  <a:lnTo>
                    <a:pt x="2850" y="913"/>
                  </a:lnTo>
                  <a:lnTo>
                    <a:pt x="2854" y="904"/>
                  </a:lnTo>
                  <a:lnTo>
                    <a:pt x="2850" y="894"/>
                  </a:lnTo>
                  <a:lnTo>
                    <a:pt x="2816" y="908"/>
                  </a:lnTo>
                  <a:lnTo>
                    <a:pt x="2824" y="925"/>
                  </a:lnTo>
                  <a:lnTo>
                    <a:pt x="2878" y="904"/>
                  </a:lnTo>
                  <a:lnTo>
                    <a:pt x="2857" y="894"/>
                  </a:lnTo>
                  <a:lnTo>
                    <a:pt x="2850" y="911"/>
                  </a:lnTo>
                  <a:close/>
                  <a:moveTo>
                    <a:pt x="2781" y="878"/>
                  </a:moveTo>
                  <a:lnTo>
                    <a:pt x="2814" y="894"/>
                  </a:lnTo>
                  <a:lnTo>
                    <a:pt x="2824" y="878"/>
                  </a:lnTo>
                  <a:lnTo>
                    <a:pt x="2790" y="861"/>
                  </a:lnTo>
                  <a:lnTo>
                    <a:pt x="2781" y="878"/>
                  </a:lnTo>
                  <a:close/>
                  <a:moveTo>
                    <a:pt x="2712" y="845"/>
                  </a:moveTo>
                  <a:lnTo>
                    <a:pt x="2748" y="861"/>
                  </a:lnTo>
                  <a:lnTo>
                    <a:pt x="2755" y="845"/>
                  </a:lnTo>
                  <a:lnTo>
                    <a:pt x="2722" y="828"/>
                  </a:lnTo>
                  <a:lnTo>
                    <a:pt x="2712" y="845"/>
                  </a:lnTo>
                  <a:close/>
                  <a:moveTo>
                    <a:pt x="2644" y="811"/>
                  </a:moveTo>
                  <a:lnTo>
                    <a:pt x="2679" y="828"/>
                  </a:lnTo>
                  <a:lnTo>
                    <a:pt x="2686" y="811"/>
                  </a:lnTo>
                  <a:lnTo>
                    <a:pt x="2653" y="795"/>
                  </a:lnTo>
                  <a:lnTo>
                    <a:pt x="2644" y="811"/>
                  </a:lnTo>
                  <a:close/>
                  <a:moveTo>
                    <a:pt x="2578" y="778"/>
                  </a:moveTo>
                  <a:lnTo>
                    <a:pt x="2611" y="795"/>
                  </a:lnTo>
                  <a:lnTo>
                    <a:pt x="2620" y="778"/>
                  </a:lnTo>
                  <a:lnTo>
                    <a:pt x="2585" y="762"/>
                  </a:lnTo>
                  <a:lnTo>
                    <a:pt x="2578" y="778"/>
                  </a:lnTo>
                  <a:close/>
                  <a:moveTo>
                    <a:pt x="2509" y="745"/>
                  </a:moveTo>
                  <a:lnTo>
                    <a:pt x="2542" y="762"/>
                  </a:lnTo>
                  <a:lnTo>
                    <a:pt x="2552" y="745"/>
                  </a:lnTo>
                  <a:lnTo>
                    <a:pt x="2516" y="729"/>
                  </a:lnTo>
                  <a:lnTo>
                    <a:pt x="2509" y="745"/>
                  </a:lnTo>
                  <a:close/>
                  <a:moveTo>
                    <a:pt x="2440" y="712"/>
                  </a:moveTo>
                  <a:lnTo>
                    <a:pt x="2476" y="729"/>
                  </a:lnTo>
                  <a:lnTo>
                    <a:pt x="2483" y="712"/>
                  </a:lnTo>
                  <a:lnTo>
                    <a:pt x="2450" y="696"/>
                  </a:lnTo>
                  <a:lnTo>
                    <a:pt x="2440" y="712"/>
                  </a:lnTo>
                  <a:close/>
                  <a:moveTo>
                    <a:pt x="2372" y="679"/>
                  </a:moveTo>
                  <a:lnTo>
                    <a:pt x="2407" y="696"/>
                  </a:lnTo>
                  <a:lnTo>
                    <a:pt x="2414" y="679"/>
                  </a:lnTo>
                  <a:lnTo>
                    <a:pt x="2381" y="662"/>
                  </a:lnTo>
                  <a:lnTo>
                    <a:pt x="2372" y="679"/>
                  </a:lnTo>
                  <a:close/>
                  <a:moveTo>
                    <a:pt x="2306" y="646"/>
                  </a:moveTo>
                  <a:lnTo>
                    <a:pt x="2339" y="662"/>
                  </a:lnTo>
                  <a:lnTo>
                    <a:pt x="2346" y="646"/>
                  </a:lnTo>
                  <a:lnTo>
                    <a:pt x="2313" y="629"/>
                  </a:lnTo>
                  <a:lnTo>
                    <a:pt x="2306" y="646"/>
                  </a:lnTo>
                  <a:close/>
                  <a:moveTo>
                    <a:pt x="2237" y="613"/>
                  </a:moveTo>
                  <a:lnTo>
                    <a:pt x="2270" y="629"/>
                  </a:lnTo>
                  <a:lnTo>
                    <a:pt x="2280" y="613"/>
                  </a:lnTo>
                  <a:lnTo>
                    <a:pt x="2244" y="596"/>
                  </a:lnTo>
                  <a:lnTo>
                    <a:pt x="2237" y="613"/>
                  </a:lnTo>
                  <a:close/>
                  <a:moveTo>
                    <a:pt x="2168" y="580"/>
                  </a:moveTo>
                  <a:lnTo>
                    <a:pt x="2202" y="596"/>
                  </a:lnTo>
                  <a:lnTo>
                    <a:pt x="2211" y="580"/>
                  </a:lnTo>
                  <a:lnTo>
                    <a:pt x="2178" y="563"/>
                  </a:lnTo>
                  <a:lnTo>
                    <a:pt x="2168" y="580"/>
                  </a:lnTo>
                  <a:close/>
                  <a:moveTo>
                    <a:pt x="2100" y="547"/>
                  </a:moveTo>
                  <a:lnTo>
                    <a:pt x="2135" y="563"/>
                  </a:lnTo>
                  <a:lnTo>
                    <a:pt x="2142" y="547"/>
                  </a:lnTo>
                  <a:lnTo>
                    <a:pt x="2109" y="530"/>
                  </a:lnTo>
                  <a:lnTo>
                    <a:pt x="2100" y="547"/>
                  </a:lnTo>
                  <a:close/>
                  <a:moveTo>
                    <a:pt x="2034" y="513"/>
                  </a:moveTo>
                  <a:lnTo>
                    <a:pt x="2067" y="530"/>
                  </a:lnTo>
                  <a:lnTo>
                    <a:pt x="2074" y="513"/>
                  </a:lnTo>
                  <a:lnTo>
                    <a:pt x="2041" y="497"/>
                  </a:lnTo>
                  <a:lnTo>
                    <a:pt x="2034" y="513"/>
                  </a:lnTo>
                  <a:close/>
                  <a:moveTo>
                    <a:pt x="1965" y="480"/>
                  </a:moveTo>
                  <a:lnTo>
                    <a:pt x="1998" y="497"/>
                  </a:lnTo>
                  <a:lnTo>
                    <a:pt x="2008" y="480"/>
                  </a:lnTo>
                  <a:lnTo>
                    <a:pt x="1972" y="464"/>
                  </a:lnTo>
                  <a:lnTo>
                    <a:pt x="1965" y="480"/>
                  </a:lnTo>
                  <a:close/>
                  <a:moveTo>
                    <a:pt x="1897" y="447"/>
                  </a:moveTo>
                  <a:lnTo>
                    <a:pt x="1930" y="464"/>
                  </a:lnTo>
                  <a:lnTo>
                    <a:pt x="1939" y="447"/>
                  </a:lnTo>
                  <a:lnTo>
                    <a:pt x="1904" y="431"/>
                  </a:lnTo>
                  <a:lnTo>
                    <a:pt x="1897" y="447"/>
                  </a:lnTo>
                  <a:close/>
                  <a:moveTo>
                    <a:pt x="1828" y="414"/>
                  </a:moveTo>
                  <a:lnTo>
                    <a:pt x="1863" y="431"/>
                  </a:lnTo>
                  <a:lnTo>
                    <a:pt x="1871" y="414"/>
                  </a:lnTo>
                  <a:lnTo>
                    <a:pt x="1837" y="398"/>
                  </a:lnTo>
                  <a:lnTo>
                    <a:pt x="1828" y="414"/>
                  </a:lnTo>
                  <a:close/>
                  <a:moveTo>
                    <a:pt x="1759" y="381"/>
                  </a:moveTo>
                  <a:lnTo>
                    <a:pt x="1795" y="398"/>
                  </a:lnTo>
                  <a:lnTo>
                    <a:pt x="1802" y="381"/>
                  </a:lnTo>
                  <a:lnTo>
                    <a:pt x="1769" y="364"/>
                  </a:lnTo>
                  <a:lnTo>
                    <a:pt x="1759" y="381"/>
                  </a:lnTo>
                  <a:close/>
                  <a:moveTo>
                    <a:pt x="1693" y="348"/>
                  </a:moveTo>
                  <a:lnTo>
                    <a:pt x="1726" y="364"/>
                  </a:lnTo>
                  <a:lnTo>
                    <a:pt x="1736" y="348"/>
                  </a:lnTo>
                  <a:lnTo>
                    <a:pt x="1700" y="331"/>
                  </a:lnTo>
                  <a:lnTo>
                    <a:pt x="1693" y="348"/>
                  </a:lnTo>
                  <a:close/>
                  <a:moveTo>
                    <a:pt x="1625" y="315"/>
                  </a:moveTo>
                  <a:lnTo>
                    <a:pt x="1658" y="331"/>
                  </a:lnTo>
                  <a:lnTo>
                    <a:pt x="1667" y="315"/>
                  </a:lnTo>
                  <a:lnTo>
                    <a:pt x="1632" y="298"/>
                  </a:lnTo>
                  <a:lnTo>
                    <a:pt x="1625" y="315"/>
                  </a:lnTo>
                  <a:close/>
                  <a:moveTo>
                    <a:pt x="1556" y="282"/>
                  </a:moveTo>
                  <a:lnTo>
                    <a:pt x="1589" y="298"/>
                  </a:lnTo>
                  <a:lnTo>
                    <a:pt x="1599" y="282"/>
                  </a:lnTo>
                  <a:lnTo>
                    <a:pt x="1565" y="265"/>
                  </a:lnTo>
                  <a:lnTo>
                    <a:pt x="1556" y="282"/>
                  </a:lnTo>
                  <a:close/>
                  <a:moveTo>
                    <a:pt x="1487" y="249"/>
                  </a:moveTo>
                  <a:lnTo>
                    <a:pt x="1523" y="265"/>
                  </a:lnTo>
                  <a:lnTo>
                    <a:pt x="1530" y="249"/>
                  </a:lnTo>
                  <a:lnTo>
                    <a:pt x="1497" y="232"/>
                  </a:lnTo>
                  <a:lnTo>
                    <a:pt x="1487" y="249"/>
                  </a:lnTo>
                  <a:close/>
                  <a:moveTo>
                    <a:pt x="1421" y="215"/>
                  </a:moveTo>
                  <a:lnTo>
                    <a:pt x="1454" y="232"/>
                  </a:lnTo>
                  <a:lnTo>
                    <a:pt x="1461" y="215"/>
                  </a:lnTo>
                  <a:lnTo>
                    <a:pt x="1428" y="199"/>
                  </a:lnTo>
                  <a:lnTo>
                    <a:pt x="1421" y="215"/>
                  </a:lnTo>
                  <a:close/>
                  <a:moveTo>
                    <a:pt x="1353" y="182"/>
                  </a:moveTo>
                  <a:lnTo>
                    <a:pt x="1386" y="199"/>
                  </a:lnTo>
                  <a:lnTo>
                    <a:pt x="1395" y="182"/>
                  </a:lnTo>
                  <a:lnTo>
                    <a:pt x="1360" y="166"/>
                  </a:lnTo>
                  <a:lnTo>
                    <a:pt x="1353" y="182"/>
                  </a:lnTo>
                  <a:close/>
                  <a:moveTo>
                    <a:pt x="1284" y="149"/>
                  </a:moveTo>
                  <a:lnTo>
                    <a:pt x="1317" y="166"/>
                  </a:lnTo>
                  <a:lnTo>
                    <a:pt x="1327" y="149"/>
                  </a:lnTo>
                  <a:lnTo>
                    <a:pt x="1291" y="133"/>
                  </a:lnTo>
                  <a:lnTo>
                    <a:pt x="1284" y="149"/>
                  </a:lnTo>
                  <a:close/>
                  <a:moveTo>
                    <a:pt x="1215" y="116"/>
                  </a:moveTo>
                  <a:lnTo>
                    <a:pt x="1251" y="133"/>
                  </a:lnTo>
                  <a:lnTo>
                    <a:pt x="1258" y="116"/>
                  </a:lnTo>
                  <a:lnTo>
                    <a:pt x="1225" y="100"/>
                  </a:lnTo>
                  <a:lnTo>
                    <a:pt x="1215" y="116"/>
                  </a:lnTo>
                  <a:close/>
                  <a:moveTo>
                    <a:pt x="1147" y="83"/>
                  </a:moveTo>
                  <a:lnTo>
                    <a:pt x="1182" y="100"/>
                  </a:lnTo>
                  <a:lnTo>
                    <a:pt x="1189" y="83"/>
                  </a:lnTo>
                  <a:lnTo>
                    <a:pt x="1156" y="66"/>
                  </a:lnTo>
                  <a:lnTo>
                    <a:pt x="1147" y="83"/>
                  </a:lnTo>
                  <a:close/>
                  <a:moveTo>
                    <a:pt x="1081" y="50"/>
                  </a:moveTo>
                  <a:lnTo>
                    <a:pt x="1114" y="66"/>
                  </a:lnTo>
                  <a:lnTo>
                    <a:pt x="1123" y="50"/>
                  </a:lnTo>
                  <a:lnTo>
                    <a:pt x="1088" y="33"/>
                  </a:lnTo>
                  <a:lnTo>
                    <a:pt x="1081" y="50"/>
                  </a:lnTo>
                  <a:close/>
                  <a:moveTo>
                    <a:pt x="1012" y="17"/>
                  </a:moveTo>
                  <a:lnTo>
                    <a:pt x="1045" y="33"/>
                  </a:lnTo>
                  <a:lnTo>
                    <a:pt x="1055" y="17"/>
                  </a:lnTo>
                  <a:lnTo>
                    <a:pt x="1019" y="0"/>
                  </a:lnTo>
                  <a:lnTo>
                    <a:pt x="1012" y="17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87" name="Google Shape;687;p40"/>
            <p:cNvSpPr/>
            <p:nvPr/>
          </p:nvSpPr>
          <p:spPr>
            <a:xfrm>
              <a:off x="6076004" y="2122700"/>
              <a:ext cx="1693708" cy="1303421"/>
            </a:xfrm>
            <a:custGeom>
              <a:rect b="b" l="l" r="r" t="t"/>
              <a:pathLst>
                <a:path extrusionOk="0" h="1760" w="2287">
                  <a:moveTo>
                    <a:pt x="90" y="40"/>
                  </a:moveTo>
                  <a:lnTo>
                    <a:pt x="90" y="3"/>
                  </a:lnTo>
                  <a:lnTo>
                    <a:pt x="71" y="0"/>
                  </a:lnTo>
                  <a:lnTo>
                    <a:pt x="71" y="38"/>
                  </a:lnTo>
                  <a:lnTo>
                    <a:pt x="90" y="40"/>
                  </a:lnTo>
                  <a:close/>
                  <a:moveTo>
                    <a:pt x="85" y="116"/>
                  </a:moveTo>
                  <a:lnTo>
                    <a:pt x="87" y="78"/>
                  </a:lnTo>
                  <a:lnTo>
                    <a:pt x="68" y="76"/>
                  </a:lnTo>
                  <a:lnTo>
                    <a:pt x="66" y="114"/>
                  </a:lnTo>
                  <a:lnTo>
                    <a:pt x="85" y="116"/>
                  </a:lnTo>
                  <a:close/>
                  <a:moveTo>
                    <a:pt x="83" y="192"/>
                  </a:moveTo>
                  <a:lnTo>
                    <a:pt x="85" y="154"/>
                  </a:lnTo>
                  <a:lnTo>
                    <a:pt x="66" y="152"/>
                  </a:lnTo>
                  <a:lnTo>
                    <a:pt x="64" y="189"/>
                  </a:lnTo>
                  <a:lnTo>
                    <a:pt x="83" y="192"/>
                  </a:lnTo>
                  <a:close/>
                  <a:moveTo>
                    <a:pt x="80" y="267"/>
                  </a:moveTo>
                  <a:lnTo>
                    <a:pt x="80" y="230"/>
                  </a:lnTo>
                  <a:lnTo>
                    <a:pt x="61" y="227"/>
                  </a:lnTo>
                  <a:lnTo>
                    <a:pt x="61" y="265"/>
                  </a:lnTo>
                  <a:lnTo>
                    <a:pt x="80" y="267"/>
                  </a:lnTo>
                  <a:close/>
                  <a:moveTo>
                    <a:pt x="75" y="343"/>
                  </a:moveTo>
                  <a:lnTo>
                    <a:pt x="78" y="305"/>
                  </a:lnTo>
                  <a:lnTo>
                    <a:pt x="59" y="303"/>
                  </a:lnTo>
                  <a:lnTo>
                    <a:pt x="57" y="341"/>
                  </a:lnTo>
                  <a:lnTo>
                    <a:pt x="75" y="343"/>
                  </a:lnTo>
                  <a:close/>
                  <a:moveTo>
                    <a:pt x="73" y="419"/>
                  </a:moveTo>
                  <a:lnTo>
                    <a:pt x="75" y="381"/>
                  </a:lnTo>
                  <a:lnTo>
                    <a:pt x="57" y="379"/>
                  </a:lnTo>
                  <a:lnTo>
                    <a:pt x="54" y="416"/>
                  </a:lnTo>
                  <a:lnTo>
                    <a:pt x="73" y="419"/>
                  </a:lnTo>
                  <a:close/>
                  <a:moveTo>
                    <a:pt x="71" y="495"/>
                  </a:moveTo>
                  <a:lnTo>
                    <a:pt x="71" y="457"/>
                  </a:lnTo>
                  <a:lnTo>
                    <a:pt x="52" y="454"/>
                  </a:lnTo>
                  <a:lnTo>
                    <a:pt x="52" y="492"/>
                  </a:lnTo>
                  <a:lnTo>
                    <a:pt x="71" y="495"/>
                  </a:lnTo>
                  <a:close/>
                  <a:moveTo>
                    <a:pt x="66" y="568"/>
                  </a:moveTo>
                  <a:lnTo>
                    <a:pt x="68" y="532"/>
                  </a:lnTo>
                  <a:lnTo>
                    <a:pt x="49" y="530"/>
                  </a:lnTo>
                  <a:lnTo>
                    <a:pt x="47" y="568"/>
                  </a:lnTo>
                  <a:lnTo>
                    <a:pt x="66" y="568"/>
                  </a:lnTo>
                  <a:close/>
                  <a:moveTo>
                    <a:pt x="64" y="644"/>
                  </a:moveTo>
                  <a:lnTo>
                    <a:pt x="66" y="606"/>
                  </a:lnTo>
                  <a:lnTo>
                    <a:pt x="47" y="606"/>
                  </a:lnTo>
                  <a:lnTo>
                    <a:pt x="45" y="644"/>
                  </a:lnTo>
                  <a:lnTo>
                    <a:pt x="64" y="644"/>
                  </a:lnTo>
                  <a:close/>
                  <a:moveTo>
                    <a:pt x="61" y="719"/>
                  </a:moveTo>
                  <a:lnTo>
                    <a:pt x="61" y="681"/>
                  </a:lnTo>
                  <a:lnTo>
                    <a:pt x="42" y="681"/>
                  </a:lnTo>
                  <a:lnTo>
                    <a:pt x="42" y="719"/>
                  </a:lnTo>
                  <a:lnTo>
                    <a:pt x="61" y="719"/>
                  </a:lnTo>
                  <a:close/>
                  <a:moveTo>
                    <a:pt x="57" y="795"/>
                  </a:moveTo>
                  <a:lnTo>
                    <a:pt x="59" y="757"/>
                  </a:lnTo>
                  <a:lnTo>
                    <a:pt x="40" y="757"/>
                  </a:lnTo>
                  <a:lnTo>
                    <a:pt x="38" y="795"/>
                  </a:lnTo>
                  <a:lnTo>
                    <a:pt x="57" y="795"/>
                  </a:lnTo>
                  <a:close/>
                  <a:moveTo>
                    <a:pt x="54" y="871"/>
                  </a:moveTo>
                  <a:lnTo>
                    <a:pt x="57" y="833"/>
                  </a:lnTo>
                  <a:lnTo>
                    <a:pt x="38" y="833"/>
                  </a:lnTo>
                  <a:lnTo>
                    <a:pt x="35" y="871"/>
                  </a:lnTo>
                  <a:lnTo>
                    <a:pt x="54" y="871"/>
                  </a:lnTo>
                  <a:close/>
                  <a:moveTo>
                    <a:pt x="52" y="946"/>
                  </a:moveTo>
                  <a:lnTo>
                    <a:pt x="52" y="908"/>
                  </a:lnTo>
                  <a:lnTo>
                    <a:pt x="33" y="908"/>
                  </a:lnTo>
                  <a:lnTo>
                    <a:pt x="33" y="946"/>
                  </a:lnTo>
                  <a:lnTo>
                    <a:pt x="52" y="946"/>
                  </a:lnTo>
                  <a:close/>
                  <a:moveTo>
                    <a:pt x="47" y="1022"/>
                  </a:moveTo>
                  <a:lnTo>
                    <a:pt x="49" y="984"/>
                  </a:lnTo>
                  <a:lnTo>
                    <a:pt x="31" y="984"/>
                  </a:lnTo>
                  <a:lnTo>
                    <a:pt x="28" y="1022"/>
                  </a:lnTo>
                  <a:lnTo>
                    <a:pt x="47" y="1022"/>
                  </a:lnTo>
                  <a:close/>
                  <a:moveTo>
                    <a:pt x="45" y="1098"/>
                  </a:moveTo>
                  <a:lnTo>
                    <a:pt x="47" y="1060"/>
                  </a:lnTo>
                  <a:lnTo>
                    <a:pt x="28" y="1060"/>
                  </a:lnTo>
                  <a:lnTo>
                    <a:pt x="26" y="1098"/>
                  </a:lnTo>
                  <a:lnTo>
                    <a:pt x="45" y="1098"/>
                  </a:lnTo>
                  <a:close/>
                  <a:moveTo>
                    <a:pt x="42" y="1173"/>
                  </a:moveTo>
                  <a:lnTo>
                    <a:pt x="42" y="1135"/>
                  </a:lnTo>
                  <a:lnTo>
                    <a:pt x="23" y="1135"/>
                  </a:lnTo>
                  <a:lnTo>
                    <a:pt x="23" y="1173"/>
                  </a:lnTo>
                  <a:lnTo>
                    <a:pt x="42" y="1173"/>
                  </a:lnTo>
                  <a:close/>
                  <a:moveTo>
                    <a:pt x="40" y="1249"/>
                  </a:moveTo>
                  <a:lnTo>
                    <a:pt x="40" y="1211"/>
                  </a:lnTo>
                  <a:lnTo>
                    <a:pt x="21" y="1211"/>
                  </a:lnTo>
                  <a:lnTo>
                    <a:pt x="21" y="1249"/>
                  </a:lnTo>
                  <a:lnTo>
                    <a:pt x="40" y="1249"/>
                  </a:lnTo>
                  <a:close/>
                  <a:moveTo>
                    <a:pt x="35" y="1325"/>
                  </a:moveTo>
                  <a:lnTo>
                    <a:pt x="38" y="1287"/>
                  </a:lnTo>
                  <a:lnTo>
                    <a:pt x="19" y="1287"/>
                  </a:lnTo>
                  <a:lnTo>
                    <a:pt x="16" y="1325"/>
                  </a:lnTo>
                  <a:lnTo>
                    <a:pt x="35" y="1325"/>
                  </a:lnTo>
                  <a:close/>
                  <a:moveTo>
                    <a:pt x="33" y="1400"/>
                  </a:moveTo>
                  <a:lnTo>
                    <a:pt x="35" y="1363"/>
                  </a:lnTo>
                  <a:lnTo>
                    <a:pt x="16" y="1363"/>
                  </a:lnTo>
                  <a:lnTo>
                    <a:pt x="14" y="1400"/>
                  </a:lnTo>
                  <a:lnTo>
                    <a:pt x="33" y="1400"/>
                  </a:lnTo>
                  <a:close/>
                  <a:moveTo>
                    <a:pt x="31" y="1476"/>
                  </a:moveTo>
                  <a:lnTo>
                    <a:pt x="31" y="1438"/>
                  </a:lnTo>
                  <a:lnTo>
                    <a:pt x="12" y="1438"/>
                  </a:lnTo>
                  <a:lnTo>
                    <a:pt x="12" y="1476"/>
                  </a:lnTo>
                  <a:lnTo>
                    <a:pt x="31" y="1476"/>
                  </a:lnTo>
                  <a:close/>
                  <a:moveTo>
                    <a:pt x="26" y="1552"/>
                  </a:moveTo>
                  <a:lnTo>
                    <a:pt x="28" y="1514"/>
                  </a:lnTo>
                  <a:lnTo>
                    <a:pt x="9" y="1514"/>
                  </a:lnTo>
                  <a:lnTo>
                    <a:pt x="7" y="1552"/>
                  </a:lnTo>
                  <a:lnTo>
                    <a:pt x="26" y="1552"/>
                  </a:lnTo>
                  <a:close/>
                  <a:moveTo>
                    <a:pt x="23" y="1627"/>
                  </a:moveTo>
                  <a:lnTo>
                    <a:pt x="26" y="1590"/>
                  </a:lnTo>
                  <a:lnTo>
                    <a:pt x="7" y="1590"/>
                  </a:lnTo>
                  <a:lnTo>
                    <a:pt x="5" y="1627"/>
                  </a:lnTo>
                  <a:lnTo>
                    <a:pt x="23" y="1627"/>
                  </a:lnTo>
                  <a:close/>
                  <a:moveTo>
                    <a:pt x="21" y="1703"/>
                  </a:moveTo>
                  <a:lnTo>
                    <a:pt x="21" y="1665"/>
                  </a:lnTo>
                  <a:lnTo>
                    <a:pt x="2" y="1665"/>
                  </a:lnTo>
                  <a:lnTo>
                    <a:pt x="2" y="1703"/>
                  </a:lnTo>
                  <a:lnTo>
                    <a:pt x="21" y="1703"/>
                  </a:lnTo>
                  <a:close/>
                  <a:moveTo>
                    <a:pt x="35" y="1724"/>
                  </a:moveTo>
                  <a:lnTo>
                    <a:pt x="5" y="1736"/>
                  </a:lnTo>
                  <a:lnTo>
                    <a:pt x="9" y="1746"/>
                  </a:lnTo>
                  <a:lnTo>
                    <a:pt x="19" y="1746"/>
                  </a:lnTo>
                  <a:lnTo>
                    <a:pt x="19" y="1741"/>
                  </a:lnTo>
                  <a:lnTo>
                    <a:pt x="0" y="1741"/>
                  </a:lnTo>
                  <a:lnTo>
                    <a:pt x="0" y="1746"/>
                  </a:lnTo>
                  <a:lnTo>
                    <a:pt x="0" y="1760"/>
                  </a:lnTo>
                  <a:lnTo>
                    <a:pt x="42" y="1741"/>
                  </a:lnTo>
                  <a:lnTo>
                    <a:pt x="35" y="1724"/>
                  </a:lnTo>
                  <a:close/>
                  <a:moveTo>
                    <a:pt x="106" y="1696"/>
                  </a:moveTo>
                  <a:lnTo>
                    <a:pt x="71" y="1710"/>
                  </a:lnTo>
                  <a:lnTo>
                    <a:pt x="78" y="1727"/>
                  </a:lnTo>
                  <a:lnTo>
                    <a:pt x="113" y="1713"/>
                  </a:lnTo>
                  <a:lnTo>
                    <a:pt x="106" y="1696"/>
                  </a:lnTo>
                  <a:close/>
                  <a:moveTo>
                    <a:pt x="177" y="1668"/>
                  </a:moveTo>
                  <a:lnTo>
                    <a:pt x="142" y="1682"/>
                  </a:lnTo>
                  <a:lnTo>
                    <a:pt x="149" y="1698"/>
                  </a:lnTo>
                  <a:lnTo>
                    <a:pt x="184" y="1684"/>
                  </a:lnTo>
                  <a:lnTo>
                    <a:pt x="177" y="1668"/>
                  </a:lnTo>
                  <a:close/>
                  <a:moveTo>
                    <a:pt x="246" y="1639"/>
                  </a:moveTo>
                  <a:lnTo>
                    <a:pt x="210" y="1653"/>
                  </a:lnTo>
                  <a:lnTo>
                    <a:pt x="217" y="1670"/>
                  </a:lnTo>
                  <a:lnTo>
                    <a:pt x="253" y="1656"/>
                  </a:lnTo>
                  <a:lnTo>
                    <a:pt x="246" y="1639"/>
                  </a:lnTo>
                  <a:close/>
                  <a:moveTo>
                    <a:pt x="317" y="1611"/>
                  </a:moveTo>
                  <a:lnTo>
                    <a:pt x="281" y="1625"/>
                  </a:lnTo>
                  <a:lnTo>
                    <a:pt x="288" y="1642"/>
                  </a:lnTo>
                  <a:lnTo>
                    <a:pt x="324" y="1627"/>
                  </a:lnTo>
                  <a:lnTo>
                    <a:pt x="317" y="1611"/>
                  </a:lnTo>
                  <a:close/>
                  <a:moveTo>
                    <a:pt x="385" y="1582"/>
                  </a:moveTo>
                  <a:lnTo>
                    <a:pt x="352" y="1597"/>
                  </a:lnTo>
                  <a:lnTo>
                    <a:pt x="359" y="1613"/>
                  </a:lnTo>
                  <a:lnTo>
                    <a:pt x="392" y="1599"/>
                  </a:lnTo>
                  <a:lnTo>
                    <a:pt x="385" y="1582"/>
                  </a:lnTo>
                  <a:close/>
                  <a:moveTo>
                    <a:pt x="456" y="1554"/>
                  </a:moveTo>
                  <a:lnTo>
                    <a:pt x="421" y="1568"/>
                  </a:lnTo>
                  <a:lnTo>
                    <a:pt x="428" y="1585"/>
                  </a:lnTo>
                  <a:lnTo>
                    <a:pt x="463" y="1571"/>
                  </a:lnTo>
                  <a:lnTo>
                    <a:pt x="456" y="1554"/>
                  </a:lnTo>
                  <a:close/>
                  <a:moveTo>
                    <a:pt x="527" y="1523"/>
                  </a:moveTo>
                  <a:lnTo>
                    <a:pt x="492" y="1540"/>
                  </a:lnTo>
                  <a:lnTo>
                    <a:pt x="499" y="1556"/>
                  </a:lnTo>
                  <a:lnTo>
                    <a:pt x="534" y="1542"/>
                  </a:lnTo>
                  <a:lnTo>
                    <a:pt x="527" y="1523"/>
                  </a:lnTo>
                  <a:close/>
                  <a:moveTo>
                    <a:pt x="596" y="1495"/>
                  </a:moveTo>
                  <a:lnTo>
                    <a:pt x="563" y="1509"/>
                  </a:lnTo>
                  <a:lnTo>
                    <a:pt x="570" y="1528"/>
                  </a:lnTo>
                  <a:lnTo>
                    <a:pt x="603" y="1514"/>
                  </a:lnTo>
                  <a:lnTo>
                    <a:pt x="596" y="1495"/>
                  </a:lnTo>
                  <a:close/>
                  <a:moveTo>
                    <a:pt x="667" y="1467"/>
                  </a:moveTo>
                  <a:lnTo>
                    <a:pt x="631" y="1481"/>
                  </a:lnTo>
                  <a:lnTo>
                    <a:pt x="638" y="1500"/>
                  </a:lnTo>
                  <a:lnTo>
                    <a:pt x="674" y="1486"/>
                  </a:lnTo>
                  <a:lnTo>
                    <a:pt x="667" y="1467"/>
                  </a:lnTo>
                  <a:close/>
                  <a:moveTo>
                    <a:pt x="738" y="1438"/>
                  </a:moveTo>
                  <a:lnTo>
                    <a:pt x="702" y="1452"/>
                  </a:lnTo>
                  <a:lnTo>
                    <a:pt x="709" y="1471"/>
                  </a:lnTo>
                  <a:lnTo>
                    <a:pt x="745" y="1457"/>
                  </a:lnTo>
                  <a:lnTo>
                    <a:pt x="738" y="1438"/>
                  </a:lnTo>
                  <a:close/>
                  <a:moveTo>
                    <a:pt x="806" y="1410"/>
                  </a:moveTo>
                  <a:lnTo>
                    <a:pt x="771" y="1424"/>
                  </a:lnTo>
                  <a:lnTo>
                    <a:pt x="778" y="1443"/>
                  </a:lnTo>
                  <a:lnTo>
                    <a:pt x="813" y="1429"/>
                  </a:lnTo>
                  <a:lnTo>
                    <a:pt x="806" y="1410"/>
                  </a:lnTo>
                  <a:close/>
                  <a:moveTo>
                    <a:pt x="877" y="1381"/>
                  </a:moveTo>
                  <a:lnTo>
                    <a:pt x="842" y="1396"/>
                  </a:lnTo>
                  <a:lnTo>
                    <a:pt x="849" y="1415"/>
                  </a:lnTo>
                  <a:lnTo>
                    <a:pt x="884" y="1398"/>
                  </a:lnTo>
                  <a:lnTo>
                    <a:pt x="877" y="1381"/>
                  </a:lnTo>
                  <a:close/>
                  <a:moveTo>
                    <a:pt x="946" y="1353"/>
                  </a:moveTo>
                  <a:lnTo>
                    <a:pt x="913" y="1367"/>
                  </a:lnTo>
                  <a:lnTo>
                    <a:pt x="920" y="1384"/>
                  </a:lnTo>
                  <a:lnTo>
                    <a:pt x="953" y="1370"/>
                  </a:lnTo>
                  <a:lnTo>
                    <a:pt x="946" y="1353"/>
                  </a:lnTo>
                  <a:close/>
                  <a:moveTo>
                    <a:pt x="1017" y="1325"/>
                  </a:moveTo>
                  <a:lnTo>
                    <a:pt x="981" y="1339"/>
                  </a:lnTo>
                  <a:lnTo>
                    <a:pt x="988" y="1355"/>
                  </a:lnTo>
                  <a:lnTo>
                    <a:pt x="1024" y="1341"/>
                  </a:lnTo>
                  <a:lnTo>
                    <a:pt x="1017" y="1325"/>
                  </a:lnTo>
                  <a:close/>
                  <a:moveTo>
                    <a:pt x="1088" y="1296"/>
                  </a:moveTo>
                  <a:lnTo>
                    <a:pt x="1052" y="1310"/>
                  </a:lnTo>
                  <a:lnTo>
                    <a:pt x="1059" y="1327"/>
                  </a:lnTo>
                  <a:lnTo>
                    <a:pt x="1095" y="1313"/>
                  </a:lnTo>
                  <a:lnTo>
                    <a:pt x="1088" y="1296"/>
                  </a:lnTo>
                  <a:close/>
                  <a:moveTo>
                    <a:pt x="1156" y="1268"/>
                  </a:moveTo>
                  <a:lnTo>
                    <a:pt x="1123" y="1282"/>
                  </a:lnTo>
                  <a:lnTo>
                    <a:pt x="1130" y="1299"/>
                  </a:lnTo>
                  <a:lnTo>
                    <a:pt x="1163" y="1284"/>
                  </a:lnTo>
                  <a:lnTo>
                    <a:pt x="1156" y="1268"/>
                  </a:lnTo>
                  <a:close/>
                  <a:moveTo>
                    <a:pt x="1227" y="1240"/>
                  </a:moveTo>
                  <a:lnTo>
                    <a:pt x="1192" y="1254"/>
                  </a:lnTo>
                  <a:lnTo>
                    <a:pt x="1199" y="1270"/>
                  </a:lnTo>
                  <a:lnTo>
                    <a:pt x="1234" y="1256"/>
                  </a:lnTo>
                  <a:lnTo>
                    <a:pt x="1227" y="1240"/>
                  </a:lnTo>
                  <a:close/>
                  <a:moveTo>
                    <a:pt x="1298" y="1211"/>
                  </a:moveTo>
                  <a:lnTo>
                    <a:pt x="1263" y="1225"/>
                  </a:lnTo>
                  <a:lnTo>
                    <a:pt x="1270" y="1242"/>
                  </a:lnTo>
                  <a:lnTo>
                    <a:pt x="1305" y="1228"/>
                  </a:lnTo>
                  <a:lnTo>
                    <a:pt x="1298" y="1211"/>
                  </a:lnTo>
                  <a:close/>
                  <a:moveTo>
                    <a:pt x="1367" y="1180"/>
                  </a:moveTo>
                  <a:lnTo>
                    <a:pt x="1331" y="1197"/>
                  </a:lnTo>
                  <a:lnTo>
                    <a:pt x="1338" y="1214"/>
                  </a:lnTo>
                  <a:lnTo>
                    <a:pt x="1374" y="1199"/>
                  </a:lnTo>
                  <a:lnTo>
                    <a:pt x="1367" y="1180"/>
                  </a:lnTo>
                  <a:close/>
                  <a:moveTo>
                    <a:pt x="1438" y="1152"/>
                  </a:moveTo>
                  <a:lnTo>
                    <a:pt x="1402" y="1166"/>
                  </a:lnTo>
                  <a:lnTo>
                    <a:pt x="1409" y="1185"/>
                  </a:lnTo>
                  <a:lnTo>
                    <a:pt x="1445" y="1171"/>
                  </a:lnTo>
                  <a:lnTo>
                    <a:pt x="1438" y="1152"/>
                  </a:lnTo>
                  <a:close/>
                  <a:moveTo>
                    <a:pt x="1509" y="1124"/>
                  </a:moveTo>
                  <a:lnTo>
                    <a:pt x="1473" y="1138"/>
                  </a:lnTo>
                  <a:lnTo>
                    <a:pt x="1480" y="1157"/>
                  </a:lnTo>
                  <a:lnTo>
                    <a:pt x="1516" y="1143"/>
                  </a:lnTo>
                  <a:lnTo>
                    <a:pt x="1509" y="1124"/>
                  </a:lnTo>
                  <a:close/>
                  <a:moveTo>
                    <a:pt x="1577" y="1095"/>
                  </a:moveTo>
                  <a:lnTo>
                    <a:pt x="1542" y="1109"/>
                  </a:lnTo>
                  <a:lnTo>
                    <a:pt x="1549" y="1128"/>
                  </a:lnTo>
                  <a:lnTo>
                    <a:pt x="1584" y="1114"/>
                  </a:lnTo>
                  <a:lnTo>
                    <a:pt x="1577" y="1095"/>
                  </a:lnTo>
                  <a:close/>
                  <a:moveTo>
                    <a:pt x="1648" y="1067"/>
                  </a:moveTo>
                  <a:lnTo>
                    <a:pt x="1613" y="1081"/>
                  </a:lnTo>
                  <a:lnTo>
                    <a:pt x="1620" y="1100"/>
                  </a:lnTo>
                  <a:lnTo>
                    <a:pt x="1655" y="1086"/>
                  </a:lnTo>
                  <a:lnTo>
                    <a:pt x="1648" y="1067"/>
                  </a:lnTo>
                  <a:close/>
                  <a:moveTo>
                    <a:pt x="1717" y="1038"/>
                  </a:moveTo>
                  <a:lnTo>
                    <a:pt x="1684" y="1053"/>
                  </a:lnTo>
                  <a:lnTo>
                    <a:pt x="1691" y="1072"/>
                  </a:lnTo>
                  <a:lnTo>
                    <a:pt x="1724" y="1055"/>
                  </a:lnTo>
                  <a:lnTo>
                    <a:pt x="1717" y="1038"/>
                  </a:lnTo>
                  <a:close/>
                  <a:moveTo>
                    <a:pt x="1788" y="1010"/>
                  </a:moveTo>
                  <a:lnTo>
                    <a:pt x="1752" y="1024"/>
                  </a:lnTo>
                  <a:lnTo>
                    <a:pt x="1759" y="1041"/>
                  </a:lnTo>
                  <a:lnTo>
                    <a:pt x="1795" y="1027"/>
                  </a:lnTo>
                  <a:lnTo>
                    <a:pt x="1788" y="1010"/>
                  </a:lnTo>
                  <a:close/>
                  <a:moveTo>
                    <a:pt x="1859" y="982"/>
                  </a:moveTo>
                  <a:lnTo>
                    <a:pt x="1823" y="996"/>
                  </a:lnTo>
                  <a:lnTo>
                    <a:pt x="1830" y="1012"/>
                  </a:lnTo>
                  <a:lnTo>
                    <a:pt x="1866" y="998"/>
                  </a:lnTo>
                  <a:lnTo>
                    <a:pt x="1859" y="982"/>
                  </a:lnTo>
                  <a:close/>
                  <a:moveTo>
                    <a:pt x="1927" y="953"/>
                  </a:moveTo>
                  <a:lnTo>
                    <a:pt x="1894" y="968"/>
                  </a:lnTo>
                  <a:lnTo>
                    <a:pt x="1901" y="984"/>
                  </a:lnTo>
                  <a:lnTo>
                    <a:pt x="1934" y="970"/>
                  </a:lnTo>
                  <a:lnTo>
                    <a:pt x="1927" y="953"/>
                  </a:lnTo>
                  <a:close/>
                  <a:moveTo>
                    <a:pt x="1998" y="925"/>
                  </a:moveTo>
                  <a:lnTo>
                    <a:pt x="1963" y="939"/>
                  </a:lnTo>
                  <a:lnTo>
                    <a:pt x="1970" y="956"/>
                  </a:lnTo>
                  <a:lnTo>
                    <a:pt x="2005" y="942"/>
                  </a:lnTo>
                  <a:lnTo>
                    <a:pt x="1998" y="925"/>
                  </a:lnTo>
                  <a:close/>
                  <a:moveTo>
                    <a:pt x="2069" y="897"/>
                  </a:moveTo>
                  <a:lnTo>
                    <a:pt x="2034" y="911"/>
                  </a:lnTo>
                  <a:lnTo>
                    <a:pt x="2041" y="927"/>
                  </a:lnTo>
                  <a:lnTo>
                    <a:pt x="2076" y="913"/>
                  </a:lnTo>
                  <a:lnTo>
                    <a:pt x="2069" y="897"/>
                  </a:lnTo>
                  <a:close/>
                  <a:moveTo>
                    <a:pt x="2138" y="868"/>
                  </a:moveTo>
                  <a:lnTo>
                    <a:pt x="2102" y="882"/>
                  </a:lnTo>
                  <a:lnTo>
                    <a:pt x="2109" y="899"/>
                  </a:lnTo>
                  <a:lnTo>
                    <a:pt x="2145" y="885"/>
                  </a:lnTo>
                  <a:lnTo>
                    <a:pt x="2138" y="868"/>
                  </a:lnTo>
                  <a:close/>
                  <a:moveTo>
                    <a:pt x="2209" y="840"/>
                  </a:moveTo>
                  <a:lnTo>
                    <a:pt x="2173" y="854"/>
                  </a:lnTo>
                  <a:lnTo>
                    <a:pt x="2180" y="871"/>
                  </a:lnTo>
                  <a:lnTo>
                    <a:pt x="2216" y="856"/>
                  </a:lnTo>
                  <a:lnTo>
                    <a:pt x="2209" y="840"/>
                  </a:lnTo>
                  <a:close/>
                  <a:moveTo>
                    <a:pt x="2277" y="809"/>
                  </a:moveTo>
                  <a:lnTo>
                    <a:pt x="2244" y="823"/>
                  </a:lnTo>
                  <a:lnTo>
                    <a:pt x="2251" y="842"/>
                  </a:lnTo>
                  <a:lnTo>
                    <a:pt x="2287" y="828"/>
                  </a:lnTo>
                  <a:lnTo>
                    <a:pt x="2277" y="809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88" name="Google Shape;688;p40"/>
            <p:cNvSpPr/>
            <p:nvPr/>
          </p:nvSpPr>
          <p:spPr>
            <a:xfrm>
              <a:off x="3820196" y="3287632"/>
              <a:ext cx="4519763" cy="994599"/>
            </a:xfrm>
            <a:custGeom>
              <a:rect b="b" l="l" r="r" t="t"/>
              <a:pathLst>
                <a:path extrusionOk="0" h="1343" w="6103">
                  <a:moveTo>
                    <a:pt x="6061" y="1329"/>
                  </a:moveTo>
                  <a:lnTo>
                    <a:pt x="6096" y="1343"/>
                  </a:lnTo>
                  <a:lnTo>
                    <a:pt x="6103" y="1324"/>
                  </a:lnTo>
                  <a:lnTo>
                    <a:pt x="6068" y="1310"/>
                  </a:lnTo>
                  <a:lnTo>
                    <a:pt x="6061" y="1329"/>
                  </a:lnTo>
                  <a:close/>
                  <a:moveTo>
                    <a:pt x="5990" y="1301"/>
                  </a:moveTo>
                  <a:lnTo>
                    <a:pt x="6025" y="1315"/>
                  </a:lnTo>
                  <a:lnTo>
                    <a:pt x="6033" y="1298"/>
                  </a:lnTo>
                  <a:lnTo>
                    <a:pt x="5997" y="1284"/>
                  </a:lnTo>
                  <a:lnTo>
                    <a:pt x="5990" y="1301"/>
                  </a:lnTo>
                  <a:close/>
                  <a:moveTo>
                    <a:pt x="5919" y="1275"/>
                  </a:moveTo>
                  <a:lnTo>
                    <a:pt x="5954" y="1289"/>
                  </a:lnTo>
                  <a:lnTo>
                    <a:pt x="5962" y="1270"/>
                  </a:lnTo>
                  <a:lnTo>
                    <a:pt x="5926" y="1258"/>
                  </a:lnTo>
                  <a:lnTo>
                    <a:pt x="5919" y="1275"/>
                  </a:lnTo>
                  <a:close/>
                  <a:moveTo>
                    <a:pt x="5848" y="1249"/>
                  </a:moveTo>
                  <a:lnTo>
                    <a:pt x="5884" y="1261"/>
                  </a:lnTo>
                  <a:lnTo>
                    <a:pt x="5891" y="1244"/>
                  </a:lnTo>
                  <a:lnTo>
                    <a:pt x="5855" y="1230"/>
                  </a:lnTo>
                  <a:lnTo>
                    <a:pt x="5848" y="1249"/>
                  </a:lnTo>
                  <a:close/>
                  <a:moveTo>
                    <a:pt x="5779" y="1220"/>
                  </a:moveTo>
                  <a:lnTo>
                    <a:pt x="5813" y="1235"/>
                  </a:lnTo>
                  <a:lnTo>
                    <a:pt x="5820" y="1216"/>
                  </a:lnTo>
                  <a:lnTo>
                    <a:pt x="5784" y="1204"/>
                  </a:lnTo>
                  <a:lnTo>
                    <a:pt x="5779" y="1220"/>
                  </a:lnTo>
                  <a:close/>
                  <a:moveTo>
                    <a:pt x="5709" y="1194"/>
                  </a:moveTo>
                  <a:lnTo>
                    <a:pt x="5744" y="1209"/>
                  </a:lnTo>
                  <a:lnTo>
                    <a:pt x="5749" y="1190"/>
                  </a:lnTo>
                  <a:lnTo>
                    <a:pt x="5713" y="1175"/>
                  </a:lnTo>
                  <a:lnTo>
                    <a:pt x="5709" y="1194"/>
                  </a:lnTo>
                  <a:close/>
                  <a:moveTo>
                    <a:pt x="5638" y="1166"/>
                  </a:moveTo>
                  <a:lnTo>
                    <a:pt x="5673" y="1180"/>
                  </a:lnTo>
                  <a:lnTo>
                    <a:pt x="5680" y="1164"/>
                  </a:lnTo>
                  <a:lnTo>
                    <a:pt x="5645" y="1149"/>
                  </a:lnTo>
                  <a:lnTo>
                    <a:pt x="5638" y="1166"/>
                  </a:lnTo>
                  <a:close/>
                  <a:moveTo>
                    <a:pt x="5567" y="1140"/>
                  </a:moveTo>
                  <a:lnTo>
                    <a:pt x="5602" y="1154"/>
                  </a:lnTo>
                  <a:lnTo>
                    <a:pt x="5609" y="1135"/>
                  </a:lnTo>
                  <a:lnTo>
                    <a:pt x="5574" y="1123"/>
                  </a:lnTo>
                  <a:lnTo>
                    <a:pt x="5567" y="1140"/>
                  </a:lnTo>
                  <a:close/>
                  <a:moveTo>
                    <a:pt x="5496" y="1114"/>
                  </a:moveTo>
                  <a:lnTo>
                    <a:pt x="5531" y="1126"/>
                  </a:lnTo>
                  <a:lnTo>
                    <a:pt x="5538" y="1109"/>
                  </a:lnTo>
                  <a:lnTo>
                    <a:pt x="5503" y="1095"/>
                  </a:lnTo>
                  <a:lnTo>
                    <a:pt x="5496" y="1114"/>
                  </a:lnTo>
                  <a:close/>
                  <a:moveTo>
                    <a:pt x="5425" y="1086"/>
                  </a:moveTo>
                  <a:lnTo>
                    <a:pt x="5460" y="1100"/>
                  </a:lnTo>
                  <a:lnTo>
                    <a:pt x="5467" y="1081"/>
                  </a:lnTo>
                  <a:lnTo>
                    <a:pt x="5432" y="1069"/>
                  </a:lnTo>
                  <a:lnTo>
                    <a:pt x="5425" y="1086"/>
                  </a:lnTo>
                  <a:close/>
                  <a:moveTo>
                    <a:pt x="5354" y="1060"/>
                  </a:moveTo>
                  <a:lnTo>
                    <a:pt x="5389" y="1074"/>
                  </a:lnTo>
                  <a:lnTo>
                    <a:pt x="5396" y="1055"/>
                  </a:lnTo>
                  <a:lnTo>
                    <a:pt x="5361" y="1041"/>
                  </a:lnTo>
                  <a:lnTo>
                    <a:pt x="5354" y="1060"/>
                  </a:lnTo>
                  <a:close/>
                  <a:moveTo>
                    <a:pt x="5283" y="1031"/>
                  </a:moveTo>
                  <a:lnTo>
                    <a:pt x="5318" y="1045"/>
                  </a:lnTo>
                  <a:lnTo>
                    <a:pt x="5325" y="1029"/>
                  </a:lnTo>
                  <a:lnTo>
                    <a:pt x="5290" y="1015"/>
                  </a:lnTo>
                  <a:lnTo>
                    <a:pt x="5283" y="1031"/>
                  </a:lnTo>
                  <a:close/>
                  <a:moveTo>
                    <a:pt x="5212" y="1005"/>
                  </a:moveTo>
                  <a:lnTo>
                    <a:pt x="5247" y="1019"/>
                  </a:lnTo>
                  <a:lnTo>
                    <a:pt x="5255" y="1000"/>
                  </a:lnTo>
                  <a:lnTo>
                    <a:pt x="5219" y="989"/>
                  </a:lnTo>
                  <a:lnTo>
                    <a:pt x="5212" y="1005"/>
                  </a:lnTo>
                  <a:close/>
                  <a:moveTo>
                    <a:pt x="5141" y="979"/>
                  </a:moveTo>
                  <a:lnTo>
                    <a:pt x="5176" y="991"/>
                  </a:lnTo>
                  <a:lnTo>
                    <a:pt x="5184" y="974"/>
                  </a:lnTo>
                  <a:lnTo>
                    <a:pt x="5148" y="960"/>
                  </a:lnTo>
                  <a:lnTo>
                    <a:pt x="5141" y="979"/>
                  </a:lnTo>
                  <a:close/>
                  <a:moveTo>
                    <a:pt x="5072" y="951"/>
                  </a:moveTo>
                  <a:lnTo>
                    <a:pt x="5106" y="965"/>
                  </a:lnTo>
                  <a:lnTo>
                    <a:pt x="5113" y="946"/>
                  </a:lnTo>
                  <a:lnTo>
                    <a:pt x="5077" y="934"/>
                  </a:lnTo>
                  <a:lnTo>
                    <a:pt x="5072" y="951"/>
                  </a:lnTo>
                  <a:close/>
                  <a:moveTo>
                    <a:pt x="5001" y="925"/>
                  </a:moveTo>
                  <a:lnTo>
                    <a:pt x="5037" y="939"/>
                  </a:lnTo>
                  <a:lnTo>
                    <a:pt x="5042" y="920"/>
                  </a:lnTo>
                  <a:lnTo>
                    <a:pt x="5006" y="906"/>
                  </a:lnTo>
                  <a:lnTo>
                    <a:pt x="5001" y="925"/>
                  </a:lnTo>
                  <a:close/>
                  <a:moveTo>
                    <a:pt x="4931" y="896"/>
                  </a:moveTo>
                  <a:lnTo>
                    <a:pt x="4966" y="911"/>
                  </a:lnTo>
                  <a:lnTo>
                    <a:pt x="4973" y="894"/>
                  </a:lnTo>
                  <a:lnTo>
                    <a:pt x="4938" y="880"/>
                  </a:lnTo>
                  <a:lnTo>
                    <a:pt x="4931" y="896"/>
                  </a:lnTo>
                  <a:close/>
                  <a:moveTo>
                    <a:pt x="4860" y="870"/>
                  </a:moveTo>
                  <a:lnTo>
                    <a:pt x="4895" y="885"/>
                  </a:lnTo>
                  <a:lnTo>
                    <a:pt x="4902" y="866"/>
                  </a:lnTo>
                  <a:lnTo>
                    <a:pt x="4867" y="854"/>
                  </a:lnTo>
                  <a:lnTo>
                    <a:pt x="4860" y="870"/>
                  </a:lnTo>
                  <a:close/>
                  <a:moveTo>
                    <a:pt x="4789" y="844"/>
                  </a:moveTo>
                  <a:lnTo>
                    <a:pt x="4824" y="856"/>
                  </a:lnTo>
                  <a:lnTo>
                    <a:pt x="4831" y="840"/>
                  </a:lnTo>
                  <a:lnTo>
                    <a:pt x="4796" y="825"/>
                  </a:lnTo>
                  <a:lnTo>
                    <a:pt x="4789" y="844"/>
                  </a:lnTo>
                  <a:close/>
                  <a:moveTo>
                    <a:pt x="4718" y="816"/>
                  </a:moveTo>
                  <a:lnTo>
                    <a:pt x="4753" y="830"/>
                  </a:lnTo>
                  <a:lnTo>
                    <a:pt x="4760" y="814"/>
                  </a:lnTo>
                  <a:lnTo>
                    <a:pt x="4725" y="799"/>
                  </a:lnTo>
                  <a:lnTo>
                    <a:pt x="4718" y="816"/>
                  </a:lnTo>
                  <a:close/>
                  <a:moveTo>
                    <a:pt x="4647" y="790"/>
                  </a:moveTo>
                  <a:lnTo>
                    <a:pt x="4682" y="804"/>
                  </a:lnTo>
                  <a:lnTo>
                    <a:pt x="4689" y="785"/>
                  </a:lnTo>
                  <a:lnTo>
                    <a:pt x="4654" y="771"/>
                  </a:lnTo>
                  <a:lnTo>
                    <a:pt x="4647" y="790"/>
                  </a:lnTo>
                  <a:close/>
                  <a:moveTo>
                    <a:pt x="4576" y="762"/>
                  </a:moveTo>
                  <a:lnTo>
                    <a:pt x="4611" y="776"/>
                  </a:lnTo>
                  <a:lnTo>
                    <a:pt x="4618" y="759"/>
                  </a:lnTo>
                  <a:lnTo>
                    <a:pt x="4583" y="745"/>
                  </a:lnTo>
                  <a:lnTo>
                    <a:pt x="4576" y="762"/>
                  </a:lnTo>
                  <a:close/>
                  <a:moveTo>
                    <a:pt x="4505" y="736"/>
                  </a:moveTo>
                  <a:lnTo>
                    <a:pt x="4540" y="750"/>
                  </a:lnTo>
                  <a:lnTo>
                    <a:pt x="4547" y="731"/>
                  </a:lnTo>
                  <a:lnTo>
                    <a:pt x="4512" y="719"/>
                  </a:lnTo>
                  <a:lnTo>
                    <a:pt x="4505" y="736"/>
                  </a:lnTo>
                  <a:close/>
                  <a:moveTo>
                    <a:pt x="4434" y="710"/>
                  </a:moveTo>
                  <a:lnTo>
                    <a:pt x="4469" y="721"/>
                  </a:lnTo>
                  <a:lnTo>
                    <a:pt x="4476" y="705"/>
                  </a:lnTo>
                  <a:lnTo>
                    <a:pt x="4441" y="691"/>
                  </a:lnTo>
                  <a:lnTo>
                    <a:pt x="4434" y="710"/>
                  </a:lnTo>
                  <a:close/>
                  <a:moveTo>
                    <a:pt x="4365" y="681"/>
                  </a:moveTo>
                  <a:lnTo>
                    <a:pt x="4398" y="695"/>
                  </a:lnTo>
                  <a:lnTo>
                    <a:pt x="4406" y="679"/>
                  </a:lnTo>
                  <a:lnTo>
                    <a:pt x="4370" y="665"/>
                  </a:lnTo>
                  <a:lnTo>
                    <a:pt x="4365" y="681"/>
                  </a:lnTo>
                  <a:close/>
                  <a:moveTo>
                    <a:pt x="4294" y="655"/>
                  </a:moveTo>
                  <a:lnTo>
                    <a:pt x="4330" y="669"/>
                  </a:lnTo>
                  <a:lnTo>
                    <a:pt x="4335" y="650"/>
                  </a:lnTo>
                  <a:lnTo>
                    <a:pt x="4299" y="636"/>
                  </a:lnTo>
                  <a:lnTo>
                    <a:pt x="4294" y="655"/>
                  </a:lnTo>
                  <a:close/>
                  <a:moveTo>
                    <a:pt x="4223" y="629"/>
                  </a:moveTo>
                  <a:lnTo>
                    <a:pt x="4259" y="641"/>
                  </a:lnTo>
                  <a:lnTo>
                    <a:pt x="4266" y="624"/>
                  </a:lnTo>
                  <a:lnTo>
                    <a:pt x="4231" y="610"/>
                  </a:lnTo>
                  <a:lnTo>
                    <a:pt x="4223" y="629"/>
                  </a:lnTo>
                  <a:close/>
                  <a:moveTo>
                    <a:pt x="4153" y="601"/>
                  </a:moveTo>
                  <a:lnTo>
                    <a:pt x="4188" y="615"/>
                  </a:lnTo>
                  <a:lnTo>
                    <a:pt x="4195" y="596"/>
                  </a:lnTo>
                  <a:lnTo>
                    <a:pt x="4160" y="584"/>
                  </a:lnTo>
                  <a:lnTo>
                    <a:pt x="4153" y="601"/>
                  </a:lnTo>
                  <a:close/>
                  <a:moveTo>
                    <a:pt x="4082" y="575"/>
                  </a:moveTo>
                  <a:lnTo>
                    <a:pt x="4117" y="587"/>
                  </a:lnTo>
                  <a:lnTo>
                    <a:pt x="4124" y="570"/>
                  </a:lnTo>
                  <a:lnTo>
                    <a:pt x="4089" y="556"/>
                  </a:lnTo>
                  <a:lnTo>
                    <a:pt x="4082" y="575"/>
                  </a:lnTo>
                  <a:close/>
                  <a:moveTo>
                    <a:pt x="4011" y="546"/>
                  </a:moveTo>
                  <a:lnTo>
                    <a:pt x="4046" y="561"/>
                  </a:lnTo>
                  <a:lnTo>
                    <a:pt x="4053" y="544"/>
                  </a:lnTo>
                  <a:lnTo>
                    <a:pt x="4018" y="530"/>
                  </a:lnTo>
                  <a:lnTo>
                    <a:pt x="4011" y="546"/>
                  </a:lnTo>
                  <a:close/>
                  <a:moveTo>
                    <a:pt x="3940" y="520"/>
                  </a:moveTo>
                  <a:lnTo>
                    <a:pt x="3975" y="535"/>
                  </a:lnTo>
                  <a:lnTo>
                    <a:pt x="3982" y="516"/>
                  </a:lnTo>
                  <a:lnTo>
                    <a:pt x="3947" y="501"/>
                  </a:lnTo>
                  <a:lnTo>
                    <a:pt x="3940" y="520"/>
                  </a:lnTo>
                  <a:close/>
                  <a:moveTo>
                    <a:pt x="3869" y="494"/>
                  </a:moveTo>
                  <a:lnTo>
                    <a:pt x="3904" y="506"/>
                  </a:lnTo>
                  <a:lnTo>
                    <a:pt x="3911" y="490"/>
                  </a:lnTo>
                  <a:lnTo>
                    <a:pt x="3876" y="475"/>
                  </a:lnTo>
                  <a:lnTo>
                    <a:pt x="3869" y="494"/>
                  </a:lnTo>
                  <a:close/>
                  <a:moveTo>
                    <a:pt x="3798" y="466"/>
                  </a:moveTo>
                  <a:lnTo>
                    <a:pt x="3833" y="480"/>
                  </a:lnTo>
                  <a:lnTo>
                    <a:pt x="3840" y="461"/>
                  </a:lnTo>
                  <a:lnTo>
                    <a:pt x="3805" y="449"/>
                  </a:lnTo>
                  <a:lnTo>
                    <a:pt x="3798" y="466"/>
                  </a:lnTo>
                  <a:close/>
                  <a:moveTo>
                    <a:pt x="3727" y="440"/>
                  </a:moveTo>
                  <a:lnTo>
                    <a:pt x="3762" y="452"/>
                  </a:lnTo>
                  <a:lnTo>
                    <a:pt x="3769" y="435"/>
                  </a:lnTo>
                  <a:lnTo>
                    <a:pt x="3734" y="421"/>
                  </a:lnTo>
                  <a:lnTo>
                    <a:pt x="3727" y="440"/>
                  </a:lnTo>
                  <a:close/>
                  <a:moveTo>
                    <a:pt x="3658" y="412"/>
                  </a:moveTo>
                  <a:lnTo>
                    <a:pt x="3691" y="426"/>
                  </a:lnTo>
                  <a:lnTo>
                    <a:pt x="3698" y="409"/>
                  </a:lnTo>
                  <a:lnTo>
                    <a:pt x="3663" y="395"/>
                  </a:lnTo>
                  <a:lnTo>
                    <a:pt x="3658" y="412"/>
                  </a:lnTo>
                  <a:close/>
                  <a:moveTo>
                    <a:pt x="3587" y="386"/>
                  </a:moveTo>
                  <a:lnTo>
                    <a:pt x="3623" y="400"/>
                  </a:lnTo>
                  <a:lnTo>
                    <a:pt x="3628" y="381"/>
                  </a:lnTo>
                  <a:lnTo>
                    <a:pt x="3592" y="367"/>
                  </a:lnTo>
                  <a:lnTo>
                    <a:pt x="3587" y="386"/>
                  </a:lnTo>
                  <a:close/>
                  <a:moveTo>
                    <a:pt x="3516" y="360"/>
                  </a:moveTo>
                  <a:lnTo>
                    <a:pt x="3552" y="371"/>
                  </a:lnTo>
                  <a:lnTo>
                    <a:pt x="3557" y="355"/>
                  </a:lnTo>
                  <a:lnTo>
                    <a:pt x="3523" y="341"/>
                  </a:lnTo>
                  <a:lnTo>
                    <a:pt x="3516" y="360"/>
                  </a:lnTo>
                  <a:close/>
                  <a:moveTo>
                    <a:pt x="3445" y="331"/>
                  </a:moveTo>
                  <a:lnTo>
                    <a:pt x="3481" y="345"/>
                  </a:lnTo>
                  <a:lnTo>
                    <a:pt x="3488" y="326"/>
                  </a:lnTo>
                  <a:lnTo>
                    <a:pt x="3453" y="315"/>
                  </a:lnTo>
                  <a:lnTo>
                    <a:pt x="3445" y="331"/>
                  </a:lnTo>
                  <a:close/>
                  <a:moveTo>
                    <a:pt x="3375" y="305"/>
                  </a:moveTo>
                  <a:lnTo>
                    <a:pt x="3410" y="317"/>
                  </a:lnTo>
                  <a:lnTo>
                    <a:pt x="3417" y="300"/>
                  </a:lnTo>
                  <a:lnTo>
                    <a:pt x="3382" y="286"/>
                  </a:lnTo>
                  <a:lnTo>
                    <a:pt x="3375" y="305"/>
                  </a:lnTo>
                  <a:close/>
                  <a:moveTo>
                    <a:pt x="3304" y="277"/>
                  </a:moveTo>
                  <a:lnTo>
                    <a:pt x="3339" y="291"/>
                  </a:lnTo>
                  <a:lnTo>
                    <a:pt x="3346" y="274"/>
                  </a:lnTo>
                  <a:lnTo>
                    <a:pt x="3311" y="260"/>
                  </a:lnTo>
                  <a:lnTo>
                    <a:pt x="3304" y="277"/>
                  </a:lnTo>
                  <a:close/>
                  <a:moveTo>
                    <a:pt x="3233" y="251"/>
                  </a:moveTo>
                  <a:lnTo>
                    <a:pt x="3268" y="265"/>
                  </a:lnTo>
                  <a:lnTo>
                    <a:pt x="3275" y="246"/>
                  </a:lnTo>
                  <a:lnTo>
                    <a:pt x="3240" y="232"/>
                  </a:lnTo>
                  <a:lnTo>
                    <a:pt x="3233" y="251"/>
                  </a:lnTo>
                  <a:close/>
                  <a:moveTo>
                    <a:pt x="3162" y="225"/>
                  </a:moveTo>
                  <a:lnTo>
                    <a:pt x="3197" y="237"/>
                  </a:lnTo>
                  <a:lnTo>
                    <a:pt x="3204" y="220"/>
                  </a:lnTo>
                  <a:lnTo>
                    <a:pt x="3169" y="206"/>
                  </a:lnTo>
                  <a:lnTo>
                    <a:pt x="3162" y="225"/>
                  </a:lnTo>
                  <a:close/>
                  <a:moveTo>
                    <a:pt x="3091" y="196"/>
                  </a:moveTo>
                  <a:lnTo>
                    <a:pt x="3126" y="211"/>
                  </a:lnTo>
                  <a:lnTo>
                    <a:pt x="3133" y="192"/>
                  </a:lnTo>
                  <a:lnTo>
                    <a:pt x="3098" y="180"/>
                  </a:lnTo>
                  <a:lnTo>
                    <a:pt x="3091" y="196"/>
                  </a:lnTo>
                  <a:close/>
                  <a:moveTo>
                    <a:pt x="3022" y="180"/>
                  </a:moveTo>
                  <a:lnTo>
                    <a:pt x="3053" y="182"/>
                  </a:lnTo>
                  <a:lnTo>
                    <a:pt x="3055" y="182"/>
                  </a:lnTo>
                  <a:lnTo>
                    <a:pt x="3062" y="166"/>
                  </a:lnTo>
                  <a:lnTo>
                    <a:pt x="3058" y="163"/>
                  </a:lnTo>
                  <a:lnTo>
                    <a:pt x="3058" y="163"/>
                  </a:lnTo>
                  <a:lnTo>
                    <a:pt x="3022" y="161"/>
                  </a:lnTo>
                  <a:lnTo>
                    <a:pt x="3022" y="180"/>
                  </a:lnTo>
                  <a:close/>
                  <a:moveTo>
                    <a:pt x="2946" y="177"/>
                  </a:moveTo>
                  <a:lnTo>
                    <a:pt x="2984" y="177"/>
                  </a:lnTo>
                  <a:lnTo>
                    <a:pt x="2984" y="158"/>
                  </a:lnTo>
                  <a:lnTo>
                    <a:pt x="2946" y="158"/>
                  </a:lnTo>
                  <a:lnTo>
                    <a:pt x="2946" y="177"/>
                  </a:lnTo>
                  <a:close/>
                  <a:moveTo>
                    <a:pt x="2871" y="173"/>
                  </a:moveTo>
                  <a:lnTo>
                    <a:pt x="2909" y="175"/>
                  </a:lnTo>
                  <a:lnTo>
                    <a:pt x="2909" y="156"/>
                  </a:lnTo>
                  <a:lnTo>
                    <a:pt x="2871" y="154"/>
                  </a:lnTo>
                  <a:lnTo>
                    <a:pt x="2871" y="173"/>
                  </a:lnTo>
                  <a:close/>
                  <a:moveTo>
                    <a:pt x="2795" y="168"/>
                  </a:moveTo>
                  <a:lnTo>
                    <a:pt x="2833" y="170"/>
                  </a:lnTo>
                  <a:lnTo>
                    <a:pt x="2833" y="151"/>
                  </a:lnTo>
                  <a:lnTo>
                    <a:pt x="2795" y="149"/>
                  </a:lnTo>
                  <a:lnTo>
                    <a:pt x="2795" y="168"/>
                  </a:lnTo>
                  <a:close/>
                  <a:moveTo>
                    <a:pt x="2719" y="163"/>
                  </a:moveTo>
                  <a:lnTo>
                    <a:pt x="2757" y="166"/>
                  </a:lnTo>
                  <a:lnTo>
                    <a:pt x="2757" y="147"/>
                  </a:lnTo>
                  <a:lnTo>
                    <a:pt x="2719" y="144"/>
                  </a:lnTo>
                  <a:lnTo>
                    <a:pt x="2719" y="163"/>
                  </a:lnTo>
                  <a:close/>
                  <a:moveTo>
                    <a:pt x="2644" y="161"/>
                  </a:moveTo>
                  <a:lnTo>
                    <a:pt x="2682" y="163"/>
                  </a:lnTo>
                  <a:lnTo>
                    <a:pt x="2682" y="144"/>
                  </a:lnTo>
                  <a:lnTo>
                    <a:pt x="2644" y="142"/>
                  </a:lnTo>
                  <a:lnTo>
                    <a:pt x="2644" y="161"/>
                  </a:lnTo>
                  <a:close/>
                  <a:moveTo>
                    <a:pt x="2568" y="156"/>
                  </a:moveTo>
                  <a:lnTo>
                    <a:pt x="2606" y="158"/>
                  </a:lnTo>
                  <a:lnTo>
                    <a:pt x="2606" y="140"/>
                  </a:lnTo>
                  <a:lnTo>
                    <a:pt x="2568" y="137"/>
                  </a:lnTo>
                  <a:lnTo>
                    <a:pt x="2568" y="156"/>
                  </a:lnTo>
                  <a:close/>
                  <a:moveTo>
                    <a:pt x="2492" y="151"/>
                  </a:moveTo>
                  <a:lnTo>
                    <a:pt x="2530" y="154"/>
                  </a:lnTo>
                  <a:lnTo>
                    <a:pt x="2530" y="135"/>
                  </a:lnTo>
                  <a:lnTo>
                    <a:pt x="2492" y="132"/>
                  </a:lnTo>
                  <a:lnTo>
                    <a:pt x="2492" y="151"/>
                  </a:lnTo>
                  <a:close/>
                  <a:moveTo>
                    <a:pt x="2417" y="149"/>
                  </a:moveTo>
                  <a:lnTo>
                    <a:pt x="2455" y="149"/>
                  </a:lnTo>
                  <a:lnTo>
                    <a:pt x="2455" y="132"/>
                  </a:lnTo>
                  <a:lnTo>
                    <a:pt x="2417" y="130"/>
                  </a:lnTo>
                  <a:lnTo>
                    <a:pt x="2417" y="149"/>
                  </a:lnTo>
                  <a:close/>
                  <a:moveTo>
                    <a:pt x="2341" y="144"/>
                  </a:moveTo>
                  <a:lnTo>
                    <a:pt x="2379" y="147"/>
                  </a:lnTo>
                  <a:lnTo>
                    <a:pt x="2381" y="128"/>
                  </a:lnTo>
                  <a:lnTo>
                    <a:pt x="2343" y="125"/>
                  </a:lnTo>
                  <a:lnTo>
                    <a:pt x="2341" y="144"/>
                  </a:lnTo>
                  <a:close/>
                  <a:moveTo>
                    <a:pt x="2265" y="140"/>
                  </a:moveTo>
                  <a:lnTo>
                    <a:pt x="2303" y="142"/>
                  </a:lnTo>
                  <a:lnTo>
                    <a:pt x="2306" y="123"/>
                  </a:lnTo>
                  <a:lnTo>
                    <a:pt x="2268" y="121"/>
                  </a:lnTo>
                  <a:lnTo>
                    <a:pt x="2265" y="140"/>
                  </a:lnTo>
                  <a:close/>
                  <a:moveTo>
                    <a:pt x="2190" y="137"/>
                  </a:moveTo>
                  <a:lnTo>
                    <a:pt x="2228" y="137"/>
                  </a:lnTo>
                  <a:lnTo>
                    <a:pt x="2230" y="118"/>
                  </a:lnTo>
                  <a:lnTo>
                    <a:pt x="2192" y="118"/>
                  </a:lnTo>
                  <a:lnTo>
                    <a:pt x="2190" y="137"/>
                  </a:lnTo>
                  <a:close/>
                  <a:moveTo>
                    <a:pt x="2114" y="132"/>
                  </a:moveTo>
                  <a:lnTo>
                    <a:pt x="2152" y="135"/>
                  </a:lnTo>
                  <a:lnTo>
                    <a:pt x="2154" y="116"/>
                  </a:lnTo>
                  <a:lnTo>
                    <a:pt x="2116" y="114"/>
                  </a:lnTo>
                  <a:lnTo>
                    <a:pt x="2114" y="132"/>
                  </a:lnTo>
                  <a:close/>
                  <a:moveTo>
                    <a:pt x="2038" y="128"/>
                  </a:moveTo>
                  <a:lnTo>
                    <a:pt x="2076" y="130"/>
                  </a:lnTo>
                  <a:lnTo>
                    <a:pt x="2079" y="111"/>
                  </a:lnTo>
                  <a:lnTo>
                    <a:pt x="2041" y="109"/>
                  </a:lnTo>
                  <a:lnTo>
                    <a:pt x="2038" y="128"/>
                  </a:lnTo>
                  <a:close/>
                  <a:moveTo>
                    <a:pt x="1963" y="123"/>
                  </a:moveTo>
                  <a:lnTo>
                    <a:pt x="2001" y="125"/>
                  </a:lnTo>
                  <a:lnTo>
                    <a:pt x="2003" y="106"/>
                  </a:lnTo>
                  <a:lnTo>
                    <a:pt x="1965" y="104"/>
                  </a:lnTo>
                  <a:lnTo>
                    <a:pt x="1963" y="123"/>
                  </a:lnTo>
                  <a:close/>
                  <a:moveTo>
                    <a:pt x="1887" y="121"/>
                  </a:moveTo>
                  <a:lnTo>
                    <a:pt x="1925" y="123"/>
                  </a:lnTo>
                  <a:lnTo>
                    <a:pt x="1927" y="104"/>
                  </a:lnTo>
                  <a:lnTo>
                    <a:pt x="1889" y="102"/>
                  </a:lnTo>
                  <a:lnTo>
                    <a:pt x="1887" y="121"/>
                  </a:lnTo>
                  <a:close/>
                  <a:moveTo>
                    <a:pt x="1811" y="116"/>
                  </a:moveTo>
                  <a:lnTo>
                    <a:pt x="1849" y="118"/>
                  </a:lnTo>
                  <a:lnTo>
                    <a:pt x="1852" y="99"/>
                  </a:lnTo>
                  <a:lnTo>
                    <a:pt x="1814" y="97"/>
                  </a:lnTo>
                  <a:lnTo>
                    <a:pt x="1811" y="116"/>
                  </a:lnTo>
                  <a:close/>
                  <a:moveTo>
                    <a:pt x="1736" y="111"/>
                  </a:moveTo>
                  <a:lnTo>
                    <a:pt x="1774" y="114"/>
                  </a:lnTo>
                  <a:lnTo>
                    <a:pt x="1776" y="95"/>
                  </a:lnTo>
                  <a:lnTo>
                    <a:pt x="1738" y="92"/>
                  </a:lnTo>
                  <a:lnTo>
                    <a:pt x="1736" y="111"/>
                  </a:lnTo>
                  <a:close/>
                  <a:moveTo>
                    <a:pt x="1662" y="109"/>
                  </a:moveTo>
                  <a:lnTo>
                    <a:pt x="1698" y="109"/>
                  </a:lnTo>
                  <a:lnTo>
                    <a:pt x="1700" y="92"/>
                  </a:lnTo>
                  <a:lnTo>
                    <a:pt x="1662" y="90"/>
                  </a:lnTo>
                  <a:lnTo>
                    <a:pt x="1662" y="109"/>
                  </a:lnTo>
                  <a:close/>
                  <a:moveTo>
                    <a:pt x="1587" y="104"/>
                  </a:moveTo>
                  <a:lnTo>
                    <a:pt x="1625" y="106"/>
                  </a:lnTo>
                  <a:lnTo>
                    <a:pt x="1625" y="88"/>
                  </a:lnTo>
                  <a:lnTo>
                    <a:pt x="1587" y="85"/>
                  </a:lnTo>
                  <a:lnTo>
                    <a:pt x="1587" y="104"/>
                  </a:lnTo>
                  <a:close/>
                  <a:moveTo>
                    <a:pt x="1511" y="99"/>
                  </a:moveTo>
                  <a:lnTo>
                    <a:pt x="1549" y="102"/>
                  </a:lnTo>
                  <a:lnTo>
                    <a:pt x="1549" y="83"/>
                  </a:lnTo>
                  <a:lnTo>
                    <a:pt x="1511" y="80"/>
                  </a:lnTo>
                  <a:lnTo>
                    <a:pt x="1511" y="99"/>
                  </a:lnTo>
                  <a:close/>
                  <a:moveTo>
                    <a:pt x="1435" y="97"/>
                  </a:moveTo>
                  <a:lnTo>
                    <a:pt x="1473" y="97"/>
                  </a:lnTo>
                  <a:lnTo>
                    <a:pt x="1473" y="78"/>
                  </a:lnTo>
                  <a:lnTo>
                    <a:pt x="1435" y="78"/>
                  </a:lnTo>
                  <a:lnTo>
                    <a:pt x="1435" y="97"/>
                  </a:lnTo>
                  <a:close/>
                  <a:moveTo>
                    <a:pt x="1360" y="92"/>
                  </a:moveTo>
                  <a:lnTo>
                    <a:pt x="1398" y="95"/>
                  </a:lnTo>
                  <a:lnTo>
                    <a:pt x="1398" y="76"/>
                  </a:lnTo>
                  <a:lnTo>
                    <a:pt x="1360" y="73"/>
                  </a:lnTo>
                  <a:lnTo>
                    <a:pt x="1360" y="92"/>
                  </a:lnTo>
                  <a:close/>
                  <a:moveTo>
                    <a:pt x="1284" y="88"/>
                  </a:moveTo>
                  <a:lnTo>
                    <a:pt x="1322" y="90"/>
                  </a:lnTo>
                  <a:lnTo>
                    <a:pt x="1322" y="71"/>
                  </a:lnTo>
                  <a:lnTo>
                    <a:pt x="1284" y="69"/>
                  </a:lnTo>
                  <a:lnTo>
                    <a:pt x="1284" y="88"/>
                  </a:lnTo>
                  <a:close/>
                  <a:moveTo>
                    <a:pt x="1208" y="83"/>
                  </a:moveTo>
                  <a:lnTo>
                    <a:pt x="1246" y="85"/>
                  </a:lnTo>
                  <a:lnTo>
                    <a:pt x="1246" y="66"/>
                  </a:lnTo>
                  <a:lnTo>
                    <a:pt x="1208" y="64"/>
                  </a:lnTo>
                  <a:lnTo>
                    <a:pt x="1208" y="83"/>
                  </a:lnTo>
                  <a:close/>
                  <a:moveTo>
                    <a:pt x="1133" y="80"/>
                  </a:moveTo>
                  <a:lnTo>
                    <a:pt x="1171" y="83"/>
                  </a:lnTo>
                  <a:lnTo>
                    <a:pt x="1171" y="64"/>
                  </a:lnTo>
                  <a:lnTo>
                    <a:pt x="1133" y="62"/>
                  </a:lnTo>
                  <a:lnTo>
                    <a:pt x="1133" y="80"/>
                  </a:lnTo>
                  <a:close/>
                  <a:moveTo>
                    <a:pt x="1057" y="76"/>
                  </a:moveTo>
                  <a:lnTo>
                    <a:pt x="1095" y="78"/>
                  </a:lnTo>
                  <a:lnTo>
                    <a:pt x="1095" y="59"/>
                  </a:lnTo>
                  <a:lnTo>
                    <a:pt x="1057" y="57"/>
                  </a:lnTo>
                  <a:lnTo>
                    <a:pt x="1057" y="76"/>
                  </a:lnTo>
                  <a:close/>
                  <a:moveTo>
                    <a:pt x="981" y="71"/>
                  </a:moveTo>
                  <a:lnTo>
                    <a:pt x="1019" y="73"/>
                  </a:lnTo>
                  <a:lnTo>
                    <a:pt x="1019" y="54"/>
                  </a:lnTo>
                  <a:lnTo>
                    <a:pt x="981" y="52"/>
                  </a:lnTo>
                  <a:lnTo>
                    <a:pt x="981" y="71"/>
                  </a:lnTo>
                  <a:close/>
                  <a:moveTo>
                    <a:pt x="906" y="69"/>
                  </a:moveTo>
                  <a:lnTo>
                    <a:pt x="944" y="69"/>
                  </a:lnTo>
                  <a:lnTo>
                    <a:pt x="944" y="50"/>
                  </a:lnTo>
                  <a:lnTo>
                    <a:pt x="906" y="50"/>
                  </a:lnTo>
                  <a:lnTo>
                    <a:pt x="906" y="69"/>
                  </a:lnTo>
                  <a:close/>
                  <a:moveTo>
                    <a:pt x="830" y="64"/>
                  </a:moveTo>
                  <a:lnTo>
                    <a:pt x="868" y="66"/>
                  </a:lnTo>
                  <a:lnTo>
                    <a:pt x="868" y="47"/>
                  </a:lnTo>
                  <a:lnTo>
                    <a:pt x="830" y="45"/>
                  </a:lnTo>
                  <a:lnTo>
                    <a:pt x="830" y="64"/>
                  </a:lnTo>
                  <a:close/>
                  <a:moveTo>
                    <a:pt x="754" y="59"/>
                  </a:moveTo>
                  <a:lnTo>
                    <a:pt x="792" y="62"/>
                  </a:lnTo>
                  <a:lnTo>
                    <a:pt x="792" y="43"/>
                  </a:lnTo>
                  <a:lnTo>
                    <a:pt x="754" y="40"/>
                  </a:lnTo>
                  <a:lnTo>
                    <a:pt x="754" y="59"/>
                  </a:lnTo>
                  <a:close/>
                  <a:moveTo>
                    <a:pt x="679" y="57"/>
                  </a:moveTo>
                  <a:lnTo>
                    <a:pt x="716" y="57"/>
                  </a:lnTo>
                  <a:lnTo>
                    <a:pt x="719" y="38"/>
                  </a:lnTo>
                  <a:lnTo>
                    <a:pt x="681" y="38"/>
                  </a:lnTo>
                  <a:lnTo>
                    <a:pt x="679" y="57"/>
                  </a:lnTo>
                  <a:close/>
                  <a:moveTo>
                    <a:pt x="603" y="52"/>
                  </a:moveTo>
                  <a:lnTo>
                    <a:pt x="641" y="54"/>
                  </a:lnTo>
                  <a:lnTo>
                    <a:pt x="643" y="35"/>
                  </a:lnTo>
                  <a:lnTo>
                    <a:pt x="605" y="33"/>
                  </a:lnTo>
                  <a:lnTo>
                    <a:pt x="603" y="52"/>
                  </a:lnTo>
                  <a:close/>
                  <a:moveTo>
                    <a:pt x="527" y="47"/>
                  </a:moveTo>
                  <a:lnTo>
                    <a:pt x="565" y="50"/>
                  </a:lnTo>
                  <a:lnTo>
                    <a:pt x="568" y="31"/>
                  </a:lnTo>
                  <a:lnTo>
                    <a:pt x="530" y="28"/>
                  </a:lnTo>
                  <a:lnTo>
                    <a:pt x="527" y="47"/>
                  </a:lnTo>
                  <a:close/>
                  <a:moveTo>
                    <a:pt x="452" y="43"/>
                  </a:moveTo>
                  <a:lnTo>
                    <a:pt x="489" y="45"/>
                  </a:lnTo>
                  <a:lnTo>
                    <a:pt x="492" y="26"/>
                  </a:lnTo>
                  <a:lnTo>
                    <a:pt x="454" y="24"/>
                  </a:lnTo>
                  <a:lnTo>
                    <a:pt x="452" y="43"/>
                  </a:lnTo>
                  <a:close/>
                  <a:moveTo>
                    <a:pt x="376" y="40"/>
                  </a:moveTo>
                  <a:lnTo>
                    <a:pt x="414" y="43"/>
                  </a:lnTo>
                  <a:lnTo>
                    <a:pt x="416" y="24"/>
                  </a:lnTo>
                  <a:lnTo>
                    <a:pt x="378" y="21"/>
                  </a:lnTo>
                  <a:lnTo>
                    <a:pt x="376" y="40"/>
                  </a:lnTo>
                  <a:close/>
                  <a:moveTo>
                    <a:pt x="300" y="35"/>
                  </a:moveTo>
                  <a:lnTo>
                    <a:pt x="338" y="38"/>
                  </a:lnTo>
                  <a:lnTo>
                    <a:pt x="340" y="19"/>
                  </a:lnTo>
                  <a:lnTo>
                    <a:pt x="303" y="17"/>
                  </a:lnTo>
                  <a:lnTo>
                    <a:pt x="300" y="35"/>
                  </a:lnTo>
                  <a:close/>
                  <a:moveTo>
                    <a:pt x="225" y="31"/>
                  </a:moveTo>
                  <a:lnTo>
                    <a:pt x="262" y="33"/>
                  </a:lnTo>
                  <a:lnTo>
                    <a:pt x="265" y="14"/>
                  </a:lnTo>
                  <a:lnTo>
                    <a:pt x="227" y="12"/>
                  </a:lnTo>
                  <a:lnTo>
                    <a:pt x="225" y="31"/>
                  </a:lnTo>
                  <a:close/>
                  <a:moveTo>
                    <a:pt x="149" y="28"/>
                  </a:moveTo>
                  <a:lnTo>
                    <a:pt x="187" y="28"/>
                  </a:lnTo>
                  <a:lnTo>
                    <a:pt x="189" y="9"/>
                  </a:lnTo>
                  <a:lnTo>
                    <a:pt x="151" y="9"/>
                  </a:lnTo>
                  <a:lnTo>
                    <a:pt x="149" y="28"/>
                  </a:lnTo>
                  <a:close/>
                  <a:moveTo>
                    <a:pt x="73" y="24"/>
                  </a:moveTo>
                  <a:lnTo>
                    <a:pt x="111" y="26"/>
                  </a:lnTo>
                  <a:lnTo>
                    <a:pt x="113" y="7"/>
                  </a:lnTo>
                  <a:lnTo>
                    <a:pt x="76" y="5"/>
                  </a:lnTo>
                  <a:lnTo>
                    <a:pt x="73" y="24"/>
                  </a:lnTo>
                  <a:close/>
                  <a:moveTo>
                    <a:pt x="0" y="19"/>
                  </a:moveTo>
                  <a:lnTo>
                    <a:pt x="35" y="21"/>
                  </a:lnTo>
                  <a:lnTo>
                    <a:pt x="38" y="2"/>
                  </a:lnTo>
                  <a:lnTo>
                    <a:pt x="0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89" name="Google Shape;689;p40"/>
            <p:cNvSpPr/>
            <p:nvPr/>
          </p:nvSpPr>
          <p:spPr>
            <a:xfrm>
              <a:off x="6082670" y="3312072"/>
              <a:ext cx="2304686" cy="110346"/>
            </a:xfrm>
            <a:custGeom>
              <a:rect b="b" l="l" r="r" t="t"/>
              <a:pathLst>
                <a:path extrusionOk="0" h="149" w="3112">
                  <a:moveTo>
                    <a:pt x="12" y="130"/>
                  </a:moveTo>
                  <a:lnTo>
                    <a:pt x="0" y="130"/>
                  </a:lnTo>
                  <a:lnTo>
                    <a:pt x="0" y="149"/>
                  </a:lnTo>
                  <a:lnTo>
                    <a:pt x="12" y="149"/>
                  </a:lnTo>
                  <a:lnTo>
                    <a:pt x="12" y="130"/>
                  </a:lnTo>
                  <a:close/>
                  <a:moveTo>
                    <a:pt x="88" y="125"/>
                  </a:moveTo>
                  <a:lnTo>
                    <a:pt x="50" y="128"/>
                  </a:lnTo>
                  <a:lnTo>
                    <a:pt x="50" y="147"/>
                  </a:lnTo>
                  <a:lnTo>
                    <a:pt x="88" y="144"/>
                  </a:lnTo>
                  <a:lnTo>
                    <a:pt x="88" y="125"/>
                  </a:lnTo>
                  <a:close/>
                  <a:moveTo>
                    <a:pt x="163" y="123"/>
                  </a:moveTo>
                  <a:lnTo>
                    <a:pt x="126" y="125"/>
                  </a:lnTo>
                  <a:lnTo>
                    <a:pt x="126" y="144"/>
                  </a:lnTo>
                  <a:lnTo>
                    <a:pt x="163" y="142"/>
                  </a:lnTo>
                  <a:lnTo>
                    <a:pt x="163" y="123"/>
                  </a:lnTo>
                  <a:close/>
                  <a:moveTo>
                    <a:pt x="237" y="121"/>
                  </a:moveTo>
                  <a:lnTo>
                    <a:pt x="201" y="121"/>
                  </a:lnTo>
                  <a:lnTo>
                    <a:pt x="201" y="140"/>
                  </a:lnTo>
                  <a:lnTo>
                    <a:pt x="239" y="140"/>
                  </a:lnTo>
                  <a:lnTo>
                    <a:pt x="237" y="121"/>
                  </a:lnTo>
                  <a:close/>
                  <a:moveTo>
                    <a:pt x="312" y="118"/>
                  </a:moveTo>
                  <a:lnTo>
                    <a:pt x="275" y="118"/>
                  </a:lnTo>
                  <a:lnTo>
                    <a:pt x="277" y="137"/>
                  </a:lnTo>
                  <a:lnTo>
                    <a:pt x="315" y="135"/>
                  </a:lnTo>
                  <a:lnTo>
                    <a:pt x="312" y="118"/>
                  </a:lnTo>
                  <a:close/>
                  <a:moveTo>
                    <a:pt x="388" y="114"/>
                  </a:moveTo>
                  <a:lnTo>
                    <a:pt x="350" y="116"/>
                  </a:lnTo>
                  <a:lnTo>
                    <a:pt x="353" y="135"/>
                  </a:lnTo>
                  <a:lnTo>
                    <a:pt x="390" y="133"/>
                  </a:lnTo>
                  <a:lnTo>
                    <a:pt x="388" y="114"/>
                  </a:lnTo>
                  <a:close/>
                  <a:moveTo>
                    <a:pt x="464" y="111"/>
                  </a:moveTo>
                  <a:lnTo>
                    <a:pt x="426" y="114"/>
                  </a:lnTo>
                  <a:lnTo>
                    <a:pt x="428" y="133"/>
                  </a:lnTo>
                  <a:lnTo>
                    <a:pt x="466" y="130"/>
                  </a:lnTo>
                  <a:lnTo>
                    <a:pt x="464" y="111"/>
                  </a:lnTo>
                  <a:close/>
                  <a:moveTo>
                    <a:pt x="539" y="109"/>
                  </a:moveTo>
                  <a:lnTo>
                    <a:pt x="502" y="109"/>
                  </a:lnTo>
                  <a:lnTo>
                    <a:pt x="504" y="128"/>
                  </a:lnTo>
                  <a:lnTo>
                    <a:pt x="542" y="128"/>
                  </a:lnTo>
                  <a:lnTo>
                    <a:pt x="539" y="109"/>
                  </a:lnTo>
                  <a:close/>
                  <a:moveTo>
                    <a:pt x="615" y="104"/>
                  </a:moveTo>
                  <a:lnTo>
                    <a:pt x="577" y="107"/>
                  </a:lnTo>
                  <a:lnTo>
                    <a:pt x="580" y="125"/>
                  </a:lnTo>
                  <a:lnTo>
                    <a:pt x="617" y="123"/>
                  </a:lnTo>
                  <a:lnTo>
                    <a:pt x="615" y="104"/>
                  </a:lnTo>
                  <a:close/>
                  <a:moveTo>
                    <a:pt x="691" y="102"/>
                  </a:moveTo>
                  <a:lnTo>
                    <a:pt x="653" y="104"/>
                  </a:lnTo>
                  <a:lnTo>
                    <a:pt x="655" y="123"/>
                  </a:lnTo>
                  <a:lnTo>
                    <a:pt x="693" y="121"/>
                  </a:lnTo>
                  <a:lnTo>
                    <a:pt x="691" y="102"/>
                  </a:lnTo>
                  <a:close/>
                  <a:moveTo>
                    <a:pt x="766" y="99"/>
                  </a:moveTo>
                  <a:lnTo>
                    <a:pt x="729" y="99"/>
                  </a:lnTo>
                  <a:lnTo>
                    <a:pt x="731" y="118"/>
                  </a:lnTo>
                  <a:lnTo>
                    <a:pt x="769" y="118"/>
                  </a:lnTo>
                  <a:lnTo>
                    <a:pt x="766" y="99"/>
                  </a:lnTo>
                  <a:close/>
                  <a:moveTo>
                    <a:pt x="842" y="95"/>
                  </a:moveTo>
                  <a:lnTo>
                    <a:pt x="804" y="97"/>
                  </a:lnTo>
                  <a:lnTo>
                    <a:pt x="807" y="116"/>
                  </a:lnTo>
                  <a:lnTo>
                    <a:pt x="844" y="114"/>
                  </a:lnTo>
                  <a:lnTo>
                    <a:pt x="842" y="95"/>
                  </a:lnTo>
                  <a:close/>
                  <a:moveTo>
                    <a:pt x="918" y="92"/>
                  </a:moveTo>
                  <a:lnTo>
                    <a:pt x="880" y="95"/>
                  </a:lnTo>
                  <a:lnTo>
                    <a:pt x="882" y="114"/>
                  </a:lnTo>
                  <a:lnTo>
                    <a:pt x="920" y="111"/>
                  </a:lnTo>
                  <a:lnTo>
                    <a:pt x="918" y="92"/>
                  </a:lnTo>
                  <a:close/>
                  <a:moveTo>
                    <a:pt x="993" y="90"/>
                  </a:moveTo>
                  <a:lnTo>
                    <a:pt x="956" y="90"/>
                  </a:lnTo>
                  <a:lnTo>
                    <a:pt x="958" y="109"/>
                  </a:lnTo>
                  <a:lnTo>
                    <a:pt x="996" y="109"/>
                  </a:lnTo>
                  <a:lnTo>
                    <a:pt x="993" y="90"/>
                  </a:lnTo>
                  <a:close/>
                  <a:moveTo>
                    <a:pt x="1069" y="85"/>
                  </a:moveTo>
                  <a:lnTo>
                    <a:pt x="1031" y="88"/>
                  </a:lnTo>
                  <a:lnTo>
                    <a:pt x="1034" y="107"/>
                  </a:lnTo>
                  <a:lnTo>
                    <a:pt x="1072" y="104"/>
                  </a:lnTo>
                  <a:lnTo>
                    <a:pt x="1069" y="85"/>
                  </a:lnTo>
                  <a:close/>
                  <a:moveTo>
                    <a:pt x="1145" y="83"/>
                  </a:moveTo>
                  <a:lnTo>
                    <a:pt x="1107" y="85"/>
                  </a:lnTo>
                  <a:lnTo>
                    <a:pt x="1109" y="104"/>
                  </a:lnTo>
                  <a:lnTo>
                    <a:pt x="1145" y="102"/>
                  </a:lnTo>
                  <a:lnTo>
                    <a:pt x="1145" y="83"/>
                  </a:lnTo>
                  <a:close/>
                  <a:moveTo>
                    <a:pt x="1220" y="81"/>
                  </a:moveTo>
                  <a:lnTo>
                    <a:pt x="1183" y="81"/>
                  </a:lnTo>
                  <a:lnTo>
                    <a:pt x="1183" y="99"/>
                  </a:lnTo>
                  <a:lnTo>
                    <a:pt x="1220" y="99"/>
                  </a:lnTo>
                  <a:lnTo>
                    <a:pt x="1220" y="81"/>
                  </a:lnTo>
                  <a:close/>
                  <a:moveTo>
                    <a:pt x="1296" y="76"/>
                  </a:moveTo>
                  <a:lnTo>
                    <a:pt x="1258" y="78"/>
                  </a:lnTo>
                  <a:lnTo>
                    <a:pt x="1258" y="97"/>
                  </a:lnTo>
                  <a:lnTo>
                    <a:pt x="1296" y="95"/>
                  </a:lnTo>
                  <a:lnTo>
                    <a:pt x="1296" y="76"/>
                  </a:lnTo>
                  <a:close/>
                  <a:moveTo>
                    <a:pt x="1372" y="73"/>
                  </a:moveTo>
                  <a:lnTo>
                    <a:pt x="1334" y="76"/>
                  </a:lnTo>
                  <a:lnTo>
                    <a:pt x="1334" y="95"/>
                  </a:lnTo>
                  <a:lnTo>
                    <a:pt x="1372" y="92"/>
                  </a:lnTo>
                  <a:lnTo>
                    <a:pt x="1372" y="73"/>
                  </a:lnTo>
                  <a:close/>
                  <a:moveTo>
                    <a:pt x="1448" y="71"/>
                  </a:moveTo>
                  <a:lnTo>
                    <a:pt x="1410" y="71"/>
                  </a:lnTo>
                  <a:lnTo>
                    <a:pt x="1410" y="90"/>
                  </a:lnTo>
                  <a:lnTo>
                    <a:pt x="1448" y="90"/>
                  </a:lnTo>
                  <a:lnTo>
                    <a:pt x="1448" y="71"/>
                  </a:lnTo>
                  <a:close/>
                  <a:moveTo>
                    <a:pt x="1523" y="66"/>
                  </a:moveTo>
                  <a:lnTo>
                    <a:pt x="1485" y="69"/>
                  </a:lnTo>
                  <a:lnTo>
                    <a:pt x="1485" y="88"/>
                  </a:lnTo>
                  <a:lnTo>
                    <a:pt x="1523" y="85"/>
                  </a:lnTo>
                  <a:lnTo>
                    <a:pt x="1523" y="66"/>
                  </a:lnTo>
                  <a:close/>
                  <a:moveTo>
                    <a:pt x="1599" y="64"/>
                  </a:moveTo>
                  <a:lnTo>
                    <a:pt x="1561" y="66"/>
                  </a:lnTo>
                  <a:lnTo>
                    <a:pt x="1561" y="85"/>
                  </a:lnTo>
                  <a:lnTo>
                    <a:pt x="1599" y="83"/>
                  </a:lnTo>
                  <a:lnTo>
                    <a:pt x="1599" y="64"/>
                  </a:lnTo>
                  <a:close/>
                  <a:moveTo>
                    <a:pt x="1675" y="62"/>
                  </a:moveTo>
                  <a:lnTo>
                    <a:pt x="1637" y="62"/>
                  </a:lnTo>
                  <a:lnTo>
                    <a:pt x="1637" y="81"/>
                  </a:lnTo>
                  <a:lnTo>
                    <a:pt x="1675" y="81"/>
                  </a:lnTo>
                  <a:lnTo>
                    <a:pt x="1675" y="62"/>
                  </a:lnTo>
                  <a:close/>
                  <a:moveTo>
                    <a:pt x="1750" y="57"/>
                  </a:moveTo>
                  <a:lnTo>
                    <a:pt x="1712" y="59"/>
                  </a:lnTo>
                  <a:lnTo>
                    <a:pt x="1712" y="78"/>
                  </a:lnTo>
                  <a:lnTo>
                    <a:pt x="1750" y="76"/>
                  </a:lnTo>
                  <a:lnTo>
                    <a:pt x="1750" y="57"/>
                  </a:lnTo>
                  <a:close/>
                  <a:moveTo>
                    <a:pt x="1826" y="55"/>
                  </a:moveTo>
                  <a:lnTo>
                    <a:pt x="1788" y="57"/>
                  </a:lnTo>
                  <a:lnTo>
                    <a:pt x="1788" y="76"/>
                  </a:lnTo>
                  <a:lnTo>
                    <a:pt x="1826" y="73"/>
                  </a:lnTo>
                  <a:lnTo>
                    <a:pt x="1826" y="55"/>
                  </a:lnTo>
                  <a:close/>
                  <a:moveTo>
                    <a:pt x="1902" y="52"/>
                  </a:moveTo>
                  <a:lnTo>
                    <a:pt x="1864" y="52"/>
                  </a:lnTo>
                  <a:lnTo>
                    <a:pt x="1864" y="71"/>
                  </a:lnTo>
                  <a:lnTo>
                    <a:pt x="1902" y="71"/>
                  </a:lnTo>
                  <a:lnTo>
                    <a:pt x="1902" y="52"/>
                  </a:lnTo>
                  <a:close/>
                  <a:moveTo>
                    <a:pt x="1977" y="47"/>
                  </a:moveTo>
                  <a:lnTo>
                    <a:pt x="1939" y="50"/>
                  </a:lnTo>
                  <a:lnTo>
                    <a:pt x="1939" y="69"/>
                  </a:lnTo>
                  <a:lnTo>
                    <a:pt x="1977" y="66"/>
                  </a:lnTo>
                  <a:lnTo>
                    <a:pt x="1977" y="47"/>
                  </a:lnTo>
                  <a:close/>
                  <a:moveTo>
                    <a:pt x="2053" y="45"/>
                  </a:moveTo>
                  <a:lnTo>
                    <a:pt x="2015" y="47"/>
                  </a:lnTo>
                  <a:lnTo>
                    <a:pt x="2015" y="66"/>
                  </a:lnTo>
                  <a:lnTo>
                    <a:pt x="2053" y="64"/>
                  </a:lnTo>
                  <a:lnTo>
                    <a:pt x="2053" y="45"/>
                  </a:lnTo>
                  <a:close/>
                  <a:moveTo>
                    <a:pt x="2129" y="43"/>
                  </a:moveTo>
                  <a:lnTo>
                    <a:pt x="2091" y="43"/>
                  </a:lnTo>
                  <a:lnTo>
                    <a:pt x="2091" y="62"/>
                  </a:lnTo>
                  <a:lnTo>
                    <a:pt x="2129" y="62"/>
                  </a:lnTo>
                  <a:lnTo>
                    <a:pt x="2129" y="43"/>
                  </a:lnTo>
                  <a:close/>
                  <a:moveTo>
                    <a:pt x="2204" y="38"/>
                  </a:moveTo>
                  <a:lnTo>
                    <a:pt x="2166" y="40"/>
                  </a:lnTo>
                  <a:lnTo>
                    <a:pt x="2166" y="59"/>
                  </a:lnTo>
                  <a:lnTo>
                    <a:pt x="2204" y="57"/>
                  </a:lnTo>
                  <a:lnTo>
                    <a:pt x="2204" y="38"/>
                  </a:lnTo>
                  <a:close/>
                  <a:moveTo>
                    <a:pt x="2280" y="36"/>
                  </a:moveTo>
                  <a:lnTo>
                    <a:pt x="2242" y="38"/>
                  </a:lnTo>
                  <a:lnTo>
                    <a:pt x="2242" y="57"/>
                  </a:lnTo>
                  <a:lnTo>
                    <a:pt x="2280" y="55"/>
                  </a:lnTo>
                  <a:lnTo>
                    <a:pt x="2280" y="36"/>
                  </a:lnTo>
                  <a:close/>
                  <a:moveTo>
                    <a:pt x="2356" y="33"/>
                  </a:moveTo>
                  <a:lnTo>
                    <a:pt x="2318" y="33"/>
                  </a:lnTo>
                  <a:lnTo>
                    <a:pt x="2318" y="52"/>
                  </a:lnTo>
                  <a:lnTo>
                    <a:pt x="2356" y="52"/>
                  </a:lnTo>
                  <a:lnTo>
                    <a:pt x="2356" y="33"/>
                  </a:lnTo>
                  <a:close/>
                  <a:moveTo>
                    <a:pt x="2431" y="29"/>
                  </a:moveTo>
                  <a:lnTo>
                    <a:pt x="2393" y="31"/>
                  </a:lnTo>
                  <a:lnTo>
                    <a:pt x="2393" y="50"/>
                  </a:lnTo>
                  <a:lnTo>
                    <a:pt x="2431" y="47"/>
                  </a:lnTo>
                  <a:lnTo>
                    <a:pt x="2431" y="29"/>
                  </a:lnTo>
                  <a:close/>
                  <a:moveTo>
                    <a:pt x="2507" y="26"/>
                  </a:moveTo>
                  <a:lnTo>
                    <a:pt x="2469" y="29"/>
                  </a:lnTo>
                  <a:lnTo>
                    <a:pt x="2469" y="47"/>
                  </a:lnTo>
                  <a:lnTo>
                    <a:pt x="2507" y="45"/>
                  </a:lnTo>
                  <a:lnTo>
                    <a:pt x="2507" y="26"/>
                  </a:lnTo>
                  <a:close/>
                  <a:moveTo>
                    <a:pt x="2583" y="24"/>
                  </a:moveTo>
                  <a:lnTo>
                    <a:pt x="2545" y="24"/>
                  </a:lnTo>
                  <a:lnTo>
                    <a:pt x="2545" y="43"/>
                  </a:lnTo>
                  <a:lnTo>
                    <a:pt x="2583" y="43"/>
                  </a:lnTo>
                  <a:lnTo>
                    <a:pt x="2583" y="24"/>
                  </a:lnTo>
                  <a:close/>
                  <a:moveTo>
                    <a:pt x="2658" y="19"/>
                  </a:moveTo>
                  <a:lnTo>
                    <a:pt x="2620" y="21"/>
                  </a:lnTo>
                  <a:lnTo>
                    <a:pt x="2620" y="40"/>
                  </a:lnTo>
                  <a:lnTo>
                    <a:pt x="2658" y="38"/>
                  </a:lnTo>
                  <a:lnTo>
                    <a:pt x="2658" y="19"/>
                  </a:lnTo>
                  <a:close/>
                  <a:moveTo>
                    <a:pt x="2734" y="17"/>
                  </a:moveTo>
                  <a:lnTo>
                    <a:pt x="2696" y="19"/>
                  </a:lnTo>
                  <a:lnTo>
                    <a:pt x="2696" y="38"/>
                  </a:lnTo>
                  <a:lnTo>
                    <a:pt x="2734" y="36"/>
                  </a:lnTo>
                  <a:lnTo>
                    <a:pt x="2734" y="17"/>
                  </a:lnTo>
                  <a:close/>
                  <a:moveTo>
                    <a:pt x="2810" y="14"/>
                  </a:moveTo>
                  <a:lnTo>
                    <a:pt x="2772" y="14"/>
                  </a:lnTo>
                  <a:lnTo>
                    <a:pt x="2772" y="33"/>
                  </a:lnTo>
                  <a:lnTo>
                    <a:pt x="2810" y="33"/>
                  </a:lnTo>
                  <a:lnTo>
                    <a:pt x="2810" y="14"/>
                  </a:lnTo>
                  <a:close/>
                  <a:moveTo>
                    <a:pt x="2885" y="10"/>
                  </a:moveTo>
                  <a:lnTo>
                    <a:pt x="2847" y="12"/>
                  </a:lnTo>
                  <a:lnTo>
                    <a:pt x="2847" y="31"/>
                  </a:lnTo>
                  <a:lnTo>
                    <a:pt x="2885" y="29"/>
                  </a:lnTo>
                  <a:lnTo>
                    <a:pt x="2885" y="10"/>
                  </a:lnTo>
                  <a:close/>
                  <a:moveTo>
                    <a:pt x="2961" y="7"/>
                  </a:moveTo>
                  <a:lnTo>
                    <a:pt x="2923" y="10"/>
                  </a:lnTo>
                  <a:lnTo>
                    <a:pt x="2923" y="29"/>
                  </a:lnTo>
                  <a:lnTo>
                    <a:pt x="2961" y="26"/>
                  </a:lnTo>
                  <a:lnTo>
                    <a:pt x="2961" y="7"/>
                  </a:lnTo>
                  <a:close/>
                  <a:moveTo>
                    <a:pt x="3034" y="5"/>
                  </a:moveTo>
                  <a:lnTo>
                    <a:pt x="2996" y="5"/>
                  </a:lnTo>
                  <a:lnTo>
                    <a:pt x="2999" y="24"/>
                  </a:lnTo>
                  <a:lnTo>
                    <a:pt x="3037" y="24"/>
                  </a:lnTo>
                  <a:lnTo>
                    <a:pt x="3034" y="5"/>
                  </a:lnTo>
                  <a:close/>
                  <a:moveTo>
                    <a:pt x="3110" y="0"/>
                  </a:moveTo>
                  <a:lnTo>
                    <a:pt x="3072" y="2"/>
                  </a:lnTo>
                  <a:lnTo>
                    <a:pt x="3074" y="21"/>
                  </a:lnTo>
                  <a:lnTo>
                    <a:pt x="3112" y="19"/>
                  </a:lnTo>
                  <a:lnTo>
                    <a:pt x="3110" y="0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90" name="Google Shape;690;p40"/>
            <p:cNvSpPr/>
            <p:nvPr/>
          </p:nvSpPr>
          <p:spPr>
            <a:xfrm>
              <a:off x="6082670" y="3312072"/>
              <a:ext cx="2304686" cy="110346"/>
            </a:xfrm>
            <a:custGeom>
              <a:rect b="b" l="l" r="r" t="t"/>
              <a:pathLst>
                <a:path extrusionOk="0" h="149" w="3112">
                  <a:moveTo>
                    <a:pt x="12" y="130"/>
                  </a:moveTo>
                  <a:lnTo>
                    <a:pt x="0" y="130"/>
                  </a:lnTo>
                  <a:lnTo>
                    <a:pt x="0" y="149"/>
                  </a:lnTo>
                  <a:lnTo>
                    <a:pt x="12" y="149"/>
                  </a:lnTo>
                  <a:lnTo>
                    <a:pt x="12" y="130"/>
                  </a:lnTo>
                  <a:moveTo>
                    <a:pt x="88" y="125"/>
                  </a:moveTo>
                  <a:lnTo>
                    <a:pt x="50" y="128"/>
                  </a:lnTo>
                  <a:lnTo>
                    <a:pt x="50" y="147"/>
                  </a:lnTo>
                  <a:lnTo>
                    <a:pt x="88" y="144"/>
                  </a:lnTo>
                  <a:lnTo>
                    <a:pt x="88" y="125"/>
                  </a:lnTo>
                  <a:moveTo>
                    <a:pt x="163" y="123"/>
                  </a:moveTo>
                  <a:lnTo>
                    <a:pt x="126" y="125"/>
                  </a:lnTo>
                  <a:lnTo>
                    <a:pt x="126" y="144"/>
                  </a:lnTo>
                  <a:lnTo>
                    <a:pt x="163" y="142"/>
                  </a:lnTo>
                  <a:lnTo>
                    <a:pt x="163" y="123"/>
                  </a:lnTo>
                  <a:moveTo>
                    <a:pt x="237" y="121"/>
                  </a:moveTo>
                  <a:lnTo>
                    <a:pt x="201" y="121"/>
                  </a:lnTo>
                  <a:lnTo>
                    <a:pt x="201" y="140"/>
                  </a:lnTo>
                  <a:lnTo>
                    <a:pt x="239" y="140"/>
                  </a:lnTo>
                  <a:lnTo>
                    <a:pt x="237" y="121"/>
                  </a:lnTo>
                  <a:moveTo>
                    <a:pt x="312" y="118"/>
                  </a:moveTo>
                  <a:lnTo>
                    <a:pt x="275" y="118"/>
                  </a:lnTo>
                  <a:lnTo>
                    <a:pt x="277" y="137"/>
                  </a:lnTo>
                  <a:lnTo>
                    <a:pt x="315" y="135"/>
                  </a:lnTo>
                  <a:lnTo>
                    <a:pt x="312" y="118"/>
                  </a:lnTo>
                  <a:moveTo>
                    <a:pt x="388" y="114"/>
                  </a:moveTo>
                  <a:lnTo>
                    <a:pt x="350" y="116"/>
                  </a:lnTo>
                  <a:lnTo>
                    <a:pt x="353" y="135"/>
                  </a:lnTo>
                  <a:lnTo>
                    <a:pt x="390" y="133"/>
                  </a:lnTo>
                  <a:lnTo>
                    <a:pt x="388" y="114"/>
                  </a:lnTo>
                  <a:moveTo>
                    <a:pt x="464" y="111"/>
                  </a:moveTo>
                  <a:lnTo>
                    <a:pt x="426" y="114"/>
                  </a:lnTo>
                  <a:lnTo>
                    <a:pt x="428" y="133"/>
                  </a:lnTo>
                  <a:lnTo>
                    <a:pt x="466" y="130"/>
                  </a:lnTo>
                  <a:lnTo>
                    <a:pt x="464" y="111"/>
                  </a:lnTo>
                  <a:moveTo>
                    <a:pt x="539" y="109"/>
                  </a:moveTo>
                  <a:lnTo>
                    <a:pt x="502" y="109"/>
                  </a:lnTo>
                  <a:lnTo>
                    <a:pt x="504" y="128"/>
                  </a:lnTo>
                  <a:lnTo>
                    <a:pt x="542" y="128"/>
                  </a:lnTo>
                  <a:lnTo>
                    <a:pt x="539" y="109"/>
                  </a:lnTo>
                  <a:moveTo>
                    <a:pt x="615" y="104"/>
                  </a:moveTo>
                  <a:lnTo>
                    <a:pt x="577" y="107"/>
                  </a:lnTo>
                  <a:lnTo>
                    <a:pt x="580" y="125"/>
                  </a:lnTo>
                  <a:lnTo>
                    <a:pt x="617" y="123"/>
                  </a:lnTo>
                  <a:lnTo>
                    <a:pt x="615" y="104"/>
                  </a:lnTo>
                  <a:moveTo>
                    <a:pt x="691" y="102"/>
                  </a:moveTo>
                  <a:lnTo>
                    <a:pt x="653" y="104"/>
                  </a:lnTo>
                  <a:lnTo>
                    <a:pt x="655" y="123"/>
                  </a:lnTo>
                  <a:lnTo>
                    <a:pt x="693" y="121"/>
                  </a:lnTo>
                  <a:lnTo>
                    <a:pt x="691" y="102"/>
                  </a:lnTo>
                  <a:moveTo>
                    <a:pt x="766" y="99"/>
                  </a:moveTo>
                  <a:lnTo>
                    <a:pt x="729" y="99"/>
                  </a:lnTo>
                  <a:lnTo>
                    <a:pt x="731" y="118"/>
                  </a:lnTo>
                  <a:lnTo>
                    <a:pt x="769" y="118"/>
                  </a:lnTo>
                  <a:lnTo>
                    <a:pt x="766" y="99"/>
                  </a:lnTo>
                  <a:moveTo>
                    <a:pt x="842" y="95"/>
                  </a:moveTo>
                  <a:lnTo>
                    <a:pt x="804" y="97"/>
                  </a:lnTo>
                  <a:lnTo>
                    <a:pt x="807" y="116"/>
                  </a:lnTo>
                  <a:lnTo>
                    <a:pt x="844" y="114"/>
                  </a:lnTo>
                  <a:lnTo>
                    <a:pt x="842" y="95"/>
                  </a:lnTo>
                  <a:moveTo>
                    <a:pt x="918" y="92"/>
                  </a:moveTo>
                  <a:lnTo>
                    <a:pt x="880" y="95"/>
                  </a:lnTo>
                  <a:lnTo>
                    <a:pt x="882" y="114"/>
                  </a:lnTo>
                  <a:lnTo>
                    <a:pt x="920" y="111"/>
                  </a:lnTo>
                  <a:lnTo>
                    <a:pt x="918" y="92"/>
                  </a:lnTo>
                  <a:moveTo>
                    <a:pt x="993" y="90"/>
                  </a:moveTo>
                  <a:lnTo>
                    <a:pt x="956" y="90"/>
                  </a:lnTo>
                  <a:lnTo>
                    <a:pt x="958" y="109"/>
                  </a:lnTo>
                  <a:lnTo>
                    <a:pt x="996" y="109"/>
                  </a:lnTo>
                  <a:lnTo>
                    <a:pt x="993" y="90"/>
                  </a:lnTo>
                  <a:moveTo>
                    <a:pt x="1069" y="85"/>
                  </a:moveTo>
                  <a:lnTo>
                    <a:pt x="1031" y="88"/>
                  </a:lnTo>
                  <a:lnTo>
                    <a:pt x="1034" y="107"/>
                  </a:lnTo>
                  <a:lnTo>
                    <a:pt x="1072" y="104"/>
                  </a:lnTo>
                  <a:lnTo>
                    <a:pt x="1069" y="85"/>
                  </a:lnTo>
                  <a:moveTo>
                    <a:pt x="1145" y="83"/>
                  </a:moveTo>
                  <a:lnTo>
                    <a:pt x="1107" y="85"/>
                  </a:lnTo>
                  <a:lnTo>
                    <a:pt x="1109" y="104"/>
                  </a:lnTo>
                  <a:lnTo>
                    <a:pt x="1145" y="102"/>
                  </a:lnTo>
                  <a:lnTo>
                    <a:pt x="1145" y="83"/>
                  </a:lnTo>
                  <a:moveTo>
                    <a:pt x="1220" y="81"/>
                  </a:moveTo>
                  <a:lnTo>
                    <a:pt x="1183" y="81"/>
                  </a:lnTo>
                  <a:lnTo>
                    <a:pt x="1183" y="99"/>
                  </a:lnTo>
                  <a:lnTo>
                    <a:pt x="1220" y="99"/>
                  </a:lnTo>
                  <a:lnTo>
                    <a:pt x="1220" y="81"/>
                  </a:lnTo>
                  <a:moveTo>
                    <a:pt x="1296" y="76"/>
                  </a:moveTo>
                  <a:lnTo>
                    <a:pt x="1258" y="78"/>
                  </a:lnTo>
                  <a:lnTo>
                    <a:pt x="1258" y="97"/>
                  </a:lnTo>
                  <a:lnTo>
                    <a:pt x="1296" y="95"/>
                  </a:lnTo>
                  <a:lnTo>
                    <a:pt x="1296" y="76"/>
                  </a:lnTo>
                  <a:moveTo>
                    <a:pt x="1372" y="73"/>
                  </a:moveTo>
                  <a:lnTo>
                    <a:pt x="1334" y="76"/>
                  </a:lnTo>
                  <a:lnTo>
                    <a:pt x="1334" y="95"/>
                  </a:lnTo>
                  <a:lnTo>
                    <a:pt x="1372" y="92"/>
                  </a:lnTo>
                  <a:lnTo>
                    <a:pt x="1372" y="73"/>
                  </a:lnTo>
                  <a:moveTo>
                    <a:pt x="1448" y="71"/>
                  </a:moveTo>
                  <a:lnTo>
                    <a:pt x="1410" y="71"/>
                  </a:lnTo>
                  <a:lnTo>
                    <a:pt x="1410" y="90"/>
                  </a:lnTo>
                  <a:lnTo>
                    <a:pt x="1448" y="90"/>
                  </a:lnTo>
                  <a:lnTo>
                    <a:pt x="1448" y="71"/>
                  </a:lnTo>
                  <a:moveTo>
                    <a:pt x="1523" y="66"/>
                  </a:moveTo>
                  <a:lnTo>
                    <a:pt x="1485" y="69"/>
                  </a:lnTo>
                  <a:lnTo>
                    <a:pt x="1485" y="88"/>
                  </a:lnTo>
                  <a:lnTo>
                    <a:pt x="1523" y="85"/>
                  </a:lnTo>
                  <a:lnTo>
                    <a:pt x="1523" y="66"/>
                  </a:lnTo>
                  <a:moveTo>
                    <a:pt x="1599" y="64"/>
                  </a:moveTo>
                  <a:lnTo>
                    <a:pt x="1561" y="66"/>
                  </a:lnTo>
                  <a:lnTo>
                    <a:pt x="1561" y="85"/>
                  </a:lnTo>
                  <a:lnTo>
                    <a:pt x="1599" y="83"/>
                  </a:lnTo>
                  <a:lnTo>
                    <a:pt x="1599" y="64"/>
                  </a:lnTo>
                  <a:moveTo>
                    <a:pt x="1675" y="62"/>
                  </a:moveTo>
                  <a:lnTo>
                    <a:pt x="1637" y="62"/>
                  </a:lnTo>
                  <a:lnTo>
                    <a:pt x="1637" y="81"/>
                  </a:lnTo>
                  <a:lnTo>
                    <a:pt x="1675" y="81"/>
                  </a:lnTo>
                  <a:lnTo>
                    <a:pt x="1675" y="62"/>
                  </a:lnTo>
                  <a:moveTo>
                    <a:pt x="1750" y="57"/>
                  </a:moveTo>
                  <a:lnTo>
                    <a:pt x="1712" y="59"/>
                  </a:lnTo>
                  <a:lnTo>
                    <a:pt x="1712" y="78"/>
                  </a:lnTo>
                  <a:lnTo>
                    <a:pt x="1750" y="76"/>
                  </a:lnTo>
                  <a:lnTo>
                    <a:pt x="1750" y="57"/>
                  </a:lnTo>
                  <a:moveTo>
                    <a:pt x="1826" y="55"/>
                  </a:moveTo>
                  <a:lnTo>
                    <a:pt x="1788" y="57"/>
                  </a:lnTo>
                  <a:lnTo>
                    <a:pt x="1788" y="76"/>
                  </a:lnTo>
                  <a:lnTo>
                    <a:pt x="1826" y="73"/>
                  </a:lnTo>
                  <a:lnTo>
                    <a:pt x="1826" y="55"/>
                  </a:lnTo>
                  <a:moveTo>
                    <a:pt x="1902" y="52"/>
                  </a:moveTo>
                  <a:lnTo>
                    <a:pt x="1864" y="52"/>
                  </a:lnTo>
                  <a:lnTo>
                    <a:pt x="1864" y="71"/>
                  </a:lnTo>
                  <a:lnTo>
                    <a:pt x="1902" y="71"/>
                  </a:lnTo>
                  <a:lnTo>
                    <a:pt x="1902" y="52"/>
                  </a:lnTo>
                  <a:moveTo>
                    <a:pt x="1977" y="47"/>
                  </a:moveTo>
                  <a:lnTo>
                    <a:pt x="1939" y="50"/>
                  </a:lnTo>
                  <a:lnTo>
                    <a:pt x="1939" y="69"/>
                  </a:lnTo>
                  <a:lnTo>
                    <a:pt x="1977" y="66"/>
                  </a:lnTo>
                  <a:lnTo>
                    <a:pt x="1977" y="47"/>
                  </a:lnTo>
                  <a:moveTo>
                    <a:pt x="2053" y="45"/>
                  </a:moveTo>
                  <a:lnTo>
                    <a:pt x="2015" y="47"/>
                  </a:lnTo>
                  <a:lnTo>
                    <a:pt x="2015" y="66"/>
                  </a:lnTo>
                  <a:lnTo>
                    <a:pt x="2053" y="64"/>
                  </a:lnTo>
                  <a:lnTo>
                    <a:pt x="2053" y="45"/>
                  </a:lnTo>
                  <a:moveTo>
                    <a:pt x="2129" y="43"/>
                  </a:moveTo>
                  <a:lnTo>
                    <a:pt x="2091" y="43"/>
                  </a:lnTo>
                  <a:lnTo>
                    <a:pt x="2091" y="62"/>
                  </a:lnTo>
                  <a:lnTo>
                    <a:pt x="2129" y="62"/>
                  </a:lnTo>
                  <a:lnTo>
                    <a:pt x="2129" y="43"/>
                  </a:lnTo>
                  <a:moveTo>
                    <a:pt x="2204" y="38"/>
                  </a:moveTo>
                  <a:lnTo>
                    <a:pt x="2166" y="40"/>
                  </a:lnTo>
                  <a:lnTo>
                    <a:pt x="2166" y="59"/>
                  </a:lnTo>
                  <a:lnTo>
                    <a:pt x="2204" y="57"/>
                  </a:lnTo>
                  <a:lnTo>
                    <a:pt x="2204" y="38"/>
                  </a:lnTo>
                  <a:moveTo>
                    <a:pt x="2280" y="36"/>
                  </a:moveTo>
                  <a:lnTo>
                    <a:pt x="2242" y="38"/>
                  </a:lnTo>
                  <a:lnTo>
                    <a:pt x="2242" y="57"/>
                  </a:lnTo>
                  <a:lnTo>
                    <a:pt x="2280" y="55"/>
                  </a:lnTo>
                  <a:lnTo>
                    <a:pt x="2280" y="36"/>
                  </a:lnTo>
                  <a:moveTo>
                    <a:pt x="2356" y="33"/>
                  </a:moveTo>
                  <a:lnTo>
                    <a:pt x="2318" y="33"/>
                  </a:lnTo>
                  <a:lnTo>
                    <a:pt x="2318" y="52"/>
                  </a:lnTo>
                  <a:lnTo>
                    <a:pt x="2356" y="52"/>
                  </a:lnTo>
                  <a:lnTo>
                    <a:pt x="2356" y="33"/>
                  </a:lnTo>
                  <a:moveTo>
                    <a:pt x="2431" y="29"/>
                  </a:moveTo>
                  <a:lnTo>
                    <a:pt x="2393" y="31"/>
                  </a:lnTo>
                  <a:lnTo>
                    <a:pt x="2393" y="50"/>
                  </a:lnTo>
                  <a:lnTo>
                    <a:pt x="2431" y="47"/>
                  </a:lnTo>
                  <a:lnTo>
                    <a:pt x="2431" y="29"/>
                  </a:lnTo>
                  <a:moveTo>
                    <a:pt x="2507" y="26"/>
                  </a:moveTo>
                  <a:lnTo>
                    <a:pt x="2469" y="29"/>
                  </a:lnTo>
                  <a:lnTo>
                    <a:pt x="2469" y="47"/>
                  </a:lnTo>
                  <a:lnTo>
                    <a:pt x="2507" y="45"/>
                  </a:lnTo>
                  <a:lnTo>
                    <a:pt x="2507" y="26"/>
                  </a:lnTo>
                  <a:moveTo>
                    <a:pt x="2583" y="24"/>
                  </a:moveTo>
                  <a:lnTo>
                    <a:pt x="2545" y="24"/>
                  </a:lnTo>
                  <a:lnTo>
                    <a:pt x="2545" y="43"/>
                  </a:lnTo>
                  <a:lnTo>
                    <a:pt x="2583" y="43"/>
                  </a:lnTo>
                  <a:lnTo>
                    <a:pt x="2583" y="24"/>
                  </a:lnTo>
                  <a:moveTo>
                    <a:pt x="2658" y="19"/>
                  </a:moveTo>
                  <a:lnTo>
                    <a:pt x="2620" y="21"/>
                  </a:lnTo>
                  <a:lnTo>
                    <a:pt x="2620" y="40"/>
                  </a:lnTo>
                  <a:lnTo>
                    <a:pt x="2658" y="38"/>
                  </a:lnTo>
                  <a:lnTo>
                    <a:pt x="2658" y="19"/>
                  </a:lnTo>
                  <a:moveTo>
                    <a:pt x="2734" y="17"/>
                  </a:moveTo>
                  <a:lnTo>
                    <a:pt x="2696" y="19"/>
                  </a:lnTo>
                  <a:lnTo>
                    <a:pt x="2696" y="38"/>
                  </a:lnTo>
                  <a:lnTo>
                    <a:pt x="2734" y="36"/>
                  </a:lnTo>
                  <a:lnTo>
                    <a:pt x="2734" y="17"/>
                  </a:lnTo>
                  <a:moveTo>
                    <a:pt x="2810" y="14"/>
                  </a:moveTo>
                  <a:lnTo>
                    <a:pt x="2772" y="14"/>
                  </a:lnTo>
                  <a:lnTo>
                    <a:pt x="2772" y="33"/>
                  </a:lnTo>
                  <a:lnTo>
                    <a:pt x="2810" y="33"/>
                  </a:lnTo>
                  <a:lnTo>
                    <a:pt x="2810" y="14"/>
                  </a:lnTo>
                  <a:moveTo>
                    <a:pt x="2885" y="10"/>
                  </a:moveTo>
                  <a:lnTo>
                    <a:pt x="2847" y="12"/>
                  </a:lnTo>
                  <a:lnTo>
                    <a:pt x="2847" y="31"/>
                  </a:lnTo>
                  <a:lnTo>
                    <a:pt x="2885" y="29"/>
                  </a:lnTo>
                  <a:lnTo>
                    <a:pt x="2885" y="10"/>
                  </a:lnTo>
                  <a:moveTo>
                    <a:pt x="2961" y="7"/>
                  </a:moveTo>
                  <a:lnTo>
                    <a:pt x="2923" y="10"/>
                  </a:lnTo>
                  <a:lnTo>
                    <a:pt x="2923" y="29"/>
                  </a:lnTo>
                  <a:lnTo>
                    <a:pt x="2961" y="26"/>
                  </a:lnTo>
                  <a:lnTo>
                    <a:pt x="2961" y="7"/>
                  </a:lnTo>
                  <a:moveTo>
                    <a:pt x="3034" y="5"/>
                  </a:moveTo>
                  <a:lnTo>
                    <a:pt x="2996" y="5"/>
                  </a:lnTo>
                  <a:lnTo>
                    <a:pt x="2999" y="24"/>
                  </a:lnTo>
                  <a:lnTo>
                    <a:pt x="3037" y="24"/>
                  </a:lnTo>
                  <a:lnTo>
                    <a:pt x="3034" y="5"/>
                  </a:lnTo>
                  <a:moveTo>
                    <a:pt x="3110" y="0"/>
                  </a:moveTo>
                  <a:lnTo>
                    <a:pt x="3072" y="2"/>
                  </a:lnTo>
                  <a:lnTo>
                    <a:pt x="3074" y="21"/>
                  </a:lnTo>
                  <a:lnTo>
                    <a:pt x="3112" y="19"/>
                  </a:lnTo>
                  <a:lnTo>
                    <a:pt x="3110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91" name="Google Shape;691;p40"/>
            <p:cNvSpPr/>
            <p:nvPr/>
          </p:nvSpPr>
          <p:spPr>
            <a:xfrm>
              <a:off x="5154722" y="1986433"/>
              <a:ext cx="1933656" cy="1441169"/>
            </a:xfrm>
            <a:custGeom>
              <a:rect b="b" l="l" r="r" t="t"/>
              <a:pathLst>
                <a:path extrusionOk="0" h="1946" w="2611">
                  <a:moveTo>
                    <a:pt x="31" y="21"/>
                  </a:moveTo>
                  <a:lnTo>
                    <a:pt x="16" y="0"/>
                  </a:lnTo>
                  <a:lnTo>
                    <a:pt x="0" y="12"/>
                  </a:lnTo>
                  <a:lnTo>
                    <a:pt x="14" y="33"/>
                  </a:lnTo>
                  <a:lnTo>
                    <a:pt x="31" y="21"/>
                  </a:lnTo>
                  <a:close/>
                  <a:moveTo>
                    <a:pt x="71" y="85"/>
                  </a:moveTo>
                  <a:lnTo>
                    <a:pt x="50" y="54"/>
                  </a:lnTo>
                  <a:lnTo>
                    <a:pt x="35" y="64"/>
                  </a:lnTo>
                  <a:lnTo>
                    <a:pt x="54" y="97"/>
                  </a:lnTo>
                  <a:lnTo>
                    <a:pt x="71" y="85"/>
                  </a:lnTo>
                  <a:close/>
                  <a:moveTo>
                    <a:pt x="111" y="149"/>
                  </a:moveTo>
                  <a:lnTo>
                    <a:pt x="92" y="118"/>
                  </a:lnTo>
                  <a:lnTo>
                    <a:pt x="76" y="127"/>
                  </a:lnTo>
                  <a:lnTo>
                    <a:pt x="97" y="158"/>
                  </a:lnTo>
                  <a:lnTo>
                    <a:pt x="111" y="149"/>
                  </a:lnTo>
                  <a:close/>
                  <a:moveTo>
                    <a:pt x="154" y="213"/>
                  </a:moveTo>
                  <a:lnTo>
                    <a:pt x="132" y="179"/>
                  </a:lnTo>
                  <a:lnTo>
                    <a:pt x="116" y="191"/>
                  </a:lnTo>
                  <a:lnTo>
                    <a:pt x="137" y="222"/>
                  </a:lnTo>
                  <a:lnTo>
                    <a:pt x="154" y="213"/>
                  </a:lnTo>
                  <a:close/>
                  <a:moveTo>
                    <a:pt x="194" y="276"/>
                  </a:moveTo>
                  <a:lnTo>
                    <a:pt x="173" y="243"/>
                  </a:lnTo>
                  <a:lnTo>
                    <a:pt x="158" y="255"/>
                  </a:lnTo>
                  <a:lnTo>
                    <a:pt x="177" y="286"/>
                  </a:lnTo>
                  <a:lnTo>
                    <a:pt x="194" y="276"/>
                  </a:lnTo>
                  <a:close/>
                  <a:moveTo>
                    <a:pt x="236" y="340"/>
                  </a:moveTo>
                  <a:lnTo>
                    <a:pt x="215" y="307"/>
                  </a:lnTo>
                  <a:lnTo>
                    <a:pt x="199" y="319"/>
                  </a:lnTo>
                  <a:lnTo>
                    <a:pt x="220" y="350"/>
                  </a:lnTo>
                  <a:lnTo>
                    <a:pt x="236" y="340"/>
                  </a:lnTo>
                  <a:close/>
                  <a:moveTo>
                    <a:pt x="277" y="404"/>
                  </a:moveTo>
                  <a:lnTo>
                    <a:pt x="255" y="371"/>
                  </a:lnTo>
                  <a:lnTo>
                    <a:pt x="241" y="380"/>
                  </a:lnTo>
                  <a:lnTo>
                    <a:pt x="260" y="414"/>
                  </a:lnTo>
                  <a:lnTo>
                    <a:pt x="277" y="404"/>
                  </a:lnTo>
                  <a:close/>
                  <a:moveTo>
                    <a:pt x="317" y="466"/>
                  </a:moveTo>
                  <a:lnTo>
                    <a:pt x="298" y="435"/>
                  </a:lnTo>
                  <a:lnTo>
                    <a:pt x="281" y="444"/>
                  </a:lnTo>
                  <a:lnTo>
                    <a:pt x="303" y="477"/>
                  </a:lnTo>
                  <a:lnTo>
                    <a:pt x="317" y="466"/>
                  </a:lnTo>
                  <a:close/>
                  <a:moveTo>
                    <a:pt x="359" y="529"/>
                  </a:moveTo>
                  <a:lnTo>
                    <a:pt x="338" y="499"/>
                  </a:lnTo>
                  <a:lnTo>
                    <a:pt x="322" y="508"/>
                  </a:lnTo>
                  <a:lnTo>
                    <a:pt x="343" y="541"/>
                  </a:lnTo>
                  <a:lnTo>
                    <a:pt x="359" y="529"/>
                  </a:lnTo>
                  <a:close/>
                  <a:moveTo>
                    <a:pt x="400" y="593"/>
                  </a:moveTo>
                  <a:lnTo>
                    <a:pt x="378" y="563"/>
                  </a:lnTo>
                  <a:lnTo>
                    <a:pt x="364" y="572"/>
                  </a:lnTo>
                  <a:lnTo>
                    <a:pt x="383" y="603"/>
                  </a:lnTo>
                  <a:lnTo>
                    <a:pt x="400" y="593"/>
                  </a:lnTo>
                  <a:close/>
                  <a:moveTo>
                    <a:pt x="440" y="657"/>
                  </a:moveTo>
                  <a:lnTo>
                    <a:pt x="421" y="626"/>
                  </a:lnTo>
                  <a:lnTo>
                    <a:pt x="404" y="636"/>
                  </a:lnTo>
                  <a:lnTo>
                    <a:pt x="426" y="667"/>
                  </a:lnTo>
                  <a:lnTo>
                    <a:pt x="440" y="657"/>
                  </a:lnTo>
                  <a:close/>
                  <a:moveTo>
                    <a:pt x="482" y="721"/>
                  </a:moveTo>
                  <a:lnTo>
                    <a:pt x="461" y="688"/>
                  </a:lnTo>
                  <a:lnTo>
                    <a:pt x="445" y="700"/>
                  </a:lnTo>
                  <a:lnTo>
                    <a:pt x="466" y="731"/>
                  </a:lnTo>
                  <a:lnTo>
                    <a:pt x="482" y="721"/>
                  </a:lnTo>
                  <a:close/>
                  <a:moveTo>
                    <a:pt x="523" y="785"/>
                  </a:moveTo>
                  <a:lnTo>
                    <a:pt x="504" y="752"/>
                  </a:lnTo>
                  <a:lnTo>
                    <a:pt x="487" y="764"/>
                  </a:lnTo>
                  <a:lnTo>
                    <a:pt x="508" y="794"/>
                  </a:lnTo>
                  <a:lnTo>
                    <a:pt x="523" y="785"/>
                  </a:lnTo>
                  <a:close/>
                  <a:moveTo>
                    <a:pt x="565" y="849"/>
                  </a:moveTo>
                  <a:lnTo>
                    <a:pt x="544" y="816"/>
                  </a:lnTo>
                  <a:lnTo>
                    <a:pt x="527" y="825"/>
                  </a:lnTo>
                  <a:lnTo>
                    <a:pt x="549" y="858"/>
                  </a:lnTo>
                  <a:lnTo>
                    <a:pt x="565" y="849"/>
                  </a:lnTo>
                  <a:close/>
                  <a:moveTo>
                    <a:pt x="605" y="910"/>
                  </a:moveTo>
                  <a:lnTo>
                    <a:pt x="584" y="880"/>
                  </a:lnTo>
                  <a:lnTo>
                    <a:pt x="570" y="889"/>
                  </a:lnTo>
                  <a:lnTo>
                    <a:pt x="589" y="922"/>
                  </a:lnTo>
                  <a:lnTo>
                    <a:pt x="605" y="910"/>
                  </a:lnTo>
                  <a:close/>
                  <a:moveTo>
                    <a:pt x="646" y="974"/>
                  </a:moveTo>
                  <a:lnTo>
                    <a:pt x="627" y="943"/>
                  </a:lnTo>
                  <a:lnTo>
                    <a:pt x="610" y="953"/>
                  </a:lnTo>
                  <a:lnTo>
                    <a:pt x="631" y="986"/>
                  </a:lnTo>
                  <a:lnTo>
                    <a:pt x="646" y="974"/>
                  </a:lnTo>
                  <a:close/>
                  <a:moveTo>
                    <a:pt x="688" y="1038"/>
                  </a:moveTo>
                  <a:lnTo>
                    <a:pt x="667" y="1007"/>
                  </a:lnTo>
                  <a:lnTo>
                    <a:pt x="650" y="1017"/>
                  </a:lnTo>
                  <a:lnTo>
                    <a:pt x="672" y="1050"/>
                  </a:lnTo>
                  <a:lnTo>
                    <a:pt x="688" y="1038"/>
                  </a:lnTo>
                  <a:close/>
                  <a:moveTo>
                    <a:pt x="728" y="1102"/>
                  </a:moveTo>
                  <a:lnTo>
                    <a:pt x="707" y="1071"/>
                  </a:lnTo>
                  <a:lnTo>
                    <a:pt x="693" y="1081"/>
                  </a:lnTo>
                  <a:lnTo>
                    <a:pt x="712" y="1111"/>
                  </a:lnTo>
                  <a:lnTo>
                    <a:pt x="728" y="1102"/>
                  </a:lnTo>
                  <a:close/>
                  <a:moveTo>
                    <a:pt x="771" y="1166"/>
                  </a:moveTo>
                  <a:lnTo>
                    <a:pt x="750" y="1133"/>
                  </a:lnTo>
                  <a:lnTo>
                    <a:pt x="733" y="1144"/>
                  </a:lnTo>
                  <a:lnTo>
                    <a:pt x="754" y="1175"/>
                  </a:lnTo>
                  <a:lnTo>
                    <a:pt x="771" y="1166"/>
                  </a:lnTo>
                  <a:close/>
                  <a:moveTo>
                    <a:pt x="811" y="1230"/>
                  </a:moveTo>
                  <a:lnTo>
                    <a:pt x="790" y="1196"/>
                  </a:lnTo>
                  <a:lnTo>
                    <a:pt x="776" y="1208"/>
                  </a:lnTo>
                  <a:lnTo>
                    <a:pt x="794" y="1239"/>
                  </a:lnTo>
                  <a:lnTo>
                    <a:pt x="811" y="1230"/>
                  </a:lnTo>
                  <a:close/>
                  <a:moveTo>
                    <a:pt x="851" y="1293"/>
                  </a:moveTo>
                  <a:lnTo>
                    <a:pt x="832" y="1260"/>
                  </a:lnTo>
                  <a:lnTo>
                    <a:pt x="816" y="1272"/>
                  </a:lnTo>
                  <a:lnTo>
                    <a:pt x="837" y="1303"/>
                  </a:lnTo>
                  <a:lnTo>
                    <a:pt x="851" y="1293"/>
                  </a:lnTo>
                  <a:close/>
                  <a:moveTo>
                    <a:pt x="894" y="1355"/>
                  </a:moveTo>
                  <a:lnTo>
                    <a:pt x="873" y="1324"/>
                  </a:lnTo>
                  <a:lnTo>
                    <a:pt x="856" y="1334"/>
                  </a:lnTo>
                  <a:lnTo>
                    <a:pt x="877" y="1367"/>
                  </a:lnTo>
                  <a:lnTo>
                    <a:pt x="894" y="1355"/>
                  </a:lnTo>
                  <a:close/>
                  <a:moveTo>
                    <a:pt x="934" y="1419"/>
                  </a:moveTo>
                  <a:lnTo>
                    <a:pt x="913" y="1388"/>
                  </a:lnTo>
                  <a:lnTo>
                    <a:pt x="899" y="1398"/>
                  </a:lnTo>
                  <a:lnTo>
                    <a:pt x="917" y="1431"/>
                  </a:lnTo>
                  <a:lnTo>
                    <a:pt x="934" y="1419"/>
                  </a:lnTo>
                  <a:close/>
                  <a:moveTo>
                    <a:pt x="974" y="1483"/>
                  </a:moveTo>
                  <a:lnTo>
                    <a:pt x="955" y="1452"/>
                  </a:lnTo>
                  <a:lnTo>
                    <a:pt x="939" y="1461"/>
                  </a:lnTo>
                  <a:lnTo>
                    <a:pt x="960" y="1494"/>
                  </a:lnTo>
                  <a:lnTo>
                    <a:pt x="974" y="1483"/>
                  </a:lnTo>
                  <a:close/>
                  <a:moveTo>
                    <a:pt x="1017" y="1547"/>
                  </a:moveTo>
                  <a:lnTo>
                    <a:pt x="995" y="1516"/>
                  </a:lnTo>
                  <a:lnTo>
                    <a:pt x="979" y="1525"/>
                  </a:lnTo>
                  <a:lnTo>
                    <a:pt x="1000" y="1556"/>
                  </a:lnTo>
                  <a:lnTo>
                    <a:pt x="1017" y="1547"/>
                  </a:lnTo>
                  <a:close/>
                  <a:moveTo>
                    <a:pt x="1057" y="1610"/>
                  </a:moveTo>
                  <a:lnTo>
                    <a:pt x="1038" y="1580"/>
                  </a:lnTo>
                  <a:lnTo>
                    <a:pt x="1022" y="1589"/>
                  </a:lnTo>
                  <a:lnTo>
                    <a:pt x="1043" y="1620"/>
                  </a:lnTo>
                  <a:lnTo>
                    <a:pt x="1057" y="1610"/>
                  </a:lnTo>
                  <a:close/>
                  <a:moveTo>
                    <a:pt x="1100" y="1674"/>
                  </a:moveTo>
                  <a:lnTo>
                    <a:pt x="1078" y="1641"/>
                  </a:lnTo>
                  <a:lnTo>
                    <a:pt x="1062" y="1653"/>
                  </a:lnTo>
                  <a:lnTo>
                    <a:pt x="1083" y="1684"/>
                  </a:lnTo>
                  <a:lnTo>
                    <a:pt x="1100" y="1674"/>
                  </a:lnTo>
                  <a:close/>
                  <a:moveTo>
                    <a:pt x="1140" y="1738"/>
                  </a:moveTo>
                  <a:lnTo>
                    <a:pt x="1118" y="1705"/>
                  </a:lnTo>
                  <a:lnTo>
                    <a:pt x="1104" y="1717"/>
                  </a:lnTo>
                  <a:lnTo>
                    <a:pt x="1123" y="1748"/>
                  </a:lnTo>
                  <a:lnTo>
                    <a:pt x="1140" y="1738"/>
                  </a:lnTo>
                  <a:close/>
                  <a:moveTo>
                    <a:pt x="1180" y="1802"/>
                  </a:moveTo>
                  <a:lnTo>
                    <a:pt x="1161" y="1769"/>
                  </a:lnTo>
                  <a:lnTo>
                    <a:pt x="1144" y="1778"/>
                  </a:lnTo>
                  <a:lnTo>
                    <a:pt x="1166" y="1811"/>
                  </a:lnTo>
                  <a:lnTo>
                    <a:pt x="1180" y="1802"/>
                  </a:lnTo>
                  <a:close/>
                  <a:moveTo>
                    <a:pt x="1223" y="1863"/>
                  </a:moveTo>
                  <a:lnTo>
                    <a:pt x="1201" y="1833"/>
                  </a:lnTo>
                  <a:lnTo>
                    <a:pt x="1185" y="1842"/>
                  </a:lnTo>
                  <a:lnTo>
                    <a:pt x="1206" y="1875"/>
                  </a:lnTo>
                  <a:lnTo>
                    <a:pt x="1223" y="1863"/>
                  </a:lnTo>
                  <a:close/>
                  <a:moveTo>
                    <a:pt x="1249" y="1920"/>
                  </a:moveTo>
                  <a:lnTo>
                    <a:pt x="1246" y="1925"/>
                  </a:lnTo>
                  <a:lnTo>
                    <a:pt x="1253" y="1930"/>
                  </a:lnTo>
                  <a:lnTo>
                    <a:pt x="1260" y="1925"/>
                  </a:lnTo>
                  <a:lnTo>
                    <a:pt x="1241" y="1897"/>
                  </a:lnTo>
                  <a:lnTo>
                    <a:pt x="1227" y="1906"/>
                  </a:lnTo>
                  <a:lnTo>
                    <a:pt x="1253" y="1946"/>
                  </a:lnTo>
                  <a:lnTo>
                    <a:pt x="1263" y="1932"/>
                  </a:lnTo>
                  <a:lnTo>
                    <a:pt x="1249" y="1920"/>
                  </a:lnTo>
                  <a:close/>
                  <a:moveTo>
                    <a:pt x="1291" y="1859"/>
                  </a:moveTo>
                  <a:lnTo>
                    <a:pt x="1270" y="1889"/>
                  </a:lnTo>
                  <a:lnTo>
                    <a:pt x="1284" y="1901"/>
                  </a:lnTo>
                  <a:lnTo>
                    <a:pt x="1308" y="1871"/>
                  </a:lnTo>
                  <a:lnTo>
                    <a:pt x="1291" y="1859"/>
                  </a:lnTo>
                  <a:close/>
                  <a:moveTo>
                    <a:pt x="1334" y="1797"/>
                  </a:moveTo>
                  <a:lnTo>
                    <a:pt x="1312" y="1828"/>
                  </a:lnTo>
                  <a:lnTo>
                    <a:pt x="1329" y="1840"/>
                  </a:lnTo>
                  <a:lnTo>
                    <a:pt x="1350" y="1809"/>
                  </a:lnTo>
                  <a:lnTo>
                    <a:pt x="1334" y="1797"/>
                  </a:lnTo>
                  <a:close/>
                  <a:moveTo>
                    <a:pt x="1379" y="1736"/>
                  </a:moveTo>
                  <a:lnTo>
                    <a:pt x="1357" y="1766"/>
                  </a:lnTo>
                  <a:lnTo>
                    <a:pt x="1371" y="1776"/>
                  </a:lnTo>
                  <a:lnTo>
                    <a:pt x="1393" y="1745"/>
                  </a:lnTo>
                  <a:lnTo>
                    <a:pt x="1379" y="1736"/>
                  </a:lnTo>
                  <a:close/>
                  <a:moveTo>
                    <a:pt x="1421" y="1674"/>
                  </a:moveTo>
                  <a:lnTo>
                    <a:pt x="1400" y="1705"/>
                  </a:lnTo>
                  <a:lnTo>
                    <a:pt x="1414" y="1714"/>
                  </a:lnTo>
                  <a:lnTo>
                    <a:pt x="1438" y="1684"/>
                  </a:lnTo>
                  <a:lnTo>
                    <a:pt x="1421" y="1674"/>
                  </a:lnTo>
                  <a:close/>
                  <a:moveTo>
                    <a:pt x="1466" y="1610"/>
                  </a:moveTo>
                  <a:lnTo>
                    <a:pt x="1442" y="1641"/>
                  </a:lnTo>
                  <a:lnTo>
                    <a:pt x="1459" y="1653"/>
                  </a:lnTo>
                  <a:lnTo>
                    <a:pt x="1480" y="1622"/>
                  </a:lnTo>
                  <a:lnTo>
                    <a:pt x="1466" y="1610"/>
                  </a:lnTo>
                  <a:close/>
                  <a:moveTo>
                    <a:pt x="1509" y="1549"/>
                  </a:moveTo>
                  <a:lnTo>
                    <a:pt x="1487" y="1580"/>
                  </a:lnTo>
                  <a:lnTo>
                    <a:pt x="1502" y="1591"/>
                  </a:lnTo>
                  <a:lnTo>
                    <a:pt x="1523" y="1561"/>
                  </a:lnTo>
                  <a:lnTo>
                    <a:pt x="1509" y="1549"/>
                  </a:lnTo>
                  <a:close/>
                  <a:moveTo>
                    <a:pt x="1551" y="1487"/>
                  </a:moveTo>
                  <a:lnTo>
                    <a:pt x="1530" y="1518"/>
                  </a:lnTo>
                  <a:lnTo>
                    <a:pt x="1546" y="1530"/>
                  </a:lnTo>
                  <a:lnTo>
                    <a:pt x="1568" y="1499"/>
                  </a:lnTo>
                  <a:lnTo>
                    <a:pt x="1551" y="1487"/>
                  </a:lnTo>
                  <a:close/>
                  <a:moveTo>
                    <a:pt x="1596" y="1426"/>
                  </a:moveTo>
                  <a:lnTo>
                    <a:pt x="1573" y="1457"/>
                  </a:lnTo>
                  <a:lnTo>
                    <a:pt x="1589" y="1466"/>
                  </a:lnTo>
                  <a:lnTo>
                    <a:pt x="1610" y="1435"/>
                  </a:lnTo>
                  <a:lnTo>
                    <a:pt x="1596" y="1426"/>
                  </a:lnTo>
                  <a:close/>
                  <a:moveTo>
                    <a:pt x="1639" y="1364"/>
                  </a:moveTo>
                  <a:lnTo>
                    <a:pt x="1617" y="1395"/>
                  </a:lnTo>
                  <a:lnTo>
                    <a:pt x="1632" y="1405"/>
                  </a:lnTo>
                  <a:lnTo>
                    <a:pt x="1655" y="1374"/>
                  </a:lnTo>
                  <a:lnTo>
                    <a:pt x="1639" y="1364"/>
                  </a:lnTo>
                  <a:close/>
                  <a:moveTo>
                    <a:pt x="1681" y="1301"/>
                  </a:moveTo>
                  <a:lnTo>
                    <a:pt x="1660" y="1331"/>
                  </a:lnTo>
                  <a:lnTo>
                    <a:pt x="1677" y="1343"/>
                  </a:lnTo>
                  <a:lnTo>
                    <a:pt x="1698" y="1312"/>
                  </a:lnTo>
                  <a:lnTo>
                    <a:pt x="1681" y="1301"/>
                  </a:lnTo>
                  <a:close/>
                  <a:moveTo>
                    <a:pt x="1726" y="1239"/>
                  </a:moveTo>
                  <a:lnTo>
                    <a:pt x="1705" y="1270"/>
                  </a:lnTo>
                  <a:lnTo>
                    <a:pt x="1719" y="1282"/>
                  </a:lnTo>
                  <a:lnTo>
                    <a:pt x="1740" y="1251"/>
                  </a:lnTo>
                  <a:lnTo>
                    <a:pt x="1726" y="1239"/>
                  </a:lnTo>
                  <a:close/>
                  <a:moveTo>
                    <a:pt x="1769" y="1178"/>
                  </a:moveTo>
                  <a:lnTo>
                    <a:pt x="1747" y="1208"/>
                  </a:lnTo>
                  <a:lnTo>
                    <a:pt x="1764" y="1220"/>
                  </a:lnTo>
                  <a:lnTo>
                    <a:pt x="1785" y="1189"/>
                  </a:lnTo>
                  <a:lnTo>
                    <a:pt x="1769" y="1178"/>
                  </a:lnTo>
                  <a:close/>
                  <a:moveTo>
                    <a:pt x="1814" y="1116"/>
                  </a:moveTo>
                  <a:lnTo>
                    <a:pt x="1790" y="1147"/>
                  </a:lnTo>
                  <a:lnTo>
                    <a:pt x="1807" y="1156"/>
                  </a:lnTo>
                  <a:lnTo>
                    <a:pt x="1828" y="1126"/>
                  </a:lnTo>
                  <a:lnTo>
                    <a:pt x="1814" y="1116"/>
                  </a:lnTo>
                  <a:close/>
                  <a:moveTo>
                    <a:pt x="1856" y="1055"/>
                  </a:moveTo>
                  <a:lnTo>
                    <a:pt x="1835" y="1085"/>
                  </a:lnTo>
                  <a:lnTo>
                    <a:pt x="1849" y="1095"/>
                  </a:lnTo>
                  <a:lnTo>
                    <a:pt x="1873" y="1064"/>
                  </a:lnTo>
                  <a:lnTo>
                    <a:pt x="1856" y="1055"/>
                  </a:lnTo>
                  <a:close/>
                  <a:moveTo>
                    <a:pt x="1899" y="991"/>
                  </a:moveTo>
                  <a:lnTo>
                    <a:pt x="1878" y="1021"/>
                  </a:lnTo>
                  <a:lnTo>
                    <a:pt x="1894" y="1033"/>
                  </a:lnTo>
                  <a:lnTo>
                    <a:pt x="1915" y="1003"/>
                  </a:lnTo>
                  <a:lnTo>
                    <a:pt x="1899" y="991"/>
                  </a:lnTo>
                  <a:close/>
                  <a:moveTo>
                    <a:pt x="1944" y="929"/>
                  </a:moveTo>
                  <a:lnTo>
                    <a:pt x="1922" y="960"/>
                  </a:lnTo>
                  <a:lnTo>
                    <a:pt x="1937" y="972"/>
                  </a:lnTo>
                  <a:lnTo>
                    <a:pt x="1958" y="941"/>
                  </a:lnTo>
                  <a:lnTo>
                    <a:pt x="1944" y="929"/>
                  </a:lnTo>
                  <a:close/>
                  <a:moveTo>
                    <a:pt x="1986" y="868"/>
                  </a:moveTo>
                  <a:lnTo>
                    <a:pt x="1965" y="898"/>
                  </a:lnTo>
                  <a:lnTo>
                    <a:pt x="1979" y="910"/>
                  </a:lnTo>
                  <a:lnTo>
                    <a:pt x="2003" y="880"/>
                  </a:lnTo>
                  <a:lnTo>
                    <a:pt x="1986" y="868"/>
                  </a:lnTo>
                  <a:close/>
                  <a:moveTo>
                    <a:pt x="2029" y="806"/>
                  </a:moveTo>
                  <a:lnTo>
                    <a:pt x="2008" y="837"/>
                  </a:lnTo>
                  <a:lnTo>
                    <a:pt x="2024" y="849"/>
                  </a:lnTo>
                  <a:lnTo>
                    <a:pt x="2045" y="816"/>
                  </a:lnTo>
                  <a:lnTo>
                    <a:pt x="2029" y="806"/>
                  </a:lnTo>
                  <a:close/>
                  <a:moveTo>
                    <a:pt x="2074" y="745"/>
                  </a:moveTo>
                  <a:lnTo>
                    <a:pt x="2053" y="775"/>
                  </a:lnTo>
                  <a:lnTo>
                    <a:pt x="2067" y="785"/>
                  </a:lnTo>
                  <a:lnTo>
                    <a:pt x="2088" y="754"/>
                  </a:lnTo>
                  <a:lnTo>
                    <a:pt x="2074" y="745"/>
                  </a:lnTo>
                  <a:close/>
                  <a:moveTo>
                    <a:pt x="2116" y="681"/>
                  </a:moveTo>
                  <a:lnTo>
                    <a:pt x="2095" y="714"/>
                  </a:lnTo>
                  <a:lnTo>
                    <a:pt x="2112" y="723"/>
                  </a:lnTo>
                  <a:lnTo>
                    <a:pt x="2133" y="693"/>
                  </a:lnTo>
                  <a:lnTo>
                    <a:pt x="2116" y="681"/>
                  </a:lnTo>
                  <a:close/>
                  <a:moveTo>
                    <a:pt x="2161" y="619"/>
                  </a:moveTo>
                  <a:lnTo>
                    <a:pt x="2138" y="650"/>
                  </a:lnTo>
                  <a:lnTo>
                    <a:pt x="2154" y="662"/>
                  </a:lnTo>
                  <a:lnTo>
                    <a:pt x="2176" y="631"/>
                  </a:lnTo>
                  <a:lnTo>
                    <a:pt x="2161" y="619"/>
                  </a:lnTo>
                  <a:close/>
                  <a:moveTo>
                    <a:pt x="2204" y="558"/>
                  </a:moveTo>
                  <a:lnTo>
                    <a:pt x="2183" y="589"/>
                  </a:lnTo>
                  <a:lnTo>
                    <a:pt x="2197" y="600"/>
                  </a:lnTo>
                  <a:lnTo>
                    <a:pt x="2220" y="570"/>
                  </a:lnTo>
                  <a:lnTo>
                    <a:pt x="2204" y="558"/>
                  </a:lnTo>
                  <a:close/>
                  <a:moveTo>
                    <a:pt x="2246" y="496"/>
                  </a:moveTo>
                  <a:lnTo>
                    <a:pt x="2225" y="527"/>
                  </a:lnTo>
                  <a:lnTo>
                    <a:pt x="2242" y="539"/>
                  </a:lnTo>
                  <a:lnTo>
                    <a:pt x="2263" y="506"/>
                  </a:lnTo>
                  <a:lnTo>
                    <a:pt x="2246" y="496"/>
                  </a:lnTo>
                  <a:close/>
                  <a:moveTo>
                    <a:pt x="2291" y="435"/>
                  </a:moveTo>
                  <a:lnTo>
                    <a:pt x="2270" y="466"/>
                  </a:lnTo>
                  <a:lnTo>
                    <a:pt x="2284" y="475"/>
                  </a:lnTo>
                  <a:lnTo>
                    <a:pt x="2306" y="444"/>
                  </a:lnTo>
                  <a:lnTo>
                    <a:pt x="2291" y="435"/>
                  </a:lnTo>
                  <a:close/>
                  <a:moveTo>
                    <a:pt x="2334" y="371"/>
                  </a:moveTo>
                  <a:lnTo>
                    <a:pt x="2313" y="404"/>
                  </a:lnTo>
                  <a:lnTo>
                    <a:pt x="2329" y="414"/>
                  </a:lnTo>
                  <a:lnTo>
                    <a:pt x="2351" y="383"/>
                  </a:lnTo>
                  <a:lnTo>
                    <a:pt x="2334" y="371"/>
                  </a:lnTo>
                  <a:close/>
                  <a:moveTo>
                    <a:pt x="2379" y="310"/>
                  </a:moveTo>
                  <a:lnTo>
                    <a:pt x="2355" y="340"/>
                  </a:lnTo>
                  <a:lnTo>
                    <a:pt x="2372" y="352"/>
                  </a:lnTo>
                  <a:lnTo>
                    <a:pt x="2393" y="321"/>
                  </a:lnTo>
                  <a:lnTo>
                    <a:pt x="2379" y="310"/>
                  </a:lnTo>
                  <a:close/>
                  <a:moveTo>
                    <a:pt x="2421" y="248"/>
                  </a:moveTo>
                  <a:lnTo>
                    <a:pt x="2400" y="279"/>
                  </a:lnTo>
                  <a:lnTo>
                    <a:pt x="2414" y="291"/>
                  </a:lnTo>
                  <a:lnTo>
                    <a:pt x="2436" y="260"/>
                  </a:lnTo>
                  <a:lnTo>
                    <a:pt x="2421" y="248"/>
                  </a:lnTo>
                  <a:close/>
                  <a:moveTo>
                    <a:pt x="2464" y="187"/>
                  </a:moveTo>
                  <a:lnTo>
                    <a:pt x="2443" y="217"/>
                  </a:lnTo>
                  <a:lnTo>
                    <a:pt x="2459" y="229"/>
                  </a:lnTo>
                  <a:lnTo>
                    <a:pt x="2481" y="196"/>
                  </a:lnTo>
                  <a:lnTo>
                    <a:pt x="2464" y="187"/>
                  </a:lnTo>
                  <a:close/>
                  <a:moveTo>
                    <a:pt x="2509" y="125"/>
                  </a:moveTo>
                  <a:lnTo>
                    <a:pt x="2488" y="156"/>
                  </a:lnTo>
                  <a:lnTo>
                    <a:pt x="2502" y="165"/>
                  </a:lnTo>
                  <a:lnTo>
                    <a:pt x="2523" y="135"/>
                  </a:lnTo>
                  <a:lnTo>
                    <a:pt x="2509" y="125"/>
                  </a:lnTo>
                  <a:close/>
                  <a:moveTo>
                    <a:pt x="2552" y="61"/>
                  </a:moveTo>
                  <a:lnTo>
                    <a:pt x="2530" y="94"/>
                  </a:lnTo>
                  <a:lnTo>
                    <a:pt x="2544" y="104"/>
                  </a:lnTo>
                  <a:lnTo>
                    <a:pt x="2568" y="73"/>
                  </a:lnTo>
                  <a:lnTo>
                    <a:pt x="2552" y="61"/>
                  </a:lnTo>
                  <a:close/>
                  <a:moveTo>
                    <a:pt x="2594" y="0"/>
                  </a:moveTo>
                  <a:lnTo>
                    <a:pt x="2573" y="30"/>
                  </a:lnTo>
                  <a:lnTo>
                    <a:pt x="2589" y="42"/>
                  </a:lnTo>
                  <a:lnTo>
                    <a:pt x="2611" y="12"/>
                  </a:lnTo>
                  <a:lnTo>
                    <a:pt x="2594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92" name="Google Shape;692;p40"/>
            <p:cNvSpPr/>
            <p:nvPr/>
          </p:nvSpPr>
          <p:spPr>
            <a:xfrm>
              <a:off x="5163609" y="2684800"/>
              <a:ext cx="1886258" cy="3120065"/>
            </a:xfrm>
            <a:custGeom>
              <a:rect b="b" l="l" r="r" t="t"/>
              <a:pathLst>
                <a:path extrusionOk="0" h="1781" w="1077">
                  <a:moveTo>
                    <a:pt x="1033" y="280"/>
                  </a:moveTo>
                  <a:cubicBezTo>
                    <a:pt x="1018" y="287"/>
                    <a:pt x="970" y="303"/>
                    <a:pt x="966" y="315"/>
                  </a:cubicBezTo>
                  <a:cubicBezTo>
                    <a:pt x="962" y="326"/>
                    <a:pt x="967" y="350"/>
                    <a:pt x="951" y="359"/>
                  </a:cubicBezTo>
                  <a:cubicBezTo>
                    <a:pt x="936" y="368"/>
                    <a:pt x="803" y="466"/>
                    <a:pt x="793" y="486"/>
                  </a:cubicBezTo>
                  <a:cubicBezTo>
                    <a:pt x="793" y="486"/>
                    <a:pt x="745" y="390"/>
                    <a:pt x="717" y="375"/>
                  </a:cubicBezTo>
                  <a:cubicBezTo>
                    <a:pt x="717" y="375"/>
                    <a:pt x="708" y="301"/>
                    <a:pt x="650" y="297"/>
                  </a:cubicBezTo>
                  <a:cubicBezTo>
                    <a:pt x="629" y="296"/>
                    <a:pt x="617" y="294"/>
                    <a:pt x="609" y="291"/>
                  </a:cubicBezTo>
                  <a:cubicBezTo>
                    <a:pt x="625" y="266"/>
                    <a:pt x="625" y="266"/>
                    <a:pt x="625" y="266"/>
                  </a:cubicBezTo>
                  <a:cubicBezTo>
                    <a:pt x="609" y="266"/>
                    <a:pt x="609" y="266"/>
                    <a:pt x="609" y="266"/>
                  </a:cubicBezTo>
                  <a:cubicBezTo>
                    <a:pt x="617" y="253"/>
                    <a:pt x="628" y="236"/>
                    <a:pt x="632" y="236"/>
                  </a:cubicBezTo>
                  <a:cubicBezTo>
                    <a:pt x="637" y="235"/>
                    <a:pt x="674" y="230"/>
                    <a:pt x="679" y="228"/>
                  </a:cubicBezTo>
                  <a:cubicBezTo>
                    <a:pt x="683" y="225"/>
                    <a:pt x="687" y="201"/>
                    <a:pt x="682" y="187"/>
                  </a:cubicBezTo>
                  <a:cubicBezTo>
                    <a:pt x="677" y="173"/>
                    <a:pt x="687" y="159"/>
                    <a:pt x="687" y="159"/>
                  </a:cubicBezTo>
                  <a:cubicBezTo>
                    <a:pt x="698" y="150"/>
                    <a:pt x="698" y="150"/>
                    <a:pt x="698" y="150"/>
                  </a:cubicBezTo>
                  <a:cubicBezTo>
                    <a:pt x="698" y="150"/>
                    <a:pt x="684" y="128"/>
                    <a:pt x="676" y="117"/>
                  </a:cubicBezTo>
                  <a:cubicBezTo>
                    <a:pt x="667" y="106"/>
                    <a:pt x="669" y="92"/>
                    <a:pt x="665" y="82"/>
                  </a:cubicBezTo>
                  <a:cubicBezTo>
                    <a:pt x="661" y="72"/>
                    <a:pt x="672" y="65"/>
                    <a:pt x="672" y="65"/>
                  </a:cubicBezTo>
                  <a:cubicBezTo>
                    <a:pt x="672" y="65"/>
                    <a:pt x="668" y="55"/>
                    <a:pt x="661" y="50"/>
                  </a:cubicBezTo>
                  <a:cubicBezTo>
                    <a:pt x="653" y="46"/>
                    <a:pt x="666" y="44"/>
                    <a:pt x="649" y="36"/>
                  </a:cubicBezTo>
                  <a:cubicBezTo>
                    <a:pt x="632" y="28"/>
                    <a:pt x="641" y="32"/>
                    <a:pt x="627" y="24"/>
                  </a:cubicBezTo>
                  <a:cubicBezTo>
                    <a:pt x="612" y="16"/>
                    <a:pt x="634" y="21"/>
                    <a:pt x="612" y="16"/>
                  </a:cubicBezTo>
                  <a:cubicBezTo>
                    <a:pt x="591" y="11"/>
                    <a:pt x="579" y="3"/>
                    <a:pt x="576" y="3"/>
                  </a:cubicBezTo>
                  <a:cubicBezTo>
                    <a:pt x="573" y="3"/>
                    <a:pt x="582" y="6"/>
                    <a:pt x="573" y="3"/>
                  </a:cubicBezTo>
                  <a:cubicBezTo>
                    <a:pt x="563" y="0"/>
                    <a:pt x="498" y="33"/>
                    <a:pt x="492" y="48"/>
                  </a:cubicBezTo>
                  <a:cubicBezTo>
                    <a:pt x="485" y="64"/>
                    <a:pt x="475" y="83"/>
                    <a:pt x="475" y="83"/>
                  </a:cubicBezTo>
                  <a:cubicBezTo>
                    <a:pt x="475" y="83"/>
                    <a:pt x="469" y="104"/>
                    <a:pt x="471" y="119"/>
                  </a:cubicBezTo>
                  <a:cubicBezTo>
                    <a:pt x="474" y="134"/>
                    <a:pt x="484" y="147"/>
                    <a:pt x="488" y="152"/>
                  </a:cubicBezTo>
                  <a:cubicBezTo>
                    <a:pt x="491" y="156"/>
                    <a:pt x="508" y="184"/>
                    <a:pt x="513" y="199"/>
                  </a:cubicBezTo>
                  <a:cubicBezTo>
                    <a:pt x="517" y="212"/>
                    <a:pt x="521" y="228"/>
                    <a:pt x="506" y="235"/>
                  </a:cubicBezTo>
                  <a:cubicBezTo>
                    <a:pt x="495" y="223"/>
                    <a:pt x="495" y="223"/>
                    <a:pt x="495" y="223"/>
                  </a:cubicBezTo>
                  <a:cubicBezTo>
                    <a:pt x="476" y="237"/>
                    <a:pt x="476" y="237"/>
                    <a:pt x="476" y="237"/>
                  </a:cubicBezTo>
                  <a:cubicBezTo>
                    <a:pt x="454" y="233"/>
                    <a:pt x="427" y="222"/>
                    <a:pt x="386" y="230"/>
                  </a:cubicBezTo>
                  <a:cubicBezTo>
                    <a:pt x="333" y="241"/>
                    <a:pt x="313" y="257"/>
                    <a:pt x="281" y="265"/>
                  </a:cubicBezTo>
                  <a:cubicBezTo>
                    <a:pt x="249" y="272"/>
                    <a:pt x="128" y="293"/>
                    <a:pt x="106" y="313"/>
                  </a:cubicBezTo>
                  <a:cubicBezTo>
                    <a:pt x="84" y="332"/>
                    <a:pt x="76" y="418"/>
                    <a:pt x="82" y="553"/>
                  </a:cubicBezTo>
                  <a:cubicBezTo>
                    <a:pt x="82" y="553"/>
                    <a:pt x="62" y="616"/>
                    <a:pt x="60" y="630"/>
                  </a:cubicBezTo>
                  <a:cubicBezTo>
                    <a:pt x="59" y="644"/>
                    <a:pt x="67" y="703"/>
                    <a:pt x="139" y="690"/>
                  </a:cubicBezTo>
                  <a:cubicBezTo>
                    <a:pt x="203" y="679"/>
                    <a:pt x="151" y="622"/>
                    <a:pt x="138" y="599"/>
                  </a:cubicBezTo>
                  <a:cubicBezTo>
                    <a:pt x="146" y="594"/>
                    <a:pt x="154" y="590"/>
                    <a:pt x="154" y="590"/>
                  </a:cubicBezTo>
                  <a:cubicBezTo>
                    <a:pt x="154" y="590"/>
                    <a:pt x="168" y="554"/>
                    <a:pt x="169" y="527"/>
                  </a:cubicBezTo>
                  <a:cubicBezTo>
                    <a:pt x="169" y="510"/>
                    <a:pt x="174" y="454"/>
                    <a:pt x="176" y="409"/>
                  </a:cubicBezTo>
                  <a:cubicBezTo>
                    <a:pt x="176" y="408"/>
                    <a:pt x="176" y="407"/>
                    <a:pt x="176" y="406"/>
                  </a:cubicBezTo>
                  <a:cubicBezTo>
                    <a:pt x="178" y="394"/>
                    <a:pt x="179" y="384"/>
                    <a:pt x="180" y="378"/>
                  </a:cubicBezTo>
                  <a:cubicBezTo>
                    <a:pt x="190" y="376"/>
                    <a:pt x="204" y="375"/>
                    <a:pt x="220" y="373"/>
                  </a:cubicBezTo>
                  <a:cubicBezTo>
                    <a:pt x="224" y="373"/>
                    <a:pt x="229" y="373"/>
                    <a:pt x="234" y="372"/>
                  </a:cubicBezTo>
                  <a:cubicBezTo>
                    <a:pt x="265" y="370"/>
                    <a:pt x="294" y="364"/>
                    <a:pt x="308" y="360"/>
                  </a:cubicBezTo>
                  <a:cubicBezTo>
                    <a:pt x="308" y="360"/>
                    <a:pt x="308" y="360"/>
                    <a:pt x="308" y="360"/>
                  </a:cubicBezTo>
                  <a:cubicBezTo>
                    <a:pt x="311" y="360"/>
                    <a:pt x="314" y="359"/>
                    <a:pt x="317" y="358"/>
                  </a:cubicBezTo>
                  <a:cubicBezTo>
                    <a:pt x="317" y="360"/>
                    <a:pt x="319" y="371"/>
                    <a:pt x="322" y="385"/>
                  </a:cubicBezTo>
                  <a:cubicBezTo>
                    <a:pt x="310" y="466"/>
                    <a:pt x="270" y="740"/>
                    <a:pt x="256" y="760"/>
                  </a:cubicBezTo>
                  <a:cubicBezTo>
                    <a:pt x="240" y="784"/>
                    <a:pt x="232" y="799"/>
                    <a:pt x="232" y="799"/>
                  </a:cubicBezTo>
                  <a:cubicBezTo>
                    <a:pt x="232" y="799"/>
                    <a:pt x="242" y="797"/>
                    <a:pt x="254" y="794"/>
                  </a:cubicBezTo>
                  <a:cubicBezTo>
                    <a:pt x="250" y="811"/>
                    <a:pt x="249" y="832"/>
                    <a:pt x="252" y="861"/>
                  </a:cubicBezTo>
                  <a:cubicBezTo>
                    <a:pt x="252" y="861"/>
                    <a:pt x="254" y="876"/>
                    <a:pt x="261" y="896"/>
                  </a:cubicBezTo>
                  <a:cubicBezTo>
                    <a:pt x="247" y="979"/>
                    <a:pt x="227" y="1177"/>
                    <a:pt x="200" y="1256"/>
                  </a:cubicBezTo>
                  <a:cubicBezTo>
                    <a:pt x="174" y="1282"/>
                    <a:pt x="141" y="1326"/>
                    <a:pt x="123" y="1406"/>
                  </a:cubicBezTo>
                  <a:cubicBezTo>
                    <a:pt x="123" y="1406"/>
                    <a:pt x="123" y="1406"/>
                    <a:pt x="123" y="1406"/>
                  </a:cubicBezTo>
                  <a:cubicBezTo>
                    <a:pt x="86" y="1483"/>
                    <a:pt x="47" y="1577"/>
                    <a:pt x="47" y="1578"/>
                  </a:cubicBezTo>
                  <a:cubicBezTo>
                    <a:pt x="25" y="1596"/>
                    <a:pt x="10" y="1604"/>
                    <a:pt x="5" y="1627"/>
                  </a:cubicBezTo>
                  <a:cubicBezTo>
                    <a:pt x="4" y="1630"/>
                    <a:pt x="4" y="1631"/>
                    <a:pt x="4" y="1633"/>
                  </a:cubicBezTo>
                  <a:cubicBezTo>
                    <a:pt x="0" y="1665"/>
                    <a:pt x="0" y="1665"/>
                    <a:pt x="0" y="1665"/>
                  </a:cubicBezTo>
                  <a:cubicBezTo>
                    <a:pt x="0" y="1665"/>
                    <a:pt x="44" y="1698"/>
                    <a:pt x="56" y="1688"/>
                  </a:cubicBezTo>
                  <a:cubicBezTo>
                    <a:pt x="64" y="1682"/>
                    <a:pt x="74" y="1683"/>
                    <a:pt x="85" y="1692"/>
                  </a:cubicBezTo>
                  <a:cubicBezTo>
                    <a:pt x="91" y="1698"/>
                    <a:pt x="97" y="1705"/>
                    <a:pt x="104" y="1714"/>
                  </a:cubicBezTo>
                  <a:cubicBezTo>
                    <a:pt x="105" y="1715"/>
                    <a:pt x="105" y="1716"/>
                    <a:pt x="106" y="1717"/>
                  </a:cubicBezTo>
                  <a:cubicBezTo>
                    <a:pt x="111" y="1724"/>
                    <a:pt x="116" y="1731"/>
                    <a:pt x="122" y="1741"/>
                  </a:cubicBezTo>
                  <a:cubicBezTo>
                    <a:pt x="122" y="1741"/>
                    <a:pt x="153" y="1781"/>
                    <a:pt x="193" y="1765"/>
                  </a:cubicBezTo>
                  <a:cubicBezTo>
                    <a:pt x="193" y="1765"/>
                    <a:pt x="208" y="1732"/>
                    <a:pt x="174" y="1703"/>
                  </a:cubicBezTo>
                  <a:cubicBezTo>
                    <a:pt x="147" y="1680"/>
                    <a:pt x="145" y="1650"/>
                    <a:pt x="148" y="1630"/>
                  </a:cubicBezTo>
                  <a:cubicBezTo>
                    <a:pt x="161" y="1636"/>
                    <a:pt x="161" y="1636"/>
                    <a:pt x="161" y="1636"/>
                  </a:cubicBezTo>
                  <a:cubicBezTo>
                    <a:pt x="161" y="1636"/>
                    <a:pt x="161" y="1636"/>
                    <a:pt x="170" y="1587"/>
                  </a:cubicBezTo>
                  <a:cubicBezTo>
                    <a:pt x="179" y="1539"/>
                    <a:pt x="301" y="1314"/>
                    <a:pt x="323" y="1294"/>
                  </a:cubicBezTo>
                  <a:cubicBezTo>
                    <a:pt x="336" y="1282"/>
                    <a:pt x="352" y="1230"/>
                    <a:pt x="365" y="1185"/>
                  </a:cubicBezTo>
                  <a:cubicBezTo>
                    <a:pt x="372" y="1176"/>
                    <a:pt x="379" y="1165"/>
                    <a:pt x="385" y="1152"/>
                  </a:cubicBezTo>
                  <a:cubicBezTo>
                    <a:pt x="404" y="1111"/>
                    <a:pt x="437" y="960"/>
                    <a:pt x="437" y="960"/>
                  </a:cubicBezTo>
                  <a:cubicBezTo>
                    <a:pt x="437" y="960"/>
                    <a:pt x="470" y="949"/>
                    <a:pt x="481" y="943"/>
                  </a:cubicBezTo>
                  <a:cubicBezTo>
                    <a:pt x="492" y="938"/>
                    <a:pt x="508" y="937"/>
                    <a:pt x="573" y="923"/>
                  </a:cubicBezTo>
                  <a:cubicBezTo>
                    <a:pt x="637" y="908"/>
                    <a:pt x="699" y="879"/>
                    <a:pt x="699" y="879"/>
                  </a:cubicBezTo>
                  <a:cubicBezTo>
                    <a:pt x="699" y="879"/>
                    <a:pt x="679" y="928"/>
                    <a:pt x="681" y="965"/>
                  </a:cubicBezTo>
                  <a:cubicBezTo>
                    <a:pt x="681" y="969"/>
                    <a:pt x="682" y="972"/>
                    <a:pt x="682" y="976"/>
                  </a:cubicBezTo>
                  <a:cubicBezTo>
                    <a:pt x="673" y="1023"/>
                    <a:pt x="663" y="1072"/>
                    <a:pt x="657" y="1085"/>
                  </a:cubicBezTo>
                  <a:cubicBezTo>
                    <a:pt x="645" y="1110"/>
                    <a:pt x="632" y="1141"/>
                    <a:pt x="632" y="1141"/>
                  </a:cubicBezTo>
                  <a:cubicBezTo>
                    <a:pt x="632" y="1141"/>
                    <a:pt x="639" y="1142"/>
                    <a:pt x="649" y="1143"/>
                  </a:cubicBezTo>
                  <a:cubicBezTo>
                    <a:pt x="633" y="1177"/>
                    <a:pt x="615" y="1211"/>
                    <a:pt x="618" y="1225"/>
                  </a:cubicBezTo>
                  <a:cubicBezTo>
                    <a:pt x="614" y="1247"/>
                    <a:pt x="614" y="1247"/>
                    <a:pt x="614" y="1247"/>
                  </a:cubicBezTo>
                  <a:cubicBezTo>
                    <a:pt x="670" y="1269"/>
                    <a:pt x="670" y="1269"/>
                    <a:pt x="670" y="1269"/>
                  </a:cubicBezTo>
                  <a:cubicBezTo>
                    <a:pt x="670" y="1269"/>
                    <a:pt x="694" y="1263"/>
                    <a:pt x="728" y="1274"/>
                  </a:cubicBezTo>
                  <a:cubicBezTo>
                    <a:pt x="752" y="1285"/>
                    <a:pt x="777" y="1293"/>
                    <a:pt x="795" y="1285"/>
                  </a:cubicBezTo>
                  <a:cubicBezTo>
                    <a:pt x="825" y="1273"/>
                    <a:pt x="867" y="1244"/>
                    <a:pt x="867" y="1226"/>
                  </a:cubicBezTo>
                  <a:cubicBezTo>
                    <a:pt x="867" y="1208"/>
                    <a:pt x="855" y="1215"/>
                    <a:pt x="830" y="1219"/>
                  </a:cubicBezTo>
                  <a:cubicBezTo>
                    <a:pt x="806" y="1223"/>
                    <a:pt x="766" y="1195"/>
                    <a:pt x="753" y="1179"/>
                  </a:cubicBezTo>
                  <a:cubicBezTo>
                    <a:pt x="750" y="1176"/>
                    <a:pt x="748" y="1171"/>
                    <a:pt x="746" y="1165"/>
                  </a:cubicBezTo>
                  <a:cubicBezTo>
                    <a:pt x="753" y="1179"/>
                    <a:pt x="766" y="1180"/>
                    <a:pt x="766" y="1180"/>
                  </a:cubicBezTo>
                  <a:cubicBezTo>
                    <a:pt x="766" y="1180"/>
                    <a:pt x="817" y="952"/>
                    <a:pt x="840" y="864"/>
                  </a:cubicBezTo>
                  <a:cubicBezTo>
                    <a:pt x="840" y="864"/>
                    <a:pt x="840" y="864"/>
                    <a:pt x="840" y="864"/>
                  </a:cubicBezTo>
                  <a:cubicBezTo>
                    <a:pt x="856" y="847"/>
                    <a:pt x="886" y="780"/>
                    <a:pt x="831" y="762"/>
                  </a:cubicBezTo>
                  <a:cubicBezTo>
                    <a:pt x="777" y="744"/>
                    <a:pt x="577" y="746"/>
                    <a:pt x="521" y="760"/>
                  </a:cubicBezTo>
                  <a:cubicBezTo>
                    <a:pt x="514" y="762"/>
                    <a:pt x="510" y="761"/>
                    <a:pt x="507" y="757"/>
                  </a:cubicBezTo>
                  <a:cubicBezTo>
                    <a:pt x="508" y="757"/>
                    <a:pt x="508" y="757"/>
                    <a:pt x="508" y="757"/>
                  </a:cubicBezTo>
                  <a:cubicBezTo>
                    <a:pt x="508" y="758"/>
                    <a:pt x="508" y="758"/>
                    <a:pt x="508" y="758"/>
                  </a:cubicBezTo>
                  <a:cubicBezTo>
                    <a:pt x="536" y="738"/>
                    <a:pt x="536" y="738"/>
                    <a:pt x="536" y="738"/>
                  </a:cubicBezTo>
                  <a:cubicBezTo>
                    <a:pt x="536" y="738"/>
                    <a:pt x="543" y="691"/>
                    <a:pt x="560" y="658"/>
                  </a:cubicBezTo>
                  <a:cubicBezTo>
                    <a:pt x="576" y="625"/>
                    <a:pt x="599" y="520"/>
                    <a:pt x="607" y="511"/>
                  </a:cubicBezTo>
                  <a:cubicBezTo>
                    <a:pt x="607" y="511"/>
                    <a:pt x="607" y="511"/>
                    <a:pt x="607" y="511"/>
                  </a:cubicBezTo>
                  <a:cubicBezTo>
                    <a:pt x="611" y="506"/>
                    <a:pt x="615" y="500"/>
                    <a:pt x="620" y="491"/>
                  </a:cubicBezTo>
                  <a:cubicBezTo>
                    <a:pt x="634" y="465"/>
                    <a:pt x="643" y="449"/>
                    <a:pt x="643" y="449"/>
                  </a:cubicBezTo>
                  <a:cubicBezTo>
                    <a:pt x="643" y="449"/>
                    <a:pt x="695" y="520"/>
                    <a:pt x="715" y="529"/>
                  </a:cubicBezTo>
                  <a:cubicBezTo>
                    <a:pt x="734" y="537"/>
                    <a:pt x="767" y="599"/>
                    <a:pt x="784" y="596"/>
                  </a:cubicBezTo>
                  <a:cubicBezTo>
                    <a:pt x="795" y="594"/>
                    <a:pt x="812" y="585"/>
                    <a:pt x="836" y="566"/>
                  </a:cubicBezTo>
                  <a:cubicBezTo>
                    <a:pt x="836" y="566"/>
                    <a:pt x="836" y="566"/>
                    <a:pt x="836" y="566"/>
                  </a:cubicBezTo>
                  <a:cubicBezTo>
                    <a:pt x="872" y="554"/>
                    <a:pt x="1000" y="429"/>
                    <a:pt x="1013" y="425"/>
                  </a:cubicBezTo>
                  <a:cubicBezTo>
                    <a:pt x="1019" y="423"/>
                    <a:pt x="1010" y="412"/>
                    <a:pt x="999" y="402"/>
                  </a:cubicBezTo>
                  <a:cubicBezTo>
                    <a:pt x="1000" y="401"/>
                    <a:pt x="1000" y="401"/>
                    <a:pt x="1001" y="401"/>
                  </a:cubicBezTo>
                  <a:cubicBezTo>
                    <a:pt x="1016" y="396"/>
                    <a:pt x="1030" y="394"/>
                    <a:pt x="1042" y="374"/>
                  </a:cubicBezTo>
                  <a:cubicBezTo>
                    <a:pt x="1054" y="355"/>
                    <a:pt x="1077" y="306"/>
                    <a:pt x="1072" y="296"/>
                  </a:cubicBezTo>
                  <a:cubicBezTo>
                    <a:pt x="1067" y="287"/>
                    <a:pt x="1047" y="274"/>
                    <a:pt x="1033" y="280"/>
                  </a:cubicBez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93" name="Google Shape;693;p40"/>
            <p:cNvSpPr/>
            <p:nvPr/>
          </p:nvSpPr>
          <p:spPr>
            <a:xfrm>
              <a:off x="5000681" y="5924098"/>
              <a:ext cx="609498" cy="169593"/>
            </a:xfrm>
            <a:custGeom>
              <a:rect b="b" l="l" r="r" t="t"/>
              <a:pathLst>
                <a:path extrusionOk="0" h="229" w="823">
                  <a:moveTo>
                    <a:pt x="785" y="0"/>
                  </a:moveTo>
                  <a:lnTo>
                    <a:pt x="0" y="0"/>
                  </a:lnTo>
                  <a:lnTo>
                    <a:pt x="0" y="21"/>
                  </a:lnTo>
                  <a:lnTo>
                    <a:pt x="785" y="21"/>
                  </a:lnTo>
                  <a:lnTo>
                    <a:pt x="785" y="45"/>
                  </a:lnTo>
                  <a:lnTo>
                    <a:pt x="38" y="45"/>
                  </a:lnTo>
                  <a:lnTo>
                    <a:pt x="38" y="186"/>
                  </a:lnTo>
                  <a:lnTo>
                    <a:pt x="785" y="186"/>
                  </a:lnTo>
                  <a:lnTo>
                    <a:pt x="785" y="208"/>
                  </a:lnTo>
                  <a:lnTo>
                    <a:pt x="0" y="208"/>
                  </a:lnTo>
                  <a:lnTo>
                    <a:pt x="0" y="229"/>
                  </a:lnTo>
                  <a:lnTo>
                    <a:pt x="785" y="229"/>
                  </a:lnTo>
                  <a:lnTo>
                    <a:pt x="823" y="229"/>
                  </a:lnTo>
                  <a:lnTo>
                    <a:pt x="823" y="208"/>
                  </a:lnTo>
                  <a:lnTo>
                    <a:pt x="823" y="186"/>
                  </a:lnTo>
                  <a:lnTo>
                    <a:pt x="823" y="45"/>
                  </a:lnTo>
                  <a:lnTo>
                    <a:pt x="823" y="21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94" name="Google Shape;694;p40"/>
            <p:cNvSpPr/>
            <p:nvPr/>
          </p:nvSpPr>
          <p:spPr>
            <a:xfrm>
              <a:off x="5000681" y="5783388"/>
              <a:ext cx="649489" cy="137007"/>
            </a:xfrm>
            <a:custGeom>
              <a:rect b="b" l="l" r="r" t="t"/>
              <a:pathLst>
                <a:path extrusionOk="0" h="185" w="877">
                  <a:moveTo>
                    <a:pt x="83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835" y="19"/>
                  </a:lnTo>
                  <a:lnTo>
                    <a:pt x="835" y="36"/>
                  </a:lnTo>
                  <a:lnTo>
                    <a:pt x="40" y="36"/>
                  </a:lnTo>
                  <a:lnTo>
                    <a:pt x="40" y="152"/>
                  </a:lnTo>
                  <a:lnTo>
                    <a:pt x="835" y="152"/>
                  </a:lnTo>
                  <a:lnTo>
                    <a:pt x="835" y="168"/>
                  </a:lnTo>
                  <a:lnTo>
                    <a:pt x="0" y="168"/>
                  </a:lnTo>
                  <a:lnTo>
                    <a:pt x="0" y="185"/>
                  </a:lnTo>
                  <a:lnTo>
                    <a:pt x="835" y="185"/>
                  </a:lnTo>
                  <a:lnTo>
                    <a:pt x="877" y="185"/>
                  </a:lnTo>
                  <a:lnTo>
                    <a:pt x="877" y="168"/>
                  </a:lnTo>
                  <a:lnTo>
                    <a:pt x="877" y="152"/>
                  </a:lnTo>
                  <a:lnTo>
                    <a:pt x="877" y="36"/>
                  </a:lnTo>
                  <a:lnTo>
                    <a:pt x="877" y="19"/>
                  </a:lnTo>
                  <a:lnTo>
                    <a:pt x="877" y="0"/>
                  </a:lnTo>
                  <a:lnTo>
                    <a:pt x="83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95" name="Google Shape;695;p40"/>
            <p:cNvSpPr/>
            <p:nvPr/>
          </p:nvSpPr>
          <p:spPr>
            <a:xfrm>
              <a:off x="5778291" y="5934466"/>
              <a:ext cx="609498" cy="145154"/>
            </a:xfrm>
            <a:custGeom>
              <a:rect b="b" l="l" r="r" t="t"/>
              <a:pathLst>
                <a:path extrusionOk="0" h="196" w="823">
                  <a:moveTo>
                    <a:pt x="78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785" y="19"/>
                  </a:lnTo>
                  <a:lnTo>
                    <a:pt x="785" y="38"/>
                  </a:lnTo>
                  <a:lnTo>
                    <a:pt x="38" y="38"/>
                  </a:lnTo>
                  <a:lnTo>
                    <a:pt x="38" y="161"/>
                  </a:lnTo>
                  <a:lnTo>
                    <a:pt x="785" y="161"/>
                  </a:lnTo>
                  <a:lnTo>
                    <a:pt x="785" y="177"/>
                  </a:lnTo>
                  <a:lnTo>
                    <a:pt x="0" y="177"/>
                  </a:lnTo>
                  <a:lnTo>
                    <a:pt x="0" y="196"/>
                  </a:lnTo>
                  <a:lnTo>
                    <a:pt x="785" y="196"/>
                  </a:lnTo>
                  <a:lnTo>
                    <a:pt x="823" y="196"/>
                  </a:lnTo>
                  <a:lnTo>
                    <a:pt x="823" y="177"/>
                  </a:lnTo>
                  <a:lnTo>
                    <a:pt x="823" y="161"/>
                  </a:lnTo>
                  <a:lnTo>
                    <a:pt x="823" y="38"/>
                  </a:lnTo>
                  <a:lnTo>
                    <a:pt x="823" y="19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96" name="Google Shape;696;p40"/>
            <p:cNvSpPr/>
            <p:nvPr/>
          </p:nvSpPr>
          <p:spPr>
            <a:xfrm>
              <a:off x="5778291" y="5813752"/>
              <a:ext cx="649489" cy="117012"/>
            </a:xfrm>
            <a:custGeom>
              <a:rect b="b" l="l" r="r" t="t"/>
              <a:pathLst>
                <a:path extrusionOk="0" h="158" w="877">
                  <a:moveTo>
                    <a:pt x="837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837" y="16"/>
                  </a:lnTo>
                  <a:lnTo>
                    <a:pt x="837" y="30"/>
                  </a:lnTo>
                  <a:lnTo>
                    <a:pt x="40" y="30"/>
                  </a:lnTo>
                  <a:lnTo>
                    <a:pt x="40" y="130"/>
                  </a:lnTo>
                  <a:lnTo>
                    <a:pt x="837" y="130"/>
                  </a:lnTo>
                  <a:lnTo>
                    <a:pt x="837" y="144"/>
                  </a:lnTo>
                  <a:lnTo>
                    <a:pt x="0" y="144"/>
                  </a:lnTo>
                  <a:lnTo>
                    <a:pt x="0" y="158"/>
                  </a:lnTo>
                  <a:lnTo>
                    <a:pt x="837" y="158"/>
                  </a:lnTo>
                  <a:lnTo>
                    <a:pt x="877" y="158"/>
                  </a:lnTo>
                  <a:lnTo>
                    <a:pt x="877" y="144"/>
                  </a:lnTo>
                  <a:lnTo>
                    <a:pt x="877" y="130"/>
                  </a:lnTo>
                  <a:lnTo>
                    <a:pt x="877" y="30"/>
                  </a:lnTo>
                  <a:lnTo>
                    <a:pt x="877" y="16"/>
                  </a:lnTo>
                  <a:lnTo>
                    <a:pt x="877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97" name="Google Shape;697;p40"/>
            <p:cNvSpPr/>
            <p:nvPr/>
          </p:nvSpPr>
          <p:spPr>
            <a:xfrm>
              <a:off x="5713120" y="5667857"/>
              <a:ext cx="609498" cy="145894"/>
            </a:xfrm>
            <a:custGeom>
              <a:rect b="b" l="l" r="r" t="t"/>
              <a:pathLst>
                <a:path extrusionOk="0" h="197" w="823">
                  <a:moveTo>
                    <a:pt x="78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785" y="19"/>
                  </a:lnTo>
                  <a:lnTo>
                    <a:pt x="785" y="38"/>
                  </a:lnTo>
                  <a:lnTo>
                    <a:pt x="38" y="38"/>
                  </a:lnTo>
                  <a:lnTo>
                    <a:pt x="38" y="161"/>
                  </a:lnTo>
                  <a:lnTo>
                    <a:pt x="785" y="161"/>
                  </a:lnTo>
                  <a:lnTo>
                    <a:pt x="785" y="178"/>
                  </a:lnTo>
                  <a:lnTo>
                    <a:pt x="0" y="178"/>
                  </a:lnTo>
                  <a:lnTo>
                    <a:pt x="0" y="197"/>
                  </a:lnTo>
                  <a:lnTo>
                    <a:pt x="785" y="197"/>
                  </a:lnTo>
                  <a:lnTo>
                    <a:pt x="823" y="197"/>
                  </a:lnTo>
                  <a:lnTo>
                    <a:pt x="823" y="178"/>
                  </a:lnTo>
                  <a:lnTo>
                    <a:pt x="823" y="161"/>
                  </a:lnTo>
                  <a:lnTo>
                    <a:pt x="823" y="38"/>
                  </a:lnTo>
                  <a:lnTo>
                    <a:pt x="823" y="19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98" name="Google Shape;698;p40"/>
            <p:cNvSpPr/>
            <p:nvPr/>
          </p:nvSpPr>
          <p:spPr>
            <a:xfrm>
              <a:off x="5713120" y="5548624"/>
              <a:ext cx="650230" cy="117752"/>
            </a:xfrm>
            <a:custGeom>
              <a:rect b="b" l="l" r="r" t="t"/>
              <a:pathLst>
                <a:path extrusionOk="0" h="159" w="878">
                  <a:moveTo>
                    <a:pt x="837" y="0"/>
                  </a:moveTo>
                  <a:lnTo>
                    <a:pt x="0" y="0"/>
                  </a:lnTo>
                  <a:lnTo>
                    <a:pt x="0" y="15"/>
                  </a:lnTo>
                  <a:lnTo>
                    <a:pt x="837" y="15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1"/>
                  </a:lnTo>
                  <a:lnTo>
                    <a:pt x="837" y="131"/>
                  </a:lnTo>
                  <a:lnTo>
                    <a:pt x="837" y="145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837" y="159"/>
                  </a:lnTo>
                  <a:lnTo>
                    <a:pt x="878" y="159"/>
                  </a:lnTo>
                  <a:lnTo>
                    <a:pt x="878" y="145"/>
                  </a:lnTo>
                  <a:lnTo>
                    <a:pt x="878" y="131"/>
                  </a:lnTo>
                  <a:lnTo>
                    <a:pt x="878" y="31"/>
                  </a:lnTo>
                  <a:lnTo>
                    <a:pt x="878" y="15"/>
                  </a:lnTo>
                  <a:lnTo>
                    <a:pt x="878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699" name="Google Shape;699;p40"/>
            <p:cNvSpPr/>
            <p:nvPr/>
          </p:nvSpPr>
          <p:spPr>
            <a:xfrm>
              <a:off x="5778291" y="5431612"/>
              <a:ext cx="649489" cy="117012"/>
            </a:xfrm>
            <a:custGeom>
              <a:rect b="b" l="l" r="r" t="t"/>
              <a:pathLst>
                <a:path extrusionOk="0" h="158" w="877">
                  <a:moveTo>
                    <a:pt x="837" y="0"/>
                  </a:moveTo>
                  <a:lnTo>
                    <a:pt x="0" y="0"/>
                  </a:lnTo>
                  <a:lnTo>
                    <a:pt x="0" y="14"/>
                  </a:lnTo>
                  <a:lnTo>
                    <a:pt x="837" y="14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0"/>
                  </a:lnTo>
                  <a:lnTo>
                    <a:pt x="837" y="130"/>
                  </a:lnTo>
                  <a:lnTo>
                    <a:pt x="837" y="144"/>
                  </a:lnTo>
                  <a:lnTo>
                    <a:pt x="0" y="144"/>
                  </a:lnTo>
                  <a:lnTo>
                    <a:pt x="0" y="158"/>
                  </a:lnTo>
                  <a:lnTo>
                    <a:pt x="837" y="158"/>
                  </a:lnTo>
                  <a:lnTo>
                    <a:pt x="877" y="158"/>
                  </a:lnTo>
                  <a:lnTo>
                    <a:pt x="877" y="144"/>
                  </a:lnTo>
                  <a:lnTo>
                    <a:pt x="877" y="130"/>
                  </a:lnTo>
                  <a:lnTo>
                    <a:pt x="877" y="31"/>
                  </a:lnTo>
                  <a:lnTo>
                    <a:pt x="877" y="14"/>
                  </a:lnTo>
                  <a:lnTo>
                    <a:pt x="877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00" name="Google Shape;700;p40"/>
            <p:cNvSpPr/>
            <p:nvPr/>
          </p:nvSpPr>
          <p:spPr>
            <a:xfrm>
              <a:off x="6584043" y="5948537"/>
              <a:ext cx="609498" cy="145154"/>
            </a:xfrm>
            <a:custGeom>
              <a:rect b="b" l="l" r="r" t="t"/>
              <a:pathLst>
                <a:path extrusionOk="0" h="196" w="823">
                  <a:moveTo>
                    <a:pt x="78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785" y="19"/>
                  </a:lnTo>
                  <a:lnTo>
                    <a:pt x="785" y="38"/>
                  </a:lnTo>
                  <a:lnTo>
                    <a:pt x="37" y="38"/>
                  </a:lnTo>
                  <a:lnTo>
                    <a:pt x="37" y="161"/>
                  </a:lnTo>
                  <a:lnTo>
                    <a:pt x="785" y="161"/>
                  </a:lnTo>
                  <a:lnTo>
                    <a:pt x="785" y="177"/>
                  </a:lnTo>
                  <a:lnTo>
                    <a:pt x="0" y="177"/>
                  </a:lnTo>
                  <a:lnTo>
                    <a:pt x="0" y="196"/>
                  </a:lnTo>
                  <a:lnTo>
                    <a:pt x="785" y="196"/>
                  </a:lnTo>
                  <a:lnTo>
                    <a:pt x="823" y="196"/>
                  </a:lnTo>
                  <a:lnTo>
                    <a:pt x="823" y="177"/>
                  </a:lnTo>
                  <a:lnTo>
                    <a:pt x="823" y="161"/>
                  </a:lnTo>
                  <a:lnTo>
                    <a:pt x="823" y="38"/>
                  </a:lnTo>
                  <a:lnTo>
                    <a:pt x="823" y="19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01" name="Google Shape;701;p40"/>
            <p:cNvSpPr/>
            <p:nvPr/>
          </p:nvSpPr>
          <p:spPr>
            <a:xfrm>
              <a:off x="6584043" y="5827082"/>
              <a:ext cx="649489" cy="117752"/>
            </a:xfrm>
            <a:custGeom>
              <a:rect b="b" l="l" r="r" t="t"/>
              <a:pathLst>
                <a:path extrusionOk="0" h="159" w="877">
                  <a:moveTo>
                    <a:pt x="834" y="0"/>
                  </a:moveTo>
                  <a:lnTo>
                    <a:pt x="0" y="0"/>
                  </a:lnTo>
                  <a:lnTo>
                    <a:pt x="0" y="17"/>
                  </a:lnTo>
                  <a:lnTo>
                    <a:pt x="834" y="17"/>
                  </a:lnTo>
                  <a:lnTo>
                    <a:pt x="834" y="31"/>
                  </a:lnTo>
                  <a:lnTo>
                    <a:pt x="40" y="31"/>
                  </a:lnTo>
                  <a:lnTo>
                    <a:pt x="40" y="131"/>
                  </a:lnTo>
                  <a:lnTo>
                    <a:pt x="834" y="131"/>
                  </a:lnTo>
                  <a:lnTo>
                    <a:pt x="834" y="145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834" y="159"/>
                  </a:lnTo>
                  <a:lnTo>
                    <a:pt x="877" y="159"/>
                  </a:lnTo>
                  <a:lnTo>
                    <a:pt x="877" y="145"/>
                  </a:lnTo>
                  <a:lnTo>
                    <a:pt x="877" y="131"/>
                  </a:lnTo>
                  <a:lnTo>
                    <a:pt x="877" y="31"/>
                  </a:lnTo>
                  <a:lnTo>
                    <a:pt x="877" y="17"/>
                  </a:lnTo>
                  <a:lnTo>
                    <a:pt x="877" y="0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02" name="Google Shape;702;p40"/>
            <p:cNvSpPr/>
            <p:nvPr/>
          </p:nvSpPr>
          <p:spPr>
            <a:xfrm>
              <a:off x="6517390" y="5681928"/>
              <a:ext cx="609498" cy="145154"/>
            </a:xfrm>
            <a:custGeom>
              <a:rect b="b" l="l" r="r" t="t"/>
              <a:pathLst>
                <a:path extrusionOk="0" h="196" w="823">
                  <a:moveTo>
                    <a:pt x="78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785" y="19"/>
                  </a:lnTo>
                  <a:lnTo>
                    <a:pt x="785" y="38"/>
                  </a:lnTo>
                  <a:lnTo>
                    <a:pt x="38" y="38"/>
                  </a:lnTo>
                  <a:lnTo>
                    <a:pt x="38" y="161"/>
                  </a:lnTo>
                  <a:lnTo>
                    <a:pt x="785" y="161"/>
                  </a:lnTo>
                  <a:lnTo>
                    <a:pt x="785" y="178"/>
                  </a:lnTo>
                  <a:lnTo>
                    <a:pt x="0" y="178"/>
                  </a:lnTo>
                  <a:lnTo>
                    <a:pt x="0" y="196"/>
                  </a:lnTo>
                  <a:lnTo>
                    <a:pt x="785" y="196"/>
                  </a:lnTo>
                  <a:lnTo>
                    <a:pt x="823" y="196"/>
                  </a:lnTo>
                  <a:lnTo>
                    <a:pt x="823" y="178"/>
                  </a:lnTo>
                  <a:lnTo>
                    <a:pt x="823" y="161"/>
                  </a:lnTo>
                  <a:lnTo>
                    <a:pt x="823" y="38"/>
                  </a:lnTo>
                  <a:lnTo>
                    <a:pt x="823" y="19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03" name="Google Shape;703;p40"/>
            <p:cNvSpPr/>
            <p:nvPr/>
          </p:nvSpPr>
          <p:spPr>
            <a:xfrm>
              <a:off x="6517390" y="5562695"/>
              <a:ext cx="649489" cy="117752"/>
            </a:xfrm>
            <a:custGeom>
              <a:rect b="b" l="l" r="r" t="t"/>
              <a:pathLst>
                <a:path extrusionOk="0" h="159" w="877">
                  <a:moveTo>
                    <a:pt x="837" y="0"/>
                  </a:moveTo>
                  <a:lnTo>
                    <a:pt x="0" y="0"/>
                  </a:lnTo>
                  <a:lnTo>
                    <a:pt x="0" y="15"/>
                  </a:lnTo>
                  <a:lnTo>
                    <a:pt x="837" y="15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0"/>
                  </a:lnTo>
                  <a:lnTo>
                    <a:pt x="837" y="130"/>
                  </a:lnTo>
                  <a:lnTo>
                    <a:pt x="837" y="145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837" y="159"/>
                  </a:lnTo>
                  <a:lnTo>
                    <a:pt x="877" y="159"/>
                  </a:lnTo>
                  <a:lnTo>
                    <a:pt x="877" y="145"/>
                  </a:lnTo>
                  <a:lnTo>
                    <a:pt x="877" y="130"/>
                  </a:lnTo>
                  <a:lnTo>
                    <a:pt x="877" y="31"/>
                  </a:lnTo>
                  <a:lnTo>
                    <a:pt x="877" y="15"/>
                  </a:lnTo>
                  <a:lnTo>
                    <a:pt x="877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04" name="Google Shape;704;p40"/>
            <p:cNvSpPr/>
            <p:nvPr/>
          </p:nvSpPr>
          <p:spPr>
            <a:xfrm>
              <a:off x="6452219" y="5327931"/>
              <a:ext cx="650230" cy="117752"/>
            </a:xfrm>
            <a:custGeom>
              <a:rect b="b" l="l" r="r" t="t"/>
              <a:pathLst>
                <a:path extrusionOk="0" h="159" w="878">
                  <a:moveTo>
                    <a:pt x="837" y="0"/>
                  </a:moveTo>
                  <a:lnTo>
                    <a:pt x="0" y="0"/>
                  </a:lnTo>
                  <a:lnTo>
                    <a:pt x="0" y="15"/>
                  </a:lnTo>
                  <a:lnTo>
                    <a:pt x="837" y="15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0"/>
                  </a:lnTo>
                  <a:lnTo>
                    <a:pt x="837" y="130"/>
                  </a:lnTo>
                  <a:lnTo>
                    <a:pt x="837" y="145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837" y="159"/>
                  </a:lnTo>
                  <a:lnTo>
                    <a:pt x="878" y="159"/>
                  </a:lnTo>
                  <a:lnTo>
                    <a:pt x="878" y="145"/>
                  </a:lnTo>
                  <a:lnTo>
                    <a:pt x="878" y="130"/>
                  </a:lnTo>
                  <a:lnTo>
                    <a:pt x="878" y="31"/>
                  </a:lnTo>
                  <a:lnTo>
                    <a:pt x="878" y="15"/>
                  </a:lnTo>
                  <a:lnTo>
                    <a:pt x="878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05" name="Google Shape;705;p40"/>
            <p:cNvSpPr/>
            <p:nvPr/>
          </p:nvSpPr>
          <p:spPr>
            <a:xfrm>
              <a:off x="6432964" y="4944310"/>
              <a:ext cx="650230" cy="117752"/>
            </a:xfrm>
            <a:custGeom>
              <a:rect b="b" l="l" r="r" t="t"/>
              <a:pathLst>
                <a:path extrusionOk="0" h="159" w="878">
                  <a:moveTo>
                    <a:pt x="837" y="0"/>
                  </a:moveTo>
                  <a:lnTo>
                    <a:pt x="0" y="0"/>
                  </a:lnTo>
                  <a:lnTo>
                    <a:pt x="0" y="17"/>
                  </a:lnTo>
                  <a:lnTo>
                    <a:pt x="837" y="17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1"/>
                  </a:lnTo>
                  <a:lnTo>
                    <a:pt x="837" y="131"/>
                  </a:lnTo>
                  <a:lnTo>
                    <a:pt x="837" y="145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837" y="159"/>
                  </a:lnTo>
                  <a:lnTo>
                    <a:pt x="878" y="159"/>
                  </a:lnTo>
                  <a:lnTo>
                    <a:pt x="878" y="145"/>
                  </a:lnTo>
                  <a:lnTo>
                    <a:pt x="878" y="131"/>
                  </a:lnTo>
                  <a:lnTo>
                    <a:pt x="878" y="31"/>
                  </a:lnTo>
                  <a:lnTo>
                    <a:pt x="878" y="17"/>
                  </a:lnTo>
                  <a:lnTo>
                    <a:pt x="878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06" name="Google Shape;706;p40"/>
            <p:cNvSpPr/>
            <p:nvPr/>
          </p:nvSpPr>
          <p:spPr>
            <a:xfrm>
              <a:off x="6387789" y="5182777"/>
              <a:ext cx="609498" cy="145154"/>
            </a:xfrm>
            <a:custGeom>
              <a:rect b="b" l="l" r="r" t="t"/>
              <a:pathLst>
                <a:path extrusionOk="0" h="196" w="823">
                  <a:moveTo>
                    <a:pt x="78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785" y="19"/>
                  </a:lnTo>
                  <a:lnTo>
                    <a:pt x="785" y="38"/>
                  </a:lnTo>
                  <a:lnTo>
                    <a:pt x="38" y="38"/>
                  </a:lnTo>
                  <a:lnTo>
                    <a:pt x="38" y="161"/>
                  </a:lnTo>
                  <a:lnTo>
                    <a:pt x="785" y="161"/>
                  </a:lnTo>
                  <a:lnTo>
                    <a:pt x="785" y="177"/>
                  </a:lnTo>
                  <a:lnTo>
                    <a:pt x="0" y="177"/>
                  </a:lnTo>
                  <a:lnTo>
                    <a:pt x="0" y="196"/>
                  </a:lnTo>
                  <a:lnTo>
                    <a:pt x="785" y="196"/>
                  </a:lnTo>
                  <a:lnTo>
                    <a:pt x="823" y="196"/>
                  </a:lnTo>
                  <a:lnTo>
                    <a:pt x="823" y="177"/>
                  </a:lnTo>
                  <a:lnTo>
                    <a:pt x="823" y="161"/>
                  </a:lnTo>
                  <a:lnTo>
                    <a:pt x="823" y="38"/>
                  </a:lnTo>
                  <a:lnTo>
                    <a:pt x="823" y="19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07" name="Google Shape;707;p40"/>
            <p:cNvSpPr/>
            <p:nvPr/>
          </p:nvSpPr>
          <p:spPr>
            <a:xfrm>
              <a:off x="6387789" y="5062063"/>
              <a:ext cx="649489" cy="117012"/>
            </a:xfrm>
            <a:custGeom>
              <a:rect b="b" l="l" r="r" t="t"/>
              <a:pathLst>
                <a:path extrusionOk="0" h="158" w="877">
                  <a:moveTo>
                    <a:pt x="837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837" y="16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0"/>
                  </a:lnTo>
                  <a:lnTo>
                    <a:pt x="837" y="130"/>
                  </a:lnTo>
                  <a:lnTo>
                    <a:pt x="837" y="144"/>
                  </a:lnTo>
                  <a:lnTo>
                    <a:pt x="0" y="144"/>
                  </a:lnTo>
                  <a:lnTo>
                    <a:pt x="0" y="158"/>
                  </a:lnTo>
                  <a:lnTo>
                    <a:pt x="837" y="158"/>
                  </a:lnTo>
                  <a:lnTo>
                    <a:pt x="877" y="158"/>
                  </a:lnTo>
                  <a:lnTo>
                    <a:pt x="877" y="144"/>
                  </a:lnTo>
                  <a:lnTo>
                    <a:pt x="877" y="130"/>
                  </a:lnTo>
                  <a:lnTo>
                    <a:pt x="877" y="31"/>
                  </a:lnTo>
                  <a:lnTo>
                    <a:pt x="877" y="16"/>
                  </a:lnTo>
                  <a:lnTo>
                    <a:pt x="877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08" name="Google Shape;708;p40"/>
            <p:cNvSpPr/>
            <p:nvPr/>
          </p:nvSpPr>
          <p:spPr>
            <a:xfrm>
              <a:off x="6584043" y="5445683"/>
              <a:ext cx="649489" cy="117012"/>
            </a:xfrm>
            <a:custGeom>
              <a:rect b="b" l="l" r="r" t="t"/>
              <a:pathLst>
                <a:path extrusionOk="0" h="158" w="877">
                  <a:moveTo>
                    <a:pt x="834" y="0"/>
                  </a:moveTo>
                  <a:lnTo>
                    <a:pt x="0" y="0"/>
                  </a:lnTo>
                  <a:lnTo>
                    <a:pt x="0" y="14"/>
                  </a:lnTo>
                  <a:lnTo>
                    <a:pt x="834" y="14"/>
                  </a:lnTo>
                  <a:lnTo>
                    <a:pt x="834" y="31"/>
                  </a:lnTo>
                  <a:lnTo>
                    <a:pt x="40" y="31"/>
                  </a:lnTo>
                  <a:lnTo>
                    <a:pt x="40" y="130"/>
                  </a:lnTo>
                  <a:lnTo>
                    <a:pt x="834" y="130"/>
                  </a:lnTo>
                  <a:lnTo>
                    <a:pt x="834" y="144"/>
                  </a:lnTo>
                  <a:lnTo>
                    <a:pt x="0" y="144"/>
                  </a:lnTo>
                  <a:lnTo>
                    <a:pt x="0" y="158"/>
                  </a:lnTo>
                  <a:lnTo>
                    <a:pt x="834" y="158"/>
                  </a:lnTo>
                  <a:lnTo>
                    <a:pt x="877" y="158"/>
                  </a:lnTo>
                  <a:lnTo>
                    <a:pt x="877" y="144"/>
                  </a:lnTo>
                  <a:lnTo>
                    <a:pt x="877" y="130"/>
                  </a:lnTo>
                  <a:lnTo>
                    <a:pt x="877" y="31"/>
                  </a:lnTo>
                  <a:lnTo>
                    <a:pt x="877" y="14"/>
                  </a:lnTo>
                  <a:lnTo>
                    <a:pt x="877" y="0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09" name="Google Shape;709;p40"/>
            <p:cNvSpPr/>
            <p:nvPr/>
          </p:nvSpPr>
          <p:spPr>
            <a:xfrm>
              <a:off x="3629126" y="3832699"/>
              <a:ext cx="791681" cy="791680"/>
            </a:xfrm>
            <a:custGeom>
              <a:rect b="b" l="l" r="r" t="t"/>
              <a:pathLst>
                <a:path extrusionOk="0" h="452" w="452">
                  <a:moveTo>
                    <a:pt x="372" y="372"/>
                  </a:moveTo>
                  <a:cubicBezTo>
                    <a:pt x="291" y="452"/>
                    <a:pt x="161" y="452"/>
                    <a:pt x="81" y="372"/>
                  </a:cubicBezTo>
                  <a:cubicBezTo>
                    <a:pt x="0" y="291"/>
                    <a:pt x="0" y="161"/>
                    <a:pt x="81" y="81"/>
                  </a:cubicBezTo>
                  <a:cubicBezTo>
                    <a:pt x="161" y="0"/>
                    <a:pt x="291" y="0"/>
                    <a:pt x="372" y="81"/>
                  </a:cubicBezTo>
                  <a:cubicBezTo>
                    <a:pt x="452" y="161"/>
                    <a:pt x="452" y="291"/>
                    <a:pt x="372" y="3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10" name="Google Shape;710;p40"/>
            <p:cNvSpPr/>
            <p:nvPr/>
          </p:nvSpPr>
          <p:spPr>
            <a:xfrm>
              <a:off x="7198724" y="2353761"/>
              <a:ext cx="791681" cy="791680"/>
            </a:xfrm>
            <a:custGeom>
              <a:rect b="b" l="l" r="r" t="t"/>
              <a:pathLst>
                <a:path extrusionOk="0" h="452" w="452">
                  <a:moveTo>
                    <a:pt x="372" y="372"/>
                  </a:moveTo>
                  <a:cubicBezTo>
                    <a:pt x="291" y="452"/>
                    <a:pt x="161" y="452"/>
                    <a:pt x="80" y="372"/>
                  </a:cubicBezTo>
                  <a:cubicBezTo>
                    <a:pt x="0" y="291"/>
                    <a:pt x="0" y="161"/>
                    <a:pt x="80" y="81"/>
                  </a:cubicBezTo>
                  <a:cubicBezTo>
                    <a:pt x="161" y="0"/>
                    <a:pt x="291" y="0"/>
                    <a:pt x="372" y="81"/>
                  </a:cubicBezTo>
                  <a:cubicBezTo>
                    <a:pt x="452" y="161"/>
                    <a:pt x="452" y="291"/>
                    <a:pt x="372" y="3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11" name="Google Shape;711;p40"/>
            <p:cNvSpPr/>
            <p:nvPr/>
          </p:nvSpPr>
          <p:spPr>
            <a:xfrm>
              <a:off x="5720526" y="1742782"/>
              <a:ext cx="791681" cy="791680"/>
            </a:xfrm>
            <a:custGeom>
              <a:rect b="b" l="l" r="r" t="t"/>
              <a:pathLst>
                <a:path extrusionOk="0" h="452" w="452">
                  <a:moveTo>
                    <a:pt x="372" y="371"/>
                  </a:moveTo>
                  <a:cubicBezTo>
                    <a:pt x="291" y="452"/>
                    <a:pt x="161" y="452"/>
                    <a:pt x="80" y="371"/>
                  </a:cubicBezTo>
                  <a:cubicBezTo>
                    <a:pt x="0" y="291"/>
                    <a:pt x="0" y="160"/>
                    <a:pt x="80" y="80"/>
                  </a:cubicBezTo>
                  <a:cubicBezTo>
                    <a:pt x="161" y="0"/>
                    <a:pt x="291" y="0"/>
                    <a:pt x="372" y="80"/>
                  </a:cubicBezTo>
                  <a:cubicBezTo>
                    <a:pt x="452" y="160"/>
                    <a:pt x="452" y="291"/>
                    <a:pt x="372" y="3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12" name="Google Shape;712;p40"/>
            <p:cNvSpPr/>
            <p:nvPr/>
          </p:nvSpPr>
          <p:spPr>
            <a:xfrm>
              <a:off x="4242327" y="2353761"/>
              <a:ext cx="791681" cy="791680"/>
            </a:xfrm>
            <a:custGeom>
              <a:rect b="b" l="l" r="r" t="t"/>
              <a:pathLst>
                <a:path extrusionOk="0" h="452" w="452">
                  <a:moveTo>
                    <a:pt x="372" y="372"/>
                  </a:moveTo>
                  <a:cubicBezTo>
                    <a:pt x="291" y="452"/>
                    <a:pt x="161" y="452"/>
                    <a:pt x="80" y="372"/>
                  </a:cubicBezTo>
                  <a:cubicBezTo>
                    <a:pt x="0" y="291"/>
                    <a:pt x="0" y="161"/>
                    <a:pt x="80" y="81"/>
                  </a:cubicBezTo>
                  <a:cubicBezTo>
                    <a:pt x="161" y="0"/>
                    <a:pt x="291" y="0"/>
                    <a:pt x="372" y="81"/>
                  </a:cubicBezTo>
                  <a:cubicBezTo>
                    <a:pt x="452" y="161"/>
                    <a:pt x="452" y="291"/>
                    <a:pt x="372" y="37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13" name="Google Shape;713;p40"/>
            <p:cNvSpPr/>
            <p:nvPr/>
          </p:nvSpPr>
          <p:spPr>
            <a:xfrm>
              <a:off x="7811184" y="3832699"/>
              <a:ext cx="791681" cy="791680"/>
            </a:xfrm>
            <a:custGeom>
              <a:rect b="b" l="l" r="r" t="t"/>
              <a:pathLst>
                <a:path extrusionOk="0" h="452" w="452">
                  <a:moveTo>
                    <a:pt x="371" y="372"/>
                  </a:moveTo>
                  <a:cubicBezTo>
                    <a:pt x="291" y="452"/>
                    <a:pt x="161" y="452"/>
                    <a:pt x="80" y="372"/>
                  </a:cubicBezTo>
                  <a:cubicBezTo>
                    <a:pt x="0" y="291"/>
                    <a:pt x="0" y="161"/>
                    <a:pt x="80" y="81"/>
                  </a:cubicBezTo>
                  <a:cubicBezTo>
                    <a:pt x="161" y="0"/>
                    <a:pt x="291" y="0"/>
                    <a:pt x="371" y="81"/>
                  </a:cubicBezTo>
                  <a:cubicBezTo>
                    <a:pt x="452" y="161"/>
                    <a:pt x="452" y="291"/>
                    <a:pt x="371" y="37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14" name="Google Shape;714;p40"/>
            <p:cNvSpPr/>
            <p:nvPr/>
          </p:nvSpPr>
          <p:spPr>
            <a:xfrm>
              <a:off x="8086680" y="3042500"/>
              <a:ext cx="570247" cy="570987"/>
            </a:xfrm>
            <a:custGeom>
              <a:rect b="b" l="l" r="r" t="t"/>
              <a:pathLst>
                <a:path extrusionOk="0" h="326" w="326">
                  <a:moveTo>
                    <a:pt x="268" y="268"/>
                  </a:moveTo>
                  <a:cubicBezTo>
                    <a:pt x="210" y="326"/>
                    <a:pt x="116" y="326"/>
                    <a:pt x="58" y="268"/>
                  </a:cubicBezTo>
                  <a:cubicBezTo>
                    <a:pt x="0" y="210"/>
                    <a:pt x="0" y="116"/>
                    <a:pt x="58" y="58"/>
                  </a:cubicBezTo>
                  <a:cubicBezTo>
                    <a:pt x="116" y="0"/>
                    <a:pt x="210" y="0"/>
                    <a:pt x="268" y="58"/>
                  </a:cubicBezTo>
                  <a:cubicBezTo>
                    <a:pt x="326" y="116"/>
                    <a:pt x="326" y="210"/>
                    <a:pt x="268" y="26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15" name="Google Shape;715;p40"/>
            <p:cNvSpPr/>
            <p:nvPr/>
          </p:nvSpPr>
          <p:spPr>
            <a:xfrm>
              <a:off x="6757338" y="1733895"/>
              <a:ext cx="568766" cy="569506"/>
            </a:xfrm>
            <a:custGeom>
              <a:rect b="b" l="l" r="r" t="t"/>
              <a:pathLst>
                <a:path extrusionOk="0" h="325" w="325">
                  <a:moveTo>
                    <a:pt x="268" y="268"/>
                  </a:moveTo>
                  <a:cubicBezTo>
                    <a:pt x="210" y="325"/>
                    <a:pt x="116" y="325"/>
                    <a:pt x="58" y="268"/>
                  </a:cubicBezTo>
                  <a:cubicBezTo>
                    <a:pt x="0" y="210"/>
                    <a:pt x="0" y="116"/>
                    <a:pt x="58" y="58"/>
                  </a:cubicBezTo>
                  <a:cubicBezTo>
                    <a:pt x="116" y="0"/>
                    <a:pt x="210" y="0"/>
                    <a:pt x="268" y="58"/>
                  </a:cubicBezTo>
                  <a:cubicBezTo>
                    <a:pt x="325" y="116"/>
                    <a:pt x="325" y="210"/>
                    <a:pt x="268" y="2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16" name="Google Shape;716;p40"/>
            <p:cNvSpPr/>
            <p:nvPr/>
          </p:nvSpPr>
          <p:spPr>
            <a:xfrm>
              <a:off x="4890335" y="1723527"/>
              <a:ext cx="568766" cy="570987"/>
            </a:xfrm>
            <a:custGeom>
              <a:rect b="b" l="l" r="r" t="t"/>
              <a:pathLst>
                <a:path extrusionOk="0" h="326" w="325">
                  <a:moveTo>
                    <a:pt x="267" y="268"/>
                  </a:moveTo>
                  <a:cubicBezTo>
                    <a:pt x="209" y="326"/>
                    <a:pt x="115" y="326"/>
                    <a:pt x="57" y="268"/>
                  </a:cubicBezTo>
                  <a:cubicBezTo>
                    <a:pt x="0" y="210"/>
                    <a:pt x="0" y="116"/>
                    <a:pt x="57" y="58"/>
                  </a:cubicBezTo>
                  <a:cubicBezTo>
                    <a:pt x="115" y="0"/>
                    <a:pt x="209" y="0"/>
                    <a:pt x="267" y="58"/>
                  </a:cubicBezTo>
                  <a:cubicBezTo>
                    <a:pt x="325" y="116"/>
                    <a:pt x="325" y="210"/>
                    <a:pt x="267" y="26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17" name="Google Shape;717;p40"/>
            <p:cNvSpPr/>
            <p:nvPr/>
          </p:nvSpPr>
          <p:spPr>
            <a:xfrm>
              <a:off x="3534332" y="3009174"/>
              <a:ext cx="569506" cy="569506"/>
            </a:xfrm>
            <a:custGeom>
              <a:rect b="b" l="l" r="r" t="t"/>
              <a:pathLst>
                <a:path extrusionOk="0" h="325" w="325">
                  <a:moveTo>
                    <a:pt x="267" y="267"/>
                  </a:moveTo>
                  <a:cubicBezTo>
                    <a:pt x="210" y="325"/>
                    <a:pt x="116" y="325"/>
                    <a:pt x="58" y="267"/>
                  </a:cubicBezTo>
                  <a:cubicBezTo>
                    <a:pt x="0" y="209"/>
                    <a:pt x="0" y="116"/>
                    <a:pt x="58" y="58"/>
                  </a:cubicBezTo>
                  <a:cubicBezTo>
                    <a:pt x="116" y="0"/>
                    <a:pt x="210" y="0"/>
                    <a:pt x="267" y="58"/>
                  </a:cubicBezTo>
                  <a:cubicBezTo>
                    <a:pt x="325" y="116"/>
                    <a:pt x="325" y="209"/>
                    <a:pt x="267" y="26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18" name="Google Shape;718;p40"/>
            <p:cNvSpPr/>
            <p:nvPr/>
          </p:nvSpPr>
          <p:spPr>
            <a:xfrm>
              <a:off x="4513433" y="2573503"/>
              <a:ext cx="249468" cy="345530"/>
            </a:xfrm>
            <a:custGeom>
              <a:rect b="b" l="l" r="r" t="t"/>
              <a:pathLst>
                <a:path extrusionOk="0" h="112" w="81">
                  <a:moveTo>
                    <a:pt x="45" y="31"/>
                  </a:moveTo>
                  <a:cubicBezTo>
                    <a:pt x="51" y="32"/>
                    <a:pt x="57" y="34"/>
                    <a:pt x="62" y="37"/>
                  </a:cubicBezTo>
                  <a:cubicBezTo>
                    <a:pt x="68" y="31"/>
                    <a:pt x="68" y="31"/>
                    <a:pt x="68" y="31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69" y="42"/>
                    <a:pt x="69" y="42"/>
                    <a:pt x="69" y="42"/>
                  </a:cubicBezTo>
                  <a:cubicBezTo>
                    <a:pt x="69" y="43"/>
                    <a:pt x="69" y="43"/>
                    <a:pt x="69" y="43"/>
                  </a:cubicBezTo>
                  <a:cubicBezTo>
                    <a:pt x="77" y="50"/>
                    <a:pt x="81" y="60"/>
                    <a:pt x="81" y="72"/>
                  </a:cubicBezTo>
                  <a:cubicBezTo>
                    <a:pt x="81" y="83"/>
                    <a:pt x="77" y="93"/>
                    <a:pt x="69" y="100"/>
                  </a:cubicBezTo>
                  <a:cubicBezTo>
                    <a:pt x="62" y="108"/>
                    <a:pt x="52" y="112"/>
                    <a:pt x="41" y="112"/>
                  </a:cubicBezTo>
                  <a:cubicBezTo>
                    <a:pt x="29" y="112"/>
                    <a:pt x="19" y="108"/>
                    <a:pt x="12" y="100"/>
                  </a:cubicBezTo>
                  <a:cubicBezTo>
                    <a:pt x="5" y="93"/>
                    <a:pt x="0" y="83"/>
                    <a:pt x="0" y="72"/>
                  </a:cubicBezTo>
                  <a:cubicBezTo>
                    <a:pt x="0" y="60"/>
                    <a:pt x="5" y="50"/>
                    <a:pt x="12" y="43"/>
                  </a:cubicBezTo>
                  <a:cubicBezTo>
                    <a:pt x="18" y="37"/>
                    <a:pt x="27" y="32"/>
                    <a:pt x="36" y="31"/>
                  </a:cubicBezTo>
                  <a:cubicBezTo>
                    <a:pt x="36" y="27"/>
                    <a:pt x="36" y="27"/>
                    <a:pt x="36" y="2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1"/>
                    <a:pt x="29" y="21"/>
                    <a:pt x="29" y="21"/>
                  </a:cubicBezTo>
                  <a:cubicBezTo>
                    <a:pt x="29" y="21"/>
                    <a:pt x="29" y="21"/>
                    <a:pt x="28" y="21"/>
                  </a:cubicBezTo>
                  <a:cubicBezTo>
                    <a:pt x="25" y="19"/>
                    <a:pt x="22" y="15"/>
                    <a:pt x="22" y="12"/>
                  </a:cubicBezTo>
                  <a:cubicBezTo>
                    <a:pt x="22" y="8"/>
                    <a:pt x="25" y="5"/>
                    <a:pt x="28" y="3"/>
                  </a:cubicBezTo>
                  <a:cubicBezTo>
                    <a:pt x="32" y="1"/>
                    <a:pt x="36" y="0"/>
                    <a:pt x="41" y="0"/>
                  </a:cubicBezTo>
                  <a:cubicBezTo>
                    <a:pt x="45" y="0"/>
                    <a:pt x="50" y="1"/>
                    <a:pt x="53" y="3"/>
                  </a:cubicBezTo>
                  <a:cubicBezTo>
                    <a:pt x="57" y="5"/>
                    <a:pt x="59" y="8"/>
                    <a:pt x="59" y="12"/>
                  </a:cubicBezTo>
                  <a:cubicBezTo>
                    <a:pt x="59" y="15"/>
                    <a:pt x="57" y="19"/>
                    <a:pt x="53" y="21"/>
                  </a:cubicBezTo>
                  <a:cubicBezTo>
                    <a:pt x="53" y="21"/>
                    <a:pt x="52" y="21"/>
                    <a:pt x="52" y="21"/>
                  </a:cubicBezTo>
                  <a:cubicBezTo>
                    <a:pt x="52" y="27"/>
                    <a:pt x="52" y="27"/>
                    <a:pt x="52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31"/>
                    <a:pt x="45" y="31"/>
                    <a:pt x="45" y="31"/>
                  </a:cubicBezTo>
                  <a:close/>
                  <a:moveTo>
                    <a:pt x="29" y="15"/>
                  </a:moveTo>
                  <a:cubicBezTo>
                    <a:pt x="29" y="14"/>
                    <a:pt x="29" y="14"/>
                    <a:pt x="29" y="14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5"/>
                    <a:pt x="52" y="15"/>
                    <a:pt x="52" y="15"/>
                  </a:cubicBezTo>
                  <a:cubicBezTo>
                    <a:pt x="53" y="14"/>
                    <a:pt x="53" y="13"/>
                    <a:pt x="53" y="12"/>
                  </a:cubicBezTo>
                  <a:cubicBezTo>
                    <a:pt x="53" y="10"/>
                    <a:pt x="52" y="9"/>
                    <a:pt x="50" y="8"/>
                  </a:cubicBezTo>
                  <a:cubicBezTo>
                    <a:pt x="48" y="6"/>
                    <a:pt x="44" y="5"/>
                    <a:pt x="41" y="5"/>
                  </a:cubicBezTo>
                  <a:cubicBezTo>
                    <a:pt x="37" y="5"/>
                    <a:pt x="33" y="6"/>
                    <a:pt x="31" y="8"/>
                  </a:cubicBezTo>
                  <a:cubicBezTo>
                    <a:pt x="29" y="9"/>
                    <a:pt x="28" y="10"/>
                    <a:pt x="28" y="12"/>
                  </a:cubicBezTo>
                  <a:cubicBezTo>
                    <a:pt x="28" y="13"/>
                    <a:pt x="28" y="14"/>
                    <a:pt x="29" y="15"/>
                  </a:cubicBezTo>
                  <a:close/>
                  <a:moveTo>
                    <a:pt x="20" y="53"/>
                  </a:moveTo>
                  <a:cubicBezTo>
                    <a:pt x="25" y="58"/>
                    <a:pt x="25" y="58"/>
                    <a:pt x="25" y="58"/>
                  </a:cubicBezTo>
                  <a:cubicBezTo>
                    <a:pt x="27" y="56"/>
                    <a:pt x="27" y="56"/>
                    <a:pt x="27" y="56"/>
                  </a:cubicBezTo>
                  <a:cubicBezTo>
                    <a:pt x="22" y="51"/>
                    <a:pt x="22" y="51"/>
                    <a:pt x="22" y="51"/>
                  </a:cubicBezTo>
                  <a:cubicBezTo>
                    <a:pt x="20" y="53"/>
                    <a:pt x="20" y="53"/>
                    <a:pt x="20" y="53"/>
                  </a:cubicBezTo>
                  <a:close/>
                  <a:moveTo>
                    <a:pt x="22" y="92"/>
                  </a:moveTo>
                  <a:cubicBezTo>
                    <a:pt x="27" y="87"/>
                    <a:pt x="27" y="87"/>
                    <a:pt x="27" y="87"/>
                  </a:cubicBezTo>
                  <a:cubicBezTo>
                    <a:pt x="25" y="85"/>
                    <a:pt x="25" y="85"/>
                    <a:pt x="25" y="85"/>
                  </a:cubicBezTo>
                  <a:cubicBezTo>
                    <a:pt x="20" y="90"/>
                    <a:pt x="20" y="90"/>
                    <a:pt x="20" y="90"/>
                  </a:cubicBezTo>
                  <a:cubicBezTo>
                    <a:pt x="22" y="92"/>
                    <a:pt x="22" y="92"/>
                    <a:pt x="22" y="92"/>
                  </a:cubicBezTo>
                  <a:close/>
                  <a:moveTo>
                    <a:pt x="61" y="90"/>
                  </a:moveTo>
                  <a:cubicBezTo>
                    <a:pt x="56" y="85"/>
                    <a:pt x="56" y="85"/>
                    <a:pt x="56" y="85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9" y="92"/>
                    <a:pt x="59" y="92"/>
                    <a:pt x="59" y="92"/>
                  </a:cubicBezTo>
                  <a:cubicBezTo>
                    <a:pt x="61" y="90"/>
                    <a:pt x="61" y="90"/>
                    <a:pt x="61" y="90"/>
                  </a:cubicBezTo>
                  <a:close/>
                  <a:moveTo>
                    <a:pt x="68" y="70"/>
                  </a:moveTo>
                  <a:cubicBezTo>
                    <a:pt x="61" y="70"/>
                    <a:pt x="61" y="70"/>
                    <a:pt x="61" y="70"/>
                  </a:cubicBezTo>
                  <a:cubicBezTo>
                    <a:pt x="61" y="73"/>
                    <a:pt x="61" y="73"/>
                    <a:pt x="61" y="73"/>
                  </a:cubicBezTo>
                  <a:cubicBezTo>
                    <a:pt x="68" y="73"/>
                    <a:pt x="68" y="73"/>
                    <a:pt x="68" y="73"/>
                  </a:cubicBezTo>
                  <a:cubicBezTo>
                    <a:pt x="68" y="70"/>
                    <a:pt x="68" y="70"/>
                    <a:pt x="68" y="70"/>
                  </a:cubicBezTo>
                  <a:close/>
                  <a:moveTo>
                    <a:pt x="42" y="99"/>
                  </a:moveTo>
                  <a:cubicBezTo>
                    <a:pt x="42" y="92"/>
                    <a:pt x="42" y="92"/>
                    <a:pt x="42" y="92"/>
                  </a:cubicBezTo>
                  <a:cubicBezTo>
                    <a:pt x="39" y="92"/>
                    <a:pt x="39" y="92"/>
                    <a:pt x="39" y="92"/>
                  </a:cubicBezTo>
                  <a:cubicBezTo>
                    <a:pt x="39" y="99"/>
                    <a:pt x="39" y="99"/>
                    <a:pt x="39" y="99"/>
                  </a:cubicBezTo>
                  <a:cubicBezTo>
                    <a:pt x="42" y="99"/>
                    <a:pt x="42" y="99"/>
                    <a:pt x="42" y="99"/>
                  </a:cubicBezTo>
                  <a:close/>
                  <a:moveTo>
                    <a:pt x="13" y="73"/>
                  </a:moveTo>
                  <a:cubicBezTo>
                    <a:pt x="20" y="73"/>
                    <a:pt x="20" y="73"/>
                    <a:pt x="20" y="73"/>
                  </a:cubicBezTo>
                  <a:cubicBezTo>
                    <a:pt x="20" y="70"/>
                    <a:pt x="20" y="70"/>
                    <a:pt x="20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3" y="73"/>
                    <a:pt x="13" y="73"/>
                    <a:pt x="13" y="73"/>
                  </a:cubicBezTo>
                  <a:close/>
                  <a:moveTo>
                    <a:pt x="39" y="44"/>
                  </a:moveTo>
                  <a:cubicBezTo>
                    <a:pt x="39" y="51"/>
                    <a:pt x="39" y="51"/>
                    <a:pt x="39" y="51"/>
                  </a:cubicBezTo>
                  <a:cubicBezTo>
                    <a:pt x="42" y="51"/>
                    <a:pt x="42" y="51"/>
                    <a:pt x="42" y="51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9" y="44"/>
                    <a:pt x="39" y="44"/>
                    <a:pt x="39" y="44"/>
                  </a:cubicBezTo>
                  <a:close/>
                  <a:moveTo>
                    <a:pt x="46" y="70"/>
                  </a:moveTo>
                  <a:cubicBezTo>
                    <a:pt x="45" y="69"/>
                    <a:pt x="45" y="69"/>
                    <a:pt x="45" y="68"/>
                  </a:cubicBezTo>
                  <a:cubicBezTo>
                    <a:pt x="49" y="63"/>
                    <a:pt x="53" y="57"/>
                    <a:pt x="57" y="51"/>
                  </a:cubicBezTo>
                  <a:cubicBezTo>
                    <a:pt x="56" y="50"/>
                    <a:pt x="55" y="49"/>
                    <a:pt x="54" y="49"/>
                  </a:cubicBezTo>
                  <a:cubicBezTo>
                    <a:pt x="49" y="54"/>
                    <a:pt x="45" y="60"/>
                    <a:pt x="41" y="67"/>
                  </a:cubicBezTo>
                  <a:cubicBezTo>
                    <a:pt x="40" y="66"/>
                    <a:pt x="39" y="66"/>
                    <a:pt x="38" y="67"/>
                  </a:cubicBezTo>
                  <a:cubicBezTo>
                    <a:pt x="35" y="68"/>
                    <a:pt x="33" y="72"/>
                    <a:pt x="35" y="75"/>
                  </a:cubicBezTo>
                  <a:cubicBezTo>
                    <a:pt x="36" y="78"/>
                    <a:pt x="40" y="79"/>
                    <a:pt x="43" y="78"/>
                  </a:cubicBezTo>
                  <a:cubicBezTo>
                    <a:pt x="43" y="78"/>
                    <a:pt x="43" y="77"/>
                    <a:pt x="44" y="77"/>
                  </a:cubicBezTo>
                  <a:cubicBezTo>
                    <a:pt x="48" y="79"/>
                    <a:pt x="53" y="81"/>
                    <a:pt x="58" y="82"/>
                  </a:cubicBezTo>
                  <a:cubicBezTo>
                    <a:pt x="58" y="80"/>
                    <a:pt x="59" y="79"/>
                    <a:pt x="59" y="78"/>
                  </a:cubicBezTo>
                  <a:cubicBezTo>
                    <a:pt x="55" y="76"/>
                    <a:pt x="51" y="74"/>
                    <a:pt x="46" y="73"/>
                  </a:cubicBezTo>
                  <a:cubicBezTo>
                    <a:pt x="46" y="72"/>
                    <a:pt x="46" y="71"/>
                    <a:pt x="46" y="70"/>
                  </a:cubicBezTo>
                  <a:close/>
                  <a:moveTo>
                    <a:pt x="61" y="51"/>
                  </a:moveTo>
                  <a:cubicBezTo>
                    <a:pt x="56" y="45"/>
                    <a:pt x="49" y="42"/>
                    <a:pt x="41" y="42"/>
                  </a:cubicBezTo>
                  <a:cubicBezTo>
                    <a:pt x="32" y="42"/>
                    <a:pt x="25" y="45"/>
                    <a:pt x="20" y="51"/>
                  </a:cubicBezTo>
                  <a:cubicBezTo>
                    <a:pt x="14" y="56"/>
                    <a:pt x="11" y="63"/>
                    <a:pt x="11" y="72"/>
                  </a:cubicBezTo>
                  <a:cubicBezTo>
                    <a:pt x="11" y="80"/>
                    <a:pt x="14" y="87"/>
                    <a:pt x="20" y="92"/>
                  </a:cubicBezTo>
                  <a:cubicBezTo>
                    <a:pt x="25" y="98"/>
                    <a:pt x="32" y="101"/>
                    <a:pt x="41" y="101"/>
                  </a:cubicBezTo>
                  <a:cubicBezTo>
                    <a:pt x="49" y="101"/>
                    <a:pt x="56" y="98"/>
                    <a:pt x="61" y="92"/>
                  </a:cubicBezTo>
                  <a:cubicBezTo>
                    <a:pt x="67" y="87"/>
                    <a:pt x="70" y="80"/>
                    <a:pt x="70" y="72"/>
                  </a:cubicBezTo>
                  <a:cubicBezTo>
                    <a:pt x="70" y="63"/>
                    <a:pt x="67" y="56"/>
                    <a:pt x="61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19" name="Google Shape;719;p40"/>
            <p:cNvSpPr/>
            <p:nvPr/>
          </p:nvSpPr>
          <p:spPr>
            <a:xfrm>
              <a:off x="8088833" y="4114063"/>
              <a:ext cx="237999" cy="265241"/>
            </a:xfrm>
            <a:custGeom>
              <a:rect b="b" l="l" r="r" t="t"/>
              <a:pathLst>
                <a:path extrusionOk="0" h="86" w="77">
                  <a:moveTo>
                    <a:pt x="13" y="8"/>
                  </a:moveTo>
                  <a:cubicBezTo>
                    <a:pt x="20" y="2"/>
                    <a:pt x="29" y="0"/>
                    <a:pt x="38" y="1"/>
                  </a:cubicBezTo>
                  <a:cubicBezTo>
                    <a:pt x="46" y="2"/>
                    <a:pt x="54" y="6"/>
                    <a:pt x="59" y="13"/>
                  </a:cubicBezTo>
                  <a:cubicBezTo>
                    <a:pt x="65" y="21"/>
                    <a:pt x="67" y="29"/>
                    <a:pt x="66" y="38"/>
                  </a:cubicBezTo>
                  <a:cubicBezTo>
                    <a:pt x="65" y="44"/>
                    <a:pt x="63" y="50"/>
                    <a:pt x="58" y="55"/>
                  </a:cubicBezTo>
                  <a:cubicBezTo>
                    <a:pt x="60" y="56"/>
                    <a:pt x="62" y="57"/>
                    <a:pt x="64" y="59"/>
                  </a:cubicBezTo>
                  <a:cubicBezTo>
                    <a:pt x="74" y="72"/>
                    <a:pt x="74" y="72"/>
                    <a:pt x="74" y="72"/>
                  </a:cubicBezTo>
                  <a:cubicBezTo>
                    <a:pt x="77" y="76"/>
                    <a:pt x="76" y="81"/>
                    <a:pt x="73" y="84"/>
                  </a:cubicBezTo>
                  <a:cubicBezTo>
                    <a:pt x="73" y="84"/>
                    <a:pt x="73" y="84"/>
                    <a:pt x="73" y="84"/>
                  </a:cubicBezTo>
                  <a:cubicBezTo>
                    <a:pt x="69" y="86"/>
                    <a:pt x="64" y="86"/>
                    <a:pt x="62" y="82"/>
                  </a:cubicBezTo>
                  <a:cubicBezTo>
                    <a:pt x="51" y="68"/>
                    <a:pt x="51" y="68"/>
                    <a:pt x="51" y="68"/>
                  </a:cubicBezTo>
                  <a:cubicBezTo>
                    <a:pt x="50" y="67"/>
                    <a:pt x="49" y="65"/>
                    <a:pt x="49" y="63"/>
                  </a:cubicBezTo>
                  <a:cubicBezTo>
                    <a:pt x="43" y="66"/>
                    <a:pt x="36" y="67"/>
                    <a:pt x="30" y="66"/>
                  </a:cubicBezTo>
                  <a:cubicBezTo>
                    <a:pt x="21" y="65"/>
                    <a:pt x="13" y="61"/>
                    <a:pt x="8" y="54"/>
                  </a:cubicBezTo>
                  <a:cubicBezTo>
                    <a:pt x="2" y="47"/>
                    <a:pt x="0" y="38"/>
                    <a:pt x="1" y="30"/>
                  </a:cubicBezTo>
                  <a:cubicBezTo>
                    <a:pt x="2" y="21"/>
                    <a:pt x="6" y="13"/>
                    <a:pt x="13" y="8"/>
                  </a:cubicBezTo>
                  <a:close/>
                  <a:moveTo>
                    <a:pt x="30" y="49"/>
                  </a:moveTo>
                  <a:cubicBezTo>
                    <a:pt x="38" y="49"/>
                    <a:pt x="38" y="49"/>
                    <a:pt x="38" y="49"/>
                  </a:cubicBezTo>
                  <a:cubicBezTo>
                    <a:pt x="38" y="40"/>
                    <a:pt x="38" y="40"/>
                    <a:pt x="38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38" y="32"/>
                    <a:pt x="38" y="32"/>
                    <a:pt x="38" y="32"/>
                  </a:cubicBezTo>
                  <a:cubicBezTo>
                    <a:pt x="38" y="23"/>
                    <a:pt x="38" y="23"/>
                    <a:pt x="38" y="23"/>
                  </a:cubicBezTo>
                  <a:cubicBezTo>
                    <a:pt x="30" y="23"/>
                    <a:pt x="30" y="23"/>
                    <a:pt x="30" y="23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30" y="40"/>
                    <a:pt x="30" y="40"/>
                    <a:pt x="30" y="40"/>
                  </a:cubicBezTo>
                  <a:cubicBezTo>
                    <a:pt x="30" y="49"/>
                    <a:pt x="30" y="49"/>
                    <a:pt x="30" y="49"/>
                  </a:cubicBezTo>
                  <a:close/>
                  <a:moveTo>
                    <a:pt x="18" y="36"/>
                  </a:moveTo>
                  <a:cubicBezTo>
                    <a:pt x="22" y="26"/>
                    <a:pt x="31" y="21"/>
                    <a:pt x="43" y="19"/>
                  </a:cubicBezTo>
                  <a:cubicBezTo>
                    <a:pt x="31" y="11"/>
                    <a:pt x="16" y="22"/>
                    <a:pt x="18" y="36"/>
                  </a:cubicBezTo>
                  <a:close/>
                  <a:moveTo>
                    <a:pt x="36" y="12"/>
                  </a:moveTo>
                  <a:cubicBezTo>
                    <a:pt x="31" y="11"/>
                    <a:pt x="25" y="13"/>
                    <a:pt x="20" y="16"/>
                  </a:cubicBezTo>
                  <a:cubicBezTo>
                    <a:pt x="15" y="20"/>
                    <a:pt x="13" y="25"/>
                    <a:pt x="12" y="31"/>
                  </a:cubicBezTo>
                  <a:cubicBezTo>
                    <a:pt x="11" y="37"/>
                    <a:pt x="13" y="42"/>
                    <a:pt x="16" y="47"/>
                  </a:cubicBezTo>
                  <a:cubicBezTo>
                    <a:pt x="20" y="52"/>
                    <a:pt x="25" y="55"/>
                    <a:pt x="31" y="55"/>
                  </a:cubicBezTo>
                  <a:cubicBezTo>
                    <a:pt x="36" y="56"/>
                    <a:pt x="42" y="55"/>
                    <a:pt x="47" y="51"/>
                  </a:cubicBezTo>
                  <a:cubicBezTo>
                    <a:pt x="52" y="47"/>
                    <a:pt x="55" y="42"/>
                    <a:pt x="55" y="36"/>
                  </a:cubicBezTo>
                  <a:cubicBezTo>
                    <a:pt x="56" y="31"/>
                    <a:pt x="54" y="25"/>
                    <a:pt x="51" y="20"/>
                  </a:cubicBezTo>
                  <a:cubicBezTo>
                    <a:pt x="47" y="15"/>
                    <a:pt x="42" y="13"/>
                    <a:pt x="36" y="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20" name="Google Shape;720;p40"/>
            <p:cNvSpPr/>
            <p:nvPr/>
          </p:nvSpPr>
          <p:spPr>
            <a:xfrm>
              <a:off x="3684009" y="3154356"/>
              <a:ext cx="299649" cy="299650"/>
            </a:xfrm>
            <a:custGeom>
              <a:rect b="b" l="l" r="r" t="t"/>
              <a:pathLst>
                <a:path extrusionOk="0" h="97" w="97">
                  <a:moveTo>
                    <a:pt x="42" y="14"/>
                  </a:moveTo>
                  <a:cubicBezTo>
                    <a:pt x="55" y="14"/>
                    <a:pt x="55" y="14"/>
                    <a:pt x="55" y="14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2" y="14"/>
                    <a:pt x="42" y="14"/>
                    <a:pt x="42" y="14"/>
                  </a:cubicBezTo>
                  <a:close/>
                  <a:moveTo>
                    <a:pt x="49" y="18"/>
                  </a:moveTo>
                  <a:cubicBezTo>
                    <a:pt x="65" y="18"/>
                    <a:pt x="79" y="31"/>
                    <a:pt x="79" y="48"/>
                  </a:cubicBezTo>
                  <a:cubicBezTo>
                    <a:pt x="79" y="65"/>
                    <a:pt x="65" y="79"/>
                    <a:pt x="49" y="79"/>
                  </a:cubicBezTo>
                  <a:cubicBezTo>
                    <a:pt x="32" y="79"/>
                    <a:pt x="18" y="65"/>
                    <a:pt x="18" y="48"/>
                  </a:cubicBezTo>
                  <a:cubicBezTo>
                    <a:pt x="18" y="31"/>
                    <a:pt x="32" y="18"/>
                    <a:pt x="49" y="18"/>
                  </a:cubicBezTo>
                  <a:close/>
                  <a:moveTo>
                    <a:pt x="60" y="15"/>
                  </a:moveTo>
                  <a:cubicBezTo>
                    <a:pt x="71" y="22"/>
                    <a:pt x="71" y="22"/>
                    <a:pt x="71" y="22"/>
                  </a:cubicBezTo>
                  <a:cubicBezTo>
                    <a:pt x="73" y="6"/>
                    <a:pt x="73" y="6"/>
                    <a:pt x="73" y="6"/>
                  </a:cubicBezTo>
                  <a:cubicBezTo>
                    <a:pt x="60" y="15"/>
                    <a:pt x="60" y="15"/>
                    <a:pt x="60" y="15"/>
                  </a:cubicBezTo>
                  <a:close/>
                  <a:moveTo>
                    <a:pt x="75" y="25"/>
                  </a:moveTo>
                  <a:cubicBezTo>
                    <a:pt x="81" y="36"/>
                    <a:pt x="81" y="36"/>
                    <a:pt x="81" y="36"/>
                  </a:cubicBezTo>
                  <a:cubicBezTo>
                    <a:pt x="91" y="24"/>
                    <a:pt x="91" y="24"/>
                    <a:pt x="91" y="24"/>
                  </a:cubicBezTo>
                  <a:cubicBezTo>
                    <a:pt x="75" y="25"/>
                    <a:pt x="75" y="25"/>
                    <a:pt x="75" y="25"/>
                  </a:cubicBezTo>
                  <a:close/>
                  <a:moveTo>
                    <a:pt x="83" y="42"/>
                  </a:moveTo>
                  <a:cubicBezTo>
                    <a:pt x="83" y="54"/>
                    <a:pt x="83" y="54"/>
                    <a:pt x="83" y="54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83" y="42"/>
                    <a:pt x="83" y="42"/>
                    <a:pt x="83" y="42"/>
                  </a:cubicBezTo>
                  <a:close/>
                  <a:moveTo>
                    <a:pt x="82" y="60"/>
                  </a:moveTo>
                  <a:cubicBezTo>
                    <a:pt x="75" y="71"/>
                    <a:pt x="75" y="71"/>
                    <a:pt x="75" y="71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82" y="60"/>
                    <a:pt x="82" y="60"/>
                    <a:pt x="82" y="60"/>
                  </a:cubicBezTo>
                  <a:close/>
                  <a:moveTo>
                    <a:pt x="72" y="75"/>
                  </a:moveTo>
                  <a:cubicBezTo>
                    <a:pt x="61" y="81"/>
                    <a:pt x="61" y="81"/>
                    <a:pt x="61" y="81"/>
                  </a:cubicBezTo>
                  <a:cubicBezTo>
                    <a:pt x="73" y="90"/>
                    <a:pt x="73" y="90"/>
                    <a:pt x="73" y="90"/>
                  </a:cubicBezTo>
                  <a:cubicBezTo>
                    <a:pt x="72" y="75"/>
                    <a:pt x="72" y="75"/>
                    <a:pt x="72" y="75"/>
                  </a:cubicBezTo>
                  <a:close/>
                  <a:moveTo>
                    <a:pt x="55" y="83"/>
                  </a:moveTo>
                  <a:cubicBezTo>
                    <a:pt x="43" y="83"/>
                    <a:pt x="43" y="83"/>
                    <a:pt x="43" y="83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5" y="83"/>
                    <a:pt x="55" y="83"/>
                    <a:pt x="55" y="83"/>
                  </a:cubicBezTo>
                  <a:close/>
                  <a:moveTo>
                    <a:pt x="37" y="81"/>
                  </a:moveTo>
                  <a:cubicBezTo>
                    <a:pt x="26" y="75"/>
                    <a:pt x="26" y="75"/>
                    <a:pt x="26" y="75"/>
                  </a:cubicBezTo>
                  <a:cubicBezTo>
                    <a:pt x="25" y="91"/>
                    <a:pt x="25" y="91"/>
                    <a:pt x="25" y="91"/>
                  </a:cubicBezTo>
                  <a:cubicBezTo>
                    <a:pt x="37" y="81"/>
                    <a:pt x="37" y="81"/>
                    <a:pt x="37" y="81"/>
                  </a:cubicBezTo>
                  <a:close/>
                  <a:moveTo>
                    <a:pt x="22" y="71"/>
                  </a:moveTo>
                  <a:cubicBezTo>
                    <a:pt x="16" y="60"/>
                    <a:pt x="16" y="60"/>
                    <a:pt x="16" y="60"/>
                  </a:cubicBezTo>
                  <a:cubicBezTo>
                    <a:pt x="7" y="73"/>
                    <a:pt x="7" y="73"/>
                    <a:pt x="7" y="73"/>
                  </a:cubicBezTo>
                  <a:cubicBezTo>
                    <a:pt x="22" y="71"/>
                    <a:pt x="22" y="71"/>
                    <a:pt x="22" y="71"/>
                  </a:cubicBezTo>
                  <a:close/>
                  <a:moveTo>
                    <a:pt x="14" y="55"/>
                  </a:moveTo>
                  <a:cubicBezTo>
                    <a:pt x="14" y="42"/>
                    <a:pt x="14" y="42"/>
                    <a:pt x="14" y="42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14" y="55"/>
                    <a:pt x="14" y="55"/>
                    <a:pt x="14" y="55"/>
                  </a:cubicBezTo>
                  <a:close/>
                  <a:moveTo>
                    <a:pt x="15" y="37"/>
                  </a:moveTo>
                  <a:cubicBezTo>
                    <a:pt x="22" y="26"/>
                    <a:pt x="22" y="26"/>
                    <a:pt x="22" y="26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15" y="37"/>
                    <a:pt x="15" y="37"/>
                    <a:pt x="15" y="37"/>
                  </a:cubicBezTo>
                  <a:close/>
                  <a:moveTo>
                    <a:pt x="26" y="22"/>
                  </a:moveTo>
                  <a:cubicBezTo>
                    <a:pt x="37" y="16"/>
                    <a:pt x="37" y="16"/>
                    <a:pt x="37" y="16"/>
                  </a:cubicBezTo>
                  <a:cubicBezTo>
                    <a:pt x="24" y="6"/>
                    <a:pt x="24" y="6"/>
                    <a:pt x="24" y="6"/>
                  </a:cubicBezTo>
                  <a:lnTo>
                    <a:pt x="26" y="2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21" name="Google Shape;721;p40"/>
            <p:cNvSpPr/>
            <p:nvPr/>
          </p:nvSpPr>
          <p:spPr>
            <a:xfrm>
              <a:off x="5030106" y="1859022"/>
              <a:ext cx="245168" cy="299650"/>
            </a:xfrm>
            <a:custGeom>
              <a:rect b="b" l="l" r="r" t="t"/>
              <a:pathLst>
                <a:path extrusionOk="0" h="97" w="79">
                  <a:moveTo>
                    <a:pt x="36" y="27"/>
                  </a:moveTo>
                  <a:cubicBezTo>
                    <a:pt x="33" y="18"/>
                    <a:pt x="30" y="8"/>
                    <a:pt x="40" y="1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38" y="11"/>
                    <a:pt x="39" y="20"/>
                    <a:pt x="41" y="27"/>
                  </a:cubicBezTo>
                  <a:cubicBezTo>
                    <a:pt x="40" y="27"/>
                    <a:pt x="40" y="27"/>
                    <a:pt x="39" y="27"/>
                  </a:cubicBezTo>
                  <a:cubicBezTo>
                    <a:pt x="38" y="27"/>
                    <a:pt x="37" y="27"/>
                    <a:pt x="36" y="27"/>
                  </a:cubicBezTo>
                  <a:close/>
                  <a:moveTo>
                    <a:pt x="38" y="67"/>
                  </a:moveTo>
                  <a:cubicBezTo>
                    <a:pt x="38" y="67"/>
                    <a:pt x="38" y="59"/>
                    <a:pt x="34" y="58"/>
                  </a:cubicBezTo>
                  <a:cubicBezTo>
                    <a:pt x="30" y="58"/>
                    <a:pt x="28" y="62"/>
                    <a:pt x="29" y="64"/>
                  </a:cubicBezTo>
                  <a:cubicBezTo>
                    <a:pt x="30" y="66"/>
                    <a:pt x="38" y="67"/>
                    <a:pt x="38" y="67"/>
                  </a:cubicBezTo>
                  <a:close/>
                  <a:moveTo>
                    <a:pt x="41" y="67"/>
                  </a:moveTo>
                  <a:cubicBezTo>
                    <a:pt x="41" y="67"/>
                    <a:pt x="42" y="59"/>
                    <a:pt x="46" y="58"/>
                  </a:cubicBezTo>
                  <a:cubicBezTo>
                    <a:pt x="50" y="58"/>
                    <a:pt x="52" y="62"/>
                    <a:pt x="50" y="64"/>
                  </a:cubicBezTo>
                  <a:cubicBezTo>
                    <a:pt x="49" y="66"/>
                    <a:pt x="41" y="67"/>
                    <a:pt x="41" y="67"/>
                  </a:cubicBezTo>
                  <a:close/>
                  <a:moveTo>
                    <a:pt x="40" y="94"/>
                  </a:moveTo>
                  <a:cubicBezTo>
                    <a:pt x="33" y="97"/>
                    <a:pt x="29" y="97"/>
                    <a:pt x="25" y="96"/>
                  </a:cubicBezTo>
                  <a:cubicBezTo>
                    <a:pt x="21" y="95"/>
                    <a:pt x="19" y="93"/>
                    <a:pt x="16" y="89"/>
                  </a:cubicBezTo>
                  <a:cubicBezTo>
                    <a:pt x="14" y="86"/>
                    <a:pt x="12" y="83"/>
                    <a:pt x="10" y="81"/>
                  </a:cubicBezTo>
                  <a:cubicBezTo>
                    <a:pt x="8" y="78"/>
                    <a:pt x="7" y="75"/>
                    <a:pt x="5" y="72"/>
                  </a:cubicBezTo>
                  <a:cubicBezTo>
                    <a:pt x="3" y="67"/>
                    <a:pt x="0" y="61"/>
                    <a:pt x="0" y="55"/>
                  </a:cubicBezTo>
                  <a:cubicBezTo>
                    <a:pt x="0" y="48"/>
                    <a:pt x="1" y="42"/>
                    <a:pt x="7" y="37"/>
                  </a:cubicBezTo>
                  <a:cubicBezTo>
                    <a:pt x="11" y="33"/>
                    <a:pt x="16" y="31"/>
                    <a:pt x="22" y="30"/>
                  </a:cubicBezTo>
                  <a:cubicBezTo>
                    <a:pt x="27" y="29"/>
                    <a:pt x="33" y="29"/>
                    <a:pt x="40" y="31"/>
                  </a:cubicBezTo>
                  <a:cubicBezTo>
                    <a:pt x="46" y="29"/>
                    <a:pt x="52" y="29"/>
                    <a:pt x="57" y="30"/>
                  </a:cubicBezTo>
                  <a:cubicBezTo>
                    <a:pt x="63" y="31"/>
                    <a:pt x="68" y="33"/>
                    <a:pt x="72" y="37"/>
                  </a:cubicBezTo>
                  <a:cubicBezTo>
                    <a:pt x="78" y="42"/>
                    <a:pt x="79" y="48"/>
                    <a:pt x="79" y="55"/>
                  </a:cubicBezTo>
                  <a:cubicBezTo>
                    <a:pt x="79" y="61"/>
                    <a:pt x="76" y="67"/>
                    <a:pt x="74" y="72"/>
                  </a:cubicBezTo>
                  <a:cubicBezTo>
                    <a:pt x="72" y="75"/>
                    <a:pt x="71" y="78"/>
                    <a:pt x="69" y="81"/>
                  </a:cubicBezTo>
                  <a:cubicBezTo>
                    <a:pt x="67" y="83"/>
                    <a:pt x="65" y="86"/>
                    <a:pt x="63" y="89"/>
                  </a:cubicBezTo>
                  <a:cubicBezTo>
                    <a:pt x="60" y="93"/>
                    <a:pt x="58" y="95"/>
                    <a:pt x="54" y="96"/>
                  </a:cubicBezTo>
                  <a:cubicBezTo>
                    <a:pt x="50" y="97"/>
                    <a:pt x="46" y="97"/>
                    <a:pt x="40" y="94"/>
                  </a:cubicBezTo>
                  <a:close/>
                  <a:moveTo>
                    <a:pt x="29" y="86"/>
                  </a:moveTo>
                  <a:cubicBezTo>
                    <a:pt x="27" y="86"/>
                    <a:pt x="26" y="84"/>
                    <a:pt x="24" y="82"/>
                  </a:cubicBezTo>
                  <a:cubicBezTo>
                    <a:pt x="22" y="80"/>
                    <a:pt x="21" y="77"/>
                    <a:pt x="19" y="75"/>
                  </a:cubicBezTo>
                  <a:cubicBezTo>
                    <a:pt x="18" y="73"/>
                    <a:pt x="17" y="71"/>
                    <a:pt x="15" y="68"/>
                  </a:cubicBezTo>
                  <a:cubicBezTo>
                    <a:pt x="13" y="64"/>
                    <a:pt x="12" y="60"/>
                    <a:pt x="11" y="56"/>
                  </a:cubicBezTo>
                  <a:cubicBezTo>
                    <a:pt x="11" y="52"/>
                    <a:pt x="12" y="48"/>
                    <a:pt x="16" y="45"/>
                  </a:cubicBezTo>
                  <a:cubicBezTo>
                    <a:pt x="18" y="42"/>
                    <a:pt x="21" y="41"/>
                    <a:pt x="25" y="40"/>
                  </a:cubicBezTo>
                  <a:cubicBezTo>
                    <a:pt x="29" y="40"/>
                    <a:pt x="34" y="40"/>
                    <a:pt x="39" y="41"/>
                  </a:cubicBezTo>
                  <a:cubicBezTo>
                    <a:pt x="40" y="41"/>
                    <a:pt x="40" y="41"/>
                    <a:pt x="40" y="41"/>
                  </a:cubicBezTo>
                  <a:cubicBezTo>
                    <a:pt x="40" y="41"/>
                    <a:pt x="40" y="41"/>
                    <a:pt x="40" y="41"/>
                  </a:cubicBezTo>
                  <a:cubicBezTo>
                    <a:pt x="45" y="40"/>
                    <a:pt x="50" y="40"/>
                    <a:pt x="54" y="40"/>
                  </a:cubicBezTo>
                  <a:cubicBezTo>
                    <a:pt x="58" y="41"/>
                    <a:pt x="61" y="42"/>
                    <a:pt x="63" y="45"/>
                  </a:cubicBezTo>
                  <a:cubicBezTo>
                    <a:pt x="67" y="48"/>
                    <a:pt x="68" y="52"/>
                    <a:pt x="68" y="56"/>
                  </a:cubicBezTo>
                  <a:cubicBezTo>
                    <a:pt x="67" y="60"/>
                    <a:pt x="66" y="64"/>
                    <a:pt x="64" y="68"/>
                  </a:cubicBezTo>
                  <a:cubicBezTo>
                    <a:pt x="62" y="71"/>
                    <a:pt x="61" y="73"/>
                    <a:pt x="60" y="75"/>
                  </a:cubicBezTo>
                  <a:cubicBezTo>
                    <a:pt x="58" y="77"/>
                    <a:pt x="57" y="80"/>
                    <a:pt x="55" y="82"/>
                  </a:cubicBezTo>
                  <a:cubicBezTo>
                    <a:pt x="53" y="84"/>
                    <a:pt x="52" y="86"/>
                    <a:pt x="50" y="86"/>
                  </a:cubicBezTo>
                  <a:cubicBezTo>
                    <a:pt x="48" y="87"/>
                    <a:pt x="45" y="86"/>
                    <a:pt x="41" y="83"/>
                  </a:cubicBezTo>
                  <a:cubicBezTo>
                    <a:pt x="40" y="83"/>
                    <a:pt x="40" y="83"/>
                    <a:pt x="40" y="83"/>
                  </a:cubicBezTo>
                  <a:cubicBezTo>
                    <a:pt x="38" y="83"/>
                    <a:pt x="38" y="83"/>
                    <a:pt x="38" y="83"/>
                  </a:cubicBezTo>
                  <a:cubicBezTo>
                    <a:pt x="34" y="86"/>
                    <a:pt x="31" y="87"/>
                    <a:pt x="29" y="86"/>
                  </a:cubicBezTo>
                  <a:close/>
                  <a:moveTo>
                    <a:pt x="43" y="15"/>
                  </a:moveTo>
                  <a:cubicBezTo>
                    <a:pt x="44" y="14"/>
                    <a:pt x="44" y="14"/>
                    <a:pt x="45" y="13"/>
                  </a:cubicBezTo>
                  <a:cubicBezTo>
                    <a:pt x="52" y="11"/>
                    <a:pt x="65" y="10"/>
                    <a:pt x="65" y="10"/>
                  </a:cubicBezTo>
                  <a:cubicBezTo>
                    <a:pt x="58" y="12"/>
                    <a:pt x="49" y="15"/>
                    <a:pt x="44" y="20"/>
                  </a:cubicBezTo>
                  <a:cubicBezTo>
                    <a:pt x="47" y="22"/>
                    <a:pt x="51" y="25"/>
                    <a:pt x="59" y="23"/>
                  </a:cubicBezTo>
                  <a:cubicBezTo>
                    <a:pt x="68" y="22"/>
                    <a:pt x="78" y="11"/>
                    <a:pt x="78" y="11"/>
                  </a:cubicBezTo>
                  <a:cubicBezTo>
                    <a:pt x="78" y="11"/>
                    <a:pt x="62" y="0"/>
                    <a:pt x="54" y="3"/>
                  </a:cubicBezTo>
                  <a:cubicBezTo>
                    <a:pt x="48" y="5"/>
                    <a:pt x="44" y="11"/>
                    <a:pt x="43" y="1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22" name="Google Shape;722;p40"/>
            <p:cNvSpPr/>
            <p:nvPr/>
          </p:nvSpPr>
          <p:spPr>
            <a:xfrm>
              <a:off x="7453812" y="2537454"/>
              <a:ext cx="310531" cy="388598"/>
            </a:xfrm>
            <a:custGeom>
              <a:rect b="b" l="l" r="r" t="t"/>
              <a:pathLst>
                <a:path extrusionOk="0" h="104" w="83">
                  <a:moveTo>
                    <a:pt x="46" y="66"/>
                  </a:moveTo>
                  <a:cubicBezTo>
                    <a:pt x="48" y="66"/>
                    <a:pt x="49" y="69"/>
                    <a:pt x="49" y="71"/>
                  </a:cubicBezTo>
                  <a:cubicBezTo>
                    <a:pt x="49" y="74"/>
                    <a:pt x="48" y="76"/>
                    <a:pt x="46" y="76"/>
                  </a:cubicBezTo>
                  <a:cubicBezTo>
                    <a:pt x="45" y="76"/>
                    <a:pt x="43" y="74"/>
                    <a:pt x="43" y="71"/>
                  </a:cubicBezTo>
                  <a:cubicBezTo>
                    <a:pt x="43" y="69"/>
                    <a:pt x="45" y="66"/>
                    <a:pt x="46" y="66"/>
                  </a:cubicBezTo>
                  <a:close/>
                  <a:moveTo>
                    <a:pt x="60" y="99"/>
                  </a:moveTo>
                  <a:cubicBezTo>
                    <a:pt x="62" y="104"/>
                    <a:pt x="62" y="104"/>
                    <a:pt x="62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74" y="85"/>
                    <a:pt x="77" y="77"/>
                    <a:pt x="77" y="69"/>
                  </a:cubicBezTo>
                  <a:cubicBezTo>
                    <a:pt x="77" y="64"/>
                    <a:pt x="76" y="59"/>
                    <a:pt x="74" y="54"/>
                  </a:cubicBezTo>
                  <a:cubicBezTo>
                    <a:pt x="80" y="48"/>
                    <a:pt x="83" y="37"/>
                    <a:pt x="78" y="27"/>
                  </a:cubicBezTo>
                  <a:cubicBezTo>
                    <a:pt x="70" y="28"/>
                    <a:pt x="63" y="32"/>
                    <a:pt x="58" y="37"/>
                  </a:cubicBezTo>
                  <a:cubicBezTo>
                    <a:pt x="57" y="36"/>
                    <a:pt x="54" y="36"/>
                    <a:pt x="52" y="35"/>
                  </a:cubicBezTo>
                  <a:cubicBezTo>
                    <a:pt x="51" y="38"/>
                    <a:pt x="51" y="38"/>
                    <a:pt x="51" y="38"/>
                  </a:cubicBezTo>
                  <a:cubicBezTo>
                    <a:pt x="44" y="37"/>
                    <a:pt x="40" y="37"/>
                    <a:pt x="32" y="38"/>
                  </a:cubicBezTo>
                  <a:cubicBezTo>
                    <a:pt x="31" y="35"/>
                    <a:pt x="31" y="35"/>
                    <a:pt x="31" y="35"/>
                  </a:cubicBezTo>
                  <a:cubicBezTo>
                    <a:pt x="29" y="35"/>
                    <a:pt x="26" y="36"/>
                    <a:pt x="24" y="37"/>
                  </a:cubicBezTo>
                  <a:cubicBezTo>
                    <a:pt x="20" y="32"/>
                    <a:pt x="12" y="28"/>
                    <a:pt x="5" y="27"/>
                  </a:cubicBezTo>
                  <a:cubicBezTo>
                    <a:pt x="0" y="37"/>
                    <a:pt x="3" y="48"/>
                    <a:pt x="8" y="54"/>
                  </a:cubicBezTo>
                  <a:cubicBezTo>
                    <a:pt x="6" y="59"/>
                    <a:pt x="5" y="63"/>
                    <a:pt x="5" y="69"/>
                  </a:cubicBezTo>
                  <a:cubicBezTo>
                    <a:pt x="5" y="77"/>
                    <a:pt x="8" y="84"/>
                    <a:pt x="12" y="90"/>
                  </a:cubicBezTo>
                  <a:cubicBezTo>
                    <a:pt x="13" y="104"/>
                    <a:pt x="13" y="104"/>
                    <a:pt x="13" y="104"/>
                  </a:cubicBezTo>
                  <a:cubicBezTo>
                    <a:pt x="20" y="104"/>
                    <a:pt x="20" y="104"/>
                    <a:pt x="20" y="104"/>
                  </a:cubicBezTo>
                  <a:cubicBezTo>
                    <a:pt x="22" y="99"/>
                    <a:pt x="22" y="99"/>
                    <a:pt x="22" y="99"/>
                  </a:cubicBezTo>
                  <a:cubicBezTo>
                    <a:pt x="27" y="102"/>
                    <a:pt x="34" y="104"/>
                    <a:pt x="41" y="104"/>
                  </a:cubicBezTo>
                  <a:cubicBezTo>
                    <a:pt x="48" y="104"/>
                    <a:pt x="55" y="102"/>
                    <a:pt x="60" y="99"/>
                  </a:cubicBezTo>
                  <a:close/>
                  <a:moveTo>
                    <a:pt x="42" y="0"/>
                  </a:moveTo>
                  <a:cubicBezTo>
                    <a:pt x="47" y="0"/>
                    <a:pt x="51" y="2"/>
                    <a:pt x="54" y="5"/>
                  </a:cubicBezTo>
                  <a:cubicBezTo>
                    <a:pt x="57" y="8"/>
                    <a:pt x="59" y="13"/>
                    <a:pt x="59" y="17"/>
                  </a:cubicBezTo>
                  <a:cubicBezTo>
                    <a:pt x="59" y="22"/>
                    <a:pt x="57" y="26"/>
                    <a:pt x="54" y="30"/>
                  </a:cubicBezTo>
                  <a:cubicBezTo>
                    <a:pt x="51" y="33"/>
                    <a:pt x="47" y="35"/>
                    <a:pt x="42" y="35"/>
                  </a:cubicBezTo>
                  <a:cubicBezTo>
                    <a:pt x="37" y="35"/>
                    <a:pt x="33" y="33"/>
                    <a:pt x="30" y="30"/>
                  </a:cubicBezTo>
                  <a:cubicBezTo>
                    <a:pt x="27" y="26"/>
                    <a:pt x="25" y="22"/>
                    <a:pt x="25" y="17"/>
                  </a:cubicBezTo>
                  <a:cubicBezTo>
                    <a:pt x="25" y="13"/>
                    <a:pt x="27" y="8"/>
                    <a:pt x="30" y="5"/>
                  </a:cubicBezTo>
                  <a:cubicBezTo>
                    <a:pt x="33" y="2"/>
                    <a:pt x="37" y="0"/>
                    <a:pt x="42" y="0"/>
                  </a:cubicBezTo>
                  <a:close/>
                  <a:moveTo>
                    <a:pt x="49" y="10"/>
                  </a:moveTo>
                  <a:cubicBezTo>
                    <a:pt x="51" y="12"/>
                    <a:pt x="52" y="15"/>
                    <a:pt x="52" y="17"/>
                  </a:cubicBezTo>
                  <a:cubicBezTo>
                    <a:pt x="52" y="20"/>
                    <a:pt x="51" y="23"/>
                    <a:pt x="49" y="24"/>
                  </a:cubicBezTo>
                  <a:cubicBezTo>
                    <a:pt x="47" y="26"/>
                    <a:pt x="45" y="27"/>
                    <a:pt x="42" y="27"/>
                  </a:cubicBezTo>
                  <a:cubicBezTo>
                    <a:pt x="39" y="27"/>
                    <a:pt x="37" y="26"/>
                    <a:pt x="35" y="24"/>
                  </a:cubicBezTo>
                  <a:cubicBezTo>
                    <a:pt x="33" y="23"/>
                    <a:pt x="32" y="20"/>
                    <a:pt x="32" y="17"/>
                  </a:cubicBezTo>
                  <a:cubicBezTo>
                    <a:pt x="32" y="15"/>
                    <a:pt x="33" y="12"/>
                    <a:pt x="35" y="10"/>
                  </a:cubicBezTo>
                  <a:cubicBezTo>
                    <a:pt x="37" y="9"/>
                    <a:pt x="39" y="8"/>
                    <a:pt x="42" y="8"/>
                  </a:cubicBezTo>
                  <a:cubicBezTo>
                    <a:pt x="45" y="8"/>
                    <a:pt x="47" y="9"/>
                    <a:pt x="49" y="10"/>
                  </a:cubicBezTo>
                  <a:close/>
                  <a:moveTo>
                    <a:pt x="41" y="57"/>
                  </a:moveTo>
                  <a:cubicBezTo>
                    <a:pt x="33" y="57"/>
                    <a:pt x="27" y="64"/>
                    <a:pt x="27" y="71"/>
                  </a:cubicBezTo>
                  <a:cubicBezTo>
                    <a:pt x="27" y="79"/>
                    <a:pt x="33" y="85"/>
                    <a:pt x="41" y="85"/>
                  </a:cubicBezTo>
                  <a:cubicBezTo>
                    <a:pt x="49" y="85"/>
                    <a:pt x="55" y="79"/>
                    <a:pt x="55" y="71"/>
                  </a:cubicBezTo>
                  <a:cubicBezTo>
                    <a:pt x="55" y="64"/>
                    <a:pt x="49" y="57"/>
                    <a:pt x="41" y="57"/>
                  </a:cubicBezTo>
                  <a:close/>
                  <a:moveTo>
                    <a:pt x="21" y="57"/>
                  </a:moveTo>
                  <a:cubicBezTo>
                    <a:pt x="21" y="56"/>
                    <a:pt x="21" y="55"/>
                    <a:pt x="21" y="54"/>
                  </a:cubicBezTo>
                  <a:cubicBezTo>
                    <a:pt x="22" y="52"/>
                    <a:pt x="23" y="51"/>
                    <a:pt x="24" y="50"/>
                  </a:cubicBezTo>
                  <a:cubicBezTo>
                    <a:pt x="26" y="49"/>
                    <a:pt x="27" y="49"/>
                    <a:pt x="29" y="48"/>
                  </a:cubicBezTo>
                  <a:cubicBezTo>
                    <a:pt x="31" y="48"/>
                    <a:pt x="32" y="49"/>
                    <a:pt x="34" y="49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1" y="53"/>
                    <a:pt x="30" y="53"/>
                    <a:pt x="29" y="53"/>
                  </a:cubicBezTo>
                  <a:cubicBezTo>
                    <a:pt x="28" y="53"/>
                    <a:pt x="27" y="53"/>
                    <a:pt x="27" y="54"/>
                  </a:cubicBezTo>
                  <a:cubicBezTo>
                    <a:pt x="26" y="54"/>
                    <a:pt x="26" y="54"/>
                    <a:pt x="25" y="55"/>
                  </a:cubicBezTo>
                  <a:cubicBezTo>
                    <a:pt x="25" y="56"/>
                    <a:pt x="25" y="56"/>
                    <a:pt x="25" y="57"/>
                  </a:cubicBezTo>
                  <a:cubicBezTo>
                    <a:pt x="21" y="57"/>
                    <a:pt x="21" y="57"/>
                    <a:pt x="21" y="57"/>
                  </a:cubicBezTo>
                  <a:close/>
                  <a:moveTo>
                    <a:pt x="62" y="57"/>
                  </a:moveTo>
                  <a:cubicBezTo>
                    <a:pt x="58" y="57"/>
                    <a:pt x="58" y="57"/>
                    <a:pt x="58" y="57"/>
                  </a:cubicBezTo>
                  <a:cubicBezTo>
                    <a:pt x="58" y="56"/>
                    <a:pt x="58" y="56"/>
                    <a:pt x="58" y="55"/>
                  </a:cubicBezTo>
                  <a:cubicBezTo>
                    <a:pt x="57" y="54"/>
                    <a:pt x="57" y="54"/>
                    <a:pt x="56" y="54"/>
                  </a:cubicBezTo>
                  <a:cubicBezTo>
                    <a:pt x="56" y="53"/>
                    <a:pt x="55" y="53"/>
                    <a:pt x="54" y="53"/>
                  </a:cubicBezTo>
                  <a:cubicBezTo>
                    <a:pt x="53" y="53"/>
                    <a:pt x="51" y="53"/>
                    <a:pt x="50" y="53"/>
                  </a:cubicBezTo>
                  <a:cubicBezTo>
                    <a:pt x="49" y="49"/>
                    <a:pt x="49" y="49"/>
                    <a:pt x="49" y="49"/>
                  </a:cubicBezTo>
                  <a:cubicBezTo>
                    <a:pt x="50" y="49"/>
                    <a:pt x="52" y="48"/>
                    <a:pt x="54" y="48"/>
                  </a:cubicBezTo>
                  <a:cubicBezTo>
                    <a:pt x="56" y="49"/>
                    <a:pt x="57" y="49"/>
                    <a:pt x="59" y="50"/>
                  </a:cubicBezTo>
                  <a:cubicBezTo>
                    <a:pt x="60" y="51"/>
                    <a:pt x="61" y="52"/>
                    <a:pt x="62" y="54"/>
                  </a:cubicBezTo>
                  <a:cubicBezTo>
                    <a:pt x="62" y="55"/>
                    <a:pt x="62" y="56"/>
                    <a:pt x="62" y="57"/>
                  </a:cubicBezTo>
                  <a:close/>
                  <a:moveTo>
                    <a:pt x="36" y="66"/>
                  </a:moveTo>
                  <a:cubicBezTo>
                    <a:pt x="37" y="66"/>
                    <a:pt x="39" y="69"/>
                    <a:pt x="39" y="71"/>
                  </a:cubicBezTo>
                  <a:cubicBezTo>
                    <a:pt x="39" y="74"/>
                    <a:pt x="37" y="76"/>
                    <a:pt x="36" y="76"/>
                  </a:cubicBezTo>
                  <a:cubicBezTo>
                    <a:pt x="34" y="76"/>
                    <a:pt x="33" y="74"/>
                    <a:pt x="33" y="71"/>
                  </a:cubicBezTo>
                  <a:cubicBezTo>
                    <a:pt x="33" y="69"/>
                    <a:pt x="34" y="66"/>
                    <a:pt x="36" y="6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23" name="Google Shape;723;p40"/>
            <p:cNvSpPr/>
            <p:nvPr/>
          </p:nvSpPr>
          <p:spPr>
            <a:xfrm>
              <a:off x="5944618" y="1978825"/>
              <a:ext cx="343494" cy="329615"/>
            </a:xfrm>
            <a:custGeom>
              <a:rect b="b" l="l" r="r" t="t"/>
              <a:pathLst>
                <a:path extrusionOk="0" h="190" w="198">
                  <a:moveTo>
                    <a:pt x="80" y="39"/>
                  </a:moveTo>
                  <a:lnTo>
                    <a:pt x="32" y="39"/>
                  </a:lnTo>
                  <a:lnTo>
                    <a:pt x="24" y="52"/>
                  </a:lnTo>
                  <a:lnTo>
                    <a:pt x="32" y="65"/>
                  </a:lnTo>
                  <a:lnTo>
                    <a:pt x="80" y="65"/>
                  </a:lnTo>
                  <a:lnTo>
                    <a:pt x="80" y="39"/>
                  </a:lnTo>
                  <a:lnTo>
                    <a:pt x="80" y="39"/>
                  </a:lnTo>
                  <a:close/>
                  <a:moveTo>
                    <a:pt x="114" y="65"/>
                  </a:moveTo>
                  <a:lnTo>
                    <a:pt x="170" y="65"/>
                  </a:lnTo>
                  <a:lnTo>
                    <a:pt x="177" y="65"/>
                  </a:lnTo>
                  <a:lnTo>
                    <a:pt x="179" y="69"/>
                  </a:lnTo>
                  <a:lnTo>
                    <a:pt x="194" y="93"/>
                  </a:lnTo>
                  <a:lnTo>
                    <a:pt x="198" y="99"/>
                  </a:lnTo>
                  <a:lnTo>
                    <a:pt x="194" y="103"/>
                  </a:lnTo>
                  <a:lnTo>
                    <a:pt x="179" y="127"/>
                  </a:lnTo>
                  <a:lnTo>
                    <a:pt x="177" y="134"/>
                  </a:lnTo>
                  <a:lnTo>
                    <a:pt x="170" y="134"/>
                  </a:lnTo>
                  <a:lnTo>
                    <a:pt x="114" y="134"/>
                  </a:lnTo>
                  <a:lnTo>
                    <a:pt x="114" y="164"/>
                  </a:lnTo>
                  <a:lnTo>
                    <a:pt x="164" y="164"/>
                  </a:lnTo>
                  <a:lnTo>
                    <a:pt x="164" y="190"/>
                  </a:lnTo>
                  <a:lnTo>
                    <a:pt x="37" y="190"/>
                  </a:lnTo>
                  <a:lnTo>
                    <a:pt x="37" y="164"/>
                  </a:lnTo>
                  <a:lnTo>
                    <a:pt x="82" y="164"/>
                  </a:lnTo>
                  <a:lnTo>
                    <a:pt x="82" y="86"/>
                  </a:lnTo>
                  <a:lnTo>
                    <a:pt x="26" y="86"/>
                  </a:lnTo>
                  <a:lnTo>
                    <a:pt x="19" y="86"/>
                  </a:lnTo>
                  <a:lnTo>
                    <a:pt x="17" y="80"/>
                  </a:lnTo>
                  <a:lnTo>
                    <a:pt x="2" y="56"/>
                  </a:lnTo>
                  <a:lnTo>
                    <a:pt x="0" y="52"/>
                  </a:lnTo>
                  <a:lnTo>
                    <a:pt x="2" y="45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6" y="17"/>
                  </a:lnTo>
                  <a:lnTo>
                    <a:pt x="82" y="17"/>
                  </a:lnTo>
                  <a:lnTo>
                    <a:pt x="82" y="13"/>
                  </a:lnTo>
                  <a:lnTo>
                    <a:pt x="99" y="0"/>
                  </a:lnTo>
                  <a:lnTo>
                    <a:pt x="114" y="13"/>
                  </a:lnTo>
                  <a:lnTo>
                    <a:pt x="114" y="65"/>
                  </a:lnTo>
                  <a:lnTo>
                    <a:pt x="114" y="65"/>
                  </a:lnTo>
                  <a:close/>
                  <a:moveTo>
                    <a:pt x="166" y="84"/>
                  </a:moveTo>
                  <a:lnTo>
                    <a:pt x="116" y="84"/>
                  </a:lnTo>
                  <a:lnTo>
                    <a:pt x="116" y="112"/>
                  </a:lnTo>
                  <a:lnTo>
                    <a:pt x="166" y="112"/>
                  </a:lnTo>
                  <a:lnTo>
                    <a:pt x="175" y="99"/>
                  </a:lnTo>
                  <a:lnTo>
                    <a:pt x="166" y="84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24" name="Google Shape;724;p40"/>
            <p:cNvSpPr/>
            <p:nvPr/>
          </p:nvSpPr>
          <p:spPr>
            <a:xfrm>
              <a:off x="6875882" y="1890215"/>
              <a:ext cx="253770" cy="248036"/>
            </a:xfrm>
            <a:custGeom>
              <a:rect b="b" l="l" r="r" t="t"/>
              <a:pathLst>
                <a:path extrusionOk="0" h="80" w="82">
                  <a:moveTo>
                    <a:pt x="74" y="6"/>
                  </a:moveTo>
                  <a:cubicBezTo>
                    <a:pt x="76" y="15"/>
                    <a:pt x="74" y="21"/>
                    <a:pt x="67" y="27"/>
                  </a:cubicBezTo>
                  <a:cubicBezTo>
                    <a:pt x="65" y="30"/>
                    <a:pt x="65" y="30"/>
                    <a:pt x="65" y="30"/>
                  </a:cubicBezTo>
                  <a:cubicBezTo>
                    <a:pt x="75" y="71"/>
                    <a:pt x="75" y="71"/>
                    <a:pt x="75" y="7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44" y="50"/>
                    <a:pt x="44" y="50"/>
                    <a:pt x="44" y="5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9" y="70"/>
                    <a:pt x="39" y="70"/>
                    <a:pt x="39" y="70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26" y="61"/>
                    <a:pt x="26" y="61"/>
                    <a:pt x="26" y="61"/>
                  </a:cubicBezTo>
                  <a:cubicBezTo>
                    <a:pt x="21" y="67"/>
                    <a:pt x="21" y="67"/>
                    <a:pt x="21" y="67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25" y="47"/>
                    <a:pt x="25" y="47"/>
                    <a:pt x="25" y="47"/>
                  </a:cubicBezTo>
                  <a:cubicBezTo>
                    <a:pt x="32" y="39"/>
                    <a:pt x="32" y="39"/>
                    <a:pt x="32" y="39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51" y="16"/>
                    <a:pt x="51" y="16"/>
                    <a:pt x="51" y="16"/>
                  </a:cubicBezTo>
                  <a:cubicBezTo>
                    <a:pt x="53" y="13"/>
                    <a:pt x="53" y="13"/>
                    <a:pt x="53" y="13"/>
                  </a:cubicBezTo>
                  <a:cubicBezTo>
                    <a:pt x="60" y="5"/>
                    <a:pt x="67" y="4"/>
                    <a:pt x="74" y="6"/>
                  </a:cubicBezTo>
                  <a:close/>
                  <a:moveTo>
                    <a:pt x="82" y="50"/>
                  </a:moveTo>
                  <a:cubicBezTo>
                    <a:pt x="74" y="42"/>
                    <a:pt x="74" y="42"/>
                    <a:pt x="74" y="42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82" y="50"/>
                    <a:pt x="82" y="50"/>
                    <a:pt x="82" y="50"/>
                  </a:cubicBezTo>
                  <a:close/>
                  <a:moveTo>
                    <a:pt x="29" y="0"/>
                  </a:moveTo>
                  <a:cubicBezTo>
                    <a:pt x="23" y="7"/>
                    <a:pt x="23" y="7"/>
                    <a:pt x="23" y="7"/>
                  </a:cubicBezTo>
                  <a:cubicBezTo>
                    <a:pt x="36" y="10"/>
                    <a:pt x="36" y="10"/>
                    <a:pt x="36" y="10"/>
                  </a:cubicBezTo>
                  <a:cubicBezTo>
                    <a:pt x="37" y="8"/>
                    <a:pt x="37" y="8"/>
                    <a:pt x="37" y="8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25" name="Google Shape;725;p40"/>
            <p:cNvSpPr/>
            <p:nvPr/>
          </p:nvSpPr>
          <p:spPr>
            <a:xfrm>
              <a:off x="8262006" y="3187331"/>
              <a:ext cx="237999" cy="288180"/>
            </a:xfrm>
            <a:custGeom>
              <a:rect b="b" l="l" r="r" t="t"/>
              <a:pathLst>
                <a:path extrusionOk="0" h="93" w="77">
                  <a:moveTo>
                    <a:pt x="3" y="88"/>
                  </a:moveTo>
                  <a:cubicBezTo>
                    <a:pt x="2" y="87"/>
                    <a:pt x="1" y="86"/>
                    <a:pt x="0" y="85"/>
                  </a:cubicBezTo>
                  <a:cubicBezTo>
                    <a:pt x="0" y="72"/>
                    <a:pt x="0" y="58"/>
                    <a:pt x="0" y="45"/>
                  </a:cubicBezTo>
                  <a:cubicBezTo>
                    <a:pt x="12" y="40"/>
                    <a:pt x="21" y="32"/>
                    <a:pt x="30" y="20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4" y="30"/>
                    <a:pt x="44" y="30"/>
                    <a:pt x="44" y="30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53" y="55"/>
                    <a:pt x="49" y="67"/>
                    <a:pt x="48" y="79"/>
                  </a:cubicBezTo>
                  <a:cubicBezTo>
                    <a:pt x="36" y="84"/>
                    <a:pt x="23" y="88"/>
                    <a:pt x="11" y="93"/>
                  </a:cubicBezTo>
                  <a:cubicBezTo>
                    <a:pt x="9" y="92"/>
                    <a:pt x="8" y="91"/>
                    <a:pt x="7" y="91"/>
                  </a:cubicBezTo>
                  <a:cubicBezTo>
                    <a:pt x="23" y="68"/>
                    <a:pt x="23" y="68"/>
                    <a:pt x="23" y="68"/>
                  </a:cubicBezTo>
                  <a:cubicBezTo>
                    <a:pt x="27" y="69"/>
                    <a:pt x="32" y="68"/>
                    <a:pt x="35" y="64"/>
                  </a:cubicBezTo>
                  <a:cubicBezTo>
                    <a:pt x="38" y="60"/>
                    <a:pt x="37" y="54"/>
                    <a:pt x="32" y="51"/>
                  </a:cubicBezTo>
                  <a:cubicBezTo>
                    <a:pt x="28" y="47"/>
                    <a:pt x="22" y="49"/>
                    <a:pt x="19" y="53"/>
                  </a:cubicBezTo>
                  <a:cubicBezTo>
                    <a:pt x="16" y="57"/>
                    <a:pt x="16" y="62"/>
                    <a:pt x="19" y="65"/>
                  </a:cubicBezTo>
                  <a:cubicBezTo>
                    <a:pt x="3" y="88"/>
                    <a:pt x="3" y="88"/>
                    <a:pt x="3" y="88"/>
                  </a:cubicBezTo>
                  <a:close/>
                  <a:moveTo>
                    <a:pt x="27" y="93"/>
                  </a:moveTo>
                  <a:cubicBezTo>
                    <a:pt x="73" y="93"/>
                    <a:pt x="73" y="93"/>
                    <a:pt x="73" y="93"/>
                  </a:cubicBezTo>
                  <a:cubicBezTo>
                    <a:pt x="73" y="83"/>
                    <a:pt x="73" y="83"/>
                    <a:pt x="73" y="83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27" y="93"/>
                    <a:pt x="27" y="93"/>
                    <a:pt x="27" y="93"/>
                  </a:cubicBezTo>
                  <a:close/>
                  <a:moveTo>
                    <a:pt x="69" y="42"/>
                  </a:moveTo>
                  <a:cubicBezTo>
                    <a:pt x="77" y="31"/>
                    <a:pt x="77" y="31"/>
                    <a:pt x="77" y="31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6" y="12"/>
                    <a:pt x="26" y="12"/>
                    <a:pt x="26" y="12"/>
                  </a:cubicBezTo>
                  <a:lnTo>
                    <a:pt x="69" y="4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26" name="Google Shape;726;p40"/>
            <p:cNvSpPr/>
            <p:nvPr/>
          </p:nvSpPr>
          <p:spPr>
            <a:xfrm>
              <a:off x="3855843" y="4017374"/>
              <a:ext cx="338245" cy="424345"/>
            </a:xfrm>
            <a:custGeom>
              <a:rect b="b" l="l" r="r" t="t"/>
              <a:pathLst>
                <a:path extrusionOk="0" h="286" w="228">
                  <a:moveTo>
                    <a:pt x="212" y="147"/>
                  </a:moveTo>
                  <a:cubicBezTo>
                    <a:pt x="228" y="76"/>
                    <a:pt x="228" y="76"/>
                    <a:pt x="228" y="76"/>
                  </a:cubicBezTo>
                  <a:cubicBezTo>
                    <a:pt x="221" y="77"/>
                    <a:pt x="213" y="78"/>
                    <a:pt x="206" y="77"/>
                  </a:cubicBezTo>
                  <a:cubicBezTo>
                    <a:pt x="186" y="103"/>
                    <a:pt x="186" y="103"/>
                    <a:pt x="186" y="103"/>
                  </a:cubicBezTo>
                  <a:cubicBezTo>
                    <a:pt x="184" y="74"/>
                    <a:pt x="184" y="74"/>
                    <a:pt x="184" y="74"/>
                  </a:cubicBezTo>
                  <a:cubicBezTo>
                    <a:pt x="123" y="57"/>
                    <a:pt x="64" y="0"/>
                    <a:pt x="0" y="76"/>
                  </a:cubicBezTo>
                  <a:cubicBezTo>
                    <a:pt x="5" y="102"/>
                    <a:pt x="19" y="187"/>
                    <a:pt x="27" y="211"/>
                  </a:cubicBezTo>
                  <a:cubicBezTo>
                    <a:pt x="35" y="238"/>
                    <a:pt x="48" y="260"/>
                    <a:pt x="65" y="278"/>
                  </a:cubicBezTo>
                  <a:cubicBezTo>
                    <a:pt x="68" y="281"/>
                    <a:pt x="68" y="281"/>
                    <a:pt x="68" y="281"/>
                  </a:cubicBezTo>
                  <a:cubicBezTo>
                    <a:pt x="72" y="282"/>
                    <a:pt x="72" y="282"/>
                    <a:pt x="72" y="282"/>
                  </a:cubicBezTo>
                  <a:cubicBezTo>
                    <a:pt x="80" y="283"/>
                    <a:pt x="87" y="284"/>
                    <a:pt x="95" y="284"/>
                  </a:cubicBezTo>
                  <a:cubicBezTo>
                    <a:pt x="114" y="286"/>
                    <a:pt x="132" y="285"/>
                    <a:pt x="153" y="282"/>
                  </a:cubicBezTo>
                  <a:cubicBezTo>
                    <a:pt x="158" y="281"/>
                    <a:pt x="158" y="281"/>
                    <a:pt x="158" y="281"/>
                  </a:cubicBezTo>
                  <a:cubicBezTo>
                    <a:pt x="160" y="278"/>
                    <a:pt x="160" y="278"/>
                    <a:pt x="160" y="278"/>
                  </a:cubicBezTo>
                  <a:cubicBezTo>
                    <a:pt x="177" y="261"/>
                    <a:pt x="190" y="238"/>
                    <a:pt x="199" y="211"/>
                  </a:cubicBezTo>
                  <a:cubicBezTo>
                    <a:pt x="206" y="192"/>
                    <a:pt x="210" y="170"/>
                    <a:pt x="212" y="147"/>
                  </a:cubicBezTo>
                  <a:close/>
                  <a:moveTo>
                    <a:pt x="148" y="169"/>
                  </a:moveTo>
                  <a:cubicBezTo>
                    <a:pt x="165" y="169"/>
                    <a:pt x="165" y="169"/>
                    <a:pt x="165" y="169"/>
                  </a:cubicBezTo>
                  <a:cubicBezTo>
                    <a:pt x="169" y="169"/>
                    <a:pt x="173" y="171"/>
                    <a:pt x="176" y="174"/>
                  </a:cubicBezTo>
                  <a:cubicBezTo>
                    <a:pt x="176" y="174"/>
                    <a:pt x="176" y="174"/>
                    <a:pt x="176" y="174"/>
                  </a:cubicBezTo>
                  <a:cubicBezTo>
                    <a:pt x="179" y="177"/>
                    <a:pt x="180" y="180"/>
                    <a:pt x="180" y="184"/>
                  </a:cubicBezTo>
                  <a:cubicBezTo>
                    <a:pt x="180" y="191"/>
                    <a:pt x="180" y="191"/>
                    <a:pt x="180" y="191"/>
                  </a:cubicBezTo>
                  <a:cubicBezTo>
                    <a:pt x="180" y="195"/>
                    <a:pt x="179" y="199"/>
                    <a:pt x="176" y="201"/>
                  </a:cubicBezTo>
                  <a:cubicBezTo>
                    <a:pt x="176" y="201"/>
                    <a:pt x="176" y="201"/>
                    <a:pt x="176" y="201"/>
                  </a:cubicBezTo>
                  <a:cubicBezTo>
                    <a:pt x="173" y="204"/>
                    <a:pt x="169" y="206"/>
                    <a:pt x="165" y="206"/>
                  </a:cubicBezTo>
                  <a:cubicBezTo>
                    <a:pt x="148" y="206"/>
                    <a:pt x="148" y="206"/>
                    <a:pt x="148" y="206"/>
                  </a:cubicBezTo>
                  <a:cubicBezTo>
                    <a:pt x="144" y="206"/>
                    <a:pt x="140" y="204"/>
                    <a:pt x="137" y="201"/>
                  </a:cubicBezTo>
                  <a:cubicBezTo>
                    <a:pt x="137" y="201"/>
                    <a:pt x="137" y="201"/>
                    <a:pt x="137" y="201"/>
                  </a:cubicBezTo>
                  <a:cubicBezTo>
                    <a:pt x="135" y="198"/>
                    <a:pt x="133" y="195"/>
                    <a:pt x="133" y="191"/>
                  </a:cubicBezTo>
                  <a:cubicBezTo>
                    <a:pt x="133" y="184"/>
                    <a:pt x="133" y="184"/>
                    <a:pt x="133" y="184"/>
                  </a:cubicBezTo>
                  <a:cubicBezTo>
                    <a:pt x="133" y="180"/>
                    <a:pt x="135" y="177"/>
                    <a:pt x="137" y="174"/>
                  </a:cubicBezTo>
                  <a:cubicBezTo>
                    <a:pt x="137" y="174"/>
                    <a:pt x="137" y="174"/>
                    <a:pt x="137" y="174"/>
                  </a:cubicBezTo>
                  <a:cubicBezTo>
                    <a:pt x="140" y="171"/>
                    <a:pt x="144" y="169"/>
                    <a:pt x="148" y="169"/>
                  </a:cubicBezTo>
                  <a:close/>
                  <a:moveTo>
                    <a:pt x="165" y="178"/>
                  </a:moveTo>
                  <a:cubicBezTo>
                    <a:pt x="167" y="178"/>
                    <a:pt x="169" y="179"/>
                    <a:pt x="170" y="180"/>
                  </a:cubicBezTo>
                  <a:cubicBezTo>
                    <a:pt x="171" y="181"/>
                    <a:pt x="172" y="183"/>
                    <a:pt x="172" y="184"/>
                  </a:cubicBezTo>
                  <a:cubicBezTo>
                    <a:pt x="172" y="191"/>
                    <a:pt x="172" y="191"/>
                    <a:pt x="172" y="191"/>
                  </a:cubicBezTo>
                  <a:cubicBezTo>
                    <a:pt x="172" y="192"/>
                    <a:pt x="171" y="194"/>
                    <a:pt x="170" y="195"/>
                  </a:cubicBezTo>
                  <a:cubicBezTo>
                    <a:pt x="170" y="195"/>
                    <a:pt x="170" y="195"/>
                    <a:pt x="170" y="195"/>
                  </a:cubicBezTo>
                  <a:cubicBezTo>
                    <a:pt x="169" y="196"/>
                    <a:pt x="167" y="197"/>
                    <a:pt x="165" y="197"/>
                  </a:cubicBezTo>
                  <a:cubicBezTo>
                    <a:pt x="148" y="197"/>
                    <a:pt x="148" y="197"/>
                    <a:pt x="148" y="197"/>
                  </a:cubicBezTo>
                  <a:cubicBezTo>
                    <a:pt x="146" y="197"/>
                    <a:pt x="144" y="196"/>
                    <a:pt x="143" y="195"/>
                  </a:cubicBezTo>
                  <a:cubicBezTo>
                    <a:pt x="143" y="195"/>
                    <a:pt x="143" y="195"/>
                    <a:pt x="143" y="195"/>
                  </a:cubicBezTo>
                  <a:cubicBezTo>
                    <a:pt x="142" y="194"/>
                    <a:pt x="141" y="192"/>
                    <a:pt x="141" y="191"/>
                  </a:cubicBezTo>
                  <a:cubicBezTo>
                    <a:pt x="141" y="184"/>
                    <a:pt x="141" y="184"/>
                    <a:pt x="141" y="184"/>
                  </a:cubicBezTo>
                  <a:cubicBezTo>
                    <a:pt x="141" y="183"/>
                    <a:pt x="142" y="181"/>
                    <a:pt x="143" y="180"/>
                  </a:cubicBezTo>
                  <a:cubicBezTo>
                    <a:pt x="143" y="180"/>
                    <a:pt x="143" y="180"/>
                    <a:pt x="143" y="180"/>
                  </a:cubicBezTo>
                  <a:cubicBezTo>
                    <a:pt x="144" y="179"/>
                    <a:pt x="146" y="178"/>
                    <a:pt x="148" y="178"/>
                  </a:cubicBezTo>
                  <a:cubicBezTo>
                    <a:pt x="165" y="178"/>
                    <a:pt x="165" y="178"/>
                    <a:pt x="165" y="178"/>
                  </a:cubicBezTo>
                  <a:close/>
                  <a:moveTo>
                    <a:pt x="60" y="170"/>
                  </a:moveTo>
                  <a:cubicBezTo>
                    <a:pt x="82" y="170"/>
                    <a:pt x="82" y="170"/>
                    <a:pt x="82" y="170"/>
                  </a:cubicBezTo>
                  <a:cubicBezTo>
                    <a:pt x="90" y="170"/>
                    <a:pt x="96" y="176"/>
                    <a:pt x="96" y="183"/>
                  </a:cubicBezTo>
                  <a:cubicBezTo>
                    <a:pt x="96" y="192"/>
                    <a:pt x="96" y="192"/>
                    <a:pt x="96" y="192"/>
                  </a:cubicBezTo>
                  <a:cubicBezTo>
                    <a:pt x="96" y="199"/>
                    <a:pt x="90" y="205"/>
                    <a:pt x="82" y="205"/>
                  </a:cubicBezTo>
                  <a:cubicBezTo>
                    <a:pt x="60" y="205"/>
                    <a:pt x="60" y="205"/>
                    <a:pt x="60" y="205"/>
                  </a:cubicBezTo>
                  <a:cubicBezTo>
                    <a:pt x="52" y="205"/>
                    <a:pt x="46" y="199"/>
                    <a:pt x="46" y="192"/>
                  </a:cubicBezTo>
                  <a:cubicBezTo>
                    <a:pt x="46" y="183"/>
                    <a:pt x="46" y="183"/>
                    <a:pt x="46" y="183"/>
                  </a:cubicBezTo>
                  <a:cubicBezTo>
                    <a:pt x="46" y="176"/>
                    <a:pt x="52" y="170"/>
                    <a:pt x="60" y="170"/>
                  </a:cubicBezTo>
                  <a:close/>
                  <a:moveTo>
                    <a:pt x="41" y="158"/>
                  </a:moveTo>
                  <a:cubicBezTo>
                    <a:pt x="40" y="151"/>
                    <a:pt x="40" y="145"/>
                    <a:pt x="39" y="139"/>
                  </a:cubicBezTo>
                  <a:cubicBezTo>
                    <a:pt x="69" y="154"/>
                    <a:pt x="105" y="151"/>
                    <a:pt x="133" y="143"/>
                  </a:cubicBezTo>
                  <a:cubicBezTo>
                    <a:pt x="129" y="148"/>
                    <a:pt x="125" y="153"/>
                    <a:pt x="120" y="157"/>
                  </a:cubicBezTo>
                  <a:cubicBezTo>
                    <a:pt x="121" y="158"/>
                    <a:pt x="121" y="158"/>
                    <a:pt x="121" y="158"/>
                  </a:cubicBezTo>
                  <a:cubicBezTo>
                    <a:pt x="114" y="158"/>
                    <a:pt x="114" y="158"/>
                    <a:pt x="114" y="158"/>
                  </a:cubicBezTo>
                  <a:cubicBezTo>
                    <a:pt x="41" y="158"/>
                    <a:pt x="41" y="158"/>
                    <a:pt x="41" y="158"/>
                  </a:cubicBezTo>
                  <a:close/>
                  <a:moveTo>
                    <a:pt x="139" y="158"/>
                  </a:moveTo>
                  <a:cubicBezTo>
                    <a:pt x="151" y="153"/>
                    <a:pt x="164" y="145"/>
                    <a:pt x="169" y="134"/>
                  </a:cubicBezTo>
                  <a:cubicBezTo>
                    <a:pt x="173" y="133"/>
                    <a:pt x="183" y="140"/>
                    <a:pt x="186" y="140"/>
                  </a:cubicBezTo>
                  <a:cubicBezTo>
                    <a:pt x="186" y="145"/>
                    <a:pt x="185" y="151"/>
                    <a:pt x="185" y="158"/>
                  </a:cubicBezTo>
                  <a:cubicBezTo>
                    <a:pt x="139" y="158"/>
                    <a:pt x="139" y="158"/>
                    <a:pt x="139" y="158"/>
                  </a:cubicBezTo>
                  <a:close/>
                  <a:moveTo>
                    <a:pt x="169" y="217"/>
                  </a:moveTo>
                  <a:cubicBezTo>
                    <a:pt x="163" y="232"/>
                    <a:pt x="155" y="246"/>
                    <a:pt x="145" y="257"/>
                  </a:cubicBezTo>
                  <a:cubicBezTo>
                    <a:pt x="136" y="258"/>
                    <a:pt x="128" y="258"/>
                    <a:pt x="119" y="258"/>
                  </a:cubicBezTo>
                  <a:cubicBezTo>
                    <a:pt x="119" y="258"/>
                    <a:pt x="119" y="258"/>
                    <a:pt x="119" y="258"/>
                  </a:cubicBezTo>
                  <a:cubicBezTo>
                    <a:pt x="115" y="258"/>
                    <a:pt x="111" y="258"/>
                    <a:pt x="107" y="258"/>
                  </a:cubicBezTo>
                  <a:cubicBezTo>
                    <a:pt x="104" y="258"/>
                    <a:pt x="100" y="258"/>
                    <a:pt x="97" y="258"/>
                  </a:cubicBezTo>
                  <a:cubicBezTo>
                    <a:pt x="95" y="258"/>
                    <a:pt x="95" y="258"/>
                    <a:pt x="95" y="258"/>
                  </a:cubicBezTo>
                  <a:cubicBezTo>
                    <a:pt x="90" y="257"/>
                    <a:pt x="85" y="257"/>
                    <a:pt x="80" y="256"/>
                  </a:cubicBezTo>
                  <a:cubicBezTo>
                    <a:pt x="70" y="245"/>
                    <a:pt x="63" y="232"/>
                    <a:pt x="57" y="217"/>
                  </a:cubicBezTo>
                  <a:cubicBezTo>
                    <a:pt x="97" y="217"/>
                    <a:pt x="97" y="217"/>
                    <a:pt x="97" y="217"/>
                  </a:cubicBezTo>
                  <a:cubicBezTo>
                    <a:pt x="99" y="217"/>
                    <a:pt x="99" y="217"/>
                    <a:pt x="99" y="217"/>
                  </a:cubicBezTo>
                  <a:cubicBezTo>
                    <a:pt x="100" y="215"/>
                    <a:pt x="100" y="215"/>
                    <a:pt x="100" y="215"/>
                  </a:cubicBezTo>
                  <a:cubicBezTo>
                    <a:pt x="109" y="199"/>
                    <a:pt x="109" y="199"/>
                    <a:pt x="109" y="199"/>
                  </a:cubicBezTo>
                  <a:cubicBezTo>
                    <a:pt x="119" y="199"/>
                    <a:pt x="119" y="199"/>
                    <a:pt x="119" y="199"/>
                  </a:cubicBezTo>
                  <a:cubicBezTo>
                    <a:pt x="128" y="215"/>
                    <a:pt x="128" y="215"/>
                    <a:pt x="128" y="215"/>
                  </a:cubicBezTo>
                  <a:cubicBezTo>
                    <a:pt x="129" y="217"/>
                    <a:pt x="129" y="217"/>
                    <a:pt x="129" y="217"/>
                  </a:cubicBezTo>
                  <a:cubicBezTo>
                    <a:pt x="132" y="217"/>
                    <a:pt x="132" y="217"/>
                    <a:pt x="132" y="217"/>
                  </a:cubicBezTo>
                  <a:cubicBezTo>
                    <a:pt x="169" y="217"/>
                    <a:pt x="169" y="217"/>
                    <a:pt x="169" y="217"/>
                  </a:cubicBezTo>
                  <a:close/>
                  <a:moveTo>
                    <a:pt x="114" y="166"/>
                  </a:moveTo>
                  <a:cubicBezTo>
                    <a:pt x="187" y="166"/>
                    <a:pt x="187" y="166"/>
                    <a:pt x="187" y="166"/>
                  </a:cubicBezTo>
                  <a:cubicBezTo>
                    <a:pt x="187" y="209"/>
                    <a:pt x="187" y="209"/>
                    <a:pt x="187" y="209"/>
                  </a:cubicBezTo>
                  <a:cubicBezTo>
                    <a:pt x="134" y="209"/>
                    <a:pt x="134" y="209"/>
                    <a:pt x="134" y="209"/>
                  </a:cubicBezTo>
                  <a:cubicBezTo>
                    <a:pt x="125" y="193"/>
                    <a:pt x="125" y="193"/>
                    <a:pt x="125" y="193"/>
                  </a:cubicBezTo>
                  <a:cubicBezTo>
                    <a:pt x="124" y="191"/>
                    <a:pt x="124" y="191"/>
                    <a:pt x="124" y="191"/>
                  </a:cubicBezTo>
                  <a:cubicBezTo>
                    <a:pt x="121" y="191"/>
                    <a:pt x="121" y="191"/>
                    <a:pt x="121" y="191"/>
                  </a:cubicBezTo>
                  <a:cubicBezTo>
                    <a:pt x="107" y="191"/>
                    <a:pt x="107" y="191"/>
                    <a:pt x="107" y="191"/>
                  </a:cubicBezTo>
                  <a:cubicBezTo>
                    <a:pt x="105" y="191"/>
                    <a:pt x="105" y="191"/>
                    <a:pt x="105" y="191"/>
                  </a:cubicBezTo>
                  <a:cubicBezTo>
                    <a:pt x="103" y="193"/>
                    <a:pt x="103" y="193"/>
                    <a:pt x="103" y="193"/>
                  </a:cubicBezTo>
                  <a:cubicBezTo>
                    <a:pt x="94" y="209"/>
                    <a:pt x="94" y="209"/>
                    <a:pt x="94" y="209"/>
                  </a:cubicBezTo>
                  <a:cubicBezTo>
                    <a:pt x="41" y="209"/>
                    <a:pt x="41" y="209"/>
                    <a:pt x="41" y="209"/>
                  </a:cubicBezTo>
                  <a:cubicBezTo>
                    <a:pt x="41" y="166"/>
                    <a:pt x="41" y="166"/>
                    <a:pt x="41" y="166"/>
                  </a:cubicBezTo>
                  <a:lnTo>
                    <a:pt x="114" y="166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64250" lIns="128525" spcFirstLastPara="1" rIns="128525" wrap="square" tIns="6425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727" name="Google Shape;727;p40"/>
          <p:cNvSpPr/>
          <p:nvPr/>
        </p:nvSpPr>
        <p:spPr>
          <a:xfrm>
            <a:off x="6577700" y="3013707"/>
            <a:ext cx="4045740" cy="32786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33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28" name="Google Shape;728;p40"/>
          <p:cNvSpPr/>
          <p:nvPr/>
        </p:nvSpPr>
        <p:spPr>
          <a:xfrm>
            <a:off x="6577700" y="3013707"/>
            <a:ext cx="2022871" cy="3278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33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29" name="Google Shape;729;p40"/>
          <p:cNvSpPr txBox="1"/>
          <p:nvPr/>
        </p:nvSpPr>
        <p:spPr>
          <a:xfrm>
            <a:off x="6714516" y="3033079"/>
            <a:ext cx="716715" cy="418538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tr-TR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50%</a:t>
            </a:r>
            <a:endParaRPr/>
          </a:p>
        </p:txBody>
      </p:sp>
      <p:sp>
        <p:nvSpPr>
          <p:cNvPr id="730" name="Google Shape;730;p40"/>
          <p:cNvSpPr/>
          <p:nvPr/>
        </p:nvSpPr>
        <p:spPr>
          <a:xfrm>
            <a:off x="6577700" y="4493537"/>
            <a:ext cx="4045740" cy="32786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33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1" name="Google Shape;731;p40"/>
          <p:cNvSpPr/>
          <p:nvPr/>
        </p:nvSpPr>
        <p:spPr>
          <a:xfrm>
            <a:off x="6577700" y="4493537"/>
            <a:ext cx="1665891" cy="32786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33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2" name="Google Shape;732;p40"/>
          <p:cNvSpPr txBox="1"/>
          <p:nvPr/>
        </p:nvSpPr>
        <p:spPr>
          <a:xfrm>
            <a:off x="6714516" y="4514255"/>
            <a:ext cx="716715" cy="418538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tr-TR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45%</a:t>
            </a:r>
            <a:endParaRPr/>
          </a:p>
        </p:txBody>
      </p:sp>
      <p:sp>
        <p:nvSpPr>
          <p:cNvPr id="733" name="Google Shape;733;p40"/>
          <p:cNvSpPr/>
          <p:nvPr/>
        </p:nvSpPr>
        <p:spPr>
          <a:xfrm>
            <a:off x="6577700" y="3997342"/>
            <a:ext cx="4045740" cy="32786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33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4" name="Google Shape;734;p40"/>
          <p:cNvSpPr/>
          <p:nvPr/>
        </p:nvSpPr>
        <p:spPr>
          <a:xfrm>
            <a:off x="6577703" y="3997342"/>
            <a:ext cx="3014473" cy="32786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33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5" name="Google Shape;735;p40"/>
          <p:cNvSpPr txBox="1"/>
          <p:nvPr/>
        </p:nvSpPr>
        <p:spPr>
          <a:xfrm>
            <a:off x="6714516" y="4016715"/>
            <a:ext cx="716715" cy="418538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tr-TR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75%</a:t>
            </a:r>
            <a:endParaRPr/>
          </a:p>
        </p:txBody>
      </p:sp>
      <p:sp>
        <p:nvSpPr>
          <p:cNvPr id="736" name="Google Shape;736;p40"/>
          <p:cNvSpPr/>
          <p:nvPr/>
        </p:nvSpPr>
        <p:spPr>
          <a:xfrm>
            <a:off x="6577700" y="3501634"/>
            <a:ext cx="4045740" cy="32786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33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7" name="Google Shape;737;p40"/>
          <p:cNvSpPr/>
          <p:nvPr/>
        </p:nvSpPr>
        <p:spPr>
          <a:xfrm>
            <a:off x="6577702" y="3501634"/>
            <a:ext cx="2379848" cy="327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33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38" name="Google Shape;738;p40"/>
          <p:cNvSpPr txBox="1"/>
          <p:nvPr/>
        </p:nvSpPr>
        <p:spPr>
          <a:xfrm>
            <a:off x="6714516" y="3521007"/>
            <a:ext cx="716715" cy="418538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tr-TR" sz="1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62%</a:t>
            </a:r>
            <a:endParaRPr/>
          </a:p>
        </p:txBody>
      </p:sp>
      <p:grpSp>
        <p:nvGrpSpPr>
          <p:cNvPr id="739" name="Google Shape;739;p40"/>
          <p:cNvGrpSpPr/>
          <p:nvPr/>
        </p:nvGrpSpPr>
        <p:grpSpPr>
          <a:xfrm>
            <a:off x="6077974" y="3485534"/>
            <a:ext cx="331544" cy="332175"/>
            <a:chOff x="7275629" y="3973834"/>
            <a:chExt cx="464344" cy="465138"/>
          </a:xfrm>
        </p:grpSpPr>
        <p:sp>
          <p:nvSpPr>
            <p:cNvPr id="740" name="Google Shape;740;p40"/>
            <p:cNvSpPr/>
            <p:nvPr/>
          </p:nvSpPr>
          <p:spPr>
            <a:xfrm>
              <a:off x="7275629" y="4017490"/>
              <a:ext cx="423069" cy="421482"/>
            </a:xfrm>
            <a:custGeom>
              <a:rect b="b" l="l" r="r" t="t"/>
              <a:pathLst>
                <a:path extrusionOk="0" h="21600" w="21502">
                  <a:moveTo>
                    <a:pt x="19917" y="7880"/>
                  </a:moveTo>
                  <a:lnTo>
                    <a:pt x="18875" y="8932"/>
                  </a:lnTo>
                  <a:cubicBezTo>
                    <a:pt x="18730" y="9079"/>
                    <a:pt x="18497" y="9079"/>
                    <a:pt x="18353" y="8932"/>
                  </a:cubicBezTo>
                  <a:lnTo>
                    <a:pt x="17048" y="7617"/>
                  </a:lnTo>
                  <a:lnTo>
                    <a:pt x="15991" y="10290"/>
                  </a:lnTo>
                  <a:lnTo>
                    <a:pt x="16080" y="10064"/>
                  </a:lnTo>
                  <a:cubicBezTo>
                    <a:pt x="13859" y="7826"/>
                    <a:pt x="11601" y="7544"/>
                    <a:pt x="9565" y="7291"/>
                  </a:cubicBezTo>
                  <a:cubicBezTo>
                    <a:pt x="8910" y="7210"/>
                    <a:pt x="8276" y="7126"/>
                    <a:pt x="7652" y="6990"/>
                  </a:cubicBezTo>
                  <a:lnTo>
                    <a:pt x="13918" y="4456"/>
                  </a:lnTo>
                  <a:lnTo>
                    <a:pt x="12652" y="3179"/>
                  </a:lnTo>
                  <a:cubicBezTo>
                    <a:pt x="12508" y="3033"/>
                    <a:pt x="12508" y="2798"/>
                    <a:pt x="12652" y="2652"/>
                  </a:cubicBezTo>
                  <a:lnTo>
                    <a:pt x="13695" y="1598"/>
                  </a:lnTo>
                  <a:cubicBezTo>
                    <a:pt x="13840" y="1453"/>
                    <a:pt x="14073" y="1453"/>
                    <a:pt x="14217" y="1598"/>
                  </a:cubicBezTo>
                  <a:lnTo>
                    <a:pt x="19917" y="7353"/>
                  </a:lnTo>
                  <a:cubicBezTo>
                    <a:pt x="20062" y="7499"/>
                    <a:pt x="20062" y="7734"/>
                    <a:pt x="19917" y="7880"/>
                  </a:cubicBezTo>
                  <a:moveTo>
                    <a:pt x="12292" y="19639"/>
                  </a:moveTo>
                  <a:cubicBezTo>
                    <a:pt x="12200" y="19872"/>
                    <a:pt x="11999" y="20044"/>
                    <a:pt x="11756" y="20095"/>
                  </a:cubicBezTo>
                  <a:cubicBezTo>
                    <a:pt x="11700" y="20106"/>
                    <a:pt x="11643" y="20111"/>
                    <a:pt x="11587" y="20110"/>
                  </a:cubicBezTo>
                  <a:cubicBezTo>
                    <a:pt x="11400" y="20105"/>
                    <a:pt x="11219" y="20030"/>
                    <a:pt x="11084" y="19892"/>
                  </a:cubicBezTo>
                  <a:lnTo>
                    <a:pt x="1692" y="10517"/>
                  </a:lnTo>
                  <a:cubicBezTo>
                    <a:pt x="1519" y="10343"/>
                    <a:pt x="1443" y="10094"/>
                    <a:pt x="1488" y="9852"/>
                  </a:cubicBezTo>
                  <a:cubicBezTo>
                    <a:pt x="1533" y="9610"/>
                    <a:pt x="1695" y="9407"/>
                    <a:pt x="1917" y="9308"/>
                  </a:cubicBezTo>
                  <a:lnTo>
                    <a:pt x="6505" y="7453"/>
                  </a:lnTo>
                  <a:cubicBezTo>
                    <a:pt x="9597" y="8490"/>
                    <a:pt x="12689" y="7491"/>
                    <a:pt x="15781" y="10821"/>
                  </a:cubicBezTo>
                  <a:cubicBezTo>
                    <a:pt x="15781" y="10821"/>
                    <a:pt x="12292" y="19639"/>
                    <a:pt x="12292" y="19639"/>
                  </a:cubicBezTo>
                  <a:close/>
                  <a:moveTo>
                    <a:pt x="15260" y="545"/>
                  </a:moveTo>
                  <a:cubicBezTo>
                    <a:pt x="14912" y="193"/>
                    <a:pt x="14449" y="0"/>
                    <a:pt x="13956" y="0"/>
                  </a:cubicBezTo>
                  <a:cubicBezTo>
                    <a:pt x="13463" y="0"/>
                    <a:pt x="13000" y="193"/>
                    <a:pt x="12651" y="546"/>
                  </a:cubicBezTo>
                  <a:lnTo>
                    <a:pt x="11610" y="1598"/>
                  </a:lnTo>
                  <a:cubicBezTo>
                    <a:pt x="11261" y="1949"/>
                    <a:pt x="11068" y="2417"/>
                    <a:pt x="11068" y="2915"/>
                  </a:cubicBezTo>
                  <a:cubicBezTo>
                    <a:pt x="11068" y="3265"/>
                    <a:pt x="11164" y="3601"/>
                    <a:pt x="11342" y="3893"/>
                  </a:cubicBezTo>
                  <a:lnTo>
                    <a:pt x="1324" y="7944"/>
                  </a:lnTo>
                  <a:cubicBezTo>
                    <a:pt x="654" y="8241"/>
                    <a:pt x="173" y="8851"/>
                    <a:pt x="38" y="9575"/>
                  </a:cubicBezTo>
                  <a:cubicBezTo>
                    <a:pt x="-98" y="10302"/>
                    <a:pt x="130" y="11048"/>
                    <a:pt x="654" y="11576"/>
                  </a:cubicBezTo>
                  <a:lnTo>
                    <a:pt x="10041" y="20946"/>
                  </a:lnTo>
                  <a:cubicBezTo>
                    <a:pt x="10445" y="21354"/>
                    <a:pt x="10982" y="21586"/>
                    <a:pt x="11549" y="21599"/>
                  </a:cubicBezTo>
                  <a:cubicBezTo>
                    <a:pt x="11562" y="21599"/>
                    <a:pt x="11593" y="21599"/>
                    <a:pt x="11605" y="21599"/>
                  </a:cubicBezTo>
                  <a:cubicBezTo>
                    <a:pt x="11754" y="21599"/>
                    <a:pt x="11906" y="21584"/>
                    <a:pt x="12056" y="21553"/>
                  </a:cubicBezTo>
                  <a:cubicBezTo>
                    <a:pt x="12789" y="21399"/>
                    <a:pt x="13390" y="20888"/>
                    <a:pt x="13662" y="20191"/>
                  </a:cubicBezTo>
                  <a:lnTo>
                    <a:pt x="17604" y="10229"/>
                  </a:lnTo>
                  <a:cubicBezTo>
                    <a:pt x="17902" y="10426"/>
                    <a:pt x="18250" y="10532"/>
                    <a:pt x="18613" y="10532"/>
                  </a:cubicBezTo>
                  <a:cubicBezTo>
                    <a:pt x="19107" y="10532"/>
                    <a:pt x="19570" y="10338"/>
                    <a:pt x="19918" y="9986"/>
                  </a:cubicBezTo>
                  <a:lnTo>
                    <a:pt x="20957" y="8937"/>
                  </a:lnTo>
                  <a:cubicBezTo>
                    <a:pt x="21308" y="8585"/>
                    <a:pt x="21502" y="8116"/>
                    <a:pt x="21502" y="7617"/>
                  </a:cubicBezTo>
                  <a:cubicBezTo>
                    <a:pt x="21502" y="7117"/>
                    <a:pt x="21308" y="6648"/>
                    <a:pt x="20961" y="6300"/>
                  </a:cubicBezTo>
                  <a:cubicBezTo>
                    <a:pt x="20961" y="6300"/>
                    <a:pt x="15260" y="545"/>
                    <a:pt x="15260" y="545"/>
                  </a:cubicBezTo>
                  <a:close/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41" name="Google Shape;741;p40"/>
            <p:cNvSpPr/>
            <p:nvPr/>
          </p:nvSpPr>
          <p:spPr>
            <a:xfrm>
              <a:off x="7478829" y="4206403"/>
              <a:ext cx="72231" cy="73025"/>
            </a:xfrm>
            <a:custGeom>
              <a:rect b="b" l="l" r="r" t="t"/>
              <a:pathLst>
                <a:path extrusionOk="0" h="21600" w="21600">
                  <a:moveTo>
                    <a:pt x="10800" y="4320"/>
                  </a:moveTo>
                  <a:cubicBezTo>
                    <a:pt x="14381" y="4320"/>
                    <a:pt x="17279" y="7222"/>
                    <a:pt x="17279" y="10800"/>
                  </a:cubicBezTo>
                  <a:cubicBezTo>
                    <a:pt x="17279" y="14377"/>
                    <a:pt x="14381" y="17279"/>
                    <a:pt x="10800" y="17279"/>
                  </a:cubicBezTo>
                  <a:cubicBezTo>
                    <a:pt x="7218" y="17279"/>
                    <a:pt x="4319" y="14377"/>
                    <a:pt x="4319" y="10800"/>
                  </a:cubicBezTo>
                  <a:cubicBezTo>
                    <a:pt x="4319" y="7222"/>
                    <a:pt x="7218" y="4320"/>
                    <a:pt x="10800" y="4320"/>
                  </a:cubicBezTo>
                  <a:moveTo>
                    <a:pt x="10800" y="21599"/>
                  </a:moveTo>
                  <a:cubicBezTo>
                    <a:pt x="16752" y="21599"/>
                    <a:pt x="21600" y="16756"/>
                    <a:pt x="21600" y="10800"/>
                  </a:cubicBezTo>
                  <a:cubicBezTo>
                    <a:pt x="21600" y="4843"/>
                    <a:pt x="16752" y="0"/>
                    <a:pt x="10800" y="0"/>
                  </a:cubicBezTo>
                  <a:cubicBezTo>
                    <a:pt x="4847" y="0"/>
                    <a:pt x="0" y="4843"/>
                    <a:pt x="0" y="10800"/>
                  </a:cubicBezTo>
                  <a:cubicBezTo>
                    <a:pt x="0" y="16756"/>
                    <a:pt x="4847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42" name="Google Shape;742;p40"/>
            <p:cNvSpPr/>
            <p:nvPr/>
          </p:nvSpPr>
          <p:spPr>
            <a:xfrm>
              <a:off x="7667742" y="3973834"/>
              <a:ext cx="72231" cy="73025"/>
            </a:xfrm>
            <a:custGeom>
              <a:rect b="b" l="l" r="r" t="t"/>
              <a:pathLst>
                <a:path extrusionOk="0" h="21600" w="21600">
                  <a:moveTo>
                    <a:pt x="10800" y="17279"/>
                  </a:moveTo>
                  <a:cubicBezTo>
                    <a:pt x="7218" y="17279"/>
                    <a:pt x="4320" y="14377"/>
                    <a:pt x="4320" y="10800"/>
                  </a:cubicBezTo>
                  <a:cubicBezTo>
                    <a:pt x="4320" y="7222"/>
                    <a:pt x="7218" y="4320"/>
                    <a:pt x="10800" y="4320"/>
                  </a:cubicBezTo>
                  <a:cubicBezTo>
                    <a:pt x="14381" y="4320"/>
                    <a:pt x="17280" y="7222"/>
                    <a:pt x="17280" y="10800"/>
                  </a:cubicBezTo>
                  <a:cubicBezTo>
                    <a:pt x="17280" y="14377"/>
                    <a:pt x="14381" y="17279"/>
                    <a:pt x="10800" y="17279"/>
                  </a:cubicBezTo>
                  <a:moveTo>
                    <a:pt x="10800" y="0"/>
                  </a:moveTo>
                  <a:cubicBezTo>
                    <a:pt x="4847" y="0"/>
                    <a:pt x="0" y="4843"/>
                    <a:pt x="0" y="10800"/>
                  </a:cubicBezTo>
                  <a:cubicBezTo>
                    <a:pt x="0" y="16756"/>
                    <a:pt x="4847" y="21599"/>
                    <a:pt x="10800" y="21599"/>
                  </a:cubicBezTo>
                  <a:cubicBezTo>
                    <a:pt x="16752" y="21599"/>
                    <a:pt x="21600" y="16756"/>
                    <a:pt x="21600" y="10800"/>
                  </a:cubicBezTo>
                  <a:cubicBezTo>
                    <a:pt x="21600" y="4843"/>
                    <a:pt x="16752" y="0"/>
                    <a:pt x="1080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43" name="Google Shape;743;p40"/>
            <p:cNvSpPr/>
            <p:nvPr/>
          </p:nvSpPr>
          <p:spPr>
            <a:xfrm>
              <a:off x="7391517" y="4192115"/>
              <a:ext cx="57944" cy="57944"/>
            </a:xfrm>
            <a:custGeom>
              <a:rect b="b" l="l" r="r" t="t"/>
              <a:pathLst>
                <a:path extrusionOk="0" h="21600" w="21600">
                  <a:moveTo>
                    <a:pt x="10800" y="5400"/>
                  </a:moveTo>
                  <a:cubicBezTo>
                    <a:pt x="13779" y="5400"/>
                    <a:pt x="16199" y="7815"/>
                    <a:pt x="16199" y="10800"/>
                  </a:cubicBezTo>
                  <a:cubicBezTo>
                    <a:pt x="16199" y="13784"/>
                    <a:pt x="13779" y="16200"/>
                    <a:pt x="10800" y="16200"/>
                  </a:cubicBezTo>
                  <a:cubicBezTo>
                    <a:pt x="7820" y="16200"/>
                    <a:pt x="5399" y="13784"/>
                    <a:pt x="5399" y="10800"/>
                  </a:cubicBezTo>
                  <a:cubicBezTo>
                    <a:pt x="5399" y="7815"/>
                    <a:pt x="7820" y="5400"/>
                    <a:pt x="10800" y="5400"/>
                  </a:cubicBezTo>
                  <a:moveTo>
                    <a:pt x="0" y="10800"/>
                  </a:moveTo>
                  <a:cubicBezTo>
                    <a:pt x="0" y="16753"/>
                    <a:pt x="4843" y="21599"/>
                    <a:pt x="10800" y="21599"/>
                  </a:cubicBezTo>
                  <a:cubicBezTo>
                    <a:pt x="16756" y="21599"/>
                    <a:pt x="21600" y="16753"/>
                    <a:pt x="21600" y="10800"/>
                  </a:cubicBezTo>
                  <a:cubicBezTo>
                    <a:pt x="21600" y="4846"/>
                    <a:pt x="16756" y="0"/>
                    <a:pt x="10800" y="0"/>
                  </a:cubicBezTo>
                  <a:cubicBezTo>
                    <a:pt x="4843" y="0"/>
                    <a:pt x="0" y="4846"/>
                    <a:pt x="0" y="1080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44" name="Google Shape;744;p40"/>
            <p:cNvSpPr/>
            <p:nvPr/>
          </p:nvSpPr>
          <p:spPr>
            <a:xfrm>
              <a:off x="7449460" y="4293715"/>
              <a:ext cx="29369" cy="28575"/>
            </a:xfrm>
            <a:custGeom>
              <a:rect b="b" l="l" r="r" t="t"/>
              <a:pathLst>
                <a:path extrusionOk="0" h="21600" w="21600">
                  <a:moveTo>
                    <a:pt x="10800" y="21599"/>
                  </a:moveTo>
                  <a:cubicBezTo>
                    <a:pt x="16758" y="21599"/>
                    <a:pt x="21600" y="16769"/>
                    <a:pt x="21600" y="10800"/>
                  </a:cubicBezTo>
                  <a:cubicBezTo>
                    <a:pt x="21600" y="4830"/>
                    <a:pt x="16758" y="0"/>
                    <a:pt x="10800" y="0"/>
                  </a:cubicBezTo>
                  <a:cubicBezTo>
                    <a:pt x="4841" y="0"/>
                    <a:pt x="0" y="4830"/>
                    <a:pt x="0" y="10800"/>
                  </a:cubicBezTo>
                  <a:cubicBezTo>
                    <a:pt x="0" y="16769"/>
                    <a:pt x="4841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45" name="Google Shape;745;p40"/>
            <p:cNvSpPr/>
            <p:nvPr/>
          </p:nvSpPr>
          <p:spPr>
            <a:xfrm>
              <a:off x="7682029" y="4075434"/>
              <a:ext cx="28575" cy="29369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4841" y="0"/>
                    <a:pt x="0" y="4830"/>
                    <a:pt x="0" y="10800"/>
                  </a:cubicBezTo>
                  <a:cubicBezTo>
                    <a:pt x="0" y="16769"/>
                    <a:pt x="4841" y="21599"/>
                    <a:pt x="10800" y="21599"/>
                  </a:cubicBezTo>
                  <a:cubicBezTo>
                    <a:pt x="16758" y="21599"/>
                    <a:pt x="21600" y="16769"/>
                    <a:pt x="21600" y="10800"/>
                  </a:cubicBezTo>
                  <a:cubicBezTo>
                    <a:pt x="21600" y="4830"/>
                    <a:pt x="16758" y="0"/>
                    <a:pt x="1080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746" name="Google Shape;746;p40"/>
          <p:cNvGrpSpPr/>
          <p:nvPr/>
        </p:nvGrpSpPr>
        <p:grpSpPr>
          <a:xfrm>
            <a:off x="6106816" y="4502211"/>
            <a:ext cx="281733" cy="321964"/>
            <a:chOff x="9162373" y="3045147"/>
            <a:chExt cx="406400" cy="464344"/>
          </a:xfrm>
        </p:grpSpPr>
        <p:sp>
          <p:nvSpPr>
            <p:cNvPr id="747" name="Google Shape;747;p40"/>
            <p:cNvSpPr/>
            <p:nvPr/>
          </p:nvSpPr>
          <p:spPr>
            <a:xfrm>
              <a:off x="9162373" y="3045147"/>
              <a:ext cx="406400" cy="464344"/>
            </a:xfrm>
            <a:custGeom>
              <a:rect b="b" l="l" r="r" t="t"/>
              <a:pathLst>
                <a:path extrusionOk="0" h="21600" w="21600">
                  <a:moveTo>
                    <a:pt x="10800" y="7425"/>
                  </a:moveTo>
                  <a:cubicBezTo>
                    <a:pt x="5687" y="7425"/>
                    <a:pt x="1542" y="6064"/>
                    <a:pt x="1542" y="4387"/>
                  </a:cubicBezTo>
                  <a:cubicBezTo>
                    <a:pt x="1542" y="2709"/>
                    <a:pt x="5687" y="1350"/>
                    <a:pt x="10800" y="1350"/>
                  </a:cubicBezTo>
                  <a:cubicBezTo>
                    <a:pt x="15912" y="1350"/>
                    <a:pt x="20057" y="2709"/>
                    <a:pt x="20057" y="4387"/>
                  </a:cubicBezTo>
                  <a:cubicBezTo>
                    <a:pt x="20057" y="6064"/>
                    <a:pt x="15912" y="7425"/>
                    <a:pt x="10800" y="7425"/>
                  </a:cubicBezTo>
                  <a:moveTo>
                    <a:pt x="20057" y="9112"/>
                  </a:moveTo>
                  <a:lnTo>
                    <a:pt x="20054" y="9112"/>
                  </a:lnTo>
                  <a:cubicBezTo>
                    <a:pt x="20054" y="9119"/>
                    <a:pt x="20057" y="9127"/>
                    <a:pt x="20057" y="9133"/>
                  </a:cubicBezTo>
                  <a:cubicBezTo>
                    <a:pt x="20057" y="10800"/>
                    <a:pt x="15912" y="12150"/>
                    <a:pt x="10800" y="12150"/>
                  </a:cubicBezTo>
                  <a:cubicBezTo>
                    <a:pt x="5687" y="12150"/>
                    <a:pt x="1542" y="10800"/>
                    <a:pt x="1542" y="9133"/>
                  </a:cubicBezTo>
                  <a:cubicBezTo>
                    <a:pt x="1542" y="9127"/>
                    <a:pt x="1545" y="9119"/>
                    <a:pt x="1545" y="9112"/>
                  </a:cubicBezTo>
                  <a:lnTo>
                    <a:pt x="1542" y="9112"/>
                  </a:lnTo>
                  <a:lnTo>
                    <a:pt x="1542" y="6793"/>
                  </a:lnTo>
                  <a:cubicBezTo>
                    <a:pt x="3564" y="8140"/>
                    <a:pt x="7271" y="8774"/>
                    <a:pt x="10800" y="8774"/>
                  </a:cubicBezTo>
                  <a:cubicBezTo>
                    <a:pt x="14328" y="8774"/>
                    <a:pt x="18035" y="8140"/>
                    <a:pt x="20057" y="6793"/>
                  </a:cubicBezTo>
                  <a:cubicBezTo>
                    <a:pt x="20057" y="6793"/>
                    <a:pt x="20057" y="9112"/>
                    <a:pt x="20057" y="9112"/>
                  </a:cubicBezTo>
                  <a:close/>
                  <a:moveTo>
                    <a:pt x="20057" y="13162"/>
                  </a:moveTo>
                  <a:lnTo>
                    <a:pt x="20054" y="13162"/>
                  </a:lnTo>
                  <a:cubicBezTo>
                    <a:pt x="20054" y="13169"/>
                    <a:pt x="20057" y="13177"/>
                    <a:pt x="20057" y="13183"/>
                  </a:cubicBezTo>
                  <a:cubicBezTo>
                    <a:pt x="20057" y="14850"/>
                    <a:pt x="15912" y="16200"/>
                    <a:pt x="10800" y="16200"/>
                  </a:cubicBezTo>
                  <a:cubicBezTo>
                    <a:pt x="5687" y="16200"/>
                    <a:pt x="1542" y="14850"/>
                    <a:pt x="1542" y="13183"/>
                  </a:cubicBezTo>
                  <a:cubicBezTo>
                    <a:pt x="1542" y="13177"/>
                    <a:pt x="1545" y="13169"/>
                    <a:pt x="1545" y="13162"/>
                  </a:cubicBezTo>
                  <a:lnTo>
                    <a:pt x="1542" y="13162"/>
                  </a:lnTo>
                  <a:lnTo>
                    <a:pt x="1542" y="10640"/>
                  </a:lnTo>
                  <a:cubicBezTo>
                    <a:pt x="3136" y="12077"/>
                    <a:pt x="6982" y="12825"/>
                    <a:pt x="10800" y="12825"/>
                  </a:cubicBezTo>
                  <a:cubicBezTo>
                    <a:pt x="14617" y="12825"/>
                    <a:pt x="18463" y="12077"/>
                    <a:pt x="20057" y="10640"/>
                  </a:cubicBezTo>
                  <a:cubicBezTo>
                    <a:pt x="20057" y="10640"/>
                    <a:pt x="20057" y="13162"/>
                    <a:pt x="20057" y="13162"/>
                  </a:cubicBezTo>
                  <a:close/>
                  <a:moveTo>
                    <a:pt x="20057" y="17212"/>
                  </a:moveTo>
                  <a:cubicBezTo>
                    <a:pt x="20057" y="18889"/>
                    <a:pt x="15912" y="20249"/>
                    <a:pt x="10800" y="20249"/>
                  </a:cubicBezTo>
                  <a:cubicBezTo>
                    <a:pt x="5687" y="20249"/>
                    <a:pt x="1542" y="18889"/>
                    <a:pt x="1542" y="17212"/>
                  </a:cubicBezTo>
                  <a:lnTo>
                    <a:pt x="1542" y="14690"/>
                  </a:lnTo>
                  <a:cubicBezTo>
                    <a:pt x="3136" y="16127"/>
                    <a:pt x="6982" y="16875"/>
                    <a:pt x="10800" y="16875"/>
                  </a:cubicBezTo>
                  <a:cubicBezTo>
                    <a:pt x="14617" y="16875"/>
                    <a:pt x="18463" y="16127"/>
                    <a:pt x="20057" y="14690"/>
                  </a:cubicBezTo>
                  <a:cubicBezTo>
                    <a:pt x="20057" y="14690"/>
                    <a:pt x="20057" y="17212"/>
                    <a:pt x="20057" y="17212"/>
                  </a:cubicBezTo>
                  <a:close/>
                  <a:moveTo>
                    <a:pt x="10800" y="0"/>
                  </a:moveTo>
                  <a:cubicBezTo>
                    <a:pt x="5598" y="0"/>
                    <a:pt x="0" y="1372"/>
                    <a:pt x="0" y="4387"/>
                  </a:cubicBezTo>
                  <a:lnTo>
                    <a:pt x="0" y="17212"/>
                  </a:lnTo>
                  <a:cubicBezTo>
                    <a:pt x="0" y="20226"/>
                    <a:pt x="5598" y="21599"/>
                    <a:pt x="10800" y="21599"/>
                  </a:cubicBezTo>
                  <a:cubicBezTo>
                    <a:pt x="16001" y="21599"/>
                    <a:pt x="21599" y="20226"/>
                    <a:pt x="21599" y="17212"/>
                  </a:cubicBezTo>
                  <a:lnTo>
                    <a:pt x="21599" y="4387"/>
                  </a:lnTo>
                  <a:cubicBezTo>
                    <a:pt x="21599" y="1372"/>
                    <a:pt x="16001" y="0"/>
                    <a:pt x="1080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48" name="Google Shape;748;p40"/>
            <p:cNvSpPr/>
            <p:nvPr/>
          </p:nvSpPr>
          <p:spPr>
            <a:xfrm>
              <a:off x="9481460" y="3407890"/>
              <a:ext cx="29369" cy="28575"/>
            </a:xfrm>
            <a:custGeom>
              <a:rect b="b" l="l" r="r" t="t"/>
              <a:pathLst>
                <a:path extrusionOk="0" h="21600" w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49" name="Google Shape;749;p40"/>
            <p:cNvSpPr/>
            <p:nvPr/>
          </p:nvSpPr>
          <p:spPr>
            <a:xfrm>
              <a:off x="9481460" y="3320578"/>
              <a:ext cx="29369" cy="29369"/>
            </a:xfrm>
            <a:custGeom>
              <a:rect b="b" l="l" r="r" t="t"/>
              <a:pathLst>
                <a:path extrusionOk="0" h="21600" w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50" name="Google Shape;750;p40"/>
            <p:cNvSpPr/>
            <p:nvPr/>
          </p:nvSpPr>
          <p:spPr>
            <a:xfrm>
              <a:off x="9481460" y="3233265"/>
              <a:ext cx="29369" cy="29369"/>
            </a:xfrm>
            <a:custGeom>
              <a:rect b="b" l="l" r="r" t="t"/>
              <a:pathLst>
                <a:path extrusionOk="0" h="21600" w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751" name="Google Shape;751;p40"/>
          <p:cNvGrpSpPr/>
          <p:nvPr/>
        </p:nvGrpSpPr>
        <p:grpSpPr>
          <a:xfrm>
            <a:off x="6137987" y="3008518"/>
            <a:ext cx="227829" cy="332175"/>
            <a:chOff x="3582988" y="3510757"/>
            <a:chExt cx="319088" cy="465138"/>
          </a:xfrm>
        </p:grpSpPr>
        <p:sp>
          <p:nvSpPr>
            <p:cNvPr id="752" name="Google Shape;752;p40"/>
            <p:cNvSpPr/>
            <p:nvPr/>
          </p:nvSpPr>
          <p:spPr>
            <a:xfrm>
              <a:off x="3582988" y="3510757"/>
              <a:ext cx="319088" cy="465138"/>
            </a:xfrm>
            <a:custGeom>
              <a:rect b="b" l="l" r="r" t="t"/>
              <a:pathLst>
                <a:path extrusionOk="0" h="21600" w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53" name="Google Shape;753;p40"/>
            <p:cNvSpPr/>
            <p:nvPr/>
          </p:nvSpPr>
          <p:spPr>
            <a:xfrm>
              <a:off x="3655219" y="3583782"/>
              <a:ext cx="94456" cy="94456"/>
            </a:xfrm>
            <a:custGeom>
              <a:rect b="b" l="l" r="r" t="t"/>
              <a:pathLst>
                <a:path extrusionOk="0" h="21600" w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754" name="Google Shape;754;p40"/>
          <p:cNvGrpSpPr/>
          <p:nvPr/>
        </p:nvGrpSpPr>
        <p:grpSpPr>
          <a:xfrm>
            <a:off x="6119795" y="3993870"/>
            <a:ext cx="248797" cy="332175"/>
            <a:chOff x="2639219" y="3510757"/>
            <a:chExt cx="348456" cy="465138"/>
          </a:xfrm>
        </p:grpSpPr>
        <p:sp>
          <p:nvSpPr>
            <p:cNvPr id="755" name="Google Shape;755;p40"/>
            <p:cNvSpPr/>
            <p:nvPr/>
          </p:nvSpPr>
          <p:spPr>
            <a:xfrm>
              <a:off x="2639219" y="3510757"/>
              <a:ext cx="348456" cy="465138"/>
            </a:xfrm>
            <a:custGeom>
              <a:rect b="b" l="l" r="r" t="t"/>
              <a:pathLst>
                <a:path extrusionOk="0" h="21600" w="21600">
                  <a:moveTo>
                    <a:pt x="19800" y="12825"/>
                  </a:moveTo>
                  <a:lnTo>
                    <a:pt x="19800" y="13500"/>
                  </a:lnTo>
                  <a:lnTo>
                    <a:pt x="19800" y="14850"/>
                  </a:lnTo>
                  <a:lnTo>
                    <a:pt x="19800" y="15525"/>
                  </a:lnTo>
                  <a:cubicBezTo>
                    <a:pt x="19800" y="18129"/>
                    <a:pt x="16972" y="20249"/>
                    <a:pt x="13499" y="20249"/>
                  </a:cubicBezTo>
                  <a:lnTo>
                    <a:pt x="8099" y="20249"/>
                  </a:lnTo>
                  <a:cubicBezTo>
                    <a:pt x="4627" y="20249"/>
                    <a:pt x="1800" y="18129"/>
                    <a:pt x="1800" y="15525"/>
                  </a:cubicBezTo>
                  <a:lnTo>
                    <a:pt x="1800" y="14850"/>
                  </a:lnTo>
                  <a:lnTo>
                    <a:pt x="1800" y="13500"/>
                  </a:lnTo>
                  <a:lnTo>
                    <a:pt x="1800" y="12825"/>
                  </a:lnTo>
                  <a:lnTo>
                    <a:pt x="1800" y="10800"/>
                  </a:lnTo>
                  <a:cubicBezTo>
                    <a:pt x="1800" y="10427"/>
                    <a:pt x="2203" y="10124"/>
                    <a:pt x="2699" y="10124"/>
                  </a:cubicBezTo>
                  <a:lnTo>
                    <a:pt x="4499" y="10124"/>
                  </a:lnTo>
                  <a:lnTo>
                    <a:pt x="17100" y="10124"/>
                  </a:lnTo>
                  <a:lnTo>
                    <a:pt x="18899" y="10124"/>
                  </a:lnTo>
                  <a:cubicBezTo>
                    <a:pt x="19396" y="10124"/>
                    <a:pt x="19800" y="10427"/>
                    <a:pt x="19800" y="10800"/>
                  </a:cubicBezTo>
                  <a:cubicBezTo>
                    <a:pt x="19800" y="10800"/>
                    <a:pt x="19800" y="12825"/>
                    <a:pt x="19800" y="12825"/>
                  </a:cubicBezTo>
                  <a:close/>
                  <a:moveTo>
                    <a:pt x="14400" y="6075"/>
                  </a:moveTo>
                  <a:lnTo>
                    <a:pt x="14400" y="6076"/>
                  </a:lnTo>
                  <a:lnTo>
                    <a:pt x="14400" y="8774"/>
                  </a:lnTo>
                  <a:lnTo>
                    <a:pt x="7200" y="8774"/>
                  </a:lnTo>
                  <a:lnTo>
                    <a:pt x="7200" y="6076"/>
                  </a:lnTo>
                  <a:lnTo>
                    <a:pt x="7200" y="6075"/>
                  </a:lnTo>
                  <a:cubicBezTo>
                    <a:pt x="7200" y="4583"/>
                    <a:pt x="8811" y="3375"/>
                    <a:pt x="10800" y="3375"/>
                  </a:cubicBezTo>
                  <a:cubicBezTo>
                    <a:pt x="12788" y="3375"/>
                    <a:pt x="14400" y="4583"/>
                    <a:pt x="14400" y="6075"/>
                  </a:cubicBezTo>
                  <a:moveTo>
                    <a:pt x="4499" y="6075"/>
                  </a:moveTo>
                  <a:cubicBezTo>
                    <a:pt x="4499" y="3465"/>
                    <a:pt x="7320" y="1350"/>
                    <a:pt x="10800" y="1350"/>
                  </a:cubicBezTo>
                  <a:cubicBezTo>
                    <a:pt x="14279" y="1350"/>
                    <a:pt x="17100" y="3465"/>
                    <a:pt x="17100" y="6075"/>
                  </a:cubicBezTo>
                  <a:lnTo>
                    <a:pt x="17100" y="8774"/>
                  </a:lnTo>
                  <a:lnTo>
                    <a:pt x="15299" y="8774"/>
                  </a:lnTo>
                  <a:lnTo>
                    <a:pt x="15299" y="6076"/>
                  </a:lnTo>
                  <a:cubicBezTo>
                    <a:pt x="15299" y="4212"/>
                    <a:pt x="13285" y="2701"/>
                    <a:pt x="10800" y="2701"/>
                  </a:cubicBezTo>
                  <a:cubicBezTo>
                    <a:pt x="8314" y="2701"/>
                    <a:pt x="6299" y="4212"/>
                    <a:pt x="6299" y="6076"/>
                  </a:cubicBezTo>
                  <a:lnTo>
                    <a:pt x="6299" y="8774"/>
                  </a:lnTo>
                  <a:lnTo>
                    <a:pt x="4499" y="8774"/>
                  </a:lnTo>
                  <a:cubicBezTo>
                    <a:pt x="4499" y="8774"/>
                    <a:pt x="4499" y="6075"/>
                    <a:pt x="4499" y="6075"/>
                  </a:cubicBezTo>
                  <a:close/>
                  <a:moveTo>
                    <a:pt x="18899" y="8774"/>
                  </a:moveTo>
                  <a:lnTo>
                    <a:pt x="18899" y="6075"/>
                  </a:lnTo>
                  <a:cubicBezTo>
                    <a:pt x="18899" y="2719"/>
                    <a:pt x="15274" y="0"/>
                    <a:pt x="10800" y="0"/>
                  </a:cubicBezTo>
                  <a:cubicBezTo>
                    <a:pt x="6325" y="0"/>
                    <a:pt x="2699" y="2719"/>
                    <a:pt x="2699" y="6075"/>
                  </a:cubicBezTo>
                  <a:lnTo>
                    <a:pt x="2699" y="8774"/>
                  </a:lnTo>
                  <a:cubicBezTo>
                    <a:pt x="1208" y="8774"/>
                    <a:pt x="0" y="9681"/>
                    <a:pt x="0" y="10800"/>
                  </a:cubicBezTo>
                  <a:lnTo>
                    <a:pt x="0" y="12825"/>
                  </a:lnTo>
                  <a:lnTo>
                    <a:pt x="0" y="13500"/>
                  </a:lnTo>
                  <a:lnTo>
                    <a:pt x="0" y="14850"/>
                  </a:lnTo>
                  <a:lnTo>
                    <a:pt x="0" y="15525"/>
                  </a:lnTo>
                  <a:cubicBezTo>
                    <a:pt x="0" y="18880"/>
                    <a:pt x="3625" y="21599"/>
                    <a:pt x="8099" y="21599"/>
                  </a:cubicBezTo>
                  <a:lnTo>
                    <a:pt x="13499" y="21599"/>
                  </a:lnTo>
                  <a:cubicBezTo>
                    <a:pt x="17974" y="21599"/>
                    <a:pt x="21600" y="18880"/>
                    <a:pt x="21600" y="15525"/>
                  </a:cubicBezTo>
                  <a:lnTo>
                    <a:pt x="21600" y="14850"/>
                  </a:lnTo>
                  <a:lnTo>
                    <a:pt x="21600" y="13500"/>
                  </a:lnTo>
                  <a:lnTo>
                    <a:pt x="21600" y="12825"/>
                  </a:lnTo>
                  <a:lnTo>
                    <a:pt x="21600" y="10800"/>
                  </a:lnTo>
                  <a:cubicBezTo>
                    <a:pt x="21600" y="9681"/>
                    <a:pt x="20391" y="8774"/>
                    <a:pt x="18899" y="8774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56" name="Google Shape;756;p40"/>
            <p:cNvSpPr/>
            <p:nvPr/>
          </p:nvSpPr>
          <p:spPr>
            <a:xfrm>
              <a:off x="2784475" y="3786982"/>
              <a:ext cx="57944" cy="87313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4838" y="0"/>
                    <a:pt x="0" y="3226"/>
                    <a:pt x="0" y="7201"/>
                  </a:cubicBezTo>
                  <a:cubicBezTo>
                    <a:pt x="0" y="9390"/>
                    <a:pt x="1798" y="13537"/>
                    <a:pt x="3601" y="16821"/>
                  </a:cubicBezTo>
                  <a:cubicBezTo>
                    <a:pt x="5070" y="19493"/>
                    <a:pt x="6916" y="21600"/>
                    <a:pt x="10800" y="21600"/>
                  </a:cubicBezTo>
                  <a:cubicBezTo>
                    <a:pt x="15016" y="21600"/>
                    <a:pt x="16529" y="19514"/>
                    <a:pt x="18003" y="16858"/>
                  </a:cubicBezTo>
                  <a:cubicBezTo>
                    <a:pt x="19828" y="13567"/>
                    <a:pt x="21600" y="9397"/>
                    <a:pt x="21600" y="7201"/>
                  </a:cubicBezTo>
                  <a:cubicBezTo>
                    <a:pt x="21600" y="3226"/>
                    <a:pt x="16761" y="0"/>
                    <a:pt x="1080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757" name="Google Shape;757;p40"/>
          <p:cNvSpPr txBox="1"/>
          <p:nvPr/>
        </p:nvSpPr>
        <p:spPr>
          <a:xfrm>
            <a:off x="6089126" y="1547576"/>
            <a:ext cx="1785803" cy="350817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 sz="1400">
              <a:solidFill>
                <a:srgbClr val="26262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58" name="Google Shape;758;p40"/>
          <p:cNvSpPr/>
          <p:nvPr/>
        </p:nvSpPr>
        <p:spPr>
          <a:xfrm>
            <a:off x="6577700" y="4967959"/>
            <a:ext cx="4045740" cy="32786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33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59" name="Google Shape;759;p40"/>
          <p:cNvSpPr/>
          <p:nvPr/>
        </p:nvSpPr>
        <p:spPr>
          <a:xfrm>
            <a:off x="6577700" y="4967959"/>
            <a:ext cx="3756429" cy="3278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3325" lIns="86675" spcFirstLastPara="1" rIns="86675" wrap="square" tIns="433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33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60" name="Google Shape;760;p40"/>
          <p:cNvSpPr txBox="1"/>
          <p:nvPr/>
        </p:nvSpPr>
        <p:spPr>
          <a:xfrm>
            <a:off x="6714516" y="4987329"/>
            <a:ext cx="716715" cy="393980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67"/>
              <a:buFont typeface="Arial"/>
              <a:buNone/>
            </a:pPr>
            <a:r>
              <a:rPr lang="tr-TR" sz="1467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90%</a:t>
            </a:r>
            <a:endParaRPr/>
          </a:p>
        </p:txBody>
      </p:sp>
      <p:grpSp>
        <p:nvGrpSpPr>
          <p:cNvPr id="761" name="Google Shape;761;p40"/>
          <p:cNvGrpSpPr/>
          <p:nvPr/>
        </p:nvGrpSpPr>
        <p:grpSpPr>
          <a:xfrm>
            <a:off x="6112496" y="4982416"/>
            <a:ext cx="297021" cy="317136"/>
            <a:chOff x="9159875" y="1647825"/>
            <a:chExt cx="434975" cy="464344"/>
          </a:xfrm>
        </p:grpSpPr>
        <p:sp>
          <p:nvSpPr>
            <p:cNvPr id="762" name="Google Shape;762;p40"/>
            <p:cNvSpPr/>
            <p:nvPr/>
          </p:nvSpPr>
          <p:spPr>
            <a:xfrm>
              <a:off x="9159875" y="1647825"/>
              <a:ext cx="434975" cy="464344"/>
            </a:xfrm>
            <a:custGeom>
              <a:rect b="b" l="l" r="r" t="t"/>
              <a:pathLst>
                <a:path extrusionOk="0" h="21600" w="21600">
                  <a:moveTo>
                    <a:pt x="20160" y="18900"/>
                  </a:moveTo>
                  <a:cubicBezTo>
                    <a:pt x="20160" y="19643"/>
                    <a:pt x="19513" y="20249"/>
                    <a:pt x="18720" y="20249"/>
                  </a:cubicBezTo>
                  <a:lnTo>
                    <a:pt x="2880" y="20249"/>
                  </a:lnTo>
                  <a:cubicBezTo>
                    <a:pt x="2086" y="20249"/>
                    <a:pt x="1440" y="19643"/>
                    <a:pt x="1440" y="18900"/>
                  </a:cubicBezTo>
                  <a:lnTo>
                    <a:pt x="1440" y="2700"/>
                  </a:lnTo>
                  <a:cubicBezTo>
                    <a:pt x="1440" y="1955"/>
                    <a:pt x="2086" y="1350"/>
                    <a:pt x="2880" y="1350"/>
                  </a:cubicBezTo>
                  <a:lnTo>
                    <a:pt x="18720" y="1350"/>
                  </a:lnTo>
                  <a:cubicBezTo>
                    <a:pt x="19513" y="1350"/>
                    <a:pt x="20160" y="1955"/>
                    <a:pt x="20160" y="2700"/>
                  </a:cubicBezTo>
                  <a:cubicBezTo>
                    <a:pt x="20160" y="2700"/>
                    <a:pt x="20160" y="18900"/>
                    <a:pt x="20160" y="18900"/>
                  </a:cubicBezTo>
                  <a:close/>
                  <a:moveTo>
                    <a:pt x="18720" y="0"/>
                  </a:moveTo>
                  <a:lnTo>
                    <a:pt x="2880" y="0"/>
                  </a:lnTo>
                  <a:cubicBezTo>
                    <a:pt x="1289" y="0"/>
                    <a:pt x="0" y="1208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289" y="21599"/>
                    <a:pt x="2880" y="21599"/>
                  </a:cubicBezTo>
                  <a:lnTo>
                    <a:pt x="18720" y="21599"/>
                  </a:lnTo>
                  <a:cubicBezTo>
                    <a:pt x="20310" y="21599"/>
                    <a:pt x="21599" y="20391"/>
                    <a:pt x="21599" y="18900"/>
                  </a:cubicBezTo>
                  <a:lnTo>
                    <a:pt x="21599" y="2700"/>
                  </a:lnTo>
                  <a:cubicBezTo>
                    <a:pt x="21599" y="1208"/>
                    <a:pt x="20310" y="0"/>
                    <a:pt x="1872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63" name="Google Shape;763;p40"/>
            <p:cNvSpPr/>
            <p:nvPr/>
          </p:nvSpPr>
          <p:spPr>
            <a:xfrm>
              <a:off x="9217819" y="1705769"/>
              <a:ext cx="319088" cy="290513"/>
            </a:xfrm>
            <a:custGeom>
              <a:rect b="b" l="l" r="r" t="t"/>
              <a:pathLst>
                <a:path extrusionOk="0" h="21600" w="21600">
                  <a:moveTo>
                    <a:pt x="17418" y="20519"/>
                  </a:moveTo>
                  <a:lnTo>
                    <a:pt x="14053" y="16248"/>
                  </a:lnTo>
                  <a:lnTo>
                    <a:pt x="16690" y="12959"/>
                  </a:lnTo>
                  <a:lnTo>
                    <a:pt x="20618" y="17689"/>
                  </a:lnTo>
                  <a:lnTo>
                    <a:pt x="20618" y="20519"/>
                  </a:lnTo>
                  <a:cubicBezTo>
                    <a:pt x="20618" y="20519"/>
                    <a:pt x="17418" y="20519"/>
                    <a:pt x="17418" y="20519"/>
                  </a:cubicBezTo>
                  <a:close/>
                  <a:moveTo>
                    <a:pt x="981" y="11446"/>
                  </a:moveTo>
                  <a:lnTo>
                    <a:pt x="4909" y="6479"/>
                  </a:lnTo>
                  <a:lnTo>
                    <a:pt x="12828" y="16353"/>
                  </a:lnTo>
                  <a:lnTo>
                    <a:pt x="13398" y="17064"/>
                  </a:lnTo>
                  <a:lnTo>
                    <a:pt x="16109" y="20519"/>
                  </a:lnTo>
                  <a:lnTo>
                    <a:pt x="981" y="20519"/>
                  </a:lnTo>
                  <a:cubicBezTo>
                    <a:pt x="981" y="20519"/>
                    <a:pt x="981" y="11446"/>
                    <a:pt x="981" y="11446"/>
                  </a:cubicBezTo>
                  <a:close/>
                  <a:moveTo>
                    <a:pt x="20618" y="1080"/>
                  </a:moveTo>
                  <a:lnTo>
                    <a:pt x="20618" y="16058"/>
                  </a:lnTo>
                  <a:lnTo>
                    <a:pt x="17427" y="12244"/>
                  </a:lnTo>
                  <a:cubicBezTo>
                    <a:pt x="17240" y="12012"/>
                    <a:pt x="16972" y="11879"/>
                    <a:pt x="16690" y="11879"/>
                  </a:cubicBezTo>
                  <a:cubicBezTo>
                    <a:pt x="16409" y="11879"/>
                    <a:pt x="16141" y="12012"/>
                    <a:pt x="15954" y="12244"/>
                  </a:cubicBezTo>
                  <a:lnTo>
                    <a:pt x="13399" y="15432"/>
                  </a:lnTo>
                  <a:lnTo>
                    <a:pt x="5645" y="5764"/>
                  </a:lnTo>
                  <a:cubicBezTo>
                    <a:pt x="5458" y="5532"/>
                    <a:pt x="5190" y="5400"/>
                    <a:pt x="4909" y="5400"/>
                  </a:cubicBezTo>
                  <a:cubicBezTo>
                    <a:pt x="4627" y="5400"/>
                    <a:pt x="4359" y="5532"/>
                    <a:pt x="4172" y="5764"/>
                  </a:cubicBezTo>
                  <a:lnTo>
                    <a:pt x="981" y="9812"/>
                  </a:lnTo>
                  <a:lnTo>
                    <a:pt x="981" y="1080"/>
                  </a:lnTo>
                  <a:cubicBezTo>
                    <a:pt x="981" y="1080"/>
                    <a:pt x="20618" y="1080"/>
                    <a:pt x="20618" y="1080"/>
                  </a:cubicBezTo>
                  <a:close/>
                  <a:moveTo>
                    <a:pt x="20618" y="0"/>
                  </a:moveTo>
                  <a:lnTo>
                    <a:pt x="981" y="0"/>
                  </a:lnTo>
                  <a:cubicBezTo>
                    <a:pt x="439" y="0"/>
                    <a:pt x="0" y="483"/>
                    <a:pt x="0" y="1080"/>
                  </a:cubicBezTo>
                  <a:lnTo>
                    <a:pt x="0" y="20519"/>
                  </a:lnTo>
                  <a:cubicBezTo>
                    <a:pt x="0" y="21116"/>
                    <a:pt x="439" y="21599"/>
                    <a:pt x="981" y="21599"/>
                  </a:cubicBezTo>
                  <a:lnTo>
                    <a:pt x="20618" y="21599"/>
                  </a:lnTo>
                  <a:cubicBezTo>
                    <a:pt x="21160" y="21599"/>
                    <a:pt x="21600" y="21116"/>
                    <a:pt x="21600" y="20519"/>
                  </a:cubicBezTo>
                  <a:lnTo>
                    <a:pt x="21600" y="1080"/>
                  </a:lnTo>
                  <a:cubicBezTo>
                    <a:pt x="21600" y="483"/>
                    <a:pt x="21160" y="0"/>
                    <a:pt x="20618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764" name="Google Shape;764;p40"/>
            <p:cNvSpPr/>
            <p:nvPr/>
          </p:nvSpPr>
          <p:spPr>
            <a:xfrm>
              <a:off x="9391650" y="1749425"/>
              <a:ext cx="87313" cy="87313"/>
            </a:xfrm>
            <a:custGeom>
              <a:rect b="b" l="l" r="r" t="t"/>
              <a:pathLst>
                <a:path extrusionOk="0" h="21600" w="21600">
                  <a:moveTo>
                    <a:pt x="10800" y="3600"/>
                  </a:moveTo>
                  <a:cubicBezTo>
                    <a:pt x="14769" y="3600"/>
                    <a:pt x="17999" y="6827"/>
                    <a:pt x="17999" y="10800"/>
                  </a:cubicBezTo>
                  <a:cubicBezTo>
                    <a:pt x="17999" y="14769"/>
                    <a:pt x="14769" y="18000"/>
                    <a:pt x="10800" y="18000"/>
                  </a:cubicBezTo>
                  <a:cubicBezTo>
                    <a:pt x="6830" y="18000"/>
                    <a:pt x="3600" y="14769"/>
                    <a:pt x="3600" y="10800"/>
                  </a:cubicBezTo>
                  <a:cubicBezTo>
                    <a:pt x="3600" y="6827"/>
                    <a:pt x="6830" y="3600"/>
                    <a:pt x="10800" y="3600"/>
                  </a:cubicBezTo>
                  <a:moveTo>
                    <a:pt x="10800" y="21599"/>
                  </a:moveTo>
                  <a:cubicBezTo>
                    <a:pt x="16766" y="21599"/>
                    <a:pt x="21600" y="16762"/>
                    <a:pt x="21600" y="10800"/>
                  </a:cubicBezTo>
                  <a:cubicBezTo>
                    <a:pt x="21600" y="4833"/>
                    <a:pt x="16766" y="0"/>
                    <a:pt x="10800" y="0"/>
                  </a:cubicBezTo>
                  <a:cubicBezTo>
                    <a:pt x="4833" y="0"/>
                    <a:pt x="0" y="4833"/>
                    <a:pt x="0" y="10800"/>
                  </a:cubicBezTo>
                  <a:cubicBezTo>
                    <a:pt x="0" y="16762"/>
                    <a:pt x="4833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26775" lIns="26775" spcFirstLastPara="1" rIns="26775" wrap="square" tIns="26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33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765" name="Google Shape;765;p40"/>
          <p:cNvSpPr txBox="1"/>
          <p:nvPr/>
        </p:nvSpPr>
        <p:spPr>
          <a:xfrm>
            <a:off x="6070697" y="1836922"/>
            <a:ext cx="4694344" cy="535483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sz="1200">
              <a:solidFill>
                <a:srgbClr val="A5A5A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66" name="Google Shape;766;p40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2" name="Google Shape;772;p41"/>
          <p:cNvGrpSpPr/>
          <p:nvPr/>
        </p:nvGrpSpPr>
        <p:grpSpPr>
          <a:xfrm>
            <a:off x="3411837" y="1723425"/>
            <a:ext cx="5346284" cy="3682004"/>
            <a:chOff x="3033218" y="1945814"/>
            <a:chExt cx="6139039" cy="4227977"/>
          </a:xfrm>
        </p:grpSpPr>
        <p:grpSp>
          <p:nvGrpSpPr>
            <p:cNvPr id="773" name="Google Shape;773;p41"/>
            <p:cNvGrpSpPr/>
            <p:nvPr/>
          </p:nvGrpSpPr>
          <p:grpSpPr>
            <a:xfrm>
              <a:off x="4159780" y="1945814"/>
              <a:ext cx="3851024" cy="4227977"/>
              <a:chOff x="3119835" y="1459360"/>
              <a:chExt cx="2888268" cy="3170983"/>
            </a:xfrm>
          </p:grpSpPr>
          <p:grpSp>
            <p:nvGrpSpPr>
              <p:cNvPr id="774" name="Google Shape;774;p41"/>
              <p:cNvGrpSpPr/>
              <p:nvPr/>
            </p:nvGrpSpPr>
            <p:grpSpPr>
              <a:xfrm>
                <a:off x="3708758" y="1971672"/>
                <a:ext cx="1731780" cy="2658671"/>
                <a:chOff x="2043906" y="2184400"/>
                <a:chExt cx="2185988" cy="3355982"/>
              </a:xfrm>
            </p:grpSpPr>
            <p:grpSp>
              <p:nvGrpSpPr>
                <p:cNvPr id="775" name="Google Shape;775;p41"/>
                <p:cNvGrpSpPr/>
                <p:nvPr/>
              </p:nvGrpSpPr>
              <p:grpSpPr>
                <a:xfrm>
                  <a:off x="2043906" y="2184400"/>
                  <a:ext cx="2185988" cy="2435225"/>
                  <a:chOff x="1068" y="723"/>
                  <a:chExt cx="1377" cy="1534"/>
                </a:xfrm>
              </p:grpSpPr>
              <p:sp>
                <p:nvSpPr>
                  <p:cNvPr id="776" name="Google Shape;776;p41"/>
                  <p:cNvSpPr/>
                  <p:nvPr/>
                </p:nvSpPr>
                <p:spPr>
                  <a:xfrm>
                    <a:off x="1068" y="723"/>
                    <a:ext cx="1377" cy="1534"/>
                  </a:xfrm>
                  <a:custGeom>
                    <a:rect b="b" l="l" r="r" t="t"/>
                    <a:pathLst>
                      <a:path extrusionOk="0" h="646" w="580">
                        <a:moveTo>
                          <a:pt x="290" y="0"/>
                        </a:moveTo>
                        <a:cubicBezTo>
                          <a:pt x="290" y="0"/>
                          <a:pt x="290" y="0"/>
                          <a:pt x="290" y="0"/>
                        </a:cubicBezTo>
                        <a:cubicBezTo>
                          <a:pt x="290" y="0"/>
                          <a:pt x="290" y="0"/>
                          <a:pt x="290" y="0"/>
                        </a:cubicBezTo>
                        <a:cubicBezTo>
                          <a:pt x="290" y="0"/>
                          <a:pt x="290" y="0"/>
                          <a:pt x="289" y="0"/>
                        </a:cubicBezTo>
                        <a:cubicBezTo>
                          <a:pt x="289" y="0"/>
                          <a:pt x="289" y="0"/>
                          <a:pt x="289" y="0"/>
                        </a:cubicBezTo>
                        <a:cubicBezTo>
                          <a:pt x="129" y="0"/>
                          <a:pt x="0" y="130"/>
                          <a:pt x="0" y="290"/>
                        </a:cubicBezTo>
                        <a:cubicBezTo>
                          <a:pt x="0" y="355"/>
                          <a:pt x="21" y="416"/>
                          <a:pt x="58" y="464"/>
                        </a:cubicBezTo>
                        <a:cubicBezTo>
                          <a:pt x="84" y="499"/>
                          <a:pt x="164" y="583"/>
                          <a:pt x="175" y="646"/>
                        </a:cubicBezTo>
                        <a:cubicBezTo>
                          <a:pt x="405" y="646"/>
                          <a:pt x="405" y="646"/>
                          <a:pt x="405" y="646"/>
                        </a:cubicBezTo>
                        <a:cubicBezTo>
                          <a:pt x="415" y="583"/>
                          <a:pt x="495" y="499"/>
                          <a:pt x="521" y="464"/>
                        </a:cubicBezTo>
                        <a:cubicBezTo>
                          <a:pt x="558" y="416"/>
                          <a:pt x="580" y="355"/>
                          <a:pt x="580" y="290"/>
                        </a:cubicBezTo>
                        <a:cubicBezTo>
                          <a:pt x="580" y="130"/>
                          <a:pt x="450" y="0"/>
                          <a:pt x="290" y="0"/>
                        </a:cubicBez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77" name="Google Shape;777;p41"/>
                  <p:cNvSpPr/>
                  <p:nvPr/>
                </p:nvSpPr>
                <p:spPr>
                  <a:xfrm>
                    <a:off x="1555" y="1599"/>
                    <a:ext cx="401" cy="658"/>
                  </a:xfrm>
                  <a:custGeom>
                    <a:rect b="b" l="l" r="r" t="t"/>
                    <a:pathLst>
                      <a:path extrusionOk="0" h="277" w="169">
                        <a:moveTo>
                          <a:pt x="165" y="0"/>
                        </a:moveTo>
                        <a:cubicBezTo>
                          <a:pt x="163" y="0"/>
                          <a:pt x="161" y="1"/>
                          <a:pt x="161" y="3"/>
                        </a:cubicBezTo>
                        <a:cubicBezTo>
                          <a:pt x="159" y="10"/>
                          <a:pt x="159" y="10"/>
                          <a:pt x="159" y="10"/>
                        </a:cubicBezTo>
                        <a:cubicBezTo>
                          <a:pt x="129" y="10"/>
                          <a:pt x="129" y="10"/>
                          <a:pt x="129" y="10"/>
                        </a:cubicBezTo>
                        <a:cubicBezTo>
                          <a:pt x="128" y="8"/>
                          <a:pt x="126" y="6"/>
                          <a:pt x="123" y="6"/>
                        </a:cubicBezTo>
                        <a:cubicBezTo>
                          <a:pt x="46" y="6"/>
                          <a:pt x="46" y="6"/>
                          <a:pt x="46" y="6"/>
                        </a:cubicBezTo>
                        <a:cubicBezTo>
                          <a:pt x="44" y="6"/>
                          <a:pt x="41" y="8"/>
                          <a:pt x="41" y="10"/>
                        </a:cubicBezTo>
                        <a:cubicBezTo>
                          <a:pt x="10" y="10"/>
                          <a:pt x="10" y="10"/>
                          <a:pt x="10" y="10"/>
                        </a:cubicBezTo>
                        <a:cubicBezTo>
                          <a:pt x="9" y="3"/>
                          <a:pt x="9" y="3"/>
                          <a:pt x="9" y="3"/>
                        </a:cubicBezTo>
                        <a:cubicBezTo>
                          <a:pt x="8" y="1"/>
                          <a:pt x="6" y="0"/>
                          <a:pt x="4" y="0"/>
                        </a:cubicBezTo>
                        <a:cubicBezTo>
                          <a:pt x="2" y="1"/>
                          <a:pt x="0" y="3"/>
                          <a:pt x="1" y="5"/>
                        </a:cubicBezTo>
                        <a:cubicBezTo>
                          <a:pt x="47" y="201"/>
                          <a:pt x="47" y="201"/>
                          <a:pt x="47" y="201"/>
                        </a:cubicBezTo>
                        <a:cubicBezTo>
                          <a:pt x="41" y="277"/>
                          <a:pt x="41" y="277"/>
                          <a:pt x="41" y="277"/>
                        </a:cubicBezTo>
                        <a:cubicBezTo>
                          <a:pt x="128" y="277"/>
                          <a:pt x="128" y="277"/>
                          <a:pt x="128" y="277"/>
                        </a:cubicBezTo>
                        <a:cubicBezTo>
                          <a:pt x="122" y="201"/>
                          <a:pt x="122" y="201"/>
                          <a:pt x="122" y="201"/>
                        </a:cubicBezTo>
                        <a:cubicBezTo>
                          <a:pt x="168" y="5"/>
                          <a:pt x="168" y="5"/>
                          <a:pt x="168" y="5"/>
                        </a:cubicBezTo>
                        <a:cubicBezTo>
                          <a:pt x="169" y="3"/>
                          <a:pt x="168" y="1"/>
                          <a:pt x="165" y="0"/>
                        </a:cubicBezTo>
                        <a:close/>
                        <a:moveTo>
                          <a:pt x="101" y="180"/>
                        </a:moveTo>
                        <a:cubicBezTo>
                          <a:pt x="69" y="180"/>
                          <a:pt x="69" y="180"/>
                          <a:pt x="69" y="180"/>
                        </a:cubicBezTo>
                        <a:cubicBezTo>
                          <a:pt x="69" y="112"/>
                          <a:pt x="69" y="112"/>
                          <a:pt x="69" y="112"/>
                        </a:cubicBezTo>
                        <a:cubicBezTo>
                          <a:pt x="101" y="112"/>
                          <a:pt x="101" y="112"/>
                          <a:pt x="101" y="112"/>
                        </a:cubicBezTo>
                        <a:lnTo>
                          <a:pt x="101" y="180"/>
                        </a:lnTo>
                        <a:close/>
                        <a:moveTo>
                          <a:pt x="119" y="180"/>
                        </a:moveTo>
                        <a:cubicBezTo>
                          <a:pt x="113" y="180"/>
                          <a:pt x="113" y="180"/>
                          <a:pt x="113" y="180"/>
                        </a:cubicBezTo>
                        <a:cubicBezTo>
                          <a:pt x="113" y="100"/>
                          <a:pt x="113" y="100"/>
                          <a:pt x="113" y="100"/>
                        </a:cubicBezTo>
                        <a:cubicBezTo>
                          <a:pt x="113" y="97"/>
                          <a:pt x="110" y="94"/>
                          <a:pt x="107" y="94"/>
                        </a:cubicBezTo>
                        <a:cubicBezTo>
                          <a:pt x="103" y="94"/>
                          <a:pt x="101" y="97"/>
                          <a:pt x="101" y="100"/>
                        </a:cubicBezTo>
                        <a:cubicBezTo>
                          <a:pt x="101" y="104"/>
                          <a:pt x="101" y="104"/>
                          <a:pt x="101" y="104"/>
                        </a:cubicBezTo>
                        <a:cubicBezTo>
                          <a:pt x="69" y="104"/>
                          <a:pt x="69" y="104"/>
                          <a:pt x="69" y="104"/>
                        </a:cubicBezTo>
                        <a:cubicBezTo>
                          <a:pt x="69" y="100"/>
                          <a:pt x="69" y="100"/>
                          <a:pt x="69" y="100"/>
                        </a:cubicBezTo>
                        <a:cubicBezTo>
                          <a:pt x="69" y="97"/>
                          <a:pt x="66" y="94"/>
                          <a:pt x="63" y="94"/>
                        </a:cubicBezTo>
                        <a:cubicBezTo>
                          <a:pt x="59" y="94"/>
                          <a:pt x="57" y="97"/>
                          <a:pt x="57" y="100"/>
                        </a:cubicBezTo>
                        <a:cubicBezTo>
                          <a:pt x="57" y="180"/>
                          <a:pt x="57" y="180"/>
                          <a:pt x="57" y="180"/>
                        </a:cubicBezTo>
                        <a:cubicBezTo>
                          <a:pt x="50" y="180"/>
                          <a:pt x="50" y="180"/>
                          <a:pt x="50" y="180"/>
                        </a:cubicBezTo>
                        <a:cubicBezTo>
                          <a:pt x="11" y="14"/>
                          <a:pt x="11" y="14"/>
                          <a:pt x="11" y="14"/>
                        </a:cubicBezTo>
                        <a:cubicBezTo>
                          <a:pt x="41" y="14"/>
                          <a:pt x="41" y="14"/>
                          <a:pt x="41" y="14"/>
                        </a:cubicBezTo>
                        <a:cubicBezTo>
                          <a:pt x="41" y="16"/>
                          <a:pt x="44" y="18"/>
                          <a:pt x="46" y="18"/>
                        </a:cubicBezTo>
                        <a:cubicBezTo>
                          <a:pt x="123" y="18"/>
                          <a:pt x="123" y="18"/>
                          <a:pt x="123" y="18"/>
                        </a:cubicBezTo>
                        <a:cubicBezTo>
                          <a:pt x="126" y="18"/>
                          <a:pt x="128" y="16"/>
                          <a:pt x="129" y="14"/>
                        </a:cubicBezTo>
                        <a:cubicBezTo>
                          <a:pt x="158" y="14"/>
                          <a:pt x="158" y="14"/>
                          <a:pt x="158" y="14"/>
                        </a:cubicBezTo>
                        <a:lnTo>
                          <a:pt x="119" y="180"/>
                        </a:lnTo>
                        <a:close/>
                      </a:path>
                    </a:pathLst>
                  </a:custGeom>
                  <a:solidFill>
                    <a:srgbClr val="222A35">
                      <a:alpha val="49803"/>
                    </a:srgbClr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</p:grpSp>
            <p:grpSp>
              <p:nvGrpSpPr>
                <p:cNvPr id="778" name="Google Shape;778;p41"/>
                <p:cNvGrpSpPr/>
                <p:nvPr/>
              </p:nvGrpSpPr>
              <p:grpSpPr>
                <a:xfrm>
                  <a:off x="2590801" y="4610106"/>
                  <a:ext cx="1092200" cy="930276"/>
                  <a:chOff x="3594" y="2904"/>
                  <a:chExt cx="688" cy="586"/>
                </a:xfrm>
              </p:grpSpPr>
              <p:sp>
                <p:nvSpPr>
                  <p:cNvPr id="779" name="Google Shape;779;p41"/>
                  <p:cNvSpPr/>
                  <p:nvPr/>
                </p:nvSpPr>
                <p:spPr>
                  <a:xfrm>
                    <a:off x="3653" y="2907"/>
                    <a:ext cx="570" cy="497"/>
                  </a:xfrm>
                  <a:prstGeom prst="rect">
                    <a:avLst/>
                  </a:prstGeom>
                  <a:solidFill>
                    <a:srgbClr val="A5A5A5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80" name="Google Shape;780;p41"/>
                  <p:cNvSpPr/>
                  <p:nvPr/>
                </p:nvSpPr>
                <p:spPr>
                  <a:xfrm>
                    <a:off x="3653" y="3404"/>
                    <a:ext cx="570" cy="62"/>
                  </a:xfrm>
                  <a:custGeom>
                    <a:rect b="b" l="l" r="r" t="t"/>
                    <a:pathLst>
                      <a:path extrusionOk="0" h="62" w="570">
                        <a:moveTo>
                          <a:pt x="0" y="0"/>
                        </a:moveTo>
                        <a:lnTo>
                          <a:pt x="570" y="0"/>
                        </a:lnTo>
                        <a:lnTo>
                          <a:pt x="527" y="62"/>
                        </a:lnTo>
                        <a:lnTo>
                          <a:pt x="43" y="6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81" name="Google Shape;781;p41"/>
                  <p:cNvSpPr/>
                  <p:nvPr/>
                </p:nvSpPr>
                <p:spPr>
                  <a:xfrm>
                    <a:off x="3594" y="2904"/>
                    <a:ext cx="688" cy="126"/>
                  </a:xfrm>
                  <a:custGeom>
                    <a:rect b="b" l="l" r="r" t="t"/>
                    <a:pathLst>
                      <a:path extrusionOk="0" h="53" w="290">
                        <a:moveTo>
                          <a:pt x="290" y="20"/>
                        </a:moveTo>
                        <a:cubicBezTo>
                          <a:pt x="290" y="31"/>
                          <a:pt x="280" y="40"/>
                          <a:pt x="267" y="41"/>
                        </a:cubicBezTo>
                        <a:cubicBezTo>
                          <a:pt x="23" y="52"/>
                          <a:pt x="23" y="52"/>
                          <a:pt x="23" y="52"/>
                        </a:cubicBezTo>
                        <a:cubicBezTo>
                          <a:pt x="10" y="53"/>
                          <a:pt x="0" y="44"/>
                          <a:pt x="0" y="33"/>
                        </a:cubicBezTo>
                        <a:cubicBezTo>
                          <a:pt x="0" y="33"/>
                          <a:pt x="0" y="33"/>
                          <a:pt x="0" y="33"/>
                        </a:cubicBezTo>
                        <a:cubicBezTo>
                          <a:pt x="0" y="22"/>
                          <a:pt x="10" y="13"/>
                          <a:pt x="23" y="12"/>
                        </a:cubicBezTo>
                        <a:cubicBezTo>
                          <a:pt x="267" y="1"/>
                          <a:pt x="267" y="1"/>
                          <a:pt x="267" y="1"/>
                        </a:cubicBezTo>
                        <a:cubicBezTo>
                          <a:pt x="280" y="0"/>
                          <a:pt x="290" y="9"/>
                          <a:pt x="290" y="20"/>
                        </a:cubicBezTo>
                        <a:close/>
                      </a:path>
                    </a:pathLst>
                  </a:custGeom>
                  <a:solidFill>
                    <a:srgbClr val="D8D8D8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82" name="Google Shape;782;p41"/>
                  <p:cNvSpPr/>
                  <p:nvPr/>
                </p:nvSpPr>
                <p:spPr>
                  <a:xfrm>
                    <a:off x="3594" y="3030"/>
                    <a:ext cx="688" cy="123"/>
                  </a:xfrm>
                  <a:custGeom>
                    <a:rect b="b" l="l" r="r" t="t"/>
                    <a:pathLst>
                      <a:path extrusionOk="0" h="52" w="290">
                        <a:moveTo>
                          <a:pt x="290" y="19"/>
                        </a:moveTo>
                        <a:cubicBezTo>
                          <a:pt x="290" y="30"/>
                          <a:pt x="280" y="40"/>
                          <a:pt x="267" y="40"/>
                        </a:cubicBezTo>
                        <a:cubicBezTo>
                          <a:pt x="23" y="52"/>
                          <a:pt x="23" y="52"/>
                          <a:pt x="23" y="52"/>
                        </a:cubicBezTo>
                        <a:cubicBezTo>
                          <a:pt x="10" y="52"/>
                          <a:pt x="0" y="44"/>
                          <a:pt x="0" y="33"/>
                        </a:cubicBezTo>
                        <a:cubicBezTo>
                          <a:pt x="0" y="33"/>
                          <a:pt x="0" y="33"/>
                          <a:pt x="0" y="33"/>
                        </a:cubicBezTo>
                        <a:cubicBezTo>
                          <a:pt x="0" y="22"/>
                          <a:pt x="10" y="12"/>
                          <a:pt x="23" y="12"/>
                        </a:cubicBezTo>
                        <a:cubicBezTo>
                          <a:pt x="267" y="0"/>
                          <a:pt x="267" y="0"/>
                          <a:pt x="267" y="0"/>
                        </a:cubicBezTo>
                        <a:cubicBezTo>
                          <a:pt x="280" y="0"/>
                          <a:pt x="290" y="8"/>
                          <a:pt x="290" y="19"/>
                        </a:cubicBezTo>
                        <a:close/>
                      </a:path>
                    </a:pathLst>
                  </a:custGeom>
                  <a:solidFill>
                    <a:srgbClr val="D8D8D8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83" name="Google Shape;783;p41"/>
                  <p:cNvSpPr/>
                  <p:nvPr/>
                </p:nvSpPr>
                <p:spPr>
                  <a:xfrm>
                    <a:off x="3594" y="3153"/>
                    <a:ext cx="688" cy="126"/>
                  </a:xfrm>
                  <a:custGeom>
                    <a:rect b="b" l="l" r="r" t="t"/>
                    <a:pathLst>
                      <a:path extrusionOk="0" h="53" w="290">
                        <a:moveTo>
                          <a:pt x="290" y="20"/>
                        </a:moveTo>
                        <a:cubicBezTo>
                          <a:pt x="290" y="31"/>
                          <a:pt x="280" y="40"/>
                          <a:pt x="267" y="41"/>
                        </a:cubicBezTo>
                        <a:cubicBezTo>
                          <a:pt x="23" y="52"/>
                          <a:pt x="23" y="52"/>
                          <a:pt x="23" y="52"/>
                        </a:cubicBezTo>
                        <a:cubicBezTo>
                          <a:pt x="10" y="53"/>
                          <a:pt x="0" y="44"/>
                          <a:pt x="0" y="33"/>
                        </a:cubicBezTo>
                        <a:cubicBezTo>
                          <a:pt x="0" y="33"/>
                          <a:pt x="0" y="33"/>
                          <a:pt x="0" y="33"/>
                        </a:cubicBezTo>
                        <a:cubicBezTo>
                          <a:pt x="0" y="22"/>
                          <a:pt x="10" y="13"/>
                          <a:pt x="23" y="12"/>
                        </a:cubicBezTo>
                        <a:cubicBezTo>
                          <a:pt x="267" y="1"/>
                          <a:pt x="267" y="1"/>
                          <a:pt x="267" y="1"/>
                        </a:cubicBezTo>
                        <a:cubicBezTo>
                          <a:pt x="280" y="0"/>
                          <a:pt x="290" y="9"/>
                          <a:pt x="290" y="20"/>
                        </a:cubicBezTo>
                        <a:close/>
                      </a:path>
                    </a:pathLst>
                  </a:custGeom>
                  <a:solidFill>
                    <a:srgbClr val="D8D8D8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84" name="Google Shape;784;p41"/>
                  <p:cNvSpPr/>
                  <p:nvPr/>
                </p:nvSpPr>
                <p:spPr>
                  <a:xfrm>
                    <a:off x="3594" y="3279"/>
                    <a:ext cx="688" cy="125"/>
                  </a:xfrm>
                  <a:custGeom>
                    <a:rect b="b" l="l" r="r" t="t"/>
                    <a:pathLst>
                      <a:path extrusionOk="0" h="53" w="290">
                        <a:moveTo>
                          <a:pt x="290" y="20"/>
                        </a:moveTo>
                        <a:cubicBezTo>
                          <a:pt x="290" y="31"/>
                          <a:pt x="280" y="40"/>
                          <a:pt x="267" y="41"/>
                        </a:cubicBezTo>
                        <a:cubicBezTo>
                          <a:pt x="23" y="52"/>
                          <a:pt x="23" y="52"/>
                          <a:pt x="23" y="52"/>
                        </a:cubicBezTo>
                        <a:cubicBezTo>
                          <a:pt x="10" y="53"/>
                          <a:pt x="0" y="44"/>
                          <a:pt x="0" y="33"/>
                        </a:cubicBezTo>
                        <a:cubicBezTo>
                          <a:pt x="0" y="33"/>
                          <a:pt x="0" y="33"/>
                          <a:pt x="0" y="33"/>
                        </a:cubicBezTo>
                        <a:cubicBezTo>
                          <a:pt x="0" y="22"/>
                          <a:pt x="10" y="13"/>
                          <a:pt x="23" y="12"/>
                        </a:cubicBezTo>
                        <a:cubicBezTo>
                          <a:pt x="267" y="1"/>
                          <a:pt x="267" y="1"/>
                          <a:pt x="267" y="1"/>
                        </a:cubicBezTo>
                        <a:cubicBezTo>
                          <a:pt x="280" y="0"/>
                          <a:pt x="290" y="9"/>
                          <a:pt x="290" y="20"/>
                        </a:cubicBezTo>
                        <a:close/>
                      </a:path>
                    </a:pathLst>
                  </a:custGeom>
                  <a:solidFill>
                    <a:srgbClr val="D8D8D8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85" name="Google Shape;785;p41"/>
                  <p:cNvSpPr/>
                  <p:nvPr/>
                </p:nvSpPr>
                <p:spPr>
                  <a:xfrm>
                    <a:off x="3902" y="2904"/>
                    <a:ext cx="380" cy="112"/>
                  </a:xfrm>
                  <a:custGeom>
                    <a:rect b="b" l="l" r="r" t="t"/>
                    <a:pathLst>
                      <a:path extrusionOk="0" h="47" w="160">
                        <a:moveTo>
                          <a:pt x="137" y="1"/>
                        </a:moveTo>
                        <a:cubicBezTo>
                          <a:pt x="0" y="7"/>
                          <a:pt x="0" y="7"/>
                          <a:pt x="0" y="7"/>
                        </a:cubicBezTo>
                        <a:cubicBezTo>
                          <a:pt x="8" y="7"/>
                          <a:pt x="15" y="15"/>
                          <a:pt x="15" y="26"/>
                        </a:cubicBezTo>
                        <a:cubicBezTo>
                          <a:pt x="15" y="37"/>
                          <a:pt x="8" y="47"/>
                          <a:pt x="0" y="47"/>
                        </a:cubicBezTo>
                        <a:cubicBezTo>
                          <a:pt x="137" y="41"/>
                          <a:pt x="137" y="41"/>
                          <a:pt x="137" y="41"/>
                        </a:cubicBezTo>
                        <a:cubicBezTo>
                          <a:pt x="150" y="40"/>
                          <a:pt x="160" y="31"/>
                          <a:pt x="160" y="20"/>
                        </a:cubicBezTo>
                        <a:cubicBezTo>
                          <a:pt x="160" y="9"/>
                          <a:pt x="150" y="0"/>
                          <a:pt x="137" y="1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86" name="Google Shape;786;p41"/>
                  <p:cNvSpPr/>
                  <p:nvPr/>
                </p:nvSpPr>
                <p:spPr>
                  <a:xfrm>
                    <a:off x="3902" y="3030"/>
                    <a:ext cx="380" cy="111"/>
                  </a:xfrm>
                  <a:custGeom>
                    <a:rect b="b" l="l" r="r" t="t"/>
                    <a:pathLst>
                      <a:path extrusionOk="0" h="47" w="160">
                        <a:moveTo>
                          <a:pt x="137" y="0"/>
                        </a:moveTo>
                        <a:cubicBezTo>
                          <a:pt x="0" y="7"/>
                          <a:pt x="0" y="7"/>
                          <a:pt x="0" y="7"/>
                        </a:cubicBezTo>
                        <a:cubicBezTo>
                          <a:pt x="8" y="6"/>
                          <a:pt x="15" y="15"/>
                          <a:pt x="15" y="26"/>
                        </a:cubicBezTo>
                        <a:cubicBezTo>
                          <a:pt x="15" y="37"/>
                          <a:pt x="8" y="46"/>
                          <a:pt x="0" y="47"/>
                        </a:cubicBezTo>
                        <a:cubicBezTo>
                          <a:pt x="137" y="40"/>
                          <a:pt x="137" y="40"/>
                          <a:pt x="137" y="40"/>
                        </a:cubicBezTo>
                        <a:cubicBezTo>
                          <a:pt x="150" y="40"/>
                          <a:pt x="160" y="30"/>
                          <a:pt x="160" y="19"/>
                        </a:cubicBezTo>
                        <a:cubicBezTo>
                          <a:pt x="160" y="8"/>
                          <a:pt x="150" y="0"/>
                          <a:pt x="137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87" name="Google Shape;787;p41"/>
                  <p:cNvSpPr/>
                  <p:nvPr/>
                </p:nvSpPr>
                <p:spPr>
                  <a:xfrm>
                    <a:off x="3902" y="3153"/>
                    <a:ext cx="380" cy="111"/>
                  </a:xfrm>
                  <a:custGeom>
                    <a:rect b="b" l="l" r="r" t="t"/>
                    <a:pathLst>
                      <a:path extrusionOk="0" h="47" w="160">
                        <a:moveTo>
                          <a:pt x="137" y="1"/>
                        </a:moveTo>
                        <a:cubicBezTo>
                          <a:pt x="0" y="7"/>
                          <a:pt x="0" y="7"/>
                          <a:pt x="0" y="7"/>
                        </a:cubicBezTo>
                        <a:cubicBezTo>
                          <a:pt x="8" y="7"/>
                          <a:pt x="15" y="16"/>
                          <a:pt x="15" y="27"/>
                        </a:cubicBezTo>
                        <a:cubicBezTo>
                          <a:pt x="15" y="38"/>
                          <a:pt x="8" y="47"/>
                          <a:pt x="0" y="47"/>
                        </a:cubicBezTo>
                        <a:cubicBezTo>
                          <a:pt x="137" y="41"/>
                          <a:pt x="137" y="41"/>
                          <a:pt x="137" y="41"/>
                        </a:cubicBezTo>
                        <a:cubicBezTo>
                          <a:pt x="150" y="40"/>
                          <a:pt x="160" y="31"/>
                          <a:pt x="160" y="20"/>
                        </a:cubicBezTo>
                        <a:cubicBezTo>
                          <a:pt x="160" y="9"/>
                          <a:pt x="150" y="0"/>
                          <a:pt x="137" y="1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88" name="Google Shape;788;p41"/>
                  <p:cNvSpPr/>
                  <p:nvPr/>
                </p:nvSpPr>
                <p:spPr>
                  <a:xfrm>
                    <a:off x="3902" y="3279"/>
                    <a:ext cx="380" cy="111"/>
                  </a:xfrm>
                  <a:custGeom>
                    <a:rect b="b" l="l" r="r" t="t"/>
                    <a:pathLst>
                      <a:path extrusionOk="0" h="47" w="160">
                        <a:moveTo>
                          <a:pt x="137" y="1"/>
                        </a:moveTo>
                        <a:cubicBezTo>
                          <a:pt x="0" y="7"/>
                          <a:pt x="0" y="7"/>
                          <a:pt x="0" y="7"/>
                        </a:cubicBezTo>
                        <a:cubicBezTo>
                          <a:pt x="8" y="7"/>
                          <a:pt x="15" y="15"/>
                          <a:pt x="15" y="26"/>
                        </a:cubicBezTo>
                        <a:cubicBezTo>
                          <a:pt x="15" y="37"/>
                          <a:pt x="8" y="47"/>
                          <a:pt x="0" y="47"/>
                        </a:cubicBezTo>
                        <a:cubicBezTo>
                          <a:pt x="137" y="41"/>
                          <a:pt x="137" y="41"/>
                          <a:pt x="137" y="41"/>
                        </a:cubicBezTo>
                        <a:cubicBezTo>
                          <a:pt x="150" y="40"/>
                          <a:pt x="160" y="31"/>
                          <a:pt x="160" y="20"/>
                        </a:cubicBezTo>
                        <a:cubicBezTo>
                          <a:pt x="160" y="9"/>
                          <a:pt x="150" y="0"/>
                          <a:pt x="137" y="1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89" name="Google Shape;789;p41"/>
                  <p:cNvSpPr/>
                  <p:nvPr/>
                </p:nvSpPr>
                <p:spPr>
                  <a:xfrm>
                    <a:off x="3902" y="3376"/>
                    <a:ext cx="321" cy="28"/>
                  </a:xfrm>
                  <a:custGeom>
                    <a:rect b="b" l="l" r="r" t="t"/>
                    <a:pathLst>
                      <a:path extrusionOk="0" h="28" w="321">
                        <a:moveTo>
                          <a:pt x="0" y="28"/>
                        </a:moveTo>
                        <a:lnTo>
                          <a:pt x="321" y="28"/>
                        </a:lnTo>
                        <a:lnTo>
                          <a:pt x="321" y="0"/>
                        </a:lnTo>
                        <a:lnTo>
                          <a:pt x="0" y="14"/>
                        </a:lnTo>
                        <a:lnTo>
                          <a:pt x="0" y="28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90" name="Google Shape;790;p41"/>
                  <p:cNvSpPr/>
                  <p:nvPr/>
                </p:nvSpPr>
                <p:spPr>
                  <a:xfrm>
                    <a:off x="3902" y="3250"/>
                    <a:ext cx="321" cy="45"/>
                  </a:xfrm>
                  <a:custGeom>
                    <a:rect b="b" l="l" r="r" t="t"/>
                    <a:pathLst>
                      <a:path extrusionOk="0" h="45" w="321">
                        <a:moveTo>
                          <a:pt x="0" y="45"/>
                        </a:moveTo>
                        <a:lnTo>
                          <a:pt x="321" y="31"/>
                        </a:lnTo>
                        <a:lnTo>
                          <a:pt x="321" y="0"/>
                        </a:lnTo>
                        <a:lnTo>
                          <a:pt x="0" y="17"/>
                        </a:lnTo>
                        <a:lnTo>
                          <a:pt x="0" y="45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91" name="Google Shape;791;p41"/>
                  <p:cNvSpPr/>
                  <p:nvPr/>
                </p:nvSpPr>
                <p:spPr>
                  <a:xfrm>
                    <a:off x="3902" y="3001"/>
                    <a:ext cx="321" cy="45"/>
                  </a:xfrm>
                  <a:custGeom>
                    <a:rect b="b" l="l" r="r" t="t"/>
                    <a:pathLst>
                      <a:path extrusionOk="0" h="45" w="321">
                        <a:moveTo>
                          <a:pt x="0" y="15"/>
                        </a:moveTo>
                        <a:lnTo>
                          <a:pt x="0" y="45"/>
                        </a:lnTo>
                        <a:lnTo>
                          <a:pt x="321" y="29"/>
                        </a:lnTo>
                        <a:lnTo>
                          <a:pt x="321" y="0"/>
                        </a:lnTo>
                        <a:lnTo>
                          <a:pt x="0" y="15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92" name="Google Shape;792;p41"/>
                  <p:cNvSpPr/>
                  <p:nvPr/>
                </p:nvSpPr>
                <p:spPr>
                  <a:xfrm>
                    <a:off x="3902" y="3127"/>
                    <a:ext cx="321" cy="43"/>
                  </a:xfrm>
                  <a:custGeom>
                    <a:rect b="b" l="l" r="r" t="t"/>
                    <a:pathLst>
                      <a:path extrusionOk="0" h="43" w="321">
                        <a:moveTo>
                          <a:pt x="0" y="43"/>
                        </a:moveTo>
                        <a:lnTo>
                          <a:pt x="321" y="28"/>
                        </a:lnTo>
                        <a:lnTo>
                          <a:pt x="321" y="0"/>
                        </a:lnTo>
                        <a:lnTo>
                          <a:pt x="0" y="14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93" name="Google Shape;793;p41"/>
                  <p:cNvSpPr/>
                  <p:nvPr/>
                </p:nvSpPr>
                <p:spPr>
                  <a:xfrm>
                    <a:off x="3717" y="3466"/>
                    <a:ext cx="439" cy="24"/>
                  </a:xfrm>
                  <a:custGeom>
                    <a:rect b="b" l="l" r="r" t="t"/>
                    <a:pathLst>
                      <a:path extrusionOk="0" h="10" w="185">
                        <a:moveTo>
                          <a:pt x="0" y="0"/>
                        </a:move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5"/>
                          <a:pt x="21" y="10"/>
                          <a:pt x="46" y="10"/>
                        </a:cubicBezTo>
                        <a:cubicBezTo>
                          <a:pt x="140" y="10"/>
                          <a:pt x="140" y="10"/>
                          <a:pt x="140" y="10"/>
                        </a:cubicBezTo>
                        <a:cubicBezTo>
                          <a:pt x="165" y="10"/>
                          <a:pt x="185" y="5"/>
                          <a:pt x="185" y="0"/>
                        </a:cubicBezTo>
                        <a:cubicBezTo>
                          <a:pt x="185" y="0"/>
                          <a:pt x="185" y="0"/>
                          <a:pt x="185" y="0"/>
                        </a:cubicBez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A5A5A5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  <p:sp>
                <p:nvSpPr>
                  <p:cNvPr id="794" name="Google Shape;794;p41"/>
                  <p:cNvSpPr/>
                  <p:nvPr/>
                </p:nvSpPr>
                <p:spPr>
                  <a:xfrm>
                    <a:off x="3902" y="3404"/>
                    <a:ext cx="321" cy="62"/>
                  </a:xfrm>
                  <a:custGeom>
                    <a:rect b="b" l="l" r="r" t="t"/>
                    <a:pathLst>
                      <a:path extrusionOk="0" h="62" w="321">
                        <a:moveTo>
                          <a:pt x="0" y="62"/>
                        </a:moveTo>
                        <a:lnTo>
                          <a:pt x="278" y="62"/>
                        </a:lnTo>
                        <a:lnTo>
                          <a:pt x="321" y="0"/>
                        </a:lnTo>
                        <a:lnTo>
                          <a:pt x="0" y="0"/>
                        </a:lnTo>
                        <a:lnTo>
                          <a:pt x="0" y="62"/>
                        </a:lnTo>
                        <a:close/>
                      </a:path>
                    </a:pathLst>
                  </a:custGeom>
                  <a:solidFill>
                    <a:srgbClr val="404040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400">
                      <a:solidFill>
                        <a:schemeClr val="dk1"/>
                      </a:solidFill>
                      <a:latin typeface="Georgia"/>
                      <a:ea typeface="Georgia"/>
                      <a:cs typeface="Georgia"/>
                      <a:sym typeface="Georgia"/>
                    </a:endParaRPr>
                  </a:p>
                </p:txBody>
              </p:sp>
            </p:grpSp>
          </p:grpSp>
          <p:sp>
            <p:nvSpPr>
              <p:cNvPr id="795" name="Google Shape;795;p41"/>
              <p:cNvSpPr/>
              <p:nvPr/>
            </p:nvSpPr>
            <p:spPr>
              <a:xfrm>
                <a:off x="3313199" y="1516955"/>
                <a:ext cx="2531557" cy="2394866"/>
              </a:xfrm>
              <a:custGeom>
                <a:rect b="b" l="l" r="r" t="t"/>
                <a:pathLst>
                  <a:path extrusionOk="0" h="1095" w="1158">
                    <a:moveTo>
                      <a:pt x="843" y="1095"/>
                    </a:moveTo>
                    <a:cubicBezTo>
                      <a:pt x="1030" y="999"/>
                      <a:pt x="1158" y="804"/>
                      <a:pt x="1158" y="579"/>
                    </a:cubicBezTo>
                    <a:cubicBezTo>
                      <a:pt x="1158" y="260"/>
                      <a:pt x="899" y="0"/>
                      <a:pt x="579" y="0"/>
                    </a:cubicBezTo>
                    <a:cubicBezTo>
                      <a:pt x="259" y="0"/>
                      <a:pt x="0" y="260"/>
                      <a:pt x="0" y="579"/>
                    </a:cubicBezTo>
                    <a:cubicBezTo>
                      <a:pt x="0" y="804"/>
                      <a:pt x="128" y="999"/>
                      <a:pt x="315" y="1095"/>
                    </a:cubicBezTo>
                  </a:path>
                </a:pathLst>
              </a:custGeom>
              <a:noFill/>
              <a:ln cap="flat" cmpd="sng" w="25400">
                <a:solidFill>
                  <a:schemeClr val="dk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796" name="Google Shape;796;p41"/>
              <p:cNvSpPr/>
              <p:nvPr/>
            </p:nvSpPr>
            <p:spPr>
              <a:xfrm>
                <a:off x="3480497" y="3471399"/>
                <a:ext cx="417205" cy="417205"/>
              </a:xfrm>
              <a:prstGeom prst="ellipse">
                <a:avLst/>
              </a:prstGeom>
              <a:solidFill>
                <a:schemeClr val="lt1"/>
              </a:solidFill>
              <a:ln cap="flat" cmpd="sng" w="50800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40">
                    <a:solidFill>
                      <a:schemeClr val="accent1"/>
                    </a:solidFill>
                    <a:latin typeface="Georgia"/>
                    <a:ea typeface="Georgia"/>
                    <a:cs typeface="Georgia"/>
                    <a:sym typeface="Georgia"/>
                  </a:rPr>
                  <a:t>01</a:t>
                </a:r>
                <a:endParaRPr/>
              </a:p>
            </p:txBody>
          </p:sp>
          <p:sp>
            <p:nvSpPr>
              <p:cNvPr id="797" name="Google Shape;797;p41"/>
              <p:cNvSpPr/>
              <p:nvPr/>
            </p:nvSpPr>
            <p:spPr>
              <a:xfrm>
                <a:off x="3119835" y="2394032"/>
                <a:ext cx="417205" cy="417205"/>
              </a:xfrm>
              <a:prstGeom prst="ellipse">
                <a:avLst/>
              </a:prstGeom>
              <a:solidFill>
                <a:schemeClr val="lt1"/>
              </a:solidFill>
              <a:ln cap="flat" cmpd="sng" w="50800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40">
                    <a:solidFill>
                      <a:schemeClr val="accent2"/>
                    </a:solidFill>
                    <a:latin typeface="Georgia"/>
                    <a:ea typeface="Georgia"/>
                    <a:cs typeface="Georgia"/>
                    <a:sym typeface="Georgia"/>
                  </a:rPr>
                  <a:t>02</a:t>
                </a:r>
                <a:endParaRPr/>
              </a:p>
            </p:txBody>
          </p:sp>
          <p:sp>
            <p:nvSpPr>
              <p:cNvPr id="798" name="Google Shape;798;p41"/>
              <p:cNvSpPr/>
              <p:nvPr/>
            </p:nvSpPr>
            <p:spPr>
              <a:xfrm>
                <a:off x="3778817" y="1469058"/>
                <a:ext cx="417205" cy="417205"/>
              </a:xfrm>
              <a:prstGeom prst="ellipse">
                <a:avLst/>
              </a:prstGeom>
              <a:solidFill>
                <a:schemeClr val="lt1"/>
              </a:solidFill>
              <a:ln cap="flat" cmpd="sng" w="50800">
                <a:solidFill>
                  <a:schemeClr val="accent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40">
                    <a:solidFill>
                      <a:schemeClr val="accent3"/>
                    </a:solidFill>
                    <a:latin typeface="Georgia"/>
                    <a:ea typeface="Georgia"/>
                    <a:cs typeface="Georgia"/>
                    <a:sym typeface="Georgia"/>
                  </a:rPr>
                  <a:t>03</a:t>
                </a:r>
                <a:endParaRPr/>
              </a:p>
            </p:txBody>
          </p:sp>
          <p:sp>
            <p:nvSpPr>
              <p:cNvPr id="799" name="Google Shape;799;p41"/>
              <p:cNvSpPr/>
              <p:nvPr/>
            </p:nvSpPr>
            <p:spPr>
              <a:xfrm>
                <a:off x="4916216" y="1459360"/>
                <a:ext cx="417205" cy="417205"/>
              </a:xfrm>
              <a:prstGeom prst="ellipse">
                <a:avLst/>
              </a:prstGeom>
              <a:solidFill>
                <a:schemeClr val="lt1"/>
              </a:solidFill>
              <a:ln cap="flat" cmpd="sng" w="50800">
                <a:solidFill>
                  <a:schemeClr val="accent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40">
                    <a:solidFill>
                      <a:schemeClr val="accent4"/>
                    </a:solidFill>
                    <a:latin typeface="Georgia"/>
                    <a:ea typeface="Georgia"/>
                    <a:cs typeface="Georgia"/>
                    <a:sym typeface="Georgia"/>
                  </a:rPr>
                  <a:t>04</a:t>
                </a:r>
                <a:endParaRPr/>
              </a:p>
            </p:txBody>
          </p:sp>
          <p:sp>
            <p:nvSpPr>
              <p:cNvPr id="800" name="Google Shape;800;p41"/>
              <p:cNvSpPr/>
              <p:nvPr/>
            </p:nvSpPr>
            <p:spPr>
              <a:xfrm>
                <a:off x="5590898" y="2372328"/>
                <a:ext cx="417205" cy="417205"/>
              </a:xfrm>
              <a:prstGeom prst="ellipse">
                <a:avLst/>
              </a:prstGeom>
              <a:solidFill>
                <a:schemeClr val="lt1"/>
              </a:solidFill>
              <a:ln cap="flat" cmpd="sng" w="50800">
                <a:solidFill>
                  <a:schemeClr val="accent5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40">
                    <a:solidFill>
                      <a:schemeClr val="accent5"/>
                    </a:solidFill>
                    <a:latin typeface="Georgia"/>
                    <a:ea typeface="Georgia"/>
                    <a:cs typeface="Georgia"/>
                    <a:sym typeface="Georgia"/>
                  </a:rPr>
                  <a:t>05</a:t>
                </a:r>
                <a:endParaRPr/>
              </a:p>
            </p:txBody>
          </p:sp>
          <p:sp>
            <p:nvSpPr>
              <p:cNvPr id="801" name="Google Shape;801;p41"/>
              <p:cNvSpPr/>
              <p:nvPr/>
            </p:nvSpPr>
            <p:spPr>
              <a:xfrm>
                <a:off x="5249170" y="3455697"/>
                <a:ext cx="417205" cy="417205"/>
              </a:xfrm>
              <a:prstGeom prst="ellipse">
                <a:avLst/>
              </a:prstGeom>
              <a:solidFill>
                <a:schemeClr val="lt1"/>
              </a:solidFill>
              <a:ln cap="flat" cmpd="sng" w="50800">
                <a:solidFill>
                  <a:schemeClr val="accent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040">
                    <a:solidFill>
                      <a:schemeClr val="accent6"/>
                    </a:solidFill>
                    <a:latin typeface="Georgia"/>
                    <a:ea typeface="Georgia"/>
                    <a:cs typeface="Georgia"/>
                    <a:sym typeface="Georgia"/>
                  </a:rPr>
                  <a:t>06</a:t>
                </a:r>
                <a:endParaRPr/>
              </a:p>
            </p:txBody>
          </p:sp>
        </p:grpSp>
        <p:sp>
          <p:nvSpPr>
            <p:cNvPr id="802" name="Google Shape;802;p41"/>
            <p:cNvSpPr/>
            <p:nvPr/>
          </p:nvSpPr>
          <p:spPr>
            <a:xfrm>
              <a:off x="3295476" y="4995215"/>
              <a:ext cx="373763" cy="483757"/>
            </a:xfrm>
            <a:custGeom>
              <a:rect b="b" l="l" r="r" t="t"/>
              <a:pathLst>
                <a:path extrusionOk="0" h="191" w="148">
                  <a:moveTo>
                    <a:pt x="130" y="112"/>
                  </a:moveTo>
                  <a:cubicBezTo>
                    <a:pt x="142" y="92"/>
                    <a:pt x="148" y="84"/>
                    <a:pt x="148" y="67"/>
                  </a:cubicBezTo>
                  <a:cubicBezTo>
                    <a:pt x="148" y="30"/>
                    <a:pt x="118" y="0"/>
                    <a:pt x="82" y="0"/>
                  </a:cubicBezTo>
                  <a:cubicBezTo>
                    <a:pt x="68" y="0"/>
                    <a:pt x="55" y="5"/>
                    <a:pt x="45" y="12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44" y="12"/>
                    <a:pt x="44" y="12"/>
                    <a:pt x="43" y="13"/>
                  </a:cubicBezTo>
                  <a:cubicBezTo>
                    <a:pt x="37" y="17"/>
                    <a:pt x="32" y="22"/>
                    <a:pt x="28" y="28"/>
                  </a:cubicBezTo>
                  <a:cubicBezTo>
                    <a:pt x="23" y="35"/>
                    <a:pt x="19" y="44"/>
                    <a:pt x="17" y="53"/>
                  </a:cubicBezTo>
                  <a:cubicBezTo>
                    <a:pt x="14" y="68"/>
                    <a:pt x="20" y="68"/>
                    <a:pt x="20" y="74"/>
                  </a:cubicBezTo>
                  <a:cubicBezTo>
                    <a:pt x="20" y="79"/>
                    <a:pt x="11" y="89"/>
                    <a:pt x="2" y="101"/>
                  </a:cubicBezTo>
                  <a:cubicBezTo>
                    <a:pt x="0" y="104"/>
                    <a:pt x="1" y="110"/>
                    <a:pt x="7" y="110"/>
                  </a:cubicBezTo>
                  <a:cubicBezTo>
                    <a:pt x="18" y="110"/>
                    <a:pt x="18" y="110"/>
                    <a:pt x="18" y="110"/>
                  </a:cubicBezTo>
                  <a:cubicBezTo>
                    <a:pt x="25" y="110"/>
                    <a:pt x="20" y="117"/>
                    <a:pt x="19" y="118"/>
                  </a:cubicBezTo>
                  <a:cubicBezTo>
                    <a:pt x="19" y="119"/>
                    <a:pt x="22" y="122"/>
                    <a:pt x="22" y="122"/>
                  </a:cubicBezTo>
                  <a:cubicBezTo>
                    <a:pt x="22" y="122"/>
                    <a:pt x="18" y="126"/>
                    <a:pt x="20" y="129"/>
                  </a:cubicBezTo>
                  <a:cubicBezTo>
                    <a:pt x="20" y="130"/>
                    <a:pt x="26" y="129"/>
                    <a:pt x="25" y="133"/>
                  </a:cubicBezTo>
                  <a:cubicBezTo>
                    <a:pt x="21" y="150"/>
                    <a:pt x="30" y="152"/>
                    <a:pt x="35" y="152"/>
                  </a:cubicBezTo>
                  <a:cubicBezTo>
                    <a:pt x="38" y="152"/>
                    <a:pt x="41" y="152"/>
                    <a:pt x="44" y="151"/>
                  </a:cubicBezTo>
                  <a:cubicBezTo>
                    <a:pt x="46" y="150"/>
                    <a:pt x="49" y="150"/>
                    <a:pt x="51" y="150"/>
                  </a:cubicBezTo>
                  <a:cubicBezTo>
                    <a:pt x="57" y="150"/>
                    <a:pt x="61" y="153"/>
                    <a:pt x="60" y="159"/>
                  </a:cubicBezTo>
                  <a:cubicBezTo>
                    <a:pt x="58" y="164"/>
                    <a:pt x="58" y="167"/>
                    <a:pt x="58" y="171"/>
                  </a:cubicBezTo>
                  <a:cubicBezTo>
                    <a:pt x="57" y="175"/>
                    <a:pt x="49" y="191"/>
                    <a:pt x="49" y="191"/>
                  </a:cubicBezTo>
                  <a:cubicBezTo>
                    <a:pt x="49" y="191"/>
                    <a:pt x="62" y="182"/>
                    <a:pt x="89" y="171"/>
                  </a:cubicBezTo>
                  <a:cubicBezTo>
                    <a:pt x="115" y="159"/>
                    <a:pt x="131" y="163"/>
                    <a:pt x="131" y="163"/>
                  </a:cubicBezTo>
                  <a:cubicBezTo>
                    <a:pt x="131" y="163"/>
                    <a:pt x="118" y="132"/>
                    <a:pt x="130" y="112"/>
                  </a:cubicBezTo>
                  <a:close/>
                  <a:moveTo>
                    <a:pt x="104" y="76"/>
                  </a:moveTo>
                  <a:cubicBezTo>
                    <a:pt x="103" y="75"/>
                    <a:pt x="102" y="73"/>
                    <a:pt x="101" y="72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6" y="78"/>
                    <a:pt x="76" y="78"/>
                    <a:pt x="76" y="78"/>
                  </a:cubicBezTo>
                  <a:cubicBezTo>
                    <a:pt x="63" y="78"/>
                    <a:pt x="63" y="78"/>
                    <a:pt x="63" y="78"/>
                  </a:cubicBezTo>
                  <a:cubicBezTo>
                    <a:pt x="68" y="59"/>
                    <a:pt x="68" y="59"/>
                    <a:pt x="68" y="59"/>
                  </a:cubicBezTo>
                  <a:cubicBezTo>
                    <a:pt x="66" y="59"/>
                    <a:pt x="64" y="59"/>
                    <a:pt x="62" y="59"/>
                  </a:cubicBezTo>
                  <a:cubicBezTo>
                    <a:pt x="37" y="62"/>
                    <a:pt x="30" y="36"/>
                    <a:pt x="49" y="22"/>
                  </a:cubicBezTo>
                  <a:cubicBezTo>
                    <a:pt x="49" y="21"/>
                    <a:pt x="49" y="21"/>
                    <a:pt x="49" y="21"/>
                  </a:cubicBezTo>
                  <a:cubicBezTo>
                    <a:pt x="49" y="21"/>
                    <a:pt x="49" y="21"/>
                    <a:pt x="49" y="21"/>
                  </a:cubicBezTo>
                  <a:cubicBezTo>
                    <a:pt x="49" y="21"/>
                    <a:pt x="49" y="21"/>
                    <a:pt x="49" y="21"/>
                  </a:cubicBezTo>
                  <a:cubicBezTo>
                    <a:pt x="50" y="21"/>
                    <a:pt x="50" y="21"/>
                    <a:pt x="50" y="21"/>
                  </a:cubicBezTo>
                  <a:cubicBezTo>
                    <a:pt x="59" y="14"/>
                    <a:pt x="70" y="11"/>
                    <a:pt x="82" y="11"/>
                  </a:cubicBezTo>
                  <a:cubicBezTo>
                    <a:pt x="106" y="11"/>
                    <a:pt x="127" y="26"/>
                    <a:pt x="135" y="48"/>
                  </a:cubicBezTo>
                  <a:cubicBezTo>
                    <a:pt x="138" y="57"/>
                    <a:pt x="138" y="63"/>
                    <a:pt x="135" y="70"/>
                  </a:cubicBezTo>
                  <a:cubicBezTo>
                    <a:pt x="130" y="82"/>
                    <a:pt x="108" y="83"/>
                    <a:pt x="104" y="76"/>
                  </a:cubicBezTo>
                  <a:close/>
                  <a:moveTo>
                    <a:pt x="90" y="61"/>
                  </a:moveTo>
                  <a:cubicBezTo>
                    <a:pt x="103" y="61"/>
                    <a:pt x="103" y="61"/>
                    <a:pt x="103" y="61"/>
                  </a:cubicBezTo>
                  <a:cubicBezTo>
                    <a:pt x="75" y="102"/>
                    <a:pt x="75" y="102"/>
                    <a:pt x="75" y="102"/>
                  </a:cubicBezTo>
                  <a:cubicBezTo>
                    <a:pt x="81" y="74"/>
                    <a:pt x="81" y="74"/>
                    <a:pt x="81" y="74"/>
                  </a:cubicBezTo>
                  <a:cubicBezTo>
                    <a:pt x="68" y="74"/>
                    <a:pt x="68" y="74"/>
                    <a:pt x="68" y="74"/>
                  </a:cubicBezTo>
                  <a:cubicBezTo>
                    <a:pt x="76" y="40"/>
                    <a:pt x="76" y="40"/>
                    <a:pt x="76" y="40"/>
                  </a:cubicBezTo>
                  <a:cubicBezTo>
                    <a:pt x="97" y="40"/>
                    <a:pt x="97" y="40"/>
                    <a:pt x="97" y="40"/>
                  </a:cubicBezTo>
                  <a:lnTo>
                    <a:pt x="90" y="6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803" name="Google Shape;803;p41"/>
            <p:cNvSpPr/>
            <p:nvPr/>
          </p:nvSpPr>
          <p:spPr>
            <a:xfrm>
              <a:off x="3033218" y="3694398"/>
              <a:ext cx="397299" cy="329000"/>
            </a:xfrm>
            <a:custGeom>
              <a:rect b="b" l="l" r="r" t="t"/>
              <a:pathLst>
                <a:path extrusionOk="0" h="167" w="202">
                  <a:moveTo>
                    <a:pt x="179" y="86"/>
                  </a:moveTo>
                  <a:cubicBezTo>
                    <a:pt x="202" y="133"/>
                    <a:pt x="202" y="133"/>
                    <a:pt x="202" y="133"/>
                  </a:cubicBezTo>
                  <a:cubicBezTo>
                    <a:pt x="155" y="133"/>
                    <a:pt x="155" y="133"/>
                    <a:pt x="155" y="133"/>
                  </a:cubicBezTo>
                  <a:lnTo>
                    <a:pt x="179" y="86"/>
                  </a:lnTo>
                  <a:close/>
                  <a:moveTo>
                    <a:pt x="28" y="15"/>
                  </a:moveTo>
                  <a:cubicBezTo>
                    <a:pt x="28" y="14"/>
                    <a:pt x="30" y="12"/>
                    <a:pt x="34" y="12"/>
                  </a:cubicBezTo>
                  <a:cubicBezTo>
                    <a:pt x="167" y="12"/>
                    <a:pt x="167" y="12"/>
                    <a:pt x="167" y="12"/>
                  </a:cubicBezTo>
                  <a:cubicBezTo>
                    <a:pt x="170" y="12"/>
                    <a:pt x="173" y="15"/>
                    <a:pt x="173" y="18"/>
                  </a:cubicBezTo>
                  <a:cubicBezTo>
                    <a:pt x="173" y="47"/>
                    <a:pt x="173" y="47"/>
                    <a:pt x="173" y="47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79" y="78"/>
                    <a:pt x="179" y="78"/>
                    <a:pt x="179" y="78"/>
                  </a:cubicBezTo>
                  <a:cubicBezTo>
                    <a:pt x="197" y="47"/>
                    <a:pt x="197" y="47"/>
                    <a:pt x="197" y="47"/>
                  </a:cubicBezTo>
                  <a:cubicBezTo>
                    <a:pt x="185" y="47"/>
                    <a:pt x="185" y="47"/>
                    <a:pt x="185" y="47"/>
                  </a:cubicBezTo>
                  <a:cubicBezTo>
                    <a:pt x="185" y="18"/>
                    <a:pt x="185" y="18"/>
                    <a:pt x="185" y="18"/>
                  </a:cubicBezTo>
                  <a:cubicBezTo>
                    <a:pt x="185" y="8"/>
                    <a:pt x="177" y="0"/>
                    <a:pt x="167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4" y="0"/>
                    <a:pt x="16" y="7"/>
                    <a:pt x="16" y="1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28" y="24"/>
                    <a:pt x="28" y="24"/>
                    <a:pt x="28" y="24"/>
                  </a:cubicBezTo>
                  <a:lnTo>
                    <a:pt x="28" y="15"/>
                  </a:lnTo>
                  <a:close/>
                  <a:moveTo>
                    <a:pt x="173" y="152"/>
                  </a:moveTo>
                  <a:cubicBezTo>
                    <a:pt x="173" y="153"/>
                    <a:pt x="170" y="155"/>
                    <a:pt x="167" y="155"/>
                  </a:cubicBezTo>
                  <a:cubicBezTo>
                    <a:pt x="34" y="155"/>
                    <a:pt x="34" y="155"/>
                    <a:pt x="34" y="155"/>
                  </a:cubicBezTo>
                  <a:cubicBezTo>
                    <a:pt x="30" y="155"/>
                    <a:pt x="28" y="153"/>
                    <a:pt x="28" y="149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40" y="121"/>
                    <a:pt x="40" y="121"/>
                    <a:pt x="40" y="121"/>
                  </a:cubicBezTo>
                  <a:cubicBezTo>
                    <a:pt x="22" y="90"/>
                    <a:pt x="22" y="90"/>
                    <a:pt x="22" y="90"/>
                  </a:cubicBezTo>
                  <a:cubicBezTo>
                    <a:pt x="4" y="121"/>
                    <a:pt x="4" y="121"/>
                    <a:pt x="4" y="121"/>
                  </a:cubicBezTo>
                  <a:cubicBezTo>
                    <a:pt x="16" y="121"/>
                    <a:pt x="16" y="121"/>
                    <a:pt x="16" y="121"/>
                  </a:cubicBezTo>
                  <a:cubicBezTo>
                    <a:pt x="16" y="149"/>
                    <a:pt x="16" y="149"/>
                    <a:pt x="16" y="149"/>
                  </a:cubicBezTo>
                  <a:cubicBezTo>
                    <a:pt x="16" y="159"/>
                    <a:pt x="24" y="167"/>
                    <a:pt x="34" y="167"/>
                  </a:cubicBezTo>
                  <a:cubicBezTo>
                    <a:pt x="167" y="167"/>
                    <a:pt x="167" y="167"/>
                    <a:pt x="167" y="167"/>
                  </a:cubicBezTo>
                  <a:cubicBezTo>
                    <a:pt x="177" y="167"/>
                    <a:pt x="185" y="161"/>
                    <a:pt x="185" y="152"/>
                  </a:cubicBezTo>
                  <a:cubicBezTo>
                    <a:pt x="185" y="144"/>
                    <a:pt x="185" y="144"/>
                    <a:pt x="185" y="144"/>
                  </a:cubicBezTo>
                  <a:cubicBezTo>
                    <a:pt x="173" y="144"/>
                    <a:pt x="173" y="144"/>
                    <a:pt x="173" y="144"/>
                  </a:cubicBezTo>
                  <a:lnTo>
                    <a:pt x="173" y="152"/>
                  </a:lnTo>
                  <a:close/>
                  <a:moveTo>
                    <a:pt x="45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45" y="80"/>
                    <a:pt x="45" y="80"/>
                    <a:pt x="45" y="80"/>
                  </a:cubicBezTo>
                  <a:lnTo>
                    <a:pt x="45" y="35"/>
                  </a:lnTo>
                  <a:close/>
                  <a:moveTo>
                    <a:pt x="66" y="84"/>
                  </a:moveTo>
                  <a:cubicBezTo>
                    <a:pt x="66" y="103"/>
                    <a:pt x="82" y="119"/>
                    <a:pt x="101" y="119"/>
                  </a:cubicBezTo>
                  <a:cubicBezTo>
                    <a:pt x="120" y="119"/>
                    <a:pt x="136" y="103"/>
                    <a:pt x="136" y="84"/>
                  </a:cubicBezTo>
                  <a:cubicBezTo>
                    <a:pt x="136" y="65"/>
                    <a:pt x="120" y="49"/>
                    <a:pt x="101" y="49"/>
                  </a:cubicBezTo>
                  <a:cubicBezTo>
                    <a:pt x="82" y="49"/>
                    <a:pt x="66" y="65"/>
                    <a:pt x="66" y="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804" name="Google Shape;804;p41"/>
            <p:cNvSpPr/>
            <p:nvPr/>
          </p:nvSpPr>
          <p:spPr>
            <a:xfrm>
              <a:off x="3266258" y="2291328"/>
              <a:ext cx="423577" cy="421556"/>
            </a:xfrm>
            <a:custGeom>
              <a:rect b="b" l="l" r="r" t="t"/>
              <a:pathLst>
                <a:path extrusionOk="0" h="176" w="177">
                  <a:moveTo>
                    <a:pt x="171" y="27"/>
                  </a:moveTo>
                  <a:cubicBezTo>
                    <a:pt x="149" y="6"/>
                    <a:pt x="149" y="6"/>
                    <a:pt x="149" y="6"/>
                  </a:cubicBezTo>
                  <a:cubicBezTo>
                    <a:pt x="145" y="1"/>
                    <a:pt x="137" y="1"/>
                    <a:pt x="132" y="6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5" y="123"/>
                    <a:pt x="15" y="123"/>
                    <a:pt x="15" y="123"/>
                  </a:cubicBezTo>
                  <a:cubicBezTo>
                    <a:pt x="15" y="123"/>
                    <a:pt x="7" y="154"/>
                    <a:pt x="7" y="154"/>
                  </a:cubicBezTo>
                  <a:cubicBezTo>
                    <a:pt x="3" y="168"/>
                    <a:pt x="3" y="168"/>
                    <a:pt x="3" y="168"/>
                  </a:cubicBezTo>
                  <a:cubicBezTo>
                    <a:pt x="2" y="173"/>
                    <a:pt x="4" y="175"/>
                    <a:pt x="9" y="174"/>
                  </a:cubicBezTo>
                  <a:cubicBezTo>
                    <a:pt x="23" y="170"/>
                    <a:pt x="23" y="170"/>
                    <a:pt x="23" y="170"/>
                  </a:cubicBezTo>
                  <a:cubicBezTo>
                    <a:pt x="23" y="170"/>
                    <a:pt x="54" y="162"/>
                    <a:pt x="54" y="162"/>
                  </a:cubicBezTo>
                  <a:cubicBezTo>
                    <a:pt x="54" y="162"/>
                    <a:pt x="54" y="162"/>
                    <a:pt x="54" y="162"/>
                  </a:cubicBezTo>
                  <a:cubicBezTo>
                    <a:pt x="171" y="45"/>
                    <a:pt x="171" y="45"/>
                    <a:pt x="171" y="45"/>
                  </a:cubicBezTo>
                  <a:cubicBezTo>
                    <a:pt x="176" y="40"/>
                    <a:pt x="176" y="32"/>
                    <a:pt x="171" y="27"/>
                  </a:cubicBezTo>
                  <a:close/>
                  <a:moveTo>
                    <a:pt x="44" y="157"/>
                  </a:moveTo>
                  <a:cubicBezTo>
                    <a:pt x="25" y="162"/>
                    <a:pt x="25" y="162"/>
                    <a:pt x="25" y="162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20" y="133"/>
                    <a:pt x="20" y="133"/>
                    <a:pt x="20" y="133"/>
                  </a:cubicBezTo>
                  <a:cubicBezTo>
                    <a:pt x="20" y="131"/>
                    <a:pt x="20" y="129"/>
                    <a:pt x="21" y="128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7" y="156"/>
                    <a:pt x="46" y="157"/>
                    <a:pt x="44" y="157"/>
                  </a:cubicBezTo>
                  <a:close/>
                  <a:moveTo>
                    <a:pt x="54" y="152"/>
                  </a:moveTo>
                  <a:cubicBezTo>
                    <a:pt x="25" y="122"/>
                    <a:pt x="25" y="122"/>
                    <a:pt x="25" y="122"/>
                  </a:cubicBezTo>
                  <a:cubicBezTo>
                    <a:pt x="105" y="42"/>
                    <a:pt x="105" y="42"/>
                    <a:pt x="105" y="42"/>
                  </a:cubicBezTo>
                  <a:cubicBezTo>
                    <a:pt x="110" y="47"/>
                    <a:pt x="110" y="47"/>
                    <a:pt x="110" y="47"/>
                  </a:cubicBezTo>
                  <a:cubicBezTo>
                    <a:pt x="134" y="72"/>
                    <a:pt x="134" y="72"/>
                    <a:pt x="134" y="72"/>
                  </a:cubicBezTo>
                  <a:lnTo>
                    <a:pt x="54" y="152"/>
                  </a:lnTo>
                  <a:close/>
                  <a:moveTo>
                    <a:pt x="166" y="40"/>
                  </a:moveTo>
                  <a:cubicBezTo>
                    <a:pt x="153" y="53"/>
                    <a:pt x="153" y="53"/>
                    <a:pt x="153" y="53"/>
                  </a:cubicBezTo>
                  <a:cubicBezTo>
                    <a:pt x="151" y="52"/>
                    <a:pt x="151" y="52"/>
                    <a:pt x="151" y="52"/>
                  </a:cubicBezTo>
                  <a:cubicBezTo>
                    <a:pt x="163" y="40"/>
                    <a:pt x="163" y="40"/>
                    <a:pt x="163" y="40"/>
                  </a:cubicBezTo>
                  <a:cubicBezTo>
                    <a:pt x="164" y="39"/>
                    <a:pt x="165" y="37"/>
                    <a:pt x="165" y="35"/>
                  </a:cubicBezTo>
                  <a:cubicBezTo>
                    <a:pt x="165" y="32"/>
                    <a:pt x="162" y="29"/>
                    <a:pt x="161" y="29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9" y="34"/>
                    <a:pt x="160" y="35"/>
                    <a:pt x="160" y="35"/>
                  </a:cubicBezTo>
                  <a:cubicBezTo>
                    <a:pt x="160" y="36"/>
                    <a:pt x="160" y="36"/>
                    <a:pt x="159" y="36"/>
                  </a:cubicBezTo>
                  <a:cubicBezTo>
                    <a:pt x="148" y="48"/>
                    <a:pt x="148" y="48"/>
                    <a:pt x="148" y="48"/>
                  </a:cubicBezTo>
                  <a:cubicBezTo>
                    <a:pt x="124" y="24"/>
                    <a:pt x="124" y="24"/>
                    <a:pt x="124" y="24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9" y="9"/>
                    <a:pt x="142" y="9"/>
                    <a:pt x="144" y="11"/>
                  </a:cubicBezTo>
                  <a:cubicBezTo>
                    <a:pt x="166" y="32"/>
                    <a:pt x="166" y="32"/>
                    <a:pt x="166" y="32"/>
                  </a:cubicBezTo>
                  <a:cubicBezTo>
                    <a:pt x="168" y="34"/>
                    <a:pt x="168" y="38"/>
                    <a:pt x="166" y="40"/>
                  </a:cubicBezTo>
                  <a:close/>
                  <a:moveTo>
                    <a:pt x="6" y="46"/>
                  </a:moveTo>
                  <a:cubicBezTo>
                    <a:pt x="0" y="41"/>
                    <a:pt x="0" y="41"/>
                    <a:pt x="0" y="41"/>
                  </a:cubicBezTo>
                  <a:cubicBezTo>
                    <a:pt x="6" y="36"/>
                    <a:pt x="6" y="36"/>
                    <a:pt x="6" y="36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1" y="49"/>
                    <a:pt x="81" y="49"/>
                    <a:pt x="81" y="49"/>
                  </a:cubicBezTo>
                  <a:cubicBezTo>
                    <a:pt x="80" y="49"/>
                    <a:pt x="80" y="49"/>
                    <a:pt x="80" y="49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77" y="46"/>
                    <a:pt x="77" y="46"/>
                    <a:pt x="77" y="46"/>
                  </a:cubicBezTo>
                  <a:cubicBezTo>
                    <a:pt x="73" y="41"/>
                    <a:pt x="73" y="41"/>
                    <a:pt x="73" y="41"/>
                  </a:cubicBezTo>
                  <a:cubicBezTo>
                    <a:pt x="66" y="48"/>
                    <a:pt x="66" y="48"/>
                    <a:pt x="66" y="48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70" y="39"/>
                    <a:pt x="70" y="39"/>
                    <a:pt x="70" y="39"/>
                  </a:cubicBezTo>
                  <a:cubicBezTo>
                    <a:pt x="65" y="34"/>
                    <a:pt x="65" y="34"/>
                    <a:pt x="65" y="34"/>
                  </a:cubicBezTo>
                  <a:cubicBezTo>
                    <a:pt x="59" y="41"/>
                    <a:pt x="59" y="41"/>
                    <a:pt x="59" y="41"/>
                  </a:cubicBezTo>
                  <a:cubicBezTo>
                    <a:pt x="56" y="38"/>
                    <a:pt x="56" y="38"/>
                    <a:pt x="56" y="3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58" y="27"/>
                    <a:pt x="58" y="27"/>
                    <a:pt x="58" y="27"/>
                  </a:cubicBezTo>
                  <a:cubicBezTo>
                    <a:pt x="51" y="34"/>
                    <a:pt x="51" y="34"/>
                    <a:pt x="51" y="34"/>
                  </a:cubicBezTo>
                  <a:cubicBezTo>
                    <a:pt x="49" y="31"/>
                    <a:pt x="49" y="31"/>
                    <a:pt x="49" y="31"/>
                  </a:cubicBezTo>
                  <a:cubicBezTo>
                    <a:pt x="56" y="24"/>
                    <a:pt x="56" y="24"/>
                    <a:pt x="56" y="24"/>
                  </a:cubicBezTo>
                  <a:cubicBezTo>
                    <a:pt x="52" y="21"/>
                    <a:pt x="52" y="21"/>
                    <a:pt x="52" y="21"/>
                  </a:cubicBezTo>
                  <a:cubicBezTo>
                    <a:pt x="40" y="33"/>
                    <a:pt x="40" y="33"/>
                    <a:pt x="40" y="33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47" y="16"/>
                    <a:pt x="47" y="16"/>
                    <a:pt x="47" y="16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18" y="34"/>
                    <a:pt x="18" y="34"/>
                    <a:pt x="18" y="34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45" y="85"/>
                    <a:pt x="45" y="85"/>
                    <a:pt x="45" y="85"/>
                  </a:cubicBezTo>
                  <a:lnTo>
                    <a:pt x="6" y="46"/>
                  </a:lnTo>
                  <a:close/>
                  <a:moveTo>
                    <a:pt x="177" y="135"/>
                  </a:moveTo>
                  <a:cubicBezTo>
                    <a:pt x="172" y="140"/>
                    <a:pt x="172" y="140"/>
                    <a:pt x="172" y="140"/>
                  </a:cubicBezTo>
                  <a:cubicBezTo>
                    <a:pt x="141" y="171"/>
                    <a:pt x="141" y="171"/>
                    <a:pt x="141" y="171"/>
                  </a:cubicBezTo>
                  <a:cubicBezTo>
                    <a:pt x="136" y="176"/>
                    <a:pt x="136" y="176"/>
                    <a:pt x="136" y="176"/>
                  </a:cubicBezTo>
                  <a:cubicBezTo>
                    <a:pt x="131" y="171"/>
                    <a:pt x="131" y="171"/>
                    <a:pt x="131" y="171"/>
                  </a:cubicBezTo>
                  <a:cubicBezTo>
                    <a:pt x="92" y="132"/>
                    <a:pt x="92" y="132"/>
                    <a:pt x="92" y="132"/>
                  </a:cubicBezTo>
                  <a:cubicBezTo>
                    <a:pt x="104" y="120"/>
                    <a:pt x="104" y="120"/>
                    <a:pt x="104" y="120"/>
                  </a:cubicBezTo>
                  <a:cubicBezTo>
                    <a:pt x="143" y="159"/>
                    <a:pt x="143" y="159"/>
                    <a:pt x="143" y="159"/>
                  </a:cubicBezTo>
                  <a:cubicBezTo>
                    <a:pt x="167" y="135"/>
                    <a:pt x="167" y="135"/>
                    <a:pt x="167" y="135"/>
                  </a:cubicBezTo>
                  <a:cubicBezTo>
                    <a:pt x="161" y="130"/>
                    <a:pt x="161" y="130"/>
                    <a:pt x="161" y="130"/>
                  </a:cubicBezTo>
                  <a:cubicBezTo>
                    <a:pt x="149" y="142"/>
                    <a:pt x="149" y="142"/>
                    <a:pt x="149" y="142"/>
                  </a:cubicBezTo>
                  <a:cubicBezTo>
                    <a:pt x="144" y="136"/>
                    <a:pt x="144" y="136"/>
                    <a:pt x="144" y="136"/>
                  </a:cubicBezTo>
                  <a:cubicBezTo>
                    <a:pt x="156" y="125"/>
                    <a:pt x="156" y="125"/>
                    <a:pt x="156" y="125"/>
                  </a:cubicBezTo>
                  <a:cubicBezTo>
                    <a:pt x="153" y="121"/>
                    <a:pt x="153" y="121"/>
                    <a:pt x="153" y="121"/>
                  </a:cubicBezTo>
                  <a:cubicBezTo>
                    <a:pt x="146" y="128"/>
                    <a:pt x="146" y="128"/>
                    <a:pt x="146" y="128"/>
                  </a:cubicBezTo>
                  <a:cubicBezTo>
                    <a:pt x="143" y="125"/>
                    <a:pt x="143" y="125"/>
                    <a:pt x="143" y="125"/>
                  </a:cubicBezTo>
                  <a:cubicBezTo>
                    <a:pt x="150" y="119"/>
                    <a:pt x="150" y="119"/>
                    <a:pt x="150" y="119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21"/>
                    <a:pt x="138" y="121"/>
                    <a:pt x="138" y="121"/>
                  </a:cubicBezTo>
                  <a:cubicBezTo>
                    <a:pt x="136" y="118"/>
                    <a:pt x="136" y="118"/>
                    <a:pt x="136" y="118"/>
                  </a:cubicBezTo>
                  <a:cubicBezTo>
                    <a:pt x="143" y="111"/>
                    <a:pt x="143" y="111"/>
                    <a:pt x="143" y="111"/>
                  </a:cubicBezTo>
                  <a:cubicBezTo>
                    <a:pt x="138" y="107"/>
                    <a:pt x="138" y="107"/>
                    <a:pt x="138" y="107"/>
                  </a:cubicBezTo>
                  <a:cubicBezTo>
                    <a:pt x="131" y="113"/>
                    <a:pt x="131" y="113"/>
                    <a:pt x="131" y="113"/>
                  </a:cubicBezTo>
                  <a:cubicBezTo>
                    <a:pt x="129" y="111"/>
                    <a:pt x="129" y="111"/>
                    <a:pt x="129" y="111"/>
                  </a:cubicBezTo>
                  <a:cubicBezTo>
                    <a:pt x="135" y="104"/>
                    <a:pt x="135" y="104"/>
                    <a:pt x="135" y="104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24" y="106"/>
                    <a:pt x="124" y="106"/>
                    <a:pt x="124" y="106"/>
                  </a:cubicBezTo>
                  <a:cubicBezTo>
                    <a:pt x="121" y="104"/>
                    <a:pt x="121" y="104"/>
                    <a:pt x="121" y="104"/>
                  </a:cubicBezTo>
                  <a:cubicBezTo>
                    <a:pt x="128" y="97"/>
                    <a:pt x="128" y="97"/>
                    <a:pt x="128" y="97"/>
                  </a:cubicBezTo>
                  <a:cubicBezTo>
                    <a:pt x="128" y="96"/>
                    <a:pt x="128" y="96"/>
                    <a:pt x="128" y="96"/>
                  </a:cubicBezTo>
                  <a:cubicBezTo>
                    <a:pt x="133" y="91"/>
                    <a:pt x="133" y="91"/>
                    <a:pt x="133" y="91"/>
                  </a:cubicBezTo>
                  <a:cubicBezTo>
                    <a:pt x="172" y="130"/>
                    <a:pt x="172" y="130"/>
                    <a:pt x="172" y="130"/>
                  </a:cubicBezTo>
                  <a:lnTo>
                    <a:pt x="177" y="13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805" name="Google Shape;805;p41"/>
            <p:cNvSpPr/>
            <p:nvPr/>
          </p:nvSpPr>
          <p:spPr>
            <a:xfrm>
              <a:off x="8445746" y="2346112"/>
              <a:ext cx="454496" cy="399348"/>
            </a:xfrm>
            <a:custGeom>
              <a:rect b="b" l="l" r="r" t="t"/>
              <a:pathLst>
                <a:path extrusionOk="0" h="174" w="199">
                  <a:moveTo>
                    <a:pt x="159" y="94"/>
                  </a:moveTo>
                  <a:cubicBezTo>
                    <a:pt x="183" y="100"/>
                    <a:pt x="183" y="100"/>
                    <a:pt x="183" y="100"/>
                  </a:cubicBezTo>
                  <a:cubicBezTo>
                    <a:pt x="181" y="106"/>
                    <a:pt x="178" y="117"/>
                    <a:pt x="176" y="125"/>
                  </a:cubicBezTo>
                  <a:cubicBezTo>
                    <a:pt x="174" y="132"/>
                    <a:pt x="173" y="137"/>
                    <a:pt x="173" y="140"/>
                  </a:cubicBezTo>
                  <a:cubicBezTo>
                    <a:pt x="149" y="134"/>
                    <a:pt x="149" y="134"/>
                    <a:pt x="149" y="134"/>
                  </a:cubicBezTo>
                  <a:cubicBezTo>
                    <a:pt x="150" y="131"/>
                    <a:pt x="152" y="127"/>
                    <a:pt x="153" y="119"/>
                  </a:cubicBezTo>
                  <a:cubicBezTo>
                    <a:pt x="155" y="111"/>
                    <a:pt x="157" y="101"/>
                    <a:pt x="159" y="94"/>
                  </a:cubicBezTo>
                  <a:close/>
                  <a:moveTo>
                    <a:pt x="198" y="13"/>
                  </a:moveTo>
                  <a:cubicBezTo>
                    <a:pt x="199" y="9"/>
                    <a:pt x="197" y="5"/>
                    <a:pt x="193" y="4"/>
                  </a:cubicBezTo>
                  <a:cubicBezTo>
                    <a:pt x="189" y="3"/>
                    <a:pt x="186" y="6"/>
                    <a:pt x="185" y="9"/>
                  </a:cubicBezTo>
                  <a:cubicBezTo>
                    <a:pt x="183" y="16"/>
                    <a:pt x="183" y="16"/>
                    <a:pt x="183" y="16"/>
                  </a:cubicBezTo>
                  <a:cubicBezTo>
                    <a:pt x="197" y="19"/>
                    <a:pt x="197" y="19"/>
                    <a:pt x="197" y="19"/>
                  </a:cubicBezTo>
                  <a:lnTo>
                    <a:pt x="198" y="13"/>
                  </a:lnTo>
                  <a:close/>
                  <a:moveTo>
                    <a:pt x="196" y="21"/>
                  </a:moveTo>
                  <a:cubicBezTo>
                    <a:pt x="193" y="20"/>
                    <a:pt x="186" y="19"/>
                    <a:pt x="183" y="18"/>
                  </a:cubicBezTo>
                  <a:cubicBezTo>
                    <a:pt x="181" y="17"/>
                    <a:pt x="179" y="18"/>
                    <a:pt x="178" y="21"/>
                  </a:cubicBezTo>
                  <a:cubicBezTo>
                    <a:pt x="175" y="35"/>
                    <a:pt x="163" y="78"/>
                    <a:pt x="159" y="90"/>
                  </a:cubicBezTo>
                  <a:cubicBezTo>
                    <a:pt x="184" y="96"/>
                    <a:pt x="184" y="96"/>
                    <a:pt x="184" y="96"/>
                  </a:cubicBezTo>
                  <a:cubicBezTo>
                    <a:pt x="186" y="84"/>
                    <a:pt x="196" y="40"/>
                    <a:pt x="199" y="26"/>
                  </a:cubicBezTo>
                  <a:cubicBezTo>
                    <a:pt x="199" y="23"/>
                    <a:pt x="199" y="22"/>
                    <a:pt x="196" y="21"/>
                  </a:cubicBezTo>
                  <a:close/>
                  <a:moveTo>
                    <a:pt x="154" y="155"/>
                  </a:moveTo>
                  <a:cubicBezTo>
                    <a:pt x="155" y="155"/>
                    <a:pt x="155" y="155"/>
                    <a:pt x="155" y="155"/>
                  </a:cubicBezTo>
                  <a:cubicBezTo>
                    <a:pt x="154" y="158"/>
                    <a:pt x="154" y="158"/>
                    <a:pt x="154" y="158"/>
                  </a:cubicBezTo>
                  <a:cubicBezTo>
                    <a:pt x="154" y="159"/>
                    <a:pt x="154" y="160"/>
                    <a:pt x="155" y="160"/>
                  </a:cubicBezTo>
                  <a:cubicBezTo>
                    <a:pt x="156" y="160"/>
                    <a:pt x="157" y="160"/>
                    <a:pt x="157" y="159"/>
                  </a:cubicBezTo>
                  <a:cubicBezTo>
                    <a:pt x="158" y="156"/>
                    <a:pt x="158" y="156"/>
                    <a:pt x="158" y="156"/>
                  </a:cubicBezTo>
                  <a:cubicBezTo>
                    <a:pt x="158" y="156"/>
                    <a:pt x="158" y="156"/>
                    <a:pt x="158" y="156"/>
                  </a:cubicBezTo>
                  <a:cubicBezTo>
                    <a:pt x="158" y="156"/>
                    <a:pt x="168" y="148"/>
                    <a:pt x="172" y="144"/>
                  </a:cubicBezTo>
                  <a:cubicBezTo>
                    <a:pt x="147" y="138"/>
                    <a:pt x="147" y="138"/>
                    <a:pt x="147" y="138"/>
                  </a:cubicBezTo>
                  <a:cubicBezTo>
                    <a:pt x="149" y="144"/>
                    <a:pt x="154" y="155"/>
                    <a:pt x="154" y="155"/>
                  </a:cubicBezTo>
                  <a:close/>
                  <a:moveTo>
                    <a:pt x="128" y="118"/>
                  </a:moveTo>
                  <a:cubicBezTo>
                    <a:pt x="150" y="107"/>
                    <a:pt x="150" y="107"/>
                    <a:pt x="150" y="107"/>
                  </a:cubicBezTo>
                  <a:cubicBezTo>
                    <a:pt x="150" y="104"/>
                    <a:pt x="151" y="102"/>
                    <a:pt x="151" y="99"/>
                  </a:cubicBezTo>
                  <a:cubicBezTo>
                    <a:pt x="152" y="97"/>
                    <a:pt x="152" y="95"/>
                    <a:pt x="153" y="93"/>
                  </a:cubicBezTo>
                  <a:cubicBezTo>
                    <a:pt x="153" y="92"/>
                    <a:pt x="153" y="92"/>
                    <a:pt x="153" y="91"/>
                  </a:cubicBezTo>
                  <a:cubicBezTo>
                    <a:pt x="153" y="90"/>
                    <a:pt x="153" y="90"/>
                    <a:pt x="154" y="89"/>
                  </a:cubicBezTo>
                  <a:cubicBezTo>
                    <a:pt x="154" y="87"/>
                    <a:pt x="155" y="85"/>
                    <a:pt x="155" y="83"/>
                  </a:cubicBezTo>
                  <a:cubicBezTo>
                    <a:pt x="152" y="76"/>
                    <a:pt x="152" y="76"/>
                    <a:pt x="152" y="76"/>
                  </a:cubicBezTo>
                  <a:cubicBezTo>
                    <a:pt x="125" y="89"/>
                    <a:pt x="125" y="89"/>
                    <a:pt x="125" y="89"/>
                  </a:cubicBezTo>
                  <a:cubicBezTo>
                    <a:pt x="128" y="89"/>
                    <a:pt x="130" y="90"/>
                    <a:pt x="132" y="91"/>
                  </a:cubicBezTo>
                  <a:cubicBezTo>
                    <a:pt x="139" y="96"/>
                    <a:pt x="137" y="102"/>
                    <a:pt x="130" y="110"/>
                  </a:cubicBezTo>
                  <a:cubicBezTo>
                    <a:pt x="128" y="114"/>
                    <a:pt x="128" y="116"/>
                    <a:pt x="128" y="118"/>
                  </a:cubicBezTo>
                  <a:close/>
                  <a:moveTo>
                    <a:pt x="148" y="118"/>
                  </a:moveTo>
                  <a:cubicBezTo>
                    <a:pt x="146" y="124"/>
                    <a:pt x="145" y="128"/>
                    <a:pt x="144" y="131"/>
                  </a:cubicBezTo>
                  <a:cubicBezTo>
                    <a:pt x="143" y="132"/>
                    <a:pt x="143" y="132"/>
                    <a:pt x="143" y="132"/>
                  </a:cubicBezTo>
                  <a:cubicBezTo>
                    <a:pt x="64" y="171"/>
                    <a:pt x="64" y="171"/>
                    <a:pt x="64" y="171"/>
                  </a:cubicBezTo>
                  <a:cubicBezTo>
                    <a:pt x="58" y="174"/>
                    <a:pt x="50" y="172"/>
                    <a:pt x="47" y="166"/>
                  </a:cubicBezTo>
                  <a:cubicBezTo>
                    <a:pt x="3" y="75"/>
                    <a:pt x="3" y="75"/>
                    <a:pt x="3" y="75"/>
                  </a:cubicBezTo>
                  <a:cubicBezTo>
                    <a:pt x="0" y="69"/>
                    <a:pt x="2" y="62"/>
                    <a:pt x="8" y="59"/>
                  </a:cubicBezTo>
                  <a:cubicBezTo>
                    <a:pt x="122" y="3"/>
                    <a:pt x="122" y="3"/>
                    <a:pt x="122" y="3"/>
                  </a:cubicBezTo>
                  <a:cubicBezTo>
                    <a:pt x="129" y="0"/>
                    <a:pt x="136" y="2"/>
                    <a:pt x="139" y="8"/>
                  </a:cubicBezTo>
                  <a:cubicBezTo>
                    <a:pt x="162" y="56"/>
                    <a:pt x="162" y="56"/>
                    <a:pt x="162" y="56"/>
                  </a:cubicBezTo>
                  <a:cubicBezTo>
                    <a:pt x="160" y="64"/>
                    <a:pt x="159" y="71"/>
                    <a:pt x="157" y="76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58" y="157"/>
                    <a:pt x="58" y="157"/>
                    <a:pt x="58" y="157"/>
                  </a:cubicBezTo>
                  <a:cubicBezTo>
                    <a:pt x="149" y="113"/>
                    <a:pt x="149" y="113"/>
                    <a:pt x="149" y="113"/>
                  </a:cubicBezTo>
                  <a:cubicBezTo>
                    <a:pt x="148" y="115"/>
                    <a:pt x="148" y="116"/>
                    <a:pt x="148" y="118"/>
                  </a:cubicBezTo>
                  <a:close/>
                  <a:moveTo>
                    <a:pt x="26" y="106"/>
                  </a:moveTo>
                  <a:cubicBezTo>
                    <a:pt x="27" y="105"/>
                    <a:pt x="28" y="103"/>
                    <a:pt x="27" y="101"/>
                  </a:cubicBezTo>
                  <a:cubicBezTo>
                    <a:pt x="26" y="99"/>
                    <a:pt x="24" y="98"/>
                    <a:pt x="22" y="99"/>
                  </a:cubicBezTo>
                  <a:cubicBezTo>
                    <a:pt x="20" y="100"/>
                    <a:pt x="20" y="102"/>
                    <a:pt x="21" y="104"/>
                  </a:cubicBezTo>
                  <a:cubicBezTo>
                    <a:pt x="21" y="106"/>
                    <a:pt x="24" y="107"/>
                    <a:pt x="26" y="106"/>
                  </a:cubicBezTo>
                  <a:close/>
                  <a:moveTo>
                    <a:pt x="31" y="118"/>
                  </a:moveTo>
                  <a:cubicBezTo>
                    <a:pt x="33" y="117"/>
                    <a:pt x="34" y="115"/>
                    <a:pt x="33" y="113"/>
                  </a:cubicBezTo>
                  <a:cubicBezTo>
                    <a:pt x="32" y="111"/>
                    <a:pt x="30" y="110"/>
                    <a:pt x="28" y="111"/>
                  </a:cubicBezTo>
                  <a:cubicBezTo>
                    <a:pt x="26" y="112"/>
                    <a:pt x="25" y="114"/>
                    <a:pt x="26" y="116"/>
                  </a:cubicBezTo>
                  <a:cubicBezTo>
                    <a:pt x="27" y="118"/>
                    <a:pt x="29" y="119"/>
                    <a:pt x="31" y="118"/>
                  </a:cubicBezTo>
                  <a:close/>
                  <a:moveTo>
                    <a:pt x="39" y="124"/>
                  </a:moveTo>
                  <a:cubicBezTo>
                    <a:pt x="38" y="123"/>
                    <a:pt x="36" y="122"/>
                    <a:pt x="34" y="123"/>
                  </a:cubicBezTo>
                  <a:cubicBezTo>
                    <a:pt x="32" y="124"/>
                    <a:pt x="31" y="126"/>
                    <a:pt x="32" y="128"/>
                  </a:cubicBezTo>
                  <a:cubicBezTo>
                    <a:pt x="33" y="130"/>
                    <a:pt x="35" y="130"/>
                    <a:pt x="37" y="129"/>
                  </a:cubicBezTo>
                  <a:cubicBezTo>
                    <a:pt x="39" y="129"/>
                    <a:pt x="40" y="126"/>
                    <a:pt x="39" y="124"/>
                  </a:cubicBezTo>
                  <a:close/>
                  <a:moveTo>
                    <a:pt x="149" y="70"/>
                  </a:moveTo>
                  <a:cubicBezTo>
                    <a:pt x="109" y="60"/>
                    <a:pt x="109" y="60"/>
                    <a:pt x="109" y="60"/>
                  </a:cubicBezTo>
                  <a:cubicBezTo>
                    <a:pt x="98" y="85"/>
                    <a:pt x="98" y="85"/>
                    <a:pt x="98" y="85"/>
                  </a:cubicBezTo>
                  <a:cubicBezTo>
                    <a:pt x="65" y="76"/>
                    <a:pt x="65" y="76"/>
                    <a:pt x="65" y="76"/>
                  </a:cubicBezTo>
                  <a:cubicBezTo>
                    <a:pt x="45" y="120"/>
                    <a:pt x="45" y="120"/>
                    <a:pt x="45" y="120"/>
                  </a:cubicBezTo>
                  <a:cubicBezTo>
                    <a:pt x="23" y="74"/>
                    <a:pt x="23" y="74"/>
                    <a:pt x="23" y="74"/>
                  </a:cubicBezTo>
                  <a:cubicBezTo>
                    <a:pt x="126" y="23"/>
                    <a:pt x="126" y="23"/>
                    <a:pt x="126" y="23"/>
                  </a:cubicBezTo>
                  <a:lnTo>
                    <a:pt x="149" y="70"/>
                  </a:lnTo>
                  <a:close/>
                  <a:moveTo>
                    <a:pt x="125" y="38"/>
                  </a:moveTo>
                  <a:cubicBezTo>
                    <a:pt x="122" y="34"/>
                    <a:pt x="116" y="32"/>
                    <a:pt x="111" y="34"/>
                  </a:cubicBezTo>
                  <a:cubicBezTo>
                    <a:pt x="107" y="36"/>
                    <a:pt x="105" y="42"/>
                    <a:pt x="107" y="47"/>
                  </a:cubicBezTo>
                  <a:cubicBezTo>
                    <a:pt x="109" y="52"/>
                    <a:pt x="115" y="54"/>
                    <a:pt x="120" y="51"/>
                  </a:cubicBezTo>
                  <a:cubicBezTo>
                    <a:pt x="125" y="49"/>
                    <a:pt x="127" y="43"/>
                    <a:pt x="125" y="38"/>
                  </a:cubicBezTo>
                  <a:close/>
                  <a:moveTo>
                    <a:pt x="102" y="100"/>
                  </a:moveTo>
                  <a:cubicBezTo>
                    <a:pt x="48" y="126"/>
                    <a:pt x="48" y="126"/>
                    <a:pt x="48" y="126"/>
                  </a:cubicBezTo>
                  <a:cubicBezTo>
                    <a:pt x="60" y="151"/>
                    <a:pt x="60" y="151"/>
                    <a:pt x="60" y="151"/>
                  </a:cubicBezTo>
                  <a:cubicBezTo>
                    <a:pt x="83" y="140"/>
                    <a:pt x="83" y="140"/>
                    <a:pt x="83" y="140"/>
                  </a:cubicBezTo>
                  <a:cubicBezTo>
                    <a:pt x="87" y="131"/>
                    <a:pt x="87" y="131"/>
                    <a:pt x="87" y="131"/>
                  </a:cubicBezTo>
                  <a:cubicBezTo>
                    <a:pt x="89" y="124"/>
                    <a:pt x="96" y="120"/>
                    <a:pt x="102" y="115"/>
                  </a:cubicBezTo>
                  <a:cubicBezTo>
                    <a:pt x="108" y="111"/>
                    <a:pt x="113" y="107"/>
                    <a:pt x="115" y="103"/>
                  </a:cubicBezTo>
                  <a:cubicBezTo>
                    <a:pt x="115" y="101"/>
                    <a:pt x="115" y="101"/>
                    <a:pt x="115" y="101"/>
                  </a:cubicBezTo>
                  <a:cubicBezTo>
                    <a:pt x="113" y="99"/>
                    <a:pt x="106" y="99"/>
                    <a:pt x="102" y="1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806" name="Google Shape;806;p41"/>
            <p:cNvSpPr/>
            <p:nvPr/>
          </p:nvSpPr>
          <p:spPr>
            <a:xfrm>
              <a:off x="8762108" y="3705658"/>
              <a:ext cx="410149" cy="301759"/>
            </a:xfrm>
            <a:custGeom>
              <a:rect b="b" l="l" r="r" t="t"/>
              <a:pathLst>
                <a:path extrusionOk="0" h="144" w="197">
                  <a:moveTo>
                    <a:pt x="182" y="0"/>
                  </a:move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129"/>
                    <a:pt x="0" y="129"/>
                    <a:pt x="0" y="129"/>
                  </a:cubicBezTo>
                  <a:cubicBezTo>
                    <a:pt x="0" y="137"/>
                    <a:pt x="7" y="144"/>
                    <a:pt x="15" y="144"/>
                  </a:cubicBezTo>
                  <a:cubicBezTo>
                    <a:pt x="182" y="144"/>
                    <a:pt x="182" y="144"/>
                    <a:pt x="182" y="144"/>
                  </a:cubicBezTo>
                  <a:cubicBezTo>
                    <a:pt x="190" y="144"/>
                    <a:pt x="197" y="137"/>
                    <a:pt x="197" y="129"/>
                  </a:cubicBezTo>
                  <a:cubicBezTo>
                    <a:pt x="197" y="15"/>
                    <a:pt x="197" y="15"/>
                    <a:pt x="197" y="15"/>
                  </a:cubicBezTo>
                  <a:cubicBezTo>
                    <a:pt x="197" y="7"/>
                    <a:pt x="190" y="0"/>
                    <a:pt x="182" y="0"/>
                  </a:cubicBezTo>
                  <a:close/>
                  <a:moveTo>
                    <a:pt x="184" y="122"/>
                  </a:moveTo>
                  <a:cubicBezTo>
                    <a:pt x="13" y="122"/>
                    <a:pt x="13" y="122"/>
                    <a:pt x="13" y="122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84" y="14"/>
                    <a:pt x="184" y="14"/>
                    <a:pt x="184" y="14"/>
                  </a:cubicBezTo>
                  <a:lnTo>
                    <a:pt x="184" y="122"/>
                  </a:lnTo>
                  <a:close/>
                  <a:moveTo>
                    <a:pt x="158" y="68"/>
                  </a:moveTo>
                  <a:cubicBezTo>
                    <a:pt x="130" y="95"/>
                    <a:pt x="130" y="95"/>
                    <a:pt x="130" y="95"/>
                  </a:cubicBezTo>
                  <a:cubicBezTo>
                    <a:pt x="130" y="81"/>
                    <a:pt x="130" y="81"/>
                    <a:pt x="130" y="81"/>
                  </a:cubicBezTo>
                  <a:cubicBezTo>
                    <a:pt x="143" y="68"/>
                    <a:pt x="143" y="68"/>
                    <a:pt x="143" y="68"/>
                  </a:cubicBezTo>
                  <a:cubicBezTo>
                    <a:pt x="130" y="55"/>
                    <a:pt x="130" y="55"/>
                    <a:pt x="130" y="55"/>
                  </a:cubicBezTo>
                  <a:cubicBezTo>
                    <a:pt x="130" y="41"/>
                    <a:pt x="130" y="41"/>
                    <a:pt x="130" y="41"/>
                  </a:cubicBezTo>
                  <a:lnTo>
                    <a:pt x="158" y="68"/>
                  </a:lnTo>
                  <a:close/>
                  <a:moveTo>
                    <a:pt x="67" y="95"/>
                  </a:moveTo>
                  <a:cubicBezTo>
                    <a:pt x="40" y="68"/>
                    <a:pt x="40" y="68"/>
                    <a:pt x="40" y="68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55"/>
                    <a:pt x="67" y="55"/>
                    <a:pt x="67" y="55"/>
                  </a:cubicBezTo>
                  <a:cubicBezTo>
                    <a:pt x="54" y="68"/>
                    <a:pt x="54" y="68"/>
                    <a:pt x="54" y="68"/>
                  </a:cubicBezTo>
                  <a:cubicBezTo>
                    <a:pt x="67" y="81"/>
                    <a:pt x="67" y="81"/>
                    <a:pt x="67" y="81"/>
                  </a:cubicBezTo>
                  <a:lnTo>
                    <a:pt x="67" y="95"/>
                  </a:lnTo>
                  <a:close/>
                  <a:moveTo>
                    <a:pt x="86" y="107"/>
                  </a:moveTo>
                  <a:cubicBezTo>
                    <a:pt x="78" y="107"/>
                    <a:pt x="78" y="107"/>
                    <a:pt x="78" y="107"/>
                  </a:cubicBezTo>
                  <a:cubicBezTo>
                    <a:pt x="111" y="28"/>
                    <a:pt x="111" y="28"/>
                    <a:pt x="111" y="28"/>
                  </a:cubicBezTo>
                  <a:cubicBezTo>
                    <a:pt x="119" y="28"/>
                    <a:pt x="119" y="28"/>
                    <a:pt x="119" y="28"/>
                  </a:cubicBezTo>
                  <a:lnTo>
                    <a:pt x="86" y="107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807" name="Google Shape;807;p41"/>
            <p:cNvSpPr/>
            <p:nvPr/>
          </p:nvSpPr>
          <p:spPr>
            <a:xfrm>
              <a:off x="8426783" y="4991531"/>
              <a:ext cx="489720" cy="492669"/>
            </a:xfrm>
            <a:custGeom>
              <a:rect b="b" l="l" r="r" t="t"/>
              <a:pathLst>
                <a:path extrusionOk="0" h="209" w="208">
                  <a:moveTo>
                    <a:pt x="98" y="71"/>
                  </a:moveTo>
                  <a:cubicBezTo>
                    <a:pt x="76" y="52"/>
                    <a:pt x="76" y="52"/>
                    <a:pt x="76" y="52"/>
                  </a:cubicBezTo>
                  <a:cubicBezTo>
                    <a:pt x="85" y="41"/>
                    <a:pt x="85" y="41"/>
                    <a:pt x="85" y="41"/>
                  </a:cubicBezTo>
                  <a:cubicBezTo>
                    <a:pt x="98" y="53"/>
                    <a:pt x="98" y="53"/>
                    <a:pt x="98" y="53"/>
                  </a:cubicBezTo>
                  <a:cubicBezTo>
                    <a:pt x="125" y="29"/>
                    <a:pt x="125" y="29"/>
                    <a:pt x="125" y="29"/>
                  </a:cubicBezTo>
                  <a:cubicBezTo>
                    <a:pt x="134" y="40"/>
                    <a:pt x="134" y="40"/>
                    <a:pt x="134" y="40"/>
                  </a:cubicBezTo>
                  <a:lnTo>
                    <a:pt x="98" y="71"/>
                  </a:lnTo>
                  <a:close/>
                  <a:moveTo>
                    <a:pt x="55" y="49"/>
                  </a:moveTo>
                  <a:cubicBezTo>
                    <a:pt x="55" y="22"/>
                    <a:pt x="77" y="0"/>
                    <a:pt x="104" y="0"/>
                  </a:cubicBezTo>
                  <a:cubicBezTo>
                    <a:pt x="131" y="0"/>
                    <a:pt x="153" y="22"/>
                    <a:pt x="153" y="49"/>
                  </a:cubicBezTo>
                  <a:cubicBezTo>
                    <a:pt x="153" y="76"/>
                    <a:pt x="131" y="98"/>
                    <a:pt x="104" y="98"/>
                  </a:cubicBezTo>
                  <a:cubicBezTo>
                    <a:pt x="77" y="98"/>
                    <a:pt x="55" y="76"/>
                    <a:pt x="55" y="49"/>
                  </a:cubicBezTo>
                  <a:close/>
                  <a:moveTo>
                    <a:pt x="67" y="49"/>
                  </a:moveTo>
                  <a:cubicBezTo>
                    <a:pt x="67" y="69"/>
                    <a:pt x="84" y="86"/>
                    <a:pt x="104" y="86"/>
                  </a:cubicBezTo>
                  <a:cubicBezTo>
                    <a:pt x="124" y="86"/>
                    <a:pt x="141" y="69"/>
                    <a:pt x="141" y="49"/>
                  </a:cubicBezTo>
                  <a:cubicBezTo>
                    <a:pt x="141" y="28"/>
                    <a:pt x="124" y="12"/>
                    <a:pt x="104" y="12"/>
                  </a:cubicBezTo>
                  <a:cubicBezTo>
                    <a:pt x="84" y="12"/>
                    <a:pt x="67" y="28"/>
                    <a:pt x="67" y="49"/>
                  </a:cubicBezTo>
                  <a:close/>
                  <a:moveTo>
                    <a:pt x="108" y="147"/>
                  </a:moveTo>
                  <a:cubicBezTo>
                    <a:pt x="108" y="209"/>
                    <a:pt x="108" y="209"/>
                    <a:pt x="108" y="209"/>
                  </a:cubicBezTo>
                  <a:cubicBezTo>
                    <a:pt x="180" y="174"/>
                    <a:pt x="180" y="174"/>
                    <a:pt x="180" y="174"/>
                  </a:cubicBezTo>
                  <a:cubicBezTo>
                    <a:pt x="180" y="146"/>
                    <a:pt x="180" y="146"/>
                    <a:pt x="180" y="146"/>
                  </a:cubicBezTo>
                  <a:cubicBezTo>
                    <a:pt x="134" y="169"/>
                    <a:pt x="134" y="169"/>
                    <a:pt x="134" y="169"/>
                  </a:cubicBezTo>
                  <a:lnTo>
                    <a:pt x="108" y="147"/>
                  </a:lnTo>
                  <a:close/>
                  <a:moveTo>
                    <a:pt x="0" y="134"/>
                  </a:moveTo>
                  <a:cubicBezTo>
                    <a:pt x="74" y="170"/>
                    <a:pt x="74" y="170"/>
                    <a:pt x="74" y="170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32" y="103"/>
                    <a:pt x="32" y="103"/>
                    <a:pt x="32" y="103"/>
                  </a:cubicBezTo>
                  <a:lnTo>
                    <a:pt x="0" y="134"/>
                  </a:lnTo>
                  <a:close/>
                  <a:moveTo>
                    <a:pt x="208" y="126"/>
                  </a:moveTo>
                  <a:cubicBezTo>
                    <a:pt x="180" y="103"/>
                    <a:pt x="180" y="103"/>
                    <a:pt x="180" y="103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34" y="162"/>
                    <a:pt x="134" y="162"/>
                    <a:pt x="134" y="162"/>
                  </a:cubicBezTo>
                  <a:lnTo>
                    <a:pt x="208" y="126"/>
                  </a:lnTo>
                  <a:close/>
                  <a:moveTo>
                    <a:pt x="32" y="156"/>
                  </a:moveTo>
                  <a:cubicBezTo>
                    <a:pt x="32" y="174"/>
                    <a:pt x="32" y="174"/>
                    <a:pt x="32" y="174"/>
                  </a:cubicBezTo>
                  <a:cubicBezTo>
                    <a:pt x="104" y="209"/>
                    <a:pt x="104" y="209"/>
                    <a:pt x="104" y="209"/>
                  </a:cubicBezTo>
                  <a:cubicBezTo>
                    <a:pt x="104" y="148"/>
                    <a:pt x="104" y="148"/>
                    <a:pt x="104" y="148"/>
                  </a:cubicBezTo>
                  <a:cubicBezTo>
                    <a:pt x="75" y="176"/>
                    <a:pt x="75" y="176"/>
                    <a:pt x="75" y="176"/>
                  </a:cubicBezTo>
                  <a:lnTo>
                    <a:pt x="32" y="156"/>
                  </a:lnTo>
                  <a:close/>
                  <a:moveTo>
                    <a:pt x="68" y="92"/>
                  </a:moveTo>
                  <a:cubicBezTo>
                    <a:pt x="66" y="90"/>
                    <a:pt x="64" y="88"/>
                    <a:pt x="62" y="86"/>
                  </a:cubicBezTo>
                  <a:cubicBezTo>
                    <a:pt x="34" y="101"/>
                    <a:pt x="34" y="101"/>
                    <a:pt x="34" y="101"/>
                  </a:cubicBezTo>
                  <a:cubicBezTo>
                    <a:pt x="43" y="105"/>
                    <a:pt x="43" y="105"/>
                    <a:pt x="43" y="105"/>
                  </a:cubicBezTo>
                  <a:lnTo>
                    <a:pt x="68" y="92"/>
                  </a:lnTo>
                  <a:close/>
                  <a:moveTo>
                    <a:pt x="137" y="91"/>
                  </a:moveTo>
                  <a:cubicBezTo>
                    <a:pt x="165" y="105"/>
                    <a:pt x="165" y="105"/>
                    <a:pt x="165" y="105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43" y="85"/>
                    <a:pt x="143" y="85"/>
                    <a:pt x="143" y="85"/>
                  </a:cubicBezTo>
                  <a:cubicBezTo>
                    <a:pt x="142" y="87"/>
                    <a:pt x="140" y="89"/>
                    <a:pt x="137" y="9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808" name="Google Shape;808;p41"/>
          <p:cNvSpPr/>
          <p:nvPr/>
        </p:nvSpPr>
        <p:spPr>
          <a:xfrm>
            <a:off x="814892" y="4497462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09" name="Google Shape;809;p41"/>
          <p:cNvSpPr txBox="1"/>
          <p:nvPr/>
        </p:nvSpPr>
        <p:spPr>
          <a:xfrm>
            <a:off x="839492" y="4174726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0" name="Google Shape;810;p41"/>
          <p:cNvSpPr/>
          <p:nvPr/>
        </p:nvSpPr>
        <p:spPr>
          <a:xfrm>
            <a:off x="825693" y="3197780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1" name="Google Shape;811;p41"/>
          <p:cNvSpPr txBox="1"/>
          <p:nvPr/>
        </p:nvSpPr>
        <p:spPr>
          <a:xfrm>
            <a:off x="850293" y="2875044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2" name="Google Shape;812;p41"/>
          <p:cNvSpPr/>
          <p:nvPr/>
        </p:nvSpPr>
        <p:spPr>
          <a:xfrm>
            <a:off x="861664" y="2028966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3" name="Google Shape;813;p41"/>
          <p:cNvSpPr txBox="1"/>
          <p:nvPr/>
        </p:nvSpPr>
        <p:spPr>
          <a:xfrm>
            <a:off x="886264" y="1706230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4" name="Google Shape;814;p41"/>
          <p:cNvSpPr/>
          <p:nvPr/>
        </p:nvSpPr>
        <p:spPr>
          <a:xfrm>
            <a:off x="8750453" y="2024322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5" name="Google Shape;815;p41"/>
          <p:cNvSpPr txBox="1"/>
          <p:nvPr/>
        </p:nvSpPr>
        <p:spPr>
          <a:xfrm>
            <a:off x="8750453" y="1656823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6" name="Google Shape;816;p41"/>
          <p:cNvSpPr/>
          <p:nvPr/>
        </p:nvSpPr>
        <p:spPr>
          <a:xfrm>
            <a:off x="8947823" y="3362557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7" name="Google Shape;817;p41"/>
          <p:cNvSpPr txBox="1"/>
          <p:nvPr/>
        </p:nvSpPr>
        <p:spPr>
          <a:xfrm>
            <a:off x="8947823" y="2995058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8" name="Google Shape;818;p41"/>
          <p:cNvSpPr/>
          <p:nvPr/>
        </p:nvSpPr>
        <p:spPr>
          <a:xfrm>
            <a:off x="8750453" y="4733680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9" name="Google Shape;819;p41"/>
          <p:cNvSpPr txBox="1"/>
          <p:nvPr/>
        </p:nvSpPr>
        <p:spPr>
          <a:xfrm>
            <a:off x="8750453" y="4366181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20" name="Google Shape;820;p41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5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6" name="Google Shape;826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5400000">
            <a:off x="2703944" y="-2703945"/>
            <a:ext cx="6858002" cy="12265891"/>
          </a:xfrm>
          <a:prstGeom prst="rect">
            <a:avLst/>
          </a:prstGeom>
          <a:noFill/>
          <a:ln>
            <a:noFill/>
          </a:ln>
        </p:spPr>
      </p:pic>
      <p:sp>
        <p:nvSpPr>
          <p:cNvPr id="827" name="Google Shape;827;p42"/>
          <p:cNvSpPr txBox="1"/>
          <p:nvPr/>
        </p:nvSpPr>
        <p:spPr>
          <a:xfrm>
            <a:off x="1382060" y="2954816"/>
            <a:ext cx="6026932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80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THANK YOU!</a:t>
            </a:r>
            <a:endParaRPr b="1" sz="8000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28" name="Google Shape;828;p42"/>
          <p:cNvSpPr/>
          <p:nvPr/>
        </p:nvSpPr>
        <p:spPr>
          <a:xfrm>
            <a:off x="1967172" y="5526102"/>
            <a:ext cx="4856709" cy="412305"/>
          </a:xfrm>
          <a:prstGeom prst="roundRect">
            <a:avLst>
              <a:gd fmla="val 16667" name="adj"/>
            </a:avLst>
          </a:prstGeom>
          <a:solidFill>
            <a:srgbClr val="0C0C0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tr-TR" sz="1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Powered by </a:t>
            </a:r>
            <a:r>
              <a:rPr b="1" lang="tr-TR" sz="1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Freepptbackgrounds.net</a:t>
            </a:r>
            <a:endParaRPr b="1"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829" name="Google Shape;829;p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92554" y="-654481"/>
            <a:ext cx="4591452" cy="45914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4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43"/>
          <p:cNvSpPr txBox="1"/>
          <p:nvPr/>
        </p:nvSpPr>
        <p:spPr>
          <a:xfrm>
            <a:off x="632897" y="1627433"/>
            <a:ext cx="11041772" cy="35470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707">
                <a:solidFill>
                  <a:srgbClr val="FF9409"/>
                </a:solidFill>
                <a:latin typeface="Georgia"/>
                <a:ea typeface="Georgia"/>
                <a:cs typeface="Georgia"/>
                <a:sym typeface="Georgia"/>
              </a:rPr>
              <a:t>Copyright (C) 2020 Free Powerpoint Template and Google Slides 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 u="sng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3"/>
              </a:rPr>
              <a:t>www.Freepptbackgrounds.net</a:t>
            </a:r>
            <a:endParaRPr b="1" sz="240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98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This background, diagrams, charts, template or google slides was downloaded from freepptbackgrounds.net website</a:t>
            </a:r>
            <a:endParaRPr sz="1398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98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https://www.freepptbackgrounds.net</a:t>
            </a:r>
            <a:endParaRPr b="1" sz="1398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98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The resource on Internet where you can download free Presentation backgrounds for your next and new presentation.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98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- Thank you!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98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Free ppt backgrounds</a:t>
            </a:r>
            <a:endParaRPr b="1" sz="1598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98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98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If you liked this PPT, feel free to leave us your feedback or testimonial sending an email to</a:t>
            </a:r>
            <a:endParaRPr sz="1398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98" u="sng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4"/>
              </a:rPr>
              <a:t>info@freepptbackgrounds.net</a:t>
            </a:r>
            <a:r>
              <a:rPr b="1" lang="tr-TR" sz="1398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tr-TR" sz="1398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or posting a comment in our website: </a:t>
            </a:r>
            <a:r>
              <a:rPr b="1" lang="tr-TR" sz="1398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https://www.freepptbackgrounds.net</a:t>
            </a:r>
            <a:endParaRPr b="1" sz="1398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36" name="Google Shape;836;p43"/>
          <p:cNvSpPr txBox="1"/>
          <p:nvPr/>
        </p:nvSpPr>
        <p:spPr>
          <a:xfrm>
            <a:off x="1655051" y="5828107"/>
            <a:ext cx="7293643" cy="354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707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rPr>
              <a:t>website</a:t>
            </a:r>
            <a:r>
              <a:rPr b="1" lang="tr-TR" sz="1707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rPr>
              <a:t>: </a:t>
            </a:r>
            <a:r>
              <a:rPr b="1" lang="tr-TR" sz="1707" u="sng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  <a:hlinkClick r:id="rId5"/>
              </a:rPr>
              <a:t>https://www.freepptbackgrounds.net</a:t>
            </a:r>
            <a:endParaRPr b="1" sz="1707">
              <a:solidFill>
                <a:schemeClr val="accent2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pSp>
        <p:nvGrpSpPr>
          <p:cNvPr id="837" name="Google Shape;837;p43"/>
          <p:cNvGrpSpPr/>
          <p:nvPr/>
        </p:nvGrpSpPr>
        <p:grpSpPr>
          <a:xfrm>
            <a:off x="9311581" y="5828110"/>
            <a:ext cx="1335801" cy="354906"/>
            <a:chOff x="8158550" y="5010841"/>
            <a:chExt cx="1336431" cy="355073"/>
          </a:xfrm>
        </p:grpSpPr>
        <p:sp>
          <p:nvSpPr>
            <p:cNvPr id="838" name="Google Shape;838;p43"/>
            <p:cNvSpPr/>
            <p:nvPr/>
          </p:nvSpPr>
          <p:spPr>
            <a:xfrm>
              <a:off x="8158550" y="5010841"/>
              <a:ext cx="1336431" cy="342900"/>
            </a:xfrm>
            <a:prstGeom prst="roundRect">
              <a:avLst>
                <a:gd fmla="val 16667" name="adj"/>
              </a:avLst>
            </a:prstGeom>
            <a:solidFill>
              <a:srgbClr val="DBDBDB"/>
            </a:solidFill>
            <a:ln>
              <a:noFill/>
            </a:ln>
            <a:effectLst>
              <a:reflection blurRad="0" dir="0" dist="0" endA="300" endPos="35000" kx="0" rotWithShape="0" algn="bl" stA="52000" stPos="0" sy="-100000" ky="0"/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7">
                <a:solidFill>
                  <a:srgbClr val="FF0000"/>
                </a:solidFill>
                <a:highlight>
                  <a:srgbClr val="FFFF00"/>
                </a:highlight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839" name="Google Shape;839;p43">
              <a:hlinkClick r:id="rId6"/>
            </p:cNvPr>
            <p:cNvSpPr txBox="1"/>
            <p:nvPr/>
          </p:nvSpPr>
          <p:spPr>
            <a:xfrm>
              <a:off x="8278621" y="5010841"/>
              <a:ext cx="1105876" cy="3550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707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rPr>
                <a:t>Visit us</a:t>
              </a:r>
              <a:endParaRPr b="1" sz="1707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840" name="Google Shape;840;p43"/>
          <p:cNvSpPr/>
          <p:nvPr/>
        </p:nvSpPr>
        <p:spPr>
          <a:xfrm>
            <a:off x="2875" y="1617"/>
            <a:ext cx="12186254" cy="1275611"/>
          </a:xfrm>
          <a:prstGeom prst="rect">
            <a:avLst/>
          </a:prstGeom>
          <a:solidFill>
            <a:srgbClr val="FF940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1" name="Google Shape;841;p43"/>
          <p:cNvSpPr txBox="1"/>
          <p:nvPr/>
        </p:nvSpPr>
        <p:spPr>
          <a:xfrm>
            <a:off x="3625382" y="785338"/>
            <a:ext cx="4686001" cy="27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tr-TR" sz="1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«Free </a:t>
            </a:r>
            <a:r>
              <a:rPr b="1" i="1" lang="tr-TR" sz="1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Powerpoint</a:t>
            </a:r>
            <a:r>
              <a:rPr i="1" lang="tr-TR" sz="1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 templates and Google </a:t>
            </a:r>
            <a:r>
              <a:rPr b="1" i="1" lang="tr-TR" sz="1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Slides</a:t>
            </a:r>
            <a:r>
              <a:rPr i="1" lang="tr-TR" sz="12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»</a:t>
            </a:r>
            <a:endParaRPr i="1" sz="12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842" name="Google Shape;842;p4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576538" y="152703"/>
            <a:ext cx="2783689" cy="5830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5400000">
            <a:off x="2703944" y="-2703945"/>
            <a:ext cx="6858002" cy="12265891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1"/>
          <p:cNvSpPr/>
          <p:nvPr/>
        </p:nvSpPr>
        <p:spPr>
          <a:xfrm>
            <a:off x="1" y="77046"/>
            <a:ext cx="12143442" cy="6780955"/>
          </a:xfrm>
          <a:prstGeom prst="triangle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65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0" name="Google Shape;140;p21"/>
          <p:cNvSpPr txBox="1"/>
          <p:nvPr/>
        </p:nvSpPr>
        <p:spPr>
          <a:xfrm>
            <a:off x="2292952" y="4282409"/>
            <a:ext cx="238558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rPr>
              <a:t>FRIDAY</a:t>
            </a:r>
            <a:endParaRPr b="1" sz="3200">
              <a:solidFill>
                <a:srgbClr val="0C0C0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1" name="Google Shape;141;p21"/>
          <p:cNvSpPr txBox="1"/>
          <p:nvPr/>
        </p:nvSpPr>
        <p:spPr>
          <a:xfrm>
            <a:off x="926841" y="4570783"/>
            <a:ext cx="958917" cy="981935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78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01</a:t>
            </a:r>
            <a:endParaRPr sz="5781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2" name="Google Shape;142;p21"/>
          <p:cNvSpPr txBox="1"/>
          <p:nvPr/>
        </p:nvSpPr>
        <p:spPr>
          <a:xfrm>
            <a:off x="2344135" y="4895052"/>
            <a:ext cx="4985146" cy="1062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1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A complex idea can be conveyed with just a single still image, namely making it possible to absorb large amounts of data quickly.</a:t>
            </a:r>
            <a:endParaRPr sz="105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43" name="Google Shape;143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92554" y="-654481"/>
            <a:ext cx="4591452" cy="45914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8547706" y="3781309"/>
            <a:ext cx="4591452" cy="45914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Google Shape;150;p22"/>
          <p:cNvGrpSpPr/>
          <p:nvPr/>
        </p:nvGrpSpPr>
        <p:grpSpPr>
          <a:xfrm>
            <a:off x="2039016" y="1942500"/>
            <a:ext cx="726003" cy="726003"/>
            <a:chOff x="2039016" y="1942500"/>
            <a:chExt cx="726003" cy="726003"/>
          </a:xfrm>
        </p:grpSpPr>
        <p:sp>
          <p:nvSpPr>
            <p:cNvPr id="151" name="Google Shape;151;p22"/>
            <p:cNvSpPr/>
            <p:nvPr/>
          </p:nvSpPr>
          <p:spPr>
            <a:xfrm>
              <a:off x="2039016" y="1942500"/>
              <a:ext cx="726003" cy="726003"/>
            </a:xfrm>
            <a:prstGeom prst="roundRect">
              <a:avLst>
                <a:gd fmla="val 4614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152" name="Google Shape;152;p22"/>
            <p:cNvSpPr/>
            <p:nvPr/>
          </p:nvSpPr>
          <p:spPr>
            <a:xfrm>
              <a:off x="2238221" y="2144997"/>
              <a:ext cx="327593" cy="317501"/>
            </a:xfrm>
            <a:custGeom>
              <a:rect b="b" l="l" r="r" t="t"/>
              <a:pathLst>
                <a:path extrusionOk="0" h="21600" w="21500">
                  <a:moveTo>
                    <a:pt x="8400" y="0"/>
                  </a:moveTo>
                  <a:cubicBezTo>
                    <a:pt x="3600" y="0"/>
                    <a:pt x="0" y="3946"/>
                    <a:pt x="0" y="8723"/>
                  </a:cubicBezTo>
                  <a:cubicBezTo>
                    <a:pt x="0" y="13500"/>
                    <a:pt x="3600" y="17238"/>
                    <a:pt x="8400" y="17238"/>
                  </a:cubicBezTo>
                  <a:cubicBezTo>
                    <a:pt x="10400" y="17238"/>
                    <a:pt x="12200" y="16615"/>
                    <a:pt x="13600" y="15369"/>
                  </a:cubicBezTo>
                  <a:cubicBezTo>
                    <a:pt x="13600" y="15369"/>
                    <a:pt x="13800" y="15577"/>
                    <a:pt x="13800" y="15785"/>
                  </a:cubicBezTo>
                  <a:cubicBezTo>
                    <a:pt x="19000" y="20977"/>
                    <a:pt x="19000" y="20977"/>
                    <a:pt x="19000" y="20977"/>
                  </a:cubicBezTo>
                  <a:cubicBezTo>
                    <a:pt x="19400" y="21392"/>
                    <a:pt x="19800" y="21600"/>
                    <a:pt x="20000" y="21600"/>
                  </a:cubicBezTo>
                  <a:cubicBezTo>
                    <a:pt x="20400" y="21600"/>
                    <a:pt x="20800" y="21392"/>
                    <a:pt x="21200" y="20977"/>
                  </a:cubicBezTo>
                  <a:cubicBezTo>
                    <a:pt x="21600" y="20562"/>
                    <a:pt x="21600" y="19523"/>
                    <a:pt x="21200" y="18900"/>
                  </a:cubicBezTo>
                  <a:cubicBezTo>
                    <a:pt x="16000" y="13500"/>
                    <a:pt x="16000" y="13500"/>
                    <a:pt x="16000" y="13500"/>
                  </a:cubicBezTo>
                  <a:cubicBezTo>
                    <a:pt x="15800" y="13500"/>
                    <a:pt x="15600" y="13292"/>
                    <a:pt x="15400" y="13292"/>
                  </a:cubicBezTo>
                  <a:cubicBezTo>
                    <a:pt x="16200" y="11838"/>
                    <a:pt x="16600" y="10385"/>
                    <a:pt x="16600" y="8723"/>
                  </a:cubicBezTo>
                  <a:cubicBezTo>
                    <a:pt x="16600" y="3946"/>
                    <a:pt x="13000" y="0"/>
                    <a:pt x="8400" y="0"/>
                  </a:cubicBezTo>
                  <a:close/>
                  <a:moveTo>
                    <a:pt x="8400" y="2700"/>
                  </a:moveTo>
                  <a:cubicBezTo>
                    <a:pt x="11600" y="2700"/>
                    <a:pt x="14200" y="5400"/>
                    <a:pt x="14200" y="8723"/>
                  </a:cubicBezTo>
                  <a:cubicBezTo>
                    <a:pt x="14200" y="9762"/>
                    <a:pt x="13800" y="10800"/>
                    <a:pt x="13200" y="11838"/>
                  </a:cubicBezTo>
                  <a:cubicBezTo>
                    <a:pt x="12800" y="12669"/>
                    <a:pt x="12800" y="12669"/>
                    <a:pt x="12800" y="12669"/>
                  </a:cubicBezTo>
                  <a:cubicBezTo>
                    <a:pt x="12000" y="13292"/>
                    <a:pt x="12000" y="13292"/>
                    <a:pt x="12000" y="13292"/>
                  </a:cubicBezTo>
                  <a:cubicBezTo>
                    <a:pt x="11000" y="14123"/>
                    <a:pt x="9600" y="14538"/>
                    <a:pt x="8400" y="14538"/>
                  </a:cubicBezTo>
                  <a:cubicBezTo>
                    <a:pt x="5200" y="14538"/>
                    <a:pt x="2600" y="12046"/>
                    <a:pt x="2600" y="8723"/>
                  </a:cubicBezTo>
                  <a:cubicBezTo>
                    <a:pt x="2600" y="5400"/>
                    <a:pt x="5200" y="2700"/>
                    <a:pt x="8400" y="27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153" name="Google Shape;153;p22"/>
          <p:cNvGrpSpPr/>
          <p:nvPr/>
        </p:nvGrpSpPr>
        <p:grpSpPr>
          <a:xfrm>
            <a:off x="2039016" y="3319554"/>
            <a:ext cx="726003" cy="726003"/>
            <a:chOff x="2039016" y="3319554"/>
            <a:chExt cx="726003" cy="726003"/>
          </a:xfrm>
        </p:grpSpPr>
        <p:sp>
          <p:nvSpPr>
            <p:cNvPr id="154" name="Google Shape;154;p22"/>
            <p:cNvSpPr/>
            <p:nvPr/>
          </p:nvSpPr>
          <p:spPr>
            <a:xfrm>
              <a:off x="2039016" y="3319554"/>
              <a:ext cx="726003" cy="726003"/>
            </a:xfrm>
            <a:prstGeom prst="roundRect">
              <a:avLst>
                <a:gd fmla="val 461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155" name="Google Shape;155;p22"/>
            <p:cNvSpPr/>
            <p:nvPr/>
          </p:nvSpPr>
          <p:spPr>
            <a:xfrm>
              <a:off x="2238221" y="3508308"/>
              <a:ext cx="327593" cy="348495"/>
            </a:xfrm>
            <a:custGeom>
              <a:rect b="b" l="l" r="r" t="t"/>
              <a:pathLst>
                <a:path extrusionOk="0" h="21567" w="21600">
                  <a:moveTo>
                    <a:pt x="10665" y="9681"/>
                  </a:moveTo>
                  <a:cubicBezTo>
                    <a:pt x="10079" y="14119"/>
                    <a:pt x="7081" y="15033"/>
                    <a:pt x="7081" y="18117"/>
                  </a:cubicBezTo>
                  <a:cubicBezTo>
                    <a:pt x="7081" y="20023"/>
                    <a:pt x="8782" y="21567"/>
                    <a:pt x="10799" y="21567"/>
                  </a:cubicBezTo>
                  <a:cubicBezTo>
                    <a:pt x="12818" y="21567"/>
                    <a:pt x="14519" y="20023"/>
                    <a:pt x="14519" y="18117"/>
                  </a:cubicBezTo>
                  <a:cubicBezTo>
                    <a:pt x="14519" y="15033"/>
                    <a:pt x="11521" y="14119"/>
                    <a:pt x="10935" y="9681"/>
                  </a:cubicBezTo>
                  <a:cubicBezTo>
                    <a:pt x="10917" y="9547"/>
                    <a:pt x="10683" y="9547"/>
                    <a:pt x="10665" y="9681"/>
                  </a:cubicBezTo>
                  <a:close/>
                  <a:moveTo>
                    <a:pt x="18015" y="101"/>
                  </a:moveTo>
                  <a:cubicBezTo>
                    <a:pt x="17997" y="-33"/>
                    <a:pt x="17762" y="-33"/>
                    <a:pt x="17744" y="101"/>
                  </a:cubicBezTo>
                  <a:cubicBezTo>
                    <a:pt x="17159" y="4539"/>
                    <a:pt x="14160" y="5453"/>
                    <a:pt x="14160" y="8537"/>
                  </a:cubicBezTo>
                  <a:cubicBezTo>
                    <a:pt x="14160" y="10442"/>
                    <a:pt x="15863" y="11987"/>
                    <a:pt x="17880" y="11987"/>
                  </a:cubicBezTo>
                  <a:cubicBezTo>
                    <a:pt x="19897" y="11987"/>
                    <a:pt x="21600" y="10442"/>
                    <a:pt x="21600" y="8537"/>
                  </a:cubicBezTo>
                  <a:cubicBezTo>
                    <a:pt x="21600" y="5453"/>
                    <a:pt x="18602" y="4539"/>
                    <a:pt x="18015" y="101"/>
                  </a:cubicBezTo>
                  <a:close/>
                  <a:moveTo>
                    <a:pt x="3856" y="101"/>
                  </a:moveTo>
                  <a:cubicBezTo>
                    <a:pt x="3838" y="-33"/>
                    <a:pt x="3603" y="-33"/>
                    <a:pt x="3586" y="101"/>
                  </a:cubicBezTo>
                  <a:cubicBezTo>
                    <a:pt x="2999" y="4539"/>
                    <a:pt x="0" y="5453"/>
                    <a:pt x="0" y="8537"/>
                  </a:cubicBezTo>
                  <a:cubicBezTo>
                    <a:pt x="0" y="10442"/>
                    <a:pt x="1703" y="11987"/>
                    <a:pt x="3720" y="11987"/>
                  </a:cubicBezTo>
                  <a:cubicBezTo>
                    <a:pt x="5739" y="11987"/>
                    <a:pt x="7440" y="10442"/>
                    <a:pt x="7440" y="8537"/>
                  </a:cubicBezTo>
                  <a:cubicBezTo>
                    <a:pt x="7440" y="5453"/>
                    <a:pt x="4442" y="4539"/>
                    <a:pt x="3856" y="10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156" name="Google Shape;156;p22"/>
          <p:cNvGrpSpPr/>
          <p:nvPr/>
        </p:nvGrpSpPr>
        <p:grpSpPr>
          <a:xfrm>
            <a:off x="2039016" y="4696608"/>
            <a:ext cx="726003" cy="726003"/>
            <a:chOff x="2039016" y="4696608"/>
            <a:chExt cx="726003" cy="726003"/>
          </a:xfrm>
        </p:grpSpPr>
        <p:sp>
          <p:nvSpPr>
            <p:cNvPr id="157" name="Google Shape;157;p22"/>
            <p:cNvSpPr/>
            <p:nvPr/>
          </p:nvSpPr>
          <p:spPr>
            <a:xfrm>
              <a:off x="2039016" y="4696608"/>
              <a:ext cx="726003" cy="726003"/>
            </a:xfrm>
            <a:prstGeom prst="roundRect">
              <a:avLst>
                <a:gd fmla="val 4614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158" name="Google Shape;158;p22"/>
            <p:cNvSpPr/>
            <p:nvPr/>
          </p:nvSpPr>
          <p:spPr>
            <a:xfrm>
              <a:off x="2238221" y="4895801"/>
              <a:ext cx="327593" cy="327617"/>
            </a:xfrm>
            <a:custGeom>
              <a:rect b="b" l="l" r="r" t="t"/>
              <a:pathLst>
                <a:path extrusionOk="0" h="21600" w="21600">
                  <a:moveTo>
                    <a:pt x="11679" y="19547"/>
                  </a:moveTo>
                  <a:lnTo>
                    <a:pt x="11679" y="14693"/>
                  </a:lnTo>
                  <a:lnTo>
                    <a:pt x="9921" y="14693"/>
                  </a:lnTo>
                  <a:lnTo>
                    <a:pt x="9921" y="19547"/>
                  </a:lnTo>
                  <a:cubicBezTo>
                    <a:pt x="5768" y="19134"/>
                    <a:pt x="2465" y="15832"/>
                    <a:pt x="2052" y="11679"/>
                  </a:cubicBezTo>
                  <a:lnTo>
                    <a:pt x="6907" y="11679"/>
                  </a:lnTo>
                  <a:lnTo>
                    <a:pt x="6907" y="9921"/>
                  </a:lnTo>
                  <a:lnTo>
                    <a:pt x="2052" y="9921"/>
                  </a:lnTo>
                  <a:cubicBezTo>
                    <a:pt x="2465" y="5768"/>
                    <a:pt x="5768" y="2466"/>
                    <a:pt x="9921" y="2054"/>
                  </a:cubicBezTo>
                  <a:lnTo>
                    <a:pt x="9921" y="6907"/>
                  </a:lnTo>
                  <a:lnTo>
                    <a:pt x="11679" y="6907"/>
                  </a:lnTo>
                  <a:lnTo>
                    <a:pt x="11679" y="2054"/>
                  </a:lnTo>
                  <a:cubicBezTo>
                    <a:pt x="15832" y="2466"/>
                    <a:pt x="19135" y="5768"/>
                    <a:pt x="19548" y="9921"/>
                  </a:cubicBezTo>
                  <a:lnTo>
                    <a:pt x="14693" y="9921"/>
                  </a:lnTo>
                  <a:lnTo>
                    <a:pt x="14693" y="11679"/>
                  </a:lnTo>
                  <a:lnTo>
                    <a:pt x="19548" y="11679"/>
                  </a:lnTo>
                  <a:cubicBezTo>
                    <a:pt x="19135" y="15832"/>
                    <a:pt x="15832" y="19134"/>
                    <a:pt x="11679" y="19547"/>
                  </a:cubicBezTo>
                  <a:close/>
                  <a:moveTo>
                    <a:pt x="10799" y="0"/>
                  </a:moveTo>
                  <a:cubicBezTo>
                    <a:pt x="4835" y="0"/>
                    <a:pt x="0" y="4836"/>
                    <a:pt x="0" y="10800"/>
                  </a:cubicBezTo>
                  <a:cubicBezTo>
                    <a:pt x="0" y="16765"/>
                    <a:pt x="4835" y="21600"/>
                    <a:pt x="10799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6"/>
                    <a:pt x="16765" y="0"/>
                    <a:pt x="107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159" name="Google Shape;159;p22"/>
          <p:cNvGrpSpPr/>
          <p:nvPr/>
        </p:nvGrpSpPr>
        <p:grpSpPr>
          <a:xfrm>
            <a:off x="6597920" y="1942500"/>
            <a:ext cx="726003" cy="726003"/>
            <a:chOff x="6597920" y="1942500"/>
            <a:chExt cx="726003" cy="726003"/>
          </a:xfrm>
        </p:grpSpPr>
        <p:sp>
          <p:nvSpPr>
            <p:cNvPr id="160" name="Google Shape;160;p22"/>
            <p:cNvSpPr/>
            <p:nvPr/>
          </p:nvSpPr>
          <p:spPr>
            <a:xfrm>
              <a:off x="6597920" y="1942500"/>
              <a:ext cx="726003" cy="726003"/>
            </a:xfrm>
            <a:prstGeom prst="roundRect">
              <a:avLst>
                <a:gd fmla="val 461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161" name="Google Shape;161;p22"/>
            <p:cNvSpPr/>
            <p:nvPr/>
          </p:nvSpPr>
          <p:spPr>
            <a:xfrm>
              <a:off x="6785166" y="2139939"/>
              <a:ext cx="351510" cy="327617"/>
            </a:xfrm>
            <a:custGeom>
              <a:rect b="b" l="l" r="r" t="t"/>
              <a:pathLst>
                <a:path extrusionOk="0" h="21600" w="21599">
                  <a:moveTo>
                    <a:pt x="4272" y="0"/>
                  </a:moveTo>
                  <a:cubicBezTo>
                    <a:pt x="3474" y="0"/>
                    <a:pt x="2800" y="302"/>
                    <a:pt x="2235" y="908"/>
                  </a:cubicBezTo>
                  <a:cubicBezTo>
                    <a:pt x="1671" y="1514"/>
                    <a:pt x="1389" y="2237"/>
                    <a:pt x="1389" y="3094"/>
                  </a:cubicBezTo>
                  <a:cubicBezTo>
                    <a:pt x="1389" y="3950"/>
                    <a:pt x="1671" y="4688"/>
                    <a:pt x="2235" y="5294"/>
                  </a:cubicBezTo>
                  <a:cubicBezTo>
                    <a:pt x="2801" y="5899"/>
                    <a:pt x="3474" y="6202"/>
                    <a:pt x="4272" y="6202"/>
                  </a:cubicBezTo>
                  <a:cubicBezTo>
                    <a:pt x="5071" y="6202"/>
                    <a:pt x="5758" y="5899"/>
                    <a:pt x="6322" y="5294"/>
                  </a:cubicBezTo>
                  <a:cubicBezTo>
                    <a:pt x="6888" y="4688"/>
                    <a:pt x="7169" y="3950"/>
                    <a:pt x="7169" y="3094"/>
                  </a:cubicBezTo>
                  <a:cubicBezTo>
                    <a:pt x="7169" y="2238"/>
                    <a:pt x="6888" y="1514"/>
                    <a:pt x="6322" y="908"/>
                  </a:cubicBezTo>
                  <a:cubicBezTo>
                    <a:pt x="5758" y="302"/>
                    <a:pt x="5071" y="0"/>
                    <a:pt x="4272" y="0"/>
                  </a:cubicBezTo>
                  <a:close/>
                  <a:moveTo>
                    <a:pt x="17274" y="0"/>
                  </a:moveTo>
                  <a:cubicBezTo>
                    <a:pt x="16476" y="0"/>
                    <a:pt x="15789" y="302"/>
                    <a:pt x="15224" y="908"/>
                  </a:cubicBezTo>
                  <a:cubicBezTo>
                    <a:pt x="14660" y="1514"/>
                    <a:pt x="14377" y="2237"/>
                    <a:pt x="14378" y="3094"/>
                  </a:cubicBezTo>
                  <a:cubicBezTo>
                    <a:pt x="14378" y="3950"/>
                    <a:pt x="14660" y="4688"/>
                    <a:pt x="15224" y="5294"/>
                  </a:cubicBezTo>
                  <a:cubicBezTo>
                    <a:pt x="15789" y="5899"/>
                    <a:pt x="16476" y="6202"/>
                    <a:pt x="17274" y="6202"/>
                  </a:cubicBezTo>
                  <a:cubicBezTo>
                    <a:pt x="18072" y="6202"/>
                    <a:pt x="18747" y="5899"/>
                    <a:pt x="19311" y="5294"/>
                  </a:cubicBezTo>
                  <a:cubicBezTo>
                    <a:pt x="19876" y="4688"/>
                    <a:pt x="20158" y="3950"/>
                    <a:pt x="20158" y="3094"/>
                  </a:cubicBezTo>
                  <a:cubicBezTo>
                    <a:pt x="20158" y="2238"/>
                    <a:pt x="19876" y="1514"/>
                    <a:pt x="19311" y="908"/>
                  </a:cubicBezTo>
                  <a:cubicBezTo>
                    <a:pt x="18747" y="302"/>
                    <a:pt x="18072" y="0"/>
                    <a:pt x="17274" y="0"/>
                  </a:cubicBezTo>
                  <a:close/>
                  <a:moveTo>
                    <a:pt x="10740" y="2966"/>
                  </a:moveTo>
                  <a:cubicBezTo>
                    <a:pt x="9543" y="2966"/>
                    <a:pt x="8532" y="3420"/>
                    <a:pt x="7685" y="4329"/>
                  </a:cubicBezTo>
                  <a:cubicBezTo>
                    <a:pt x="6838" y="5237"/>
                    <a:pt x="6415" y="6336"/>
                    <a:pt x="6415" y="7621"/>
                  </a:cubicBezTo>
                  <a:cubicBezTo>
                    <a:pt x="6415" y="8906"/>
                    <a:pt x="6838" y="10005"/>
                    <a:pt x="7685" y="10914"/>
                  </a:cubicBezTo>
                  <a:cubicBezTo>
                    <a:pt x="8532" y="11823"/>
                    <a:pt x="9543" y="12276"/>
                    <a:pt x="10740" y="12276"/>
                  </a:cubicBezTo>
                  <a:cubicBezTo>
                    <a:pt x="11938" y="12276"/>
                    <a:pt x="12962" y="11823"/>
                    <a:pt x="13809" y="10914"/>
                  </a:cubicBezTo>
                  <a:cubicBezTo>
                    <a:pt x="14656" y="10005"/>
                    <a:pt x="15079" y="8906"/>
                    <a:pt x="15079" y="7621"/>
                  </a:cubicBezTo>
                  <a:cubicBezTo>
                    <a:pt x="15079" y="6336"/>
                    <a:pt x="14656" y="5237"/>
                    <a:pt x="13809" y="4329"/>
                  </a:cubicBezTo>
                  <a:cubicBezTo>
                    <a:pt x="12962" y="3419"/>
                    <a:pt x="11938" y="2966"/>
                    <a:pt x="10740" y="2966"/>
                  </a:cubicBezTo>
                  <a:close/>
                  <a:moveTo>
                    <a:pt x="1402" y="6131"/>
                  </a:moveTo>
                  <a:cubicBezTo>
                    <a:pt x="469" y="6131"/>
                    <a:pt x="0" y="7551"/>
                    <a:pt x="0" y="10403"/>
                  </a:cubicBezTo>
                  <a:cubicBezTo>
                    <a:pt x="0" y="11033"/>
                    <a:pt x="214" y="11523"/>
                    <a:pt x="635" y="11850"/>
                  </a:cubicBezTo>
                  <a:cubicBezTo>
                    <a:pt x="1057" y="12177"/>
                    <a:pt x="1578" y="12333"/>
                    <a:pt x="2196" y="12333"/>
                  </a:cubicBezTo>
                  <a:lnTo>
                    <a:pt x="3704" y="12333"/>
                  </a:lnTo>
                  <a:cubicBezTo>
                    <a:pt x="4479" y="11339"/>
                    <a:pt x="5472" y="10826"/>
                    <a:pt x="6693" y="10786"/>
                  </a:cubicBezTo>
                  <a:cubicBezTo>
                    <a:pt x="6082" y="9840"/>
                    <a:pt x="5780" y="8801"/>
                    <a:pt x="5780" y="7678"/>
                  </a:cubicBezTo>
                  <a:cubicBezTo>
                    <a:pt x="5780" y="7444"/>
                    <a:pt x="5795" y="7182"/>
                    <a:pt x="5833" y="6883"/>
                  </a:cubicBezTo>
                  <a:cubicBezTo>
                    <a:pt x="5336" y="7069"/>
                    <a:pt x="4843" y="7167"/>
                    <a:pt x="4338" y="7167"/>
                  </a:cubicBezTo>
                  <a:cubicBezTo>
                    <a:pt x="3894" y="7167"/>
                    <a:pt x="3441" y="7071"/>
                    <a:pt x="2989" y="6897"/>
                  </a:cubicBezTo>
                  <a:cubicBezTo>
                    <a:pt x="2538" y="6724"/>
                    <a:pt x="2174" y="6556"/>
                    <a:pt x="1891" y="6386"/>
                  </a:cubicBezTo>
                  <a:cubicBezTo>
                    <a:pt x="1609" y="6216"/>
                    <a:pt x="1448" y="6131"/>
                    <a:pt x="1402" y="6131"/>
                  </a:cubicBezTo>
                  <a:close/>
                  <a:moveTo>
                    <a:pt x="20197" y="6131"/>
                  </a:moveTo>
                  <a:cubicBezTo>
                    <a:pt x="20153" y="6131"/>
                    <a:pt x="19990" y="6216"/>
                    <a:pt x="19708" y="6386"/>
                  </a:cubicBezTo>
                  <a:cubicBezTo>
                    <a:pt x="19426" y="6556"/>
                    <a:pt x="19062" y="6724"/>
                    <a:pt x="18610" y="6897"/>
                  </a:cubicBezTo>
                  <a:cubicBezTo>
                    <a:pt x="18159" y="7071"/>
                    <a:pt x="17706" y="7167"/>
                    <a:pt x="17261" y="7167"/>
                  </a:cubicBezTo>
                  <a:cubicBezTo>
                    <a:pt x="16757" y="7167"/>
                    <a:pt x="16251" y="7069"/>
                    <a:pt x="15753" y="6883"/>
                  </a:cubicBezTo>
                  <a:cubicBezTo>
                    <a:pt x="15791" y="7182"/>
                    <a:pt x="15819" y="7444"/>
                    <a:pt x="15819" y="7678"/>
                  </a:cubicBezTo>
                  <a:cubicBezTo>
                    <a:pt x="15819" y="8801"/>
                    <a:pt x="15516" y="9840"/>
                    <a:pt x="14907" y="10786"/>
                  </a:cubicBezTo>
                  <a:cubicBezTo>
                    <a:pt x="16126" y="10826"/>
                    <a:pt x="17120" y="11338"/>
                    <a:pt x="17896" y="12333"/>
                  </a:cubicBezTo>
                  <a:lnTo>
                    <a:pt x="19404" y="12333"/>
                  </a:lnTo>
                  <a:cubicBezTo>
                    <a:pt x="20021" y="12333"/>
                    <a:pt x="20543" y="12177"/>
                    <a:pt x="20964" y="11850"/>
                  </a:cubicBezTo>
                  <a:cubicBezTo>
                    <a:pt x="21386" y="11523"/>
                    <a:pt x="21599" y="11033"/>
                    <a:pt x="21599" y="10403"/>
                  </a:cubicBezTo>
                  <a:cubicBezTo>
                    <a:pt x="21600" y="7551"/>
                    <a:pt x="21131" y="6131"/>
                    <a:pt x="20197" y="6131"/>
                  </a:cubicBezTo>
                  <a:close/>
                  <a:moveTo>
                    <a:pt x="6852" y="11524"/>
                  </a:moveTo>
                  <a:cubicBezTo>
                    <a:pt x="6392" y="11524"/>
                    <a:pt x="5975" y="11604"/>
                    <a:pt x="5595" y="11765"/>
                  </a:cubicBezTo>
                  <a:cubicBezTo>
                    <a:pt x="5215" y="11927"/>
                    <a:pt x="4893" y="12147"/>
                    <a:pt x="4629" y="12418"/>
                  </a:cubicBezTo>
                  <a:cubicBezTo>
                    <a:pt x="4365" y="12688"/>
                    <a:pt x="4132" y="13014"/>
                    <a:pt x="3928" y="13397"/>
                  </a:cubicBezTo>
                  <a:cubicBezTo>
                    <a:pt x="3725" y="13781"/>
                    <a:pt x="3559" y="14171"/>
                    <a:pt x="3439" y="14575"/>
                  </a:cubicBezTo>
                  <a:cubicBezTo>
                    <a:pt x="3319" y="14979"/>
                    <a:pt x="3227" y="15422"/>
                    <a:pt x="3148" y="15895"/>
                  </a:cubicBezTo>
                  <a:cubicBezTo>
                    <a:pt x="3069" y="16367"/>
                    <a:pt x="3016" y="16807"/>
                    <a:pt x="2989" y="17215"/>
                  </a:cubicBezTo>
                  <a:cubicBezTo>
                    <a:pt x="2963" y="17623"/>
                    <a:pt x="2950" y="18035"/>
                    <a:pt x="2950" y="18464"/>
                  </a:cubicBezTo>
                  <a:cubicBezTo>
                    <a:pt x="2950" y="19432"/>
                    <a:pt x="3220" y="20201"/>
                    <a:pt x="3770" y="20763"/>
                  </a:cubicBezTo>
                  <a:cubicBezTo>
                    <a:pt x="4320" y="21324"/>
                    <a:pt x="5054" y="21600"/>
                    <a:pt x="5965" y="21600"/>
                  </a:cubicBezTo>
                  <a:lnTo>
                    <a:pt x="15832" y="21600"/>
                  </a:lnTo>
                  <a:cubicBezTo>
                    <a:pt x="16743" y="21600"/>
                    <a:pt x="17478" y="21324"/>
                    <a:pt x="18028" y="20763"/>
                  </a:cubicBezTo>
                  <a:cubicBezTo>
                    <a:pt x="18578" y="20201"/>
                    <a:pt x="18848" y="19432"/>
                    <a:pt x="18848" y="18464"/>
                  </a:cubicBezTo>
                  <a:cubicBezTo>
                    <a:pt x="18848" y="18035"/>
                    <a:pt x="18834" y="17623"/>
                    <a:pt x="18808" y="17215"/>
                  </a:cubicBezTo>
                  <a:cubicBezTo>
                    <a:pt x="18782" y="16807"/>
                    <a:pt x="18728" y="16367"/>
                    <a:pt x="18650" y="15895"/>
                  </a:cubicBezTo>
                  <a:cubicBezTo>
                    <a:pt x="18571" y="15422"/>
                    <a:pt x="18466" y="14979"/>
                    <a:pt x="18346" y="14575"/>
                  </a:cubicBezTo>
                  <a:cubicBezTo>
                    <a:pt x="18225" y="14171"/>
                    <a:pt x="18073" y="13781"/>
                    <a:pt x="17869" y="13397"/>
                  </a:cubicBezTo>
                  <a:cubicBezTo>
                    <a:pt x="17666" y="13014"/>
                    <a:pt x="17432" y="12689"/>
                    <a:pt x="17168" y="12418"/>
                  </a:cubicBezTo>
                  <a:cubicBezTo>
                    <a:pt x="16905" y="12147"/>
                    <a:pt x="16583" y="11927"/>
                    <a:pt x="16203" y="11765"/>
                  </a:cubicBezTo>
                  <a:cubicBezTo>
                    <a:pt x="15823" y="11604"/>
                    <a:pt x="15392" y="11524"/>
                    <a:pt x="14933" y="11524"/>
                  </a:cubicBezTo>
                  <a:cubicBezTo>
                    <a:pt x="14858" y="11524"/>
                    <a:pt x="14706" y="11606"/>
                    <a:pt x="14457" y="11779"/>
                  </a:cubicBezTo>
                  <a:cubicBezTo>
                    <a:pt x="14208" y="11953"/>
                    <a:pt x="13926" y="12148"/>
                    <a:pt x="13624" y="12361"/>
                  </a:cubicBezTo>
                  <a:cubicBezTo>
                    <a:pt x="13322" y="12575"/>
                    <a:pt x="12925" y="12770"/>
                    <a:pt x="12420" y="12943"/>
                  </a:cubicBezTo>
                  <a:cubicBezTo>
                    <a:pt x="11915" y="13117"/>
                    <a:pt x="11411" y="13213"/>
                    <a:pt x="10899" y="13213"/>
                  </a:cubicBezTo>
                  <a:cubicBezTo>
                    <a:pt x="10387" y="13213"/>
                    <a:pt x="9869" y="13117"/>
                    <a:pt x="9365" y="12943"/>
                  </a:cubicBezTo>
                  <a:cubicBezTo>
                    <a:pt x="8860" y="12770"/>
                    <a:pt x="8462" y="12575"/>
                    <a:pt x="8161" y="12361"/>
                  </a:cubicBezTo>
                  <a:cubicBezTo>
                    <a:pt x="7860" y="12148"/>
                    <a:pt x="7589" y="11953"/>
                    <a:pt x="7341" y="11779"/>
                  </a:cubicBezTo>
                  <a:cubicBezTo>
                    <a:pt x="7092" y="11606"/>
                    <a:pt x="6927" y="11524"/>
                    <a:pt x="6852" y="115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162" name="Google Shape;162;p22"/>
          <p:cNvGrpSpPr/>
          <p:nvPr/>
        </p:nvGrpSpPr>
        <p:grpSpPr>
          <a:xfrm>
            <a:off x="6597920" y="3329548"/>
            <a:ext cx="726003" cy="726003"/>
            <a:chOff x="6597920" y="3329548"/>
            <a:chExt cx="726003" cy="726003"/>
          </a:xfrm>
        </p:grpSpPr>
        <p:sp>
          <p:nvSpPr>
            <p:cNvPr id="163" name="Google Shape;163;p22"/>
            <p:cNvSpPr/>
            <p:nvPr/>
          </p:nvSpPr>
          <p:spPr>
            <a:xfrm>
              <a:off x="6597920" y="3329548"/>
              <a:ext cx="726003" cy="726003"/>
            </a:xfrm>
            <a:prstGeom prst="roundRect">
              <a:avLst>
                <a:gd fmla="val 4614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164" name="Google Shape;164;p22"/>
            <p:cNvSpPr/>
            <p:nvPr/>
          </p:nvSpPr>
          <p:spPr>
            <a:xfrm>
              <a:off x="6782069" y="3518630"/>
              <a:ext cx="357704" cy="357704"/>
            </a:xfrm>
            <a:custGeom>
              <a:rect b="b" l="l" r="r" t="t"/>
              <a:pathLst>
                <a:path extrusionOk="0" h="21600" w="21600">
                  <a:moveTo>
                    <a:pt x="18689" y="16769"/>
                  </a:moveTo>
                  <a:lnTo>
                    <a:pt x="16743" y="18701"/>
                  </a:lnTo>
                  <a:cubicBezTo>
                    <a:pt x="16496" y="18931"/>
                    <a:pt x="16196" y="19045"/>
                    <a:pt x="15843" y="19045"/>
                  </a:cubicBezTo>
                  <a:cubicBezTo>
                    <a:pt x="15481" y="19045"/>
                    <a:pt x="15181" y="18926"/>
                    <a:pt x="14943" y="18688"/>
                  </a:cubicBezTo>
                  <a:lnTo>
                    <a:pt x="12217" y="15948"/>
                  </a:lnTo>
                  <a:cubicBezTo>
                    <a:pt x="11970" y="15702"/>
                    <a:pt x="11847" y="15401"/>
                    <a:pt x="11847" y="15049"/>
                  </a:cubicBezTo>
                  <a:cubicBezTo>
                    <a:pt x="11847" y="14678"/>
                    <a:pt x="11992" y="14356"/>
                    <a:pt x="12283" y="14082"/>
                  </a:cubicBezTo>
                  <a:cubicBezTo>
                    <a:pt x="12310" y="14109"/>
                    <a:pt x="12392" y="14193"/>
                    <a:pt x="12528" y="14334"/>
                  </a:cubicBezTo>
                  <a:cubicBezTo>
                    <a:pt x="12664" y="14475"/>
                    <a:pt x="12760" y="14570"/>
                    <a:pt x="12813" y="14618"/>
                  </a:cubicBezTo>
                  <a:cubicBezTo>
                    <a:pt x="12866" y="14667"/>
                    <a:pt x="12949" y="14733"/>
                    <a:pt x="13064" y="14817"/>
                  </a:cubicBezTo>
                  <a:cubicBezTo>
                    <a:pt x="13178" y="14901"/>
                    <a:pt x="13291" y="14958"/>
                    <a:pt x="13401" y="14989"/>
                  </a:cubicBezTo>
                  <a:cubicBezTo>
                    <a:pt x="13512" y="15020"/>
                    <a:pt x="13633" y="15035"/>
                    <a:pt x="13765" y="15035"/>
                  </a:cubicBezTo>
                  <a:cubicBezTo>
                    <a:pt x="14118" y="15035"/>
                    <a:pt x="14418" y="14911"/>
                    <a:pt x="14666" y="14665"/>
                  </a:cubicBezTo>
                  <a:cubicBezTo>
                    <a:pt x="14912" y="14418"/>
                    <a:pt x="15036" y="14118"/>
                    <a:pt x="15036" y="13765"/>
                  </a:cubicBezTo>
                  <a:cubicBezTo>
                    <a:pt x="15036" y="13633"/>
                    <a:pt x="15020" y="13512"/>
                    <a:pt x="14990" y="13401"/>
                  </a:cubicBezTo>
                  <a:cubicBezTo>
                    <a:pt x="14958" y="13291"/>
                    <a:pt x="14901" y="13178"/>
                    <a:pt x="14817" y="13063"/>
                  </a:cubicBezTo>
                  <a:cubicBezTo>
                    <a:pt x="14733" y="12949"/>
                    <a:pt x="14667" y="12865"/>
                    <a:pt x="14619" y="12812"/>
                  </a:cubicBezTo>
                  <a:cubicBezTo>
                    <a:pt x="14571" y="12760"/>
                    <a:pt x="14475" y="12664"/>
                    <a:pt x="14334" y="12527"/>
                  </a:cubicBezTo>
                  <a:cubicBezTo>
                    <a:pt x="14193" y="12391"/>
                    <a:pt x="14109" y="12309"/>
                    <a:pt x="14083" y="12283"/>
                  </a:cubicBezTo>
                  <a:cubicBezTo>
                    <a:pt x="14348" y="12000"/>
                    <a:pt x="14665" y="11859"/>
                    <a:pt x="15035" y="11859"/>
                  </a:cubicBezTo>
                  <a:cubicBezTo>
                    <a:pt x="15388" y="11859"/>
                    <a:pt x="15689" y="11982"/>
                    <a:pt x="15936" y="12230"/>
                  </a:cubicBezTo>
                  <a:lnTo>
                    <a:pt x="18688" y="14982"/>
                  </a:lnTo>
                  <a:cubicBezTo>
                    <a:pt x="18936" y="15230"/>
                    <a:pt x="19059" y="15530"/>
                    <a:pt x="19059" y="15883"/>
                  </a:cubicBezTo>
                  <a:cubicBezTo>
                    <a:pt x="19059" y="16227"/>
                    <a:pt x="18936" y="16523"/>
                    <a:pt x="18689" y="16769"/>
                  </a:cubicBezTo>
                  <a:cubicBezTo>
                    <a:pt x="18689" y="16769"/>
                    <a:pt x="18689" y="16769"/>
                    <a:pt x="18689" y="16769"/>
                  </a:cubicBezTo>
                  <a:close/>
                  <a:moveTo>
                    <a:pt x="9318" y="7518"/>
                  </a:moveTo>
                  <a:cubicBezTo>
                    <a:pt x="9292" y="7492"/>
                    <a:pt x="9210" y="7408"/>
                    <a:pt x="9073" y="7267"/>
                  </a:cubicBezTo>
                  <a:cubicBezTo>
                    <a:pt x="8936" y="7125"/>
                    <a:pt x="8841" y="7030"/>
                    <a:pt x="8789" y="6982"/>
                  </a:cubicBezTo>
                  <a:cubicBezTo>
                    <a:pt x="8736" y="6933"/>
                    <a:pt x="8652" y="6868"/>
                    <a:pt x="8537" y="6784"/>
                  </a:cubicBezTo>
                  <a:cubicBezTo>
                    <a:pt x="8422" y="6699"/>
                    <a:pt x="8310" y="6642"/>
                    <a:pt x="8199" y="6611"/>
                  </a:cubicBezTo>
                  <a:cubicBezTo>
                    <a:pt x="8089" y="6581"/>
                    <a:pt x="7968" y="6565"/>
                    <a:pt x="7835" y="6565"/>
                  </a:cubicBezTo>
                  <a:cubicBezTo>
                    <a:pt x="7482" y="6565"/>
                    <a:pt x="7183" y="6688"/>
                    <a:pt x="6936" y="6936"/>
                  </a:cubicBezTo>
                  <a:cubicBezTo>
                    <a:pt x="6688" y="7183"/>
                    <a:pt x="6565" y="7482"/>
                    <a:pt x="6565" y="7835"/>
                  </a:cubicBezTo>
                  <a:cubicBezTo>
                    <a:pt x="6565" y="7968"/>
                    <a:pt x="6581" y="8089"/>
                    <a:pt x="6611" y="8199"/>
                  </a:cubicBezTo>
                  <a:cubicBezTo>
                    <a:pt x="6642" y="8310"/>
                    <a:pt x="6699" y="8422"/>
                    <a:pt x="6784" y="8537"/>
                  </a:cubicBezTo>
                  <a:cubicBezTo>
                    <a:pt x="6867" y="8652"/>
                    <a:pt x="6933" y="8736"/>
                    <a:pt x="6982" y="8788"/>
                  </a:cubicBezTo>
                  <a:cubicBezTo>
                    <a:pt x="7030" y="8841"/>
                    <a:pt x="7125" y="8936"/>
                    <a:pt x="7266" y="9073"/>
                  </a:cubicBezTo>
                  <a:cubicBezTo>
                    <a:pt x="7407" y="9210"/>
                    <a:pt x="7491" y="9292"/>
                    <a:pt x="7518" y="9318"/>
                  </a:cubicBezTo>
                  <a:cubicBezTo>
                    <a:pt x="7253" y="9592"/>
                    <a:pt x="6935" y="9728"/>
                    <a:pt x="6565" y="9728"/>
                  </a:cubicBezTo>
                  <a:cubicBezTo>
                    <a:pt x="6203" y="9728"/>
                    <a:pt x="5903" y="9609"/>
                    <a:pt x="5665" y="9371"/>
                  </a:cubicBezTo>
                  <a:lnTo>
                    <a:pt x="2912" y="6618"/>
                  </a:lnTo>
                  <a:cubicBezTo>
                    <a:pt x="2665" y="6371"/>
                    <a:pt x="2541" y="6070"/>
                    <a:pt x="2541" y="5717"/>
                  </a:cubicBezTo>
                  <a:cubicBezTo>
                    <a:pt x="2541" y="5374"/>
                    <a:pt x="2664" y="5078"/>
                    <a:pt x="2912" y="4831"/>
                  </a:cubicBezTo>
                  <a:lnTo>
                    <a:pt x="4858" y="2898"/>
                  </a:lnTo>
                  <a:cubicBezTo>
                    <a:pt x="5113" y="2660"/>
                    <a:pt x="5414" y="2541"/>
                    <a:pt x="5758" y="2541"/>
                  </a:cubicBezTo>
                  <a:cubicBezTo>
                    <a:pt x="6110" y="2541"/>
                    <a:pt x="6411" y="2665"/>
                    <a:pt x="6657" y="2912"/>
                  </a:cubicBezTo>
                  <a:lnTo>
                    <a:pt x="9384" y="5652"/>
                  </a:lnTo>
                  <a:cubicBezTo>
                    <a:pt x="9631" y="5898"/>
                    <a:pt x="9754" y="6199"/>
                    <a:pt x="9754" y="6551"/>
                  </a:cubicBezTo>
                  <a:cubicBezTo>
                    <a:pt x="9754" y="6922"/>
                    <a:pt x="9609" y="7244"/>
                    <a:pt x="9318" y="7518"/>
                  </a:cubicBezTo>
                  <a:cubicBezTo>
                    <a:pt x="9318" y="7518"/>
                    <a:pt x="9318" y="7518"/>
                    <a:pt x="9318" y="7518"/>
                  </a:cubicBezTo>
                  <a:close/>
                  <a:moveTo>
                    <a:pt x="20488" y="13182"/>
                  </a:moveTo>
                  <a:lnTo>
                    <a:pt x="17735" y="10429"/>
                  </a:lnTo>
                  <a:cubicBezTo>
                    <a:pt x="16994" y="9688"/>
                    <a:pt x="16094" y="9318"/>
                    <a:pt x="15035" y="9318"/>
                  </a:cubicBezTo>
                  <a:cubicBezTo>
                    <a:pt x="13959" y="9318"/>
                    <a:pt x="13041" y="9706"/>
                    <a:pt x="12283" y="10482"/>
                  </a:cubicBezTo>
                  <a:lnTo>
                    <a:pt x="11118" y="9318"/>
                  </a:lnTo>
                  <a:cubicBezTo>
                    <a:pt x="11894" y="8559"/>
                    <a:pt x="12283" y="7637"/>
                    <a:pt x="12283" y="6551"/>
                  </a:cubicBezTo>
                  <a:cubicBezTo>
                    <a:pt x="12283" y="5492"/>
                    <a:pt x="11916" y="4597"/>
                    <a:pt x="11184" y="3865"/>
                  </a:cubicBezTo>
                  <a:lnTo>
                    <a:pt x="8457" y="1125"/>
                  </a:lnTo>
                  <a:cubicBezTo>
                    <a:pt x="7725" y="375"/>
                    <a:pt x="6825" y="0"/>
                    <a:pt x="5757" y="0"/>
                  </a:cubicBezTo>
                  <a:cubicBezTo>
                    <a:pt x="4698" y="0"/>
                    <a:pt x="3803" y="366"/>
                    <a:pt x="3071" y="1099"/>
                  </a:cubicBezTo>
                  <a:lnTo>
                    <a:pt x="1125" y="3031"/>
                  </a:lnTo>
                  <a:cubicBezTo>
                    <a:pt x="375" y="3764"/>
                    <a:pt x="0" y="4659"/>
                    <a:pt x="0" y="5717"/>
                  </a:cubicBezTo>
                  <a:cubicBezTo>
                    <a:pt x="0" y="6776"/>
                    <a:pt x="370" y="7677"/>
                    <a:pt x="1112" y="8418"/>
                  </a:cubicBezTo>
                  <a:lnTo>
                    <a:pt x="3865" y="11171"/>
                  </a:lnTo>
                  <a:cubicBezTo>
                    <a:pt x="4606" y="11912"/>
                    <a:pt x="5506" y="12283"/>
                    <a:pt x="6565" y="12283"/>
                  </a:cubicBezTo>
                  <a:cubicBezTo>
                    <a:pt x="7641" y="12283"/>
                    <a:pt x="8559" y="11894"/>
                    <a:pt x="9318" y="11118"/>
                  </a:cubicBezTo>
                  <a:lnTo>
                    <a:pt x="10482" y="12283"/>
                  </a:lnTo>
                  <a:cubicBezTo>
                    <a:pt x="9706" y="13041"/>
                    <a:pt x="9318" y="13963"/>
                    <a:pt x="9318" y="15049"/>
                  </a:cubicBezTo>
                  <a:cubicBezTo>
                    <a:pt x="9318" y="16108"/>
                    <a:pt x="9684" y="17003"/>
                    <a:pt x="10416" y="17735"/>
                  </a:cubicBezTo>
                  <a:lnTo>
                    <a:pt x="13143" y="20475"/>
                  </a:lnTo>
                  <a:cubicBezTo>
                    <a:pt x="13876" y="21225"/>
                    <a:pt x="14775" y="21600"/>
                    <a:pt x="15843" y="21600"/>
                  </a:cubicBezTo>
                  <a:cubicBezTo>
                    <a:pt x="16902" y="21600"/>
                    <a:pt x="17797" y="21234"/>
                    <a:pt x="18529" y="20501"/>
                  </a:cubicBezTo>
                  <a:lnTo>
                    <a:pt x="20475" y="18569"/>
                  </a:lnTo>
                  <a:cubicBezTo>
                    <a:pt x="21225" y="17836"/>
                    <a:pt x="21600" y="16941"/>
                    <a:pt x="21600" y="15883"/>
                  </a:cubicBezTo>
                  <a:cubicBezTo>
                    <a:pt x="21600" y="14824"/>
                    <a:pt x="21230" y="13924"/>
                    <a:pt x="20488" y="13182"/>
                  </a:cubicBezTo>
                  <a:cubicBezTo>
                    <a:pt x="20488" y="13182"/>
                    <a:pt x="20488" y="13182"/>
                    <a:pt x="20488" y="1318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grpSp>
        <p:nvGrpSpPr>
          <p:cNvPr id="165" name="Google Shape;165;p22"/>
          <p:cNvGrpSpPr/>
          <p:nvPr/>
        </p:nvGrpSpPr>
        <p:grpSpPr>
          <a:xfrm>
            <a:off x="6597920" y="4695980"/>
            <a:ext cx="726003" cy="726003"/>
            <a:chOff x="6597920" y="4695980"/>
            <a:chExt cx="726003" cy="726003"/>
          </a:xfrm>
        </p:grpSpPr>
        <p:sp>
          <p:nvSpPr>
            <p:cNvPr id="166" name="Google Shape;166;p22"/>
            <p:cNvSpPr/>
            <p:nvPr/>
          </p:nvSpPr>
          <p:spPr>
            <a:xfrm>
              <a:off x="6597920" y="4695980"/>
              <a:ext cx="726003" cy="726003"/>
            </a:xfrm>
            <a:prstGeom prst="roundRect">
              <a:avLst>
                <a:gd fmla="val 461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167" name="Google Shape;167;p22"/>
            <p:cNvSpPr/>
            <p:nvPr/>
          </p:nvSpPr>
          <p:spPr>
            <a:xfrm>
              <a:off x="6798897" y="4927100"/>
              <a:ext cx="324049" cy="263762"/>
            </a:xfrm>
            <a:custGeom>
              <a:rect b="b" l="l" r="r" t="t"/>
              <a:pathLst>
                <a:path extrusionOk="0" h="21024" w="20480">
                  <a:moveTo>
                    <a:pt x="18800" y="1728"/>
                  </a:moveTo>
                  <a:cubicBezTo>
                    <a:pt x="16810" y="-576"/>
                    <a:pt x="13583" y="-576"/>
                    <a:pt x="11591" y="1728"/>
                  </a:cubicBezTo>
                  <a:lnTo>
                    <a:pt x="10239" y="3293"/>
                  </a:lnTo>
                  <a:lnTo>
                    <a:pt x="8887" y="1728"/>
                  </a:lnTo>
                  <a:cubicBezTo>
                    <a:pt x="6897" y="-576"/>
                    <a:pt x="3670" y="-576"/>
                    <a:pt x="1680" y="1728"/>
                  </a:cubicBezTo>
                  <a:cubicBezTo>
                    <a:pt x="-560" y="4320"/>
                    <a:pt x="-560" y="8522"/>
                    <a:pt x="1680" y="11115"/>
                  </a:cubicBezTo>
                  <a:lnTo>
                    <a:pt x="10239" y="21024"/>
                  </a:lnTo>
                  <a:lnTo>
                    <a:pt x="18800" y="11115"/>
                  </a:lnTo>
                  <a:cubicBezTo>
                    <a:pt x="21040" y="8522"/>
                    <a:pt x="21040" y="4320"/>
                    <a:pt x="18800" y="17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168" name="Google Shape;168;p22"/>
          <p:cNvSpPr/>
          <p:nvPr/>
        </p:nvSpPr>
        <p:spPr>
          <a:xfrm>
            <a:off x="3161641" y="2139939"/>
            <a:ext cx="2560108" cy="6660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9" name="Google Shape;169;p22"/>
          <p:cNvSpPr txBox="1"/>
          <p:nvPr/>
        </p:nvSpPr>
        <p:spPr>
          <a:xfrm>
            <a:off x="3161641" y="1720377"/>
            <a:ext cx="2623285" cy="419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0" name="Google Shape;170;p22"/>
          <p:cNvSpPr/>
          <p:nvPr/>
        </p:nvSpPr>
        <p:spPr>
          <a:xfrm>
            <a:off x="3161641" y="3543327"/>
            <a:ext cx="2560108" cy="6660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1" name="Google Shape;171;p22"/>
          <p:cNvSpPr txBox="1"/>
          <p:nvPr/>
        </p:nvSpPr>
        <p:spPr>
          <a:xfrm>
            <a:off x="3161641" y="3123765"/>
            <a:ext cx="2623285" cy="419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2" name="Google Shape;172;p22"/>
          <p:cNvSpPr/>
          <p:nvPr/>
        </p:nvSpPr>
        <p:spPr>
          <a:xfrm>
            <a:off x="3161641" y="4890411"/>
            <a:ext cx="2560108" cy="6660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3" name="Google Shape;173;p22"/>
          <p:cNvSpPr txBox="1"/>
          <p:nvPr/>
        </p:nvSpPr>
        <p:spPr>
          <a:xfrm>
            <a:off x="3161641" y="4470849"/>
            <a:ext cx="2623285" cy="419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4" name="Google Shape;174;p22"/>
          <p:cNvSpPr/>
          <p:nvPr/>
        </p:nvSpPr>
        <p:spPr>
          <a:xfrm>
            <a:off x="7916022" y="2139939"/>
            <a:ext cx="2560108" cy="6660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5" name="Google Shape;175;p22"/>
          <p:cNvSpPr txBox="1"/>
          <p:nvPr/>
        </p:nvSpPr>
        <p:spPr>
          <a:xfrm>
            <a:off x="7916022" y="1720377"/>
            <a:ext cx="2623285" cy="419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6" name="Google Shape;176;p22"/>
          <p:cNvSpPr/>
          <p:nvPr/>
        </p:nvSpPr>
        <p:spPr>
          <a:xfrm>
            <a:off x="7916022" y="3543327"/>
            <a:ext cx="2560108" cy="6660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7" name="Google Shape;177;p22"/>
          <p:cNvSpPr txBox="1"/>
          <p:nvPr/>
        </p:nvSpPr>
        <p:spPr>
          <a:xfrm>
            <a:off x="7916022" y="3123765"/>
            <a:ext cx="2623285" cy="419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8" name="Google Shape;178;p22"/>
          <p:cNvSpPr/>
          <p:nvPr/>
        </p:nvSpPr>
        <p:spPr>
          <a:xfrm>
            <a:off x="7916022" y="4890411"/>
            <a:ext cx="2560108" cy="6660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9" name="Google Shape;179;p22"/>
          <p:cNvSpPr txBox="1"/>
          <p:nvPr/>
        </p:nvSpPr>
        <p:spPr>
          <a:xfrm>
            <a:off x="7916022" y="4470849"/>
            <a:ext cx="2623285" cy="419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0" name="Google Shape;180;p22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23"/>
          <p:cNvGrpSpPr/>
          <p:nvPr/>
        </p:nvGrpSpPr>
        <p:grpSpPr>
          <a:xfrm>
            <a:off x="1010210" y="1593130"/>
            <a:ext cx="10370363" cy="2947807"/>
            <a:chOff x="741933" y="1863488"/>
            <a:chExt cx="10827255" cy="3077680"/>
          </a:xfrm>
        </p:grpSpPr>
        <p:grpSp>
          <p:nvGrpSpPr>
            <p:cNvPr id="187" name="Google Shape;187;p23"/>
            <p:cNvGrpSpPr/>
            <p:nvPr/>
          </p:nvGrpSpPr>
          <p:grpSpPr>
            <a:xfrm>
              <a:off x="741933" y="1863488"/>
              <a:ext cx="2473747" cy="3077680"/>
              <a:chOff x="669925" y="1863488"/>
              <a:chExt cx="2473747" cy="3077680"/>
            </a:xfrm>
          </p:grpSpPr>
          <p:sp>
            <p:nvSpPr>
              <p:cNvPr id="188" name="Google Shape;188;p23"/>
              <p:cNvSpPr/>
              <p:nvPr/>
            </p:nvSpPr>
            <p:spPr>
              <a:xfrm>
                <a:off x="669925" y="2420888"/>
                <a:ext cx="2473747" cy="2520280"/>
              </a:xfrm>
              <a:prstGeom prst="rect">
                <a:avLst/>
              </a:prstGeom>
              <a:noFill/>
              <a:ln cap="flat" cmpd="sng" w="12700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189" name="Google Shape;189;p23"/>
              <p:cNvSpPr/>
              <p:nvPr/>
            </p:nvSpPr>
            <p:spPr>
              <a:xfrm>
                <a:off x="1676258" y="2754673"/>
                <a:ext cx="461080" cy="439730"/>
              </a:xfrm>
              <a:custGeom>
                <a:rect b="b" l="l" r="r" t="t"/>
                <a:pathLst>
                  <a:path extrusionOk="0" h="579502" w="607639">
                    <a:moveTo>
                      <a:pt x="315778" y="173080"/>
                    </a:moveTo>
                    <a:lnTo>
                      <a:pt x="315778" y="266058"/>
                    </a:lnTo>
                    <a:cubicBezTo>
                      <a:pt x="315778" y="272814"/>
                      <a:pt x="310258" y="278325"/>
                      <a:pt x="303493" y="278325"/>
                    </a:cubicBezTo>
                    <a:lnTo>
                      <a:pt x="210375" y="278325"/>
                    </a:lnTo>
                    <a:cubicBezTo>
                      <a:pt x="216429" y="324281"/>
                      <a:pt x="255866" y="359925"/>
                      <a:pt x="303493" y="359925"/>
                    </a:cubicBezTo>
                    <a:cubicBezTo>
                      <a:pt x="355303" y="359925"/>
                      <a:pt x="397500" y="317792"/>
                      <a:pt x="397500" y="266058"/>
                    </a:cubicBezTo>
                    <a:cubicBezTo>
                      <a:pt x="397500" y="218502"/>
                      <a:pt x="361802" y="179124"/>
                      <a:pt x="315778" y="173080"/>
                    </a:cubicBezTo>
                    <a:close/>
                    <a:moveTo>
                      <a:pt x="249814" y="160816"/>
                    </a:moveTo>
                    <a:cubicBezTo>
                      <a:pt x="223740" y="165793"/>
                      <a:pt x="203093" y="186410"/>
                      <a:pt x="198110" y="212449"/>
                    </a:cubicBezTo>
                    <a:lnTo>
                      <a:pt x="249814" y="212449"/>
                    </a:lnTo>
                    <a:close/>
                    <a:moveTo>
                      <a:pt x="303493" y="147835"/>
                    </a:moveTo>
                    <a:cubicBezTo>
                      <a:pt x="368835" y="147835"/>
                      <a:pt x="421981" y="200902"/>
                      <a:pt x="421981" y="266058"/>
                    </a:cubicBezTo>
                    <a:cubicBezTo>
                      <a:pt x="421981" y="331303"/>
                      <a:pt x="368835" y="384370"/>
                      <a:pt x="303493" y="384370"/>
                    </a:cubicBezTo>
                    <a:cubicBezTo>
                      <a:pt x="238239" y="384370"/>
                      <a:pt x="185093" y="331303"/>
                      <a:pt x="185093" y="266058"/>
                    </a:cubicBezTo>
                    <a:cubicBezTo>
                      <a:pt x="185093" y="259303"/>
                      <a:pt x="190523" y="253880"/>
                      <a:pt x="197289" y="253880"/>
                    </a:cubicBezTo>
                    <a:lnTo>
                      <a:pt x="291297" y="253880"/>
                    </a:lnTo>
                    <a:lnTo>
                      <a:pt x="291297" y="160013"/>
                    </a:lnTo>
                    <a:cubicBezTo>
                      <a:pt x="291297" y="153257"/>
                      <a:pt x="296727" y="147835"/>
                      <a:pt x="303493" y="147835"/>
                    </a:cubicBezTo>
                    <a:close/>
                    <a:moveTo>
                      <a:pt x="262095" y="135133"/>
                    </a:moveTo>
                    <a:cubicBezTo>
                      <a:pt x="268859" y="135133"/>
                      <a:pt x="274287" y="140643"/>
                      <a:pt x="274287" y="147397"/>
                    </a:cubicBezTo>
                    <a:lnTo>
                      <a:pt x="274287" y="224713"/>
                    </a:lnTo>
                    <a:cubicBezTo>
                      <a:pt x="274287" y="231467"/>
                      <a:pt x="268859" y="236888"/>
                      <a:pt x="262095" y="236888"/>
                    </a:cubicBezTo>
                    <a:lnTo>
                      <a:pt x="184672" y="236888"/>
                    </a:lnTo>
                    <a:cubicBezTo>
                      <a:pt x="177909" y="236888"/>
                      <a:pt x="172391" y="231467"/>
                      <a:pt x="172391" y="224713"/>
                    </a:cubicBezTo>
                    <a:cubicBezTo>
                      <a:pt x="172391" y="175302"/>
                      <a:pt x="212616" y="135133"/>
                      <a:pt x="262095" y="135133"/>
                    </a:cubicBezTo>
                    <a:close/>
                    <a:moveTo>
                      <a:pt x="58120" y="108514"/>
                    </a:moveTo>
                    <a:lnTo>
                      <a:pt x="58120" y="413970"/>
                    </a:lnTo>
                    <a:lnTo>
                      <a:pt x="549430" y="413970"/>
                    </a:lnTo>
                    <a:lnTo>
                      <a:pt x="549430" y="108514"/>
                    </a:lnTo>
                    <a:close/>
                    <a:moveTo>
                      <a:pt x="27236" y="56079"/>
                    </a:moveTo>
                    <a:lnTo>
                      <a:pt x="27236" y="81319"/>
                    </a:lnTo>
                    <a:lnTo>
                      <a:pt x="580403" y="81319"/>
                    </a:lnTo>
                    <a:lnTo>
                      <a:pt x="580403" y="56079"/>
                    </a:lnTo>
                    <a:close/>
                    <a:moveTo>
                      <a:pt x="303775" y="0"/>
                    </a:moveTo>
                    <a:cubicBezTo>
                      <a:pt x="311341" y="0"/>
                      <a:pt x="317393" y="6132"/>
                      <a:pt x="317393" y="13597"/>
                    </a:cubicBezTo>
                    <a:lnTo>
                      <a:pt x="317393" y="28884"/>
                    </a:lnTo>
                    <a:lnTo>
                      <a:pt x="580403" y="28884"/>
                    </a:lnTo>
                    <a:cubicBezTo>
                      <a:pt x="595356" y="28884"/>
                      <a:pt x="607639" y="41148"/>
                      <a:pt x="607639" y="56079"/>
                    </a:cubicBezTo>
                    <a:lnTo>
                      <a:pt x="607639" y="81319"/>
                    </a:lnTo>
                    <a:cubicBezTo>
                      <a:pt x="607639" y="96338"/>
                      <a:pt x="595356" y="108514"/>
                      <a:pt x="580403" y="108514"/>
                    </a:cubicBezTo>
                    <a:lnTo>
                      <a:pt x="576665" y="108514"/>
                    </a:lnTo>
                    <a:lnTo>
                      <a:pt x="576665" y="413970"/>
                    </a:lnTo>
                    <a:cubicBezTo>
                      <a:pt x="576665" y="428990"/>
                      <a:pt x="564472" y="441165"/>
                      <a:pt x="549430" y="441165"/>
                    </a:cubicBezTo>
                    <a:lnTo>
                      <a:pt x="317393" y="441165"/>
                    </a:lnTo>
                    <a:lnTo>
                      <a:pt x="317393" y="481069"/>
                    </a:lnTo>
                    <a:lnTo>
                      <a:pt x="418236" y="554923"/>
                    </a:lnTo>
                    <a:cubicBezTo>
                      <a:pt x="424377" y="559366"/>
                      <a:pt x="425623" y="567898"/>
                      <a:pt x="421173" y="573942"/>
                    </a:cubicBezTo>
                    <a:cubicBezTo>
                      <a:pt x="418503" y="577585"/>
                      <a:pt x="414409" y="579452"/>
                      <a:pt x="410225" y="579452"/>
                    </a:cubicBezTo>
                    <a:cubicBezTo>
                      <a:pt x="407466" y="579452"/>
                      <a:pt x="404618" y="578652"/>
                      <a:pt x="402215" y="576874"/>
                    </a:cubicBezTo>
                    <a:lnTo>
                      <a:pt x="317393" y="514752"/>
                    </a:lnTo>
                    <a:lnTo>
                      <a:pt x="317393" y="565854"/>
                    </a:lnTo>
                    <a:cubicBezTo>
                      <a:pt x="317393" y="573408"/>
                      <a:pt x="311341" y="579452"/>
                      <a:pt x="303775" y="579452"/>
                    </a:cubicBezTo>
                    <a:cubicBezTo>
                      <a:pt x="296299" y="579452"/>
                      <a:pt x="290157" y="573408"/>
                      <a:pt x="290157" y="565854"/>
                    </a:cubicBezTo>
                    <a:lnTo>
                      <a:pt x="290157" y="514752"/>
                    </a:lnTo>
                    <a:lnTo>
                      <a:pt x="205424" y="576874"/>
                    </a:lnTo>
                    <a:cubicBezTo>
                      <a:pt x="199372" y="581318"/>
                      <a:pt x="190827" y="579985"/>
                      <a:pt x="186377" y="573942"/>
                    </a:cubicBezTo>
                    <a:cubicBezTo>
                      <a:pt x="181927" y="567898"/>
                      <a:pt x="183262" y="559366"/>
                      <a:pt x="189314" y="554923"/>
                    </a:cubicBezTo>
                    <a:lnTo>
                      <a:pt x="290157" y="481069"/>
                    </a:lnTo>
                    <a:lnTo>
                      <a:pt x="290157" y="441165"/>
                    </a:lnTo>
                    <a:lnTo>
                      <a:pt x="58120" y="441165"/>
                    </a:lnTo>
                    <a:cubicBezTo>
                      <a:pt x="43167" y="441165"/>
                      <a:pt x="30885" y="428990"/>
                      <a:pt x="30885" y="413970"/>
                    </a:cubicBezTo>
                    <a:lnTo>
                      <a:pt x="30885" y="108514"/>
                    </a:lnTo>
                    <a:lnTo>
                      <a:pt x="27236" y="108514"/>
                    </a:lnTo>
                    <a:cubicBezTo>
                      <a:pt x="12194" y="108514"/>
                      <a:pt x="0" y="96338"/>
                      <a:pt x="0" y="81319"/>
                    </a:cubicBezTo>
                    <a:lnTo>
                      <a:pt x="0" y="56079"/>
                    </a:lnTo>
                    <a:cubicBezTo>
                      <a:pt x="0" y="41148"/>
                      <a:pt x="12194" y="28884"/>
                      <a:pt x="27236" y="28884"/>
                    </a:cubicBezTo>
                    <a:lnTo>
                      <a:pt x="290157" y="28884"/>
                    </a:lnTo>
                    <a:lnTo>
                      <a:pt x="290157" y="13597"/>
                    </a:lnTo>
                    <a:cubicBezTo>
                      <a:pt x="290157" y="6132"/>
                      <a:pt x="296299" y="0"/>
                      <a:pt x="30377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190" name="Google Shape;190;p23"/>
              <p:cNvSpPr/>
              <p:nvPr/>
            </p:nvSpPr>
            <p:spPr>
              <a:xfrm>
                <a:off x="669925" y="1863488"/>
                <a:ext cx="2473747" cy="45389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400">
                    <a:solidFill>
                      <a:schemeClr val="lt1"/>
                    </a:solidFill>
                    <a:latin typeface="Georgia"/>
                    <a:ea typeface="Georgia"/>
                    <a:cs typeface="Georgia"/>
                    <a:sym typeface="Georgia"/>
                  </a:rPr>
                  <a:t>STEP HERE</a:t>
                </a:r>
                <a:endParaRPr b="1" sz="24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</p:grpSp>
        <p:grpSp>
          <p:nvGrpSpPr>
            <p:cNvPr id="191" name="Google Shape;191;p23"/>
            <p:cNvGrpSpPr/>
            <p:nvPr/>
          </p:nvGrpSpPr>
          <p:grpSpPr>
            <a:xfrm>
              <a:off x="3484507" y="1863488"/>
              <a:ext cx="2473747" cy="3077680"/>
              <a:chOff x="3359696" y="1863488"/>
              <a:chExt cx="2473747" cy="3077680"/>
            </a:xfrm>
          </p:grpSpPr>
          <p:sp>
            <p:nvSpPr>
              <p:cNvPr id="192" name="Google Shape;192;p23"/>
              <p:cNvSpPr/>
              <p:nvPr/>
            </p:nvSpPr>
            <p:spPr>
              <a:xfrm>
                <a:off x="3359696" y="2420888"/>
                <a:ext cx="2473747" cy="2520280"/>
              </a:xfrm>
              <a:prstGeom prst="rect">
                <a:avLst/>
              </a:prstGeom>
              <a:noFill/>
              <a:ln cap="flat" cmpd="sng" w="12700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193" name="Google Shape;193;p23"/>
              <p:cNvSpPr/>
              <p:nvPr/>
            </p:nvSpPr>
            <p:spPr>
              <a:xfrm>
                <a:off x="3359696" y="1863488"/>
                <a:ext cx="2473747" cy="4538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400">
                    <a:solidFill>
                      <a:schemeClr val="lt1"/>
                    </a:solidFill>
                    <a:latin typeface="Georgia"/>
                    <a:ea typeface="Georgia"/>
                    <a:cs typeface="Georgia"/>
                    <a:sym typeface="Georgia"/>
                  </a:rPr>
                  <a:t>STEP HERE</a:t>
                </a:r>
                <a:endParaRPr b="1" sz="24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194" name="Google Shape;194;p23"/>
              <p:cNvSpPr/>
              <p:nvPr/>
            </p:nvSpPr>
            <p:spPr>
              <a:xfrm>
                <a:off x="4366029" y="2754673"/>
                <a:ext cx="461080" cy="460328"/>
              </a:xfrm>
              <a:custGeom>
                <a:rect b="b" l="l" r="r" t="t"/>
                <a:pathLst>
                  <a:path extrusionOk="0" h="605592" w="606580">
                    <a:moveTo>
                      <a:pt x="139649" y="323260"/>
                    </a:moveTo>
                    <a:lnTo>
                      <a:pt x="274852" y="323260"/>
                    </a:lnTo>
                    <a:lnTo>
                      <a:pt x="274852" y="349440"/>
                    </a:lnTo>
                    <a:lnTo>
                      <a:pt x="139649" y="349440"/>
                    </a:lnTo>
                    <a:close/>
                    <a:moveTo>
                      <a:pt x="66294" y="26233"/>
                    </a:moveTo>
                    <a:lnTo>
                      <a:pt x="66294" y="375703"/>
                    </a:lnTo>
                    <a:lnTo>
                      <a:pt x="540286" y="375703"/>
                    </a:lnTo>
                    <a:lnTo>
                      <a:pt x="540286" y="26233"/>
                    </a:lnTo>
                    <a:close/>
                    <a:moveTo>
                      <a:pt x="39925" y="0"/>
                    </a:moveTo>
                    <a:lnTo>
                      <a:pt x="566655" y="0"/>
                    </a:lnTo>
                    <a:lnTo>
                      <a:pt x="566655" y="375703"/>
                    </a:lnTo>
                    <a:lnTo>
                      <a:pt x="606580" y="375703"/>
                    </a:lnTo>
                    <a:lnTo>
                      <a:pt x="606580" y="401936"/>
                    </a:lnTo>
                    <a:lnTo>
                      <a:pt x="373716" y="401936"/>
                    </a:lnTo>
                    <a:lnTo>
                      <a:pt x="413269" y="600587"/>
                    </a:lnTo>
                    <a:lnTo>
                      <a:pt x="387364" y="605592"/>
                    </a:lnTo>
                    <a:lnTo>
                      <a:pt x="346790" y="401936"/>
                    </a:lnTo>
                    <a:lnTo>
                      <a:pt x="316521" y="401936"/>
                    </a:lnTo>
                    <a:lnTo>
                      <a:pt x="316521" y="551828"/>
                    </a:lnTo>
                    <a:lnTo>
                      <a:pt x="290059" y="551828"/>
                    </a:lnTo>
                    <a:lnTo>
                      <a:pt x="290059" y="401936"/>
                    </a:lnTo>
                    <a:lnTo>
                      <a:pt x="247163" y="401936"/>
                    </a:lnTo>
                    <a:lnTo>
                      <a:pt x="206588" y="605592"/>
                    </a:lnTo>
                    <a:lnTo>
                      <a:pt x="180591" y="600494"/>
                    </a:lnTo>
                    <a:lnTo>
                      <a:pt x="220237" y="401936"/>
                    </a:lnTo>
                    <a:lnTo>
                      <a:pt x="0" y="401936"/>
                    </a:lnTo>
                    <a:lnTo>
                      <a:pt x="0" y="375703"/>
                    </a:lnTo>
                    <a:lnTo>
                      <a:pt x="39925" y="375703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</p:grpSp>
        <p:grpSp>
          <p:nvGrpSpPr>
            <p:cNvPr id="195" name="Google Shape;195;p23"/>
            <p:cNvGrpSpPr/>
            <p:nvPr/>
          </p:nvGrpSpPr>
          <p:grpSpPr>
            <a:xfrm>
              <a:off x="6227081" y="1863488"/>
              <a:ext cx="2480411" cy="3077680"/>
              <a:chOff x="6096000" y="1863488"/>
              <a:chExt cx="2480411" cy="3077680"/>
            </a:xfrm>
          </p:grpSpPr>
          <p:sp>
            <p:nvSpPr>
              <p:cNvPr id="196" name="Google Shape;196;p23"/>
              <p:cNvSpPr/>
              <p:nvPr/>
            </p:nvSpPr>
            <p:spPr>
              <a:xfrm>
                <a:off x="6102664" y="2420888"/>
                <a:ext cx="2473747" cy="2520280"/>
              </a:xfrm>
              <a:prstGeom prst="rect">
                <a:avLst/>
              </a:prstGeom>
              <a:noFill/>
              <a:ln cap="flat" cmpd="sng" w="12700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197" name="Google Shape;197;p23"/>
              <p:cNvSpPr/>
              <p:nvPr/>
            </p:nvSpPr>
            <p:spPr>
              <a:xfrm>
                <a:off x="6096000" y="1863488"/>
                <a:ext cx="2473747" cy="4538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400">
                    <a:solidFill>
                      <a:schemeClr val="lt1"/>
                    </a:solidFill>
                    <a:latin typeface="Georgia"/>
                    <a:ea typeface="Georgia"/>
                    <a:cs typeface="Georgia"/>
                    <a:sym typeface="Georgia"/>
                  </a:rPr>
                  <a:t>STEP HERE</a:t>
                </a:r>
                <a:endParaRPr b="1" sz="24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198" name="Google Shape;198;p23"/>
              <p:cNvSpPr/>
              <p:nvPr/>
            </p:nvSpPr>
            <p:spPr>
              <a:xfrm>
                <a:off x="7108997" y="2754673"/>
                <a:ext cx="461080" cy="460374"/>
              </a:xfrm>
              <a:custGeom>
                <a:rect b="b" l="l" r="r" t="t"/>
                <a:pathLst>
                  <a:path extrusionOk="0" h="606075" w="607004">
                    <a:moveTo>
                      <a:pt x="424725" y="67461"/>
                    </a:moveTo>
                    <a:lnTo>
                      <a:pt x="522693" y="67461"/>
                    </a:lnTo>
                    <a:cubicBezTo>
                      <a:pt x="532015" y="67461"/>
                      <a:pt x="539544" y="74979"/>
                      <a:pt x="539544" y="84287"/>
                    </a:cubicBezTo>
                    <a:lnTo>
                      <a:pt x="539544" y="182109"/>
                    </a:lnTo>
                    <a:cubicBezTo>
                      <a:pt x="539544" y="191417"/>
                      <a:pt x="532015" y="198935"/>
                      <a:pt x="522693" y="198935"/>
                    </a:cubicBezTo>
                    <a:cubicBezTo>
                      <a:pt x="513372" y="198935"/>
                      <a:pt x="505843" y="191417"/>
                      <a:pt x="505843" y="182109"/>
                    </a:cubicBezTo>
                    <a:lnTo>
                      <a:pt x="505843" y="124830"/>
                    </a:lnTo>
                    <a:lnTo>
                      <a:pt x="332046" y="298457"/>
                    </a:lnTo>
                    <a:cubicBezTo>
                      <a:pt x="325772" y="304811"/>
                      <a:pt x="314478" y="304811"/>
                      <a:pt x="308204" y="298457"/>
                    </a:cubicBezTo>
                    <a:lnTo>
                      <a:pt x="233450" y="223905"/>
                    </a:lnTo>
                    <a:lnTo>
                      <a:pt x="96134" y="361017"/>
                    </a:lnTo>
                    <a:cubicBezTo>
                      <a:pt x="92907" y="364328"/>
                      <a:pt x="80717" y="369340"/>
                      <a:pt x="72381" y="361106"/>
                    </a:cubicBezTo>
                    <a:cubicBezTo>
                      <a:pt x="65838" y="354394"/>
                      <a:pt x="65838" y="343833"/>
                      <a:pt x="72381" y="337210"/>
                    </a:cubicBezTo>
                    <a:lnTo>
                      <a:pt x="221529" y="188105"/>
                    </a:lnTo>
                    <a:cubicBezTo>
                      <a:pt x="227893" y="181751"/>
                      <a:pt x="239097" y="181751"/>
                      <a:pt x="245461" y="188105"/>
                    </a:cubicBezTo>
                    <a:lnTo>
                      <a:pt x="320125" y="262658"/>
                    </a:lnTo>
                    <a:lnTo>
                      <a:pt x="481911" y="101113"/>
                    </a:lnTo>
                    <a:lnTo>
                      <a:pt x="424725" y="101113"/>
                    </a:lnTo>
                    <a:cubicBezTo>
                      <a:pt x="415404" y="101113"/>
                      <a:pt x="407875" y="93595"/>
                      <a:pt x="407875" y="84287"/>
                    </a:cubicBezTo>
                    <a:cubicBezTo>
                      <a:pt x="407875" y="74979"/>
                      <a:pt x="415404" y="67461"/>
                      <a:pt x="424725" y="67461"/>
                    </a:cubicBezTo>
                    <a:close/>
                    <a:moveTo>
                      <a:pt x="33697" y="33647"/>
                    </a:moveTo>
                    <a:lnTo>
                      <a:pt x="33697" y="399644"/>
                    </a:lnTo>
                    <a:lnTo>
                      <a:pt x="573307" y="399644"/>
                    </a:lnTo>
                    <a:lnTo>
                      <a:pt x="573307" y="33647"/>
                    </a:lnTo>
                    <a:close/>
                    <a:moveTo>
                      <a:pt x="16849" y="0"/>
                    </a:moveTo>
                    <a:lnTo>
                      <a:pt x="590155" y="0"/>
                    </a:lnTo>
                    <a:cubicBezTo>
                      <a:pt x="599476" y="0"/>
                      <a:pt x="607004" y="7517"/>
                      <a:pt x="607004" y="16823"/>
                    </a:cubicBezTo>
                    <a:lnTo>
                      <a:pt x="607004" y="416468"/>
                    </a:lnTo>
                    <a:cubicBezTo>
                      <a:pt x="607004" y="425774"/>
                      <a:pt x="599476" y="433291"/>
                      <a:pt x="590155" y="433291"/>
                    </a:cubicBezTo>
                    <a:lnTo>
                      <a:pt x="320396" y="433291"/>
                    </a:lnTo>
                    <a:lnTo>
                      <a:pt x="320396" y="503448"/>
                    </a:lnTo>
                    <a:cubicBezTo>
                      <a:pt x="369598" y="508191"/>
                      <a:pt x="416290" y="533694"/>
                      <a:pt x="456441" y="577990"/>
                    </a:cubicBezTo>
                    <a:cubicBezTo>
                      <a:pt x="462714" y="584791"/>
                      <a:pt x="462176" y="595529"/>
                      <a:pt x="455276" y="601704"/>
                    </a:cubicBezTo>
                    <a:cubicBezTo>
                      <a:pt x="448375" y="607968"/>
                      <a:pt x="437710" y="607431"/>
                      <a:pt x="431526" y="600540"/>
                    </a:cubicBezTo>
                    <a:cubicBezTo>
                      <a:pt x="398008" y="563672"/>
                      <a:pt x="359919" y="541927"/>
                      <a:pt x="320396" y="537184"/>
                    </a:cubicBezTo>
                    <a:lnTo>
                      <a:pt x="320396" y="589175"/>
                    </a:lnTo>
                    <a:cubicBezTo>
                      <a:pt x="320396" y="598482"/>
                      <a:pt x="312868" y="605999"/>
                      <a:pt x="303547" y="605999"/>
                    </a:cubicBezTo>
                    <a:cubicBezTo>
                      <a:pt x="294226" y="605999"/>
                      <a:pt x="286698" y="598482"/>
                      <a:pt x="286698" y="589175"/>
                    </a:cubicBezTo>
                    <a:lnTo>
                      <a:pt x="286698" y="537184"/>
                    </a:lnTo>
                    <a:cubicBezTo>
                      <a:pt x="247086" y="542106"/>
                      <a:pt x="208997" y="563672"/>
                      <a:pt x="175568" y="600540"/>
                    </a:cubicBezTo>
                    <a:cubicBezTo>
                      <a:pt x="172162" y="604209"/>
                      <a:pt x="159436" y="608415"/>
                      <a:pt x="151729" y="601704"/>
                    </a:cubicBezTo>
                    <a:cubicBezTo>
                      <a:pt x="144828" y="595619"/>
                      <a:pt x="144380" y="584880"/>
                      <a:pt x="150564" y="577990"/>
                    </a:cubicBezTo>
                    <a:cubicBezTo>
                      <a:pt x="190714" y="533605"/>
                      <a:pt x="237407" y="508191"/>
                      <a:pt x="286698" y="503448"/>
                    </a:cubicBezTo>
                    <a:lnTo>
                      <a:pt x="286698" y="433291"/>
                    </a:lnTo>
                    <a:lnTo>
                      <a:pt x="16849" y="433291"/>
                    </a:lnTo>
                    <a:cubicBezTo>
                      <a:pt x="7528" y="433291"/>
                      <a:pt x="0" y="425774"/>
                      <a:pt x="0" y="416468"/>
                    </a:cubicBezTo>
                    <a:lnTo>
                      <a:pt x="0" y="16823"/>
                    </a:lnTo>
                    <a:cubicBezTo>
                      <a:pt x="0" y="7517"/>
                      <a:pt x="7528" y="0"/>
                      <a:pt x="16849" y="0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</p:grpSp>
        <p:grpSp>
          <p:nvGrpSpPr>
            <p:cNvPr id="199" name="Google Shape;199;p23"/>
            <p:cNvGrpSpPr/>
            <p:nvPr/>
          </p:nvGrpSpPr>
          <p:grpSpPr>
            <a:xfrm>
              <a:off x="8976320" y="1863488"/>
              <a:ext cx="2473747" cy="3077680"/>
              <a:chOff x="8904312" y="1863488"/>
              <a:chExt cx="2473747" cy="3077680"/>
            </a:xfrm>
          </p:grpSpPr>
          <p:sp>
            <p:nvSpPr>
              <p:cNvPr id="200" name="Google Shape;200;p23"/>
              <p:cNvSpPr/>
              <p:nvPr/>
            </p:nvSpPr>
            <p:spPr>
              <a:xfrm>
                <a:off x="8904312" y="2420888"/>
                <a:ext cx="2473747" cy="2520280"/>
              </a:xfrm>
              <a:prstGeom prst="rect">
                <a:avLst/>
              </a:prstGeom>
              <a:noFill/>
              <a:ln cap="flat" cmpd="sng" w="12700">
                <a:solidFill>
                  <a:srgbClr val="7F7F7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201" name="Google Shape;201;p23"/>
              <p:cNvSpPr/>
              <p:nvPr/>
            </p:nvSpPr>
            <p:spPr>
              <a:xfrm>
                <a:off x="8904312" y="1863488"/>
                <a:ext cx="2473747" cy="4538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400">
                    <a:solidFill>
                      <a:schemeClr val="lt1"/>
                    </a:solidFill>
                    <a:latin typeface="Georgia"/>
                    <a:ea typeface="Georgia"/>
                    <a:cs typeface="Georgia"/>
                    <a:sym typeface="Georgia"/>
                  </a:rPr>
                  <a:t>STEP HERE</a:t>
                </a:r>
                <a:endParaRPr b="1" sz="2400">
                  <a:solidFill>
                    <a:schemeClr val="lt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  <p:sp>
            <p:nvSpPr>
              <p:cNvPr id="202" name="Google Shape;202;p23"/>
              <p:cNvSpPr/>
              <p:nvPr/>
            </p:nvSpPr>
            <p:spPr>
              <a:xfrm>
                <a:off x="9910645" y="2754673"/>
                <a:ext cx="461080" cy="460366"/>
              </a:xfrm>
              <a:custGeom>
                <a:rect b="b" l="l" r="r" t="t"/>
                <a:pathLst>
                  <a:path extrusionOk="0" h="607614" w="608556">
                    <a:moveTo>
                      <a:pt x="12438" y="316909"/>
                    </a:moveTo>
                    <a:lnTo>
                      <a:pt x="596024" y="316909"/>
                    </a:lnTo>
                    <a:cubicBezTo>
                      <a:pt x="602945" y="316909"/>
                      <a:pt x="608556" y="322513"/>
                      <a:pt x="608556" y="329424"/>
                    </a:cubicBezTo>
                    <a:cubicBezTo>
                      <a:pt x="608556" y="336242"/>
                      <a:pt x="602945" y="341846"/>
                      <a:pt x="596024" y="341846"/>
                    </a:cubicBezTo>
                    <a:lnTo>
                      <a:pt x="316764" y="341846"/>
                    </a:lnTo>
                    <a:lnTo>
                      <a:pt x="316764" y="500244"/>
                    </a:lnTo>
                    <a:lnTo>
                      <a:pt x="414495" y="585795"/>
                    </a:lnTo>
                    <a:cubicBezTo>
                      <a:pt x="419639" y="590278"/>
                      <a:pt x="420107" y="598123"/>
                      <a:pt x="415618" y="603353"/>
                    </a:cubicBezTo>
                    <a:cubicBezTo>
                      <a:pt x="413280" y="606061"/>
                      <a:pt x="409726" y="607556"/>
                      <a:pt x="406265" y="607556"/>
                    </a:cubicBezTo>
                    <a:cubicBezTo>
                      <a:pt x="403273" y="607556"/>
                      <a:pt x="400373" y="606622"/>
                      <a:pt x="398035" y="604474"/>
                    </a:cubicBezTo>
                    <a:lnTo>
                      <a:pt x="316764" y="533400"/>
                    </a:lnTo>
                    <a:lnTo>
                      <a:pt x="316764" y="594107"/>
                    </a:lnTo>
                    <a:cubicBezTo>
                      <a:pt x="316764" y="601018"/>
                      <a:pt x="311152" y="606622"/>
                      <a:pt x="304231" y="606622"/>
                    </a:cubicBezTo>
                    <a:cubicBezTo>
                      <a:pt x="297404" y="606622"/>
                      <a:pt x="291793" y="601018"/>
                      <a:pt x="291793" y="594107"/>
                    </a:cubicBezTo>
                    <a:lnTo>
                      <a:pt x="291793" y="533400"/>
                    </a:lnTo>
                    <a:lnTo>
                      <a:pt x="210521" y="604474"/>
                    </a:lnTo>
                    <a:cubicBezTo>
                      <a:pt x="205377" y="609050"/>
                      <a:pt x="197427" y="608583"/>
                      <a:pt x="192938" y="603353"/>
                    </a:cubicBezTo>
                    <a:cubicBezTo>
                      <a:pt x="188262" y="598216"/>
                      <a:pt x="188823" y="590278"/>
                      <a:pt x="194061" y="585795"/>
                    </a:cubicBezTo>
                    <a:lnTo>
                      <a:pt x="291793" y="500244"/>
                    </a:lnTo>
                    <a:lnTo>
                      <a:pt x="291793" y="341846"/>
                    </a:lnTo>
                    <a:lnTo>
                      <a:pt x="12438" y="341846"/>
                    </a:lnTo>
                    <a:cubicBezTo>
                      <a:pt x="5611" y="341846"/>
                      <a:pt x="0" y="336242"/>
                      <a:pt x="0" y="329424"/>
                    </a:cubicBezTo>
                    <a:cubicBezTo>
                      <a:pt x="0" y="322513"/>
                      <a:pt x="5611" y="316909"/>
                      <a:pt x="12438" y="316909"/>
                    </a:cubicBezTo>
                    <a:close/>
                    <a:moveTo>
                      <a:pt x="278583" y="124789"/>
                    </a:moveTo>
                    <a:lnTo>
                      <a:pt x="278583" y="169701"/>
                    </a:lnTo>
                    <a:lnTo>
                      <a:pt x="317489" y="150466"/>
                    </a:lnTo>
                    <a:close/>
                    <a:moveTo>
                      <a:pt x="260252" y="90708"/>
                    </a:moveTo>
                    <a:cubicBezTo>
                      <a:pt x="264180" y="88560"/>
                      <a:pt x="269231" y="88653"/>
                      <a:pt x="272972" y="91268"/>
                    </a:cubicBezTo>
                    <a:lnTo>
                      <a:pt x="349287" y="141596"/>
                    </a:lnTo>
                    <a:cubicBezTo>
                      <a:pt x="353028" y="144117"/>
                      <a:pt x="355085" y="148319"/>
                      <a:pt x="354898" y="152801"/>
                    </a:cubicBezTo>
                    <a:cubicBezTo>
                      <a:pt x="354618" y="157283"/>
                      <a:pt x="351999" y="161111"/>
                      <a:pt x="347977" y="163165"/>
                    </a:cubicBezTo>
                    <a:lnTo>
                      <a:pt x="271662" y="201075"/>
                    </a:lnTo>
                    <a:cubicBezTo>
                      <a:pt x="269979" y="202009"/>
                      <a:pt x="267921" y="202382"/>
                      <a:pt x="266051" y="202382"/>
                    </a:cubicBezTo>
                    <a:cubicBezTo>
                      <a:pt x="263806" y="202382"/>
                      <a:pt x="261468" y="201728"/>
                      <a:pt x="259504" y="200515"/>
                    </a:cubicBezTo>
                    <a:cubicBezTo>
                      <a:pt x="255857" y="198274"/>
                      <a:pt x="253612" y="194259"/>
                      <a:pt x="253612" y="189870"/>
                    </a:cubicBezTo>
                    <a:lnTo>
                      <a:pt x="253612" y="101632"/>
                    </a:lnTo>
                    <a:cubicBezTo>
                      <a:pt x="253612" y="97057"/>
                      <a:pt x="256137" y="92762"/>
                      <a:pt x="260252" y="90708"/>
                    </a:cubicBezTo>
                    <a:close/>
                    <a:moveTo>
                      <a:pt x="87934" y="24932"/>
                    </a:moveTo>
                    <a:lnTo>
                      <a:pt x="87934" y="265656"/>
                    </a:lnTo>
                    <a:lnTo>
                      <a:pt x="520692" y="265656"/>
                    </a:lnTo>
                    <a:lnTo>
                      <a:pt x="520692" y="24932"/>
                    </a:lnTo>
                    <a:close/>
                    <a:moveTo>
                      <a:pt x="75310" y="0"/>
                    </a:moveTo>
                    <a:lnTo>
                      <a:pt x="533035" y="0"/>
                    </a:lnTo>
                    <a:cubicBezTo>
                      <a:pt x="539861" y="0"/>
                      <a:pt x="545471" y="5603"/>
                      <a:pt x="545471" y="12419"/>
                    </a:cubicBezTo>
                    <a:lnTo>
                      <a:pt x="545471" y="278076"/>
                    </a:lnTo>
                    <a:cubicBezTo>
                      <a:pt x="545471" y="284985"/>
                      <a:pt x="540048" y="290588"/>
                      <a:pt x="533035" y="290588"/>
                    </a:cubicBezTo>
                    <a:lnTo>
                      <a:pt x="75310" y="290588"/>
                    </a:lnTo>
                    <a:cubicBezTo>
                      <a:pt x="68484" y="290588"/>
                      <a:pt x="62874" y="284985"/>
                      <a:pt x="62874" y="278076"/>
                    </a:cubicBezTo>
                    <a:lnTo>
                      <a:pt x="62874" y="12419"/>
                    </a:lnTo>
                    <a:cubicBezTo>
                      <a:pt x="62874" y="5603"/>
                      <a:pt x="68484" y="0"/>
                      <a:pt x="75310" y="0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Georgia"/>
                  <a:ea typeface="Georgia"/>
                  <a:cs typeface="Georgia"/>
                  <a:sym typeface="Georgia"/>
                </a:endParaRPr>
              </a:p>
            </p:txBody>
          </p:sp>
        </p:grpSp>
        <p:sp>
          <p:nvSpPr>
            <p:cNvPr id="203" name="Google Shape;203;p23"/>
            <p:cNvSpPr/>
            <p:nvPr/>
          </p:nvSpPr>
          <p:spPr>
            <a:xfrm>
              <a:off x="741933" y="3931134"/>
              <a:ext cx="2536640" cy="5574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0000" spcFirstLastPara="1" rIns="90000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262626"/>
                  </a:solidFill>
                  <a:latin typeface="Georgia"/>
                  <a:ea typeface="Georgia"/>
                  <a:cs typeface="Georgia"/>
                  <a:sym typeface="Georgia"/>
                </a:rPr>
                <a:t>I hope and I believe that this Template will your Time, Money and Reputation.</a:t>
              </a:r>
              <a:endParaRPr b="0" i="0" sz="1200" u="none" cap="none" strike="noStrike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04" name="Google Shape;204;p23"/>
            <p:cNvSpPr txBox="1"/>
            <p:nvPr/>
          </p:nvSpPr>
          <p:spPr>
            <a:xfrm>
              <a:off x="1186050" y="3528188"/>
              <a:ext cx="1438709" cy="3511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0000" spcFirstLastPara="1" rIns="90000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171616"/>
                  </a:solidFill>
                  <a:latin typeface="Georgia"/>
                  <a:ea typeface="Georgia"/>
                  <a:cs typeface="Georgia"/>
                  <a:sym typeface="Georgia"/>
                </a:rPr>
                <a:t>STEP HERE</a:t>
              </a:r>
              <a:endParaRPr b="1" i="0" sz="1800" u="none" cap="none" strike="noStrike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05" name="Google Shape;205;p23"/>
            <p:cNvSpPr/>
            <p:nvPr/>
          </p:nvSpPr>
          <p:spPr>
            <a:xfrm>
              <a:off x="3484507" y="3931134"/>
              <a:ext cx="2536640" cy="5574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0000" spcFirstLastPara="1" rIns="90000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262626"/>
                  </a:solidFill>
                  <a:latin typeface="Georgia"/>
                  <a:ea typeface="Georgia"/>
                  <a:cs typeface="Georgia"/>
                  <a:sym typeface="Georgia"/>
                </a:rPr>
                <a:t>I hope and I believe that this Template will your Time, Money and Reputation.</a:t>
              </a:r>
              <a:endParaRPr b="0" i="0" sz="1200" u="none" cap="none" strike="noStrike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06" name="Google Shape;206;p23"/>
            <p:cNvSpPr txBox="1"/>
            <p:nvPr/>
          </p:nvSpPr>
          <p:spPr>
            <a:xfrm>
              <a:off x="3928624" y="3528188"/>
              <a:ext cx="1438709" cy="3511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0000" spcFirstLastPara="1" rIns="90000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171616"/>
                  </a:solidFill>
                  <a:latin typeface="Georgia"/>
                  <a:ea typeface="Georgia"/>
                  <a:cs typeface="Georgia"/>
                  <a:sym typeface="Georgia"/>
                </a:rPr>
                <a:t>STEP HERE</a:t>
              </a:r>
              <a:endParaRPr b="1" i="0" sz="1800" u="none" cap="none" strike="noStrike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07" name="Google Shape;207;p23"/>
            <p:cNvSpPr/>
            <p:nvPr/>
          </p:nvSpPr>
          <p:spPr>
            <a:xfrm>
              <a:off x="6289974" y="3927016"/>
              <a:ext cx="2536640" cy="5574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0000" spcFirstLastPara="1" rIns="90000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262626"/>
                  </a:solidFill>
                  <a:latin typeface="Georgia"/>
                  <a:ea typeface="Georgia"/>
                  <a:cs typeface="Georgia"/>
                  <a:sym typeface="Georgia"/>
                </a:rPr>
                <a:t>I hope and I believe that this Template will your Time, Money and Reputation.</a:t>
              </a:r>
              <a:endParaRPr b="0" i="0" sz="1200" u="none" cap="none" strike="noStrike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08" name="Google Shape;208;p23"/>
            <p:cNvSpPr txBox="1"/>
            <p:nvPr/>
          </p:nvSpPr>
          <p:spPr>
            <a:xfrm>
              <a:off x="6734091" y="3524070"/>
              <a:ext cx="1438709" cy="3511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0000" spcFirstLastPara="1" rIns="90000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171616"/>
                  </a:solidFill>
                  <a:latin typeface="Georgia"/>
                  <a:ea typeface="Georgia"/>
                  <a:cs typeface="Georgia"/>
                  <a:sym typeface="Georgia"/>
                </a:rPr>
                <a:t>STEP HERE</a:t>
              </a:r>
              <a:endParaRPr b="1" i="0" sz="1800" u="none" cap="none" strike="noStrike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09" name="Google Shape;209;p23"/>
            <p:cNvSpPr/>
            <p:nvPr/>
          </p:nvSpPr>
          <p:spPr>
            <a:xfrm>
              <a:off x="9032548" y="3927016"/>
              <a:ext cx="2536640" cy="5574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0000" spcFirstLastPara="1" rIns="90000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262626"/>
                  </a:solidFill>
                  <a:latin typeface="Georgia"/>
                  <a:ea typeface="Georgia"/>
                  <a:cs typeface="Georgia"/>
                  <a:sym typeface="Georgia"/>
                </a:rPr>
                <a:t>I hope and I believe that this Template will your Time, Money and Reputation.</a:t>
              </a:r>
              <a:endParaRPr b="0" i="0" sz="1200" u="none" cap="none" strike="noStrike">
                <a:solidFill>
                  <a:srgbClr val="262626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10" name="Google Shape;210;p23"/>
            <p:cNvSpPr txBox="1"/>
            <p:nvPr/>
          </p:nvSpPr>
          <p:spPr>
            <a:xfrm>
              <a:off x="9476665" y="3524070"/>
              <a:ext cx="1438709" cy="3511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0000" spcFirstLastPara="1" rIns="90000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171616"/>
                  </a:solidFill>
                  <a:latin typeface="Georgia"/>
                  <a:ea typeface="Georgia"/>
                  <a:cs typeface="Georgia"/>
                  <a:sym typeface="Georgia"/>
                </a:rPr>
                <a:t>STEP HERE</a:t>
              </a:r>
              <a:endParaRPr b="1" i="0" sz="1800" u="none" cap="none" strike="noStrike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211" name="Google Shape;211;p23"/>
          <p:cNvSpPr txBox="1"/>
          <p:nvPr/>
        </p:nvSpPr>
        <p:spPr>
          <a:xfrm>
            <a:off x="1901523" y="4836414"/>
            <a:ext cx="8433229" cy="12080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22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14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1314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2" name="Google Shape;212;p23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oogle Shape;218;p24"/>
          <p:cNvGrpSpPr/>
          <p:nvPr/>
        </p:nvGrpSpPr>
        <p:grpSpPr>
          <a:xfrm>
            <a:off x="1385568" y="2028671"/>
            <a:ext cx="9533809" cy="3295891"/>
            <a:chOff x="995820" y="1682941"/>
            <a:chExt cx="9963449" cy="3444420"/>
          </a:xfrm>
        </p:grpSpPr>
        <p:sp>
          <p:nvSpPr>
            <p:cNvPr id="219" name="Google Shape;219;p24"/>
            <p:cNvSpPr/>
            <p:nvPr/>
          </p:nvSpPr>
          <p:spPr>
            <a:xfrm>
              <a:off x="9350287" y="1682941"/>
              <a:ext cx="1123570" cy="112357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0" name="Google Shape;220;p24"/>
            <p:cNvSpPr/>
            <p:nvPr/>
          </p:nvSpPr>
          <p:spPr>
            <a:xfrm>
              <a:off x="9706538" y="1960386"/>
              <a:ext cx="411068" cy="568679"/>
            </a:xfrm>
            <a:custGeom>
              <a:rect b="b" l="l" r="r" t="t"/>
              <a:pathLst>
                <a:path extrusionOk="0" h="232" w="168">
                  <a:moveTo>
                    <a:pt x="143" y="65"/>
                  </a:moveTo>
                  <a:cubicBezTo>
                    <a:pt x="113" y="38"/>
                    <a:pt x="113" y="38"/>
                    <a:pt x="113" y="38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3" y="38"/>
                    <a:pt x="146" y="36"/>
                    <a:pt x="147" y="33"/>
                  </a:cubicBezTo>
                  <a:cubicBezTo>
                    <a:pt x="154" y="5"/>
                    <a:pt x="154" y="5"/>
                    <a:pt x="154" y="5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22" y="36"/>
                    <a:pt x="24" y="38"/>
                    <a:pt x="27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25" y="65"/>
                    <a:pt x="25" y="65"/>
                    <a:pt x="25" y="65"/>
                  </a:cubicBezTo>
                  <a:cubicBezTo>
                    <a:pt x="5" y="81"/>
                    <a:pt x="0" y="111"/>
                    <a:pt x="15" y="132"/>
                  </a:cubicBezTo>
                  <a:cubicBezTo>
                    <a:pt x="84" y="232"/>
                    <a:pt x="84" y="232"/>
                    <a:pt x="84" y="232"/>
                  </a:cubicBezTo>
                  <a:cubicBezTo>
                    <a:pt x="153" y="132"/>
                    <a:pt x="153" y="132"/>
                    <a:pt x="153" y="132"/>
                  </a:cubicBezTo>
                  <a:cubicBezTo>
                    <a:pt x="168" y="111"/>
                    <a:pt x="163" y="81"/>
                    <a:pt x="143" y="65"/>
                  </a:cubicBezTo>
                  <a:close/>
                  <a:moveTo>
                    <a:pt x="134" y="119"/>
                  </a:moveTo>
                  <a:cubicBezTo>
                    <a:pt x="93" y="177"/>
                    <a:pt x="93" y="177"/>
                    <a:pt x="93" y="177"/>
                  </a:cubicBezTo>
                  <a:cubicBezTo>
                    <a:pt x="93" y="134"/>
                    <a:pt x="93" y="134"/>
                    <a:pt x="93" y="134"/>
                  </a:cubicBezTo>
                  <a:cubicBezTo>
                    <a:pt x="93" y="131"/>
                    <a:pt x="95" y="128"/>
                    <a:pt x="97" y="126"/>
                  </a:cubicBezTo>
                  <a:cubicBezTo>
                    <a:pt x="100" y="123"/>
                    <a:pt x="102" y="119"/>
                    <a:pt x="102" y="114"/>
                  </a:cubicBezTo>
                  <a:cubicBezTo>
                    <a:pt x="102" y="104"/>
                    <a:pt x="94" y="96"/>
                    <a:pt x="84" y="96"/>
                  </a:cubicBezTo>
                  <a:cubicBezTo>
                    <a:pt x="74" y="96"/>
                    <a:pt x="66" y="104"/>
                    <a:pt x="66" y="114"/>
                  </a:cubicBezTo>
                  <a:cubicBezTo>
                    <a:pt x="66" y="119"/>
                    <a:pt x="68" y="123"/>
                    <a:pt x="71" y="126"/>
                  </a:cubicBezTo>
                  <a:cubicBezTo>
                    <a:pt x="73" y="128"/>
                    <a:pt x="74" y="131"/>
                    <a:pt x="74" y="134"/>
                  </a:cubicBezTo>
                  <a:cubicBezTo>
                    <a:pt x="74" y="177"/>
                    <a:pt x="74" y="177"/>
                    <a:pt x="74" y="177"/>
                  </a:cubicBezTo>
                  <a:cubicBezTo>
                    <a:pt x="34" y="119"/>
                    <a:pt x="34" y="119"/>
                    <a:pt x="34" y="119"/>
                  </a:cubicBezTo>
                  <a:cubicBezTo>
                    <a:pt x="26" y="108"/>
                    <a:pt x="29" y="91"/>
                    <a:pt x="40" y="83"/>
                  </a:cubicBezTo>
                  <a:cubicBezTo>
                    <a:pt x="84" y="44"/>
                    <a:pt x="84" y="44"/>
                    <a:pt x="84" y="44"/>
                  </a:cubicBezTo>
                  <a:cubicBezTo>
                    <a:pt x="127" y="82"/>
                    <a:pt x="127" y="82"/>
                    <a:pt x="127" y="82"/>
                  </a:cubicBezTo>
                  <a:cubicBezTo>
                    <a:pt x="128" y="83"/>
                    <a:pt x="128" y="83"/>
                    <a:pt x="128" y="83"/>
                  </a:cubicBezTo>
                  <a:cubicBezTo>
                    <a:pt x="139" y="91"/>
                    <a:pt x="142" y="108"/>
                    <a:pt x="134" y="1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30025" lIns="60050" spcFirstLastPara="1" rIns="60050" wrap="square" tIns="30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1" name="Google Shape;221;p24"/>
            <p:cNvSpPr/>
            <p:nvPr/>
          </p:nvSpPr>
          <p:spPr>
            <a:xfrm>
              <a:off x="6824828" y="1682941"/>
              <a:ext cx="1123570" cy="11235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2" name="Google Shape;222;p24"/>
            <p:cNvSpPr/>
            <p:nvPr/>
          </p:nvSpPr>
          <p:spPr>
            <a:xfrm>
              <a:off x="7091623" y="1971035"/>
              <a:ext cx="589979" cy="547380"/>
            </a:xfrm>
            <a:custGeom>
              <a:rect b="b" l="l" r="r" t="t"/>
              <a:pathLst>
                <a:path extrusionOk="0" h="224" w="241">
                  <a:moveTo>
                    <a:pt x="142" y="137"/>
                  </a:moveTo>
                  <a:cubicBezTo>
                    <a:pt x="153" y="126"/>
                    <a:pt x="155" y="110"/>
                    <a:pt x="150" y="97"/>
                  </a:cubicBezTo>
                  <a:cubicBezTo>
                    <a:pt x="132" y="115"/>
                    <a:pt x="132" y="115"/>
                    <a:pt x="132" y="115"/>
                  </a:cubicBezTo>
                  <a:cubicBezTo>
                    <a:pt x="126" y="121"/>
                    <a:pt x="116" y="121"/>
                    <a:pt x="110" y="115"/>
                  </a:cubicBezTo>
                  <a:cubicBezTo>
                    <a:pt x="104" y="108"/>
                    <a:pt x="104" y="98"/>
                    <a:pt x="110" y="92"/>
                  </a:cubicBezTo>
                  <a:cubicBezTo>
                    <a:pt x="127" y="74"/>
                    <a:pt x="127" y="74"/>
                    <a:pt x="127" y="74"/>
                  </a:cubicBezTo>
                  <a:cubicBezTo>
                    <a:pt x="114" y="70"/>
                    <a:pt x="99" y="73"/>
                    <a:pt x="88" y="83"/>
                  </a:cubicBezTo>
                  <a:cubicBezTo>
                    <a:pt x="78" y="93"/>
                    <a:pt x="75" y="107"/>
                    <a:pt x="78" y="120"/>
                  </a:cubicBezTo>
                  <a:cubicBezTo>
                    <a:pt x="3" y="195"/>
                    <a:pt x="3" y="195"/>
                    <a:pt x="3" y="195"/>
                  </a:cubicBezTo>
                  <a:cubicBezTo>
                    <a:pt x="0" y="198"/>
                    <a:pt x="0" y="203"/>
                    <a:pt x="3" y="206"/>
                  </a:cubicBezTo>
                  <a:cubicBezTo>
                    <a:pt x="19" y="222"/>
                    <a:pt x="19" y="222"/>
                    <a:pt x="19" y="222"/>
                  </a:cubicBezTo>
                  <a:cubicBezTo>
                    <a:pt x="21" y="223"/>
                    <a:pt x="23" y="224"/>
                    <a:pt x="25" y="224"/>
                  </a:cubicBezTo>
                  <a:cubicBezTo>
                    <a:pt x="27" y="224"/>
                    <a:pt x="29" y="223"/>
                    <a:pt x="30" y="222"/>
                  </a:cubicBezTo>
                  <a:cubicBezTo>
                    <a:pt x="105" y="147"/>
                    <a:pt x="105" y="147"/>
                    <a:pt x="105" y="147"/>
                  </a:cubicBezTo>
                  <a:cubicBezTo>
                    <a:pt x="118" y="150"/>
                    <a:pt x="132" y="147"/>
                    <a:pt x="142" y="137"/>
                  </a:cubicBezTo>
                  <a:close/>
                  <a:moveTo>
                    <a:pt x="27" y="206"/>
                  </a:moveTo>
                  <a:cubicBezTo>
                    <a:pt x="25" y="208"/>
                    <a:pt x="21" y="208"/>
                    <a:pt x="19" y="206"/>
                  </a:cubicBezTo>
                  <a:cubicBezTo>
                    <a:pt x="17" y="204"/>
                    <a:pt x="17" y="200"/>
                    <a:pt x="19" y="198"/>
                  </a:cubicBezTo>
                  <a:cubicBezTo>
                    <a:pt x="21" y="195"/>
                    <a:pt x="25" y="195"/>
                    <a:pt x="27" y="198"/>
                  </a:cubicBezTo>
                  <a:cubicBezTo>
                    <a:pt x="30" y="200"/>
                    <a:pt x="30" y="204"/>
                    <a:pt x="27" y="206"/>
                  </a:cubicBezTo>
                  <a:close/>
                  <a:moveTo>
                    <a:pt x="236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16" y="0"/>
                    <a:pt x="14" y="2"/>
                    <a:pt x="14" y="5"/>
                  </a:cubicBezTo>
                  <a:cubicBezTo>
                    <a:pt x="14" y="171"/>
                    <a:pt x="14" y="171"/>
                    <a:pt x="14" y="171"/>
                  </a:cubicBezTo>
                  <a:cubicBezTo>
                    <a:pt x="38" y="147"/>
                    <a:pt x="38" y="147"/>
                    <a:pt x="38" y="147"/>
                  </a:cubicBezTo>
                  <a:cubicBezTo>
                    <a:pt x="38" y="48"/>
                    <a:pt x="38" y="48"/>
                    <a:pt x="38" y="48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7" y="170"/>
                    <a:pt x="217" y="170"/>
                    <a:pt x="217" y="170"/>
                  </a:cubicBezTo>
                  <a:cubicBezTo>
                    <a:pt x="95" y="170"/>
                    <a:pt x="95" y="170"/>
                    <a:pt x="95" y="170"/>
                  </a:cubicBezTo>
                  <a:cubicBezTo>
                    <a:pt x="72" y="193"/>
                    <a:pt x="72" y="193"/>
                    <a:pt x="72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33" y="193"/>
                    <a:pt x="241" y="185"/>
                    <a:pt x="241" y="175"/>
                  </a:cubicBezTo>
                  <a:cubicBezTo>
                    <a:pt x="241" y="5"/>
                    <a:pt x="241" y="5"/>
                    <a:pt x="241" y="5"/>
                  </a:cubicBezTo>
                  <a:cubicBezTo>
                    <a:pt x="241" y="2"/>
                    <a:pt x="239" y="0"/>
                    <a:pt x="236" y="0"/>
                  </a:cubicBezTo>
                  <a:close/>
                  <a:moveTo>
                    <a:pt x="47" y="32"/>
                  </a:moveTo>
                  <a:cubicBezTo>
                    <a:pt x="42" y="32"/>
                    <a:pt x="39" y="28"/>
                    <a:pt x="39" y="24"/>
                  </a:cubicBezTo>
                  <a:cubicBezTo>
                    <a:pt x="39" y="19"/>
                    <a:pt x="42" y="15"/>
                    <a:pt x="47" y="15"/>
                  </a:cubicBezTo>
                  <a:cubicBezTo>
                    <a:pt x="52" y="15"/>
                    <a:pt x="55" y="19"/>
                    <a:pt x="55" y="24"/>
                  </a:cubicBezTo>
                  <a:cubicBezTo>
                    <a:pt x="55" y="28"/>
                    <a:pt x="52" y="32"/>
                    <a:pt x="47" y="32"/>
                  </a:cubicBezTo>
                  <a:close/>
                  <a:moveTo>
                    <a:pt x="77" y="32"/>
                  </a:moveTo>
                  <a:cubicBezTo>
                    <a:pt x="72" y="32"/>
                    <a:pt x="69" y="28"/>
                    <a:pt x="69" y="24"/>
                  </a:cubicBezTo>
                  <a:cubicBezTo>
                    <a:pt x="69" y="19"/>
                    <a:pt x="72" y="15"/>
                    <a:pt x="77" y="15"/>
                  </a:cubicBezTo>
                  <a:cubicBezTo>
                    <a:pt x="81" y="15"/>
                    <a:pt x="85" y="19"/>
                    <a:pt x="85" y="24"/>
                  </a:cubicBezTo>
                  <a:cubicBezTo>
                    <a:pt x="85" y="28"/>
                    <a:pt x="81" y="32"/>
                    <a:pt x="77" y="3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30025" lIns="60050" spcFirstLastPara="1" rIns="60050" wrap="square" tIns="30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3" name="Google Shape;223;p24"/>
            <p:cNvSpPr/>
            <p:nvPr/>
          </p:nvSpPr>
          <p:spPr>
            <a:xfrm>
              <a:off x="4402691" y="1682941"/>
              <a:ext cx="1123570" cy="112357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4" name="Google Shape;224;p24"/>
            <p:cNvSpPr/>
            <p:nvPr/>
          </p:nvSpPr>
          <p:spPr>
            <a:xfrm>
              <a:off x="4685461" y="2005113"/>
              <a:ext cx="558029" cy="479224"/>
            </a:xfrm>
            <a:custGeom>
              <a:rect b="b" l="l" r="r" t="t"/>
              <a:pathLst>
                <a:path extrusionOk="0" h="196" w="228">
                  <a:moveTo>
                    <a:pt x="223" y="0"/>
                  </a:moveTo>
                  <a:cubicBezTo>
                    <a:pt x="210" y="0"/>
                    <a:pt x="210" y="0"/>
                    <a:pt x="210" y="0"/>
                  </a:cubicBezTo>
                  <a:cubicBezTo>
                    <a:pt x="207" y="0"/>
                    <a:pt x="205" y="2"/>
                    <a:pt x="205" y="5"/>
                  </a:cubicBezTo>
                  <a:cubicBezTo>
                    <a:pt x="205" y="10"/>
                    <a:pt x="205" y="10"/>
                    <a:pt x="205" y="10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37"/>
                    <a:pt x="18" y="35"/>
                    <a:pt x="15" y="35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2" y="35"/>
                    <a:pt x="0" y="37"/>
                    <a:pt x="0" y="4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143"/>
                    <a:pt x="2" y="145"/>
                    <a:pt x="5" y="145"/>
                  </a:cubicBezTo>
                  <a:cubicBezTo>
                    <a:pt x="15" y="145"/>
                    <a:pt x="15" y="145"/>
                    <a:pt x="15" y="145"/>
                  </a:cubicBezTo>
                  <a:cubicBezTo>
                    <a:pt x="18" y="145"/>
                    <a:pt x="20" y="143"/>
                    <a:pt x="20" y="140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70" y="147"/>
                    <a:pt x="70" y="147"/>
                    <a:pt x="70" y="147"/>
                  </a:cubicBezTo>
                  <a:cubicBezTo>
                    <a:pt x="70" y="147"/>
                    <a:pt x="70" y="148"/>
                    <a:pt x="70" y="148"/>
                  </a:cubicBezTo>
                  <a:cubicBezTo>
                    <a:pt x="70" y="175"/>
                    <a:pt x="91" y="196"/>
                    <a:pt x="117" y="196"/>
                  </a:cubicBezTo>
                  <a:cubicBezTo>
                    <a:pt x="138" y="196"/>
                    <a:pt x="156" y="182"/>
                    <a:pt x="162" y="162"/>
                  </a:cubicBezTo>
                  <a:cubicBezTo>
                    <a:pt x="205" y="170"/>
                    <a:pt x="205" y="170"/>
                    <a:pt x="205" y="170"/>
                  </a:cubicBezTo>
                  <a:cubicBezTo>
                    <a:pt x="205" y="175"/>
                    <a:pt x="205" y="175"/>
                    <a:pt x="205" y="175"/>
                  </a:cubicBezTo>
                  <a:cubicBezTo>
                    <a:pt x="205" y="178"/>
                    <a:pt x="207" y="180"/>
                    <a:pt x="210" y="180"/>
                  </a:cubicBezTo>
                  <a:cubicBezTo>
                    <a:pt x="223" y="180"/>
                    <a:pt x="223" y="180"/>
                    <a:pt x="223" y="180"/>
                  </a:cubicBezTo>
                  <a:cubicBezTo>
                    <a:pt x="226" y="180"/>
                    <a:pt x="228" y="178"/>
                    <a:pt x="228" y="175"/>
                  </a:cubicBezTo>
                  <a:cubicBezTo>
                    <a:pt x="228" y="5"/>
                    <a:pt x="228" y="5"/>
                    <a:pt x="228" y="5"/>
                  </a:cubicBezTo>
                  <a:cubicBezTo>
                    <a:pt x="228" y="2"/>
                    <a:pt x="226" y="0"/>
                    <a:pt x="223" y="0"/>
                  </a:cubicBezTo>
                  <a:moveTo>
                    <a:pt x="117" y="177"/>
                  </a:moveTo>
                  <a:cubicBezTo>
                    <a:pt x="102" y="177"/>
                    <a:pt x="90" y="165"/>
                    <a:pt x="89" y="150"/>
                  </a:cubicBezTo>
                  <a:cubicBezTo>
                    <a:pt x="143" y="159"/>
                    <a:pt x="143" y="159"/>
                    <a:pt x="143" y="159"/>
                  </a:cubicBezTo>
                  <a:cubicBezTo>
                    <a:pt x="139" y="170"/>
                    <a:pt x="129" y="177"/>
                    <a:pt x="117" y="177"/>
                  </a:cubicBezTo>
                  <a:moveTo>
                    <a:pt x="199" y="53"/>
                  </a:moveTo>
                  <a:cubicBezTo>
                    <a:pt x="31" y="76"/>
                    <a:pt x="31" y="76"/>
                    <a:pt x="31" y="76"/>
                  </a:cubicBezTo>
                  <a:cubicBezTo>
                    <a:pt x="30" y="76"/>
                    <a:pt x="30" y="76"/>
                    <a:pt x="30" y="76"/>
                  </a:cubicBezTo>
                  <a:cubicBezTo>
                    <a:pt x="26" y="76"/>
                    <a:pt x="23" y="73"/>
                    <a:pt x="23" y="70"/>
                  </a:cubicBezTo>
                  <a:cubicBezTo>
                    <a:pt x="22" y="66"/>
                    <a:pt x="25" y="62"/>
                    <a:pt x="29" y="62"/>
                  </a:cubicBezTo>
                  <a:cubicBezTo>
                    <a:pt x="197" y="39"/>
                    <a:pt x="197" y="39"/>
                    <a:pt x="197" y="39"/>
                  </a:cubicBezTo>
                  <a:cubicBezTo>
                    <a:pt x="201" y="38"/>
                    <a:pt x="204" y="41"/>
                    <a:pt x="205" y="45"/>
                  </a:cubicBezTo>
                  <a:cubicBezTo>
                    <a:pt x="205" y="49"/>
                    <a:pt x="203" y="52"/>
                    <a:pt x="199" y="5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30025" lIns="60050" spcFirstLastPara="1" rIns="60050" wrap="square" tIns="30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5" name="Google Shape;225;p24"/>
            <p:cNvSpPr/>
            <p:nvPr/>
          </p:nvSpPr>
          <p:spPr>
            <a:xfrm>
              <a:off x="1901211" y="1701855"/>
              <a:ext cx="1123570" cy="11235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6" name="Google Shape;226;p24"/>
            <p:cNvSpPr/>
            <p:nvPr/>
          </p:nvSpPr>
          <p:spPr>
            <a:xfrm>
              <a:off x="2169073" y="1931379"/>
              <a:ext cx="587847" cy="664522"/>
            </a:xfrm>
            <a:custGeom>
              <a:rect b="b" l="l" r="r" t="t"/>
              <a:pathLst>
                <a:path extrusionOk="0" h="272" w="240">
                  <a:moveTo>
                    <a:pt x="62" y="62"/>
                  </a:moveTo>
                  <a:cubicBezTo>
                    <a:pt x="66" y="58"/>
                    <a:pt x="66" y="52"/>
                    <a:pt x="62" y="49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45" y="32"/>
                    <a:pt x="39" y="32"/>
                    <a:pt x="35" y="35"/>
                  </a:cubicBezTo>
                  <a:cubicBezTo>
                    <a:pt x="32" y="39"/>
                    <a:pt x="32" y="45"/>
                    <a:pt x="35" y="49"/>
                  </a:cubicBezTo>
                  <a:cubicBezTo>
                    <a:pt x="49" y="62"/>
                    <a:pt x="49" y="62"/>
                    <a:pt x="49" y="62"/>
                  </a:cubicBezTo>
                  <a:cubicBezTo>
                    <a:pt x="50" y="64"/>
                    <a:pt x="53" y="65"/>
                    <a:pt x="55" y="65"/>
                  </a:cubicBezTo>
                  <a:cubicBezTo>
                    <a:pt x="58" y="65"/>
                    <a:pt x="60" y="64"/>
                    <a:pt x="62" y="62"/>
                  </a:cubicBezTo>
                  <a:moveTo>
                    <a:pt x="28" y="111"/>
                  </a:moveTo>
                  <a:cubicBezTo>
                    <a:pt x="9" y="111"/>
                    <a:pt x="9" y="111"/>
                    <a:pt x="9" y="111"/>
                  </a:cubicBezTo>
                  <a:cubicBezTo>
                    <a:pt x="4" y="111"/>
                    <a:pt x="0" y="115"/>
                    <a:pt x="0" y="120"/>
                  </a:cubicBezTo>
                  <a:cubicBezTo>
                    <a:pt x="0" y="125"/>
                    <a:pt x="4" y="130"/>
                    <a:pt x="9" y="130"/>
                  </a:cubicBezTo>
                  <a:cubicBezTo>
                    <a:pt x="28" y="130"/>
                    <a:pt x="28" y="130"/>
                    <a:pt x="28" y="130"/>
                  </a:cubicBezTo>
                  <a:cubicBezTo>
                    <a:pt x="34" y="130"/>
                    <a:pt x="38" y="125"/>
                    <a:pt x="38" y="120"/>
                  </a:cubicBezTo>
                  <a:cubicBezTo>
                    <a:pt x="38" y="115"/>
                    <a:pt x="34" y="111"/>
                    <a:pt x="28" y="111"/>
                  </a:cubicBezTo>
                  <a:moveTo>
                    <a:pt x="120" y="38"/>
                  </a:moveTo>
                  <a:cubicBezTo>
                    <a:pt x="125" y="38"/>
                    <a:pt x="129" y="34"/>
                    <a:pt x="129" y="29"/>
                  </a:cubicBezTo>
                  <a:cubicBezTo>
                    <a:pt x="129" y="10"/>
                    <a:pt x="129" y="10"/>
                    <a:pt x="129" y="10"/>
                  </a:cubicBezTo>
                  <a:cubicBezTo>
                    <a:pt x="129" y="4"/>
                    <a:pt x="125" y="0"/>
                    <a:pt x="120" y="0"/>
                  </a:cubicBezTo>
                  <a:cubicBezTo>
                    <a:pt x="115" y="0"/>
                    <a:pt x="111" y="4"/>
                    <a:pt x="111" y="10"/>
                  </a:cubicBezTo>
                  <a:cubicBezTo>
                    <a:pt x="111" y="29"/>
                    <a:pt x="111" y="29"/>
                    <a:pt x="111" y="29"/>
                  </a:cubicBezTo>
                  <a:cubicBezTo>
                    <a:pt x="111" y="34"/>
                    <a:pt x="115" y="38"/>
                    <a:pt x="120" y="38"/>
                  </a:cubicBezTo>
                  <a:moveTo>
                    <a:pt x="87" y="253"/>
                  </a:moveTo>
                  <a:cubicBezTo>
                    <a:pt x="87" y="264"/>
                    <a:pt x="96" y="272"/>
                    <a:pt x="107" y="272"/>
                  </a:cubicBezTo>
                  <a:cubicBezTo>
                    <a:pt x="133" y="272"/>
                    <a:pt x="133" y="272"/>
                    <a:pt x="133" y="272"/>
                  </a:cubicBezTo>
                  <a:cubicBezTo>
                    <a:pt x="144" y="272"/>
                    <a:pt x="153" y="264"/>
                    <a:pt x="153" y="253"/>
                  </a:cubicBezTo>
                  <a:cubicBezTo>
                    <a:pt x="153" y="244"/>
                    <a:pt x="153" y="244"/>
                    <a:pt x="153" y="244"/>
                  </a:cubicBezTo>
                  <a:cubicBezTo>
                    <a:pt x="87" y="244"/>
                    <a:pt x="87" y="244"/>
                    <a:pt x="87" y="244"/>
                  </a:cubicBezTo>
                  <a:cubicBezTo>
                    <a:pt x="87" y="253"/>
                    <a:pt x="87" y="253"/>
                    <a:pt x="87" y="253"/>
                  </a:cubicBezTo>
                  <a:close/>
                  <a:moveTo>
                    <a:pt x="205" y="35"/>
                  </a:moveTo>
                  <a:cubicBezTo>
                    <a:pt x="201" y="32"/>
                    <a:pt x="195" y="32"/>
                    <a:pt x="192" y="35"/>
                  </a:cubicBezTo>
                  <a:cubicBezTo>
                    <a:pt x="178" y="49"/>
                    <a:pt x="178" y="49"/>
                    <a:pt x="178" y="49"/>
                  </a:cubicBezTo>
                  <a:cubicBezTo>
                    <a:pt x="174" y="52"/>
                    <a:pt x="174" y="58"/>
                    <a:pt x="178" y="62"/>
                  </a:cubicBezTo>
                  <a:cubicBezTo>
                    <a:pt x="180" y="64"/>
                    <a:pt x="182" y="65"/>
                    <a:pt x="185" y="65"/>
                  </a:cubicBezTo>
                  <a:cubicBezTo>
                    <a:pt x="187" y="65"/>
                    <a:pt x="190" y="64"/>
                    <a:pt x="192" y="62"/>
                  </a:cubicBezTo>
                  <a:cubicBezTo>
                    <a:pt x="205" y="49"/>
                    <a:pt x="205" y="49"/>
                    <a:pt x="205" y="49"/>
                  </a:cubicBezTo>
                  <a:cubicBezTo>
                    <a:pt x="209" y="45"/>
                    <a:pt x="209" y="39"/>
                    <a:pt x="205" y="35"/>
                  </a:cubicBezTo>
                  <a:moveTo>
                    <a:pt x="120" y="49"/>
                  </a:moveTo>
                  <a:cubicBezTo>
                    <a:pt x="81" y="49"/>
                    <a:pt x="50" y="80"/>
                    <a:pt x="50" y="118"/>
                  </a:cubicBezTo>
                  <a:cubicBezTo>
                    <a:pt x="50" y="132"/>
                    <a:pt x="54" y="145"/>
                    <a:pt x="61" y="156"/>
                  </a:cubicBezTo>
                  <a:cubicBezTo>
                    <a:pt x="62" y="157"/>
                    <a:pt x="62" y="158"/>
                    <a:pt x="62" y="158"/>
                  </a:cubicBezTo>
                  <a:cubicBezTo>
                    <a:pt x="75" y="176"/>
                    <a:pt x="78" y="182"/>
                    <a:pt x="78" y="186"/>
                  </a:cubicBezTo>
                  <a:cubicBezTo>
                    <a:pt x="78" y="199"/>
                    <a:pt x="78" y="199"/>
                    <a:pt x="78" y="199"/>
                  </a:cubicBezTo>
                  <a:cubicBezTo>
                    <a:pt x="75" y="199"/>
                    <a:pt x="75" y="199"/>
                    <a:pt x="75" y="199"/>
                  </a:cubicBezTo>
                  <a:cubicBezTo>
                    <a:pt x="71" y="199"/>
                    <a:pt x="69" y="200"/>
                    <a:pt x="69" y="204"/>
                  </a:cubicBezTo>
                  <a:cubicBezTo>
                    <a:pt x="69" y="229"/>
                    <a:pt x="69" y="229"/>
                    <a:pt x="69" y="229"/>
                  </a:cubicBezTo>
                  <a:cubicBezTo>
                    <a:pt x="69" y="233"/>
                    <a:pt x="71" y="235"/>
                    <a:pt x="75" y="235"/>
                  </a:cubicBezTo>
                  <a:cubicBezTo>
                    <a:pt x="166" y="235"/>
                    <a:pt x="166" y="235"/>
                    <a:pt x="166" y="235"/>
                  </a:cubicBezTo>
                  <a:cubicBezTo>
                    <a:pt x="169" y="235"/>
                    <a:pt x="171" y="233"/>
                    <a:pt x="171" y="229"/>
                  </a:cubicBezTo>
                  <a:cubicBezTo>
                    <a:pt x="171" y="204"/>
                    <a:pt x="171" y="204"/>
                    <a:pt x="171" y="204"/>
                  </a:cubicBezTo>
                  <a:cubicBezTo>
                    <a:pt x="171" y="200"/>
                    <a:pt x="169" y="199"/>
                    <a:pt x="166" y="199"/>
                  </a:cubicBezTo>
                  <a:cubicBezTo>
                    <a:pt x="162" y="199"/>
                    <a:pt x="162" y="199"/>
                    <a:pt x="162" y="199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62" y="183"/>
                    <a:pt x="163" y="178"/>
                    <a:pt x="178" y="158"/>
                  </a:cubicBezTo>
                  <a:cubicBezTo>
                    <a:pt x="186" y="146"/>
                    <a:pt x="190" y="133"/>
                    <a:pt x="190" y="118"/>
                  </a:cubicBezTo>
                  <a:cubicBezTo>
                    <a:pt x="190" y="80"/>
                    <a:pt x="159" y="49"/>
                    <a:pt x="120" y="49"/>
                  </a:cubicBezTo>
                  <a:moveTo>
                    <a:pt x="120" y="170"/>
                  </a:moveTo>
                  <a:cubicBezTo>
                    <a:pt x="117" y="136"/>
                    <a:pt x="117" y="136"/>
                    <a:pt x="117" y="136"/>
                  </a:cubicBezTo>
                  <a:cubicBezTo>
                    <a:pt x="124" y="136"/>
                    <a:pt x="124" y="136"/>
                    <a:pt x="124" y="136"/>
                  </a:cubicBezTo>
                  <a:lnTo>
                    <a:pt x="120" y="170"/>
                  </a:lnTo>
                  <a:close/>
                  <a:moveTo>
                    <a:pt x="162" y="147"/>
                  </a:moveTo>
                  <a:cubicBezTo>
                    <a:pt x="147" y="168"/>
                    <a:pt x="143" y="176"/>
                    <a:pt x="143" y="186"/>
                  </a:cubicBezTo>
                  <a:cubicBezTo>
                    <a:pt x="143" y="199"/>
                    <a:pt x="143" y="199"/>
                    <a:pt x="143" y="199"/>
                  </a:cubicBezTo>
                  <a:cubicBezTo>
                    <a:pt x="127" y="199"/>
                    <a:pt x="127" y="199"/>
                    <a:pt x="127" y="199"/>
                  </a:cubicBezTo>
                  <a:cubicBezTo>
                    <a:pt x="134" y="136"/>
                    <a:pt x="134" y="136"/>
                    <a:pt x="134" y="136"/>
                  </a:cubicBezTo>
                  <a:cubicBezTo>
                    <a:pt x="141" y="136"/>
                    <a:pt x="141" y="136"/>
                    <a:pt x="141" y="136"/>
                  </a:cubicBezTo>
                  <a:cubicBezTo>
                    <a:pt x="149" y="136"/>
                    <a:pt x="156" y="130"/>
                    <a:pt x="156" y="122"/>
                  </a:cubicBezTo>
                  <a:cubicBezTo>
                    <a:pt x="156" y="113"/>
                    <a:pt x="149" y="107"/>
                    <a:pt x="141" y="107"/>
                  </a:cubicBezTo>
                  <a:cubicBezTo>
                    <a:pt x="137" y="107"/>
                    <a:pt x="134" y="108"/>
                    <a:pt x="131" y="111"/>
                  </a:cubicBezTo>
                  <a:cubicBezTo>
                    <a:pt x="127" y="115"/>
                    <a:pt x="125" y="122"/>
                    <a:pt x="125" y="127"/>
                  </a:cubicBezTo>
                  <a:cubicBezTo>
                    <a:pt x="116" y="127"/>
                    <a:pt x="116" y="127"/>
                    <a:pt x="116" y="127"/>
                  </a:cubicBezTo>
                  <a:cubicBezTo>
                    <a:pt x="116" y="122"/>
                    <a:pt x="115" y="116"/>
                    <a:pt x="111" y="111"/>
                  </a:cubicBezTo>
                  <a:cubicBezTo>
                    <a:pt x="108" y="108"/>
                    <a:pt x="104" y="107"/>
                    <a:pt x="100" y="107"/>
                  </a:cubicBezTo>
                  <a:cubicBezTo>
                    <a:pt x="92" y="107"/>
                    <a:pt x="85" y="113"/>
                    <a:pt x="85" y="122"/>
                  </a:cubicBezTo>
                  <a:cubicBezTo>
                    <a:pt x="85" y="130"/>
                    <a:pt x="92" y="136"/>
                    <a:pt x="100" y="136"/>
                  </a:cubicBezTo>
                  <a:cubicBezTo>
                    <a:pt x="107" y="136"/>
                    <a:pt x="107" y="136"/>
                    <a:pt x="107" y="136"/>
                  </a:cubicBezTo>
                  <a:cubicBezTo>
                    <a:pt x="114" y="199"/>
                    <a:pt x="114" y="199"/>
                    <a:pt x="114" y="199"/>
                  </a:cubicBezTo>
                  <a:cubicBezTo>
                    <a:pt x="97" y="199"/>
                    <a:pt x="97" y="199"/>
                    <a:pt x="97" y="199"/>
                  </a:cubicBezTo>
                  <a:cubicBezTo>
                    <a:pt x="97" y="186"/>
                    <a:pt x="97" y="186"/>
                    <a:pt x="97" y="186"/>
                  </a:cubicBezTo>
                  <a:cubicBezTo>
                    <a:pt x="97" y="177"/>
                    <a:pt x="93" y="168"/>
                    <a:pt x="78" y="147"/>
                  </a:cubicBezTo>
                  <a:cubicBezTo>
                    <a:pt x="78" y="147"/>
                    <a:pt x="78" y="147"/>
                    <a:pt x="78" y="147"/>
                  </a:cubicBezTo>
                  <a:cubicBezTo>
                    <a:pt x="77" y="146"/>
                    <a:pt x="77" y="146"/>
                    <a:pt x="77" y="146"/>
                  </a:cubicBezTo>
                  <a:cubicBezTo>
                    <a:pt x="71" y="138"/>
                    <a:pt x="68" y="128"/>
                    <a:pt x="68" y="118"/>
                  </a:cubicBezTo>
                  <a:cubicBezTo>
                    <a:pt x="68" y="91"/>
                    <a:pt x="92" y="68"/>
                    <a:pt x="120" y="68"/>
                  </a:cubicBezTo>
                  <a:cubicBezTo>
                    <a:pt x="148" y="68"/>
                    <a:pt x="172" y="91"/>
                    <a:pt x="172" y="118"/>
                  </a:cubicBezTo>
                  <a:cubicBezTo>
                    <a:pt x="172" y="129"/>
                    <a:pt x="168" y="139"/>
                    <a:pt x="162" y="147"/>
                  </a:cubicBezTo>
                  <a:moveTo>
                    <a:pt x="135" y="127"/>
                  </a:moveTo>
                  <a:cubicBezTo>
                    <a:pt x="135" y="124"/>
                    <a:pt x="136" y="119"/>
                    <a:pt x="138" y="117"/>
                  </a:cubicBezTo>
                  <a:cubicBezTo>
                    <a:pt x="139" y="116"/>
                    <a:pt x="140" y="116"/>
                    <a:pt x="141" y="116"/>
                  </a:cubicBezTo>
                  <a:cubicBezTo>
                    <a:pt x="144" y="116"/>
                    <a:pt x="147" y="119"/>
                    <a:pt x="147" y="122"/>
                  </a:cubicBezTo>
                  <a:cubicBezTo>
                    <a:pt x="147" y="125"/>
                    <a:pt x="144" y="127"/>
                    <a:pt x="141" y="127"/>
                  </a:cubicBezTo>
                  <a:cubicBezTo>
                    <a:pt x="135" y="127"/>
                    <a:pt x="135" y="127"/>
                    <a:pt x="135" y="127"/>
                  </a:cubicBezTo>
                  <a:close/>
                  <a:moveTo>
                    <a:pt x="107" y="127"/>
                  </a:moveTo>
                  <a:cubicBezTo>
                    <a:pt x="100" y="127"/>
                    <a:pt x="100" y="127"/>
                    <a:pt x="100" y="127"/>
                  </a:cubicBezTo>
                  <a:cubicBezTo>
                    <a:pt x="97" y="127"/>
                    <a:pt x="94" y="125"/>
                    <a:pt x="94" y="122"/>
                  </a:cubicBezTo>
                  <a:cubicBezTo>
                    <a:pt x="94" y="119"/>
                    <a:pt x="97" y="116"/>
                    <a:pt x="100" y="116"/>
                  </a:cubicBezTo>
                  <a:cubicBezTo>
                    <a:pt x="102" y="116"/>
                    <a:pt x="103" y="117"/>
                    <a:pt x="104" y="118"/>
                  </a:cubicBezTo>
                  <a:cubicBezTo>
                    <a:pt x="106" y="120"/>
                    <a:pt x="107" y="124"/>
                    <a:pt x="107" y="127"/>
                  </a:cubicBezTo>
                  <a:moveTo>
                    <a:pt x="231" y="111"/>
                  </a:moveTo>
                  <a:cubicBezTo>
                    <a:pt x="212" y="111"/>
                    <a:pt x="212" y="111"/>
                    <a:pt x="212" y="111"/>
                  </a:cubicBezTo>
                  <a:cubicBezTo>
                    <a:pt x="206" y="111"/>
                    <a:pt x="202" y="115"/>
                    <a:pt x="202" y="120"/>
                  </a:cubicBezTo>
                  <a:cubicBezTo>
                    <a:pt x="202" y="125"/>
                    <a:pt x="206" y="130"/>
                    <a:pt x="212" y="130"/>
                  </a:cubicBezTo>
                  <a:cubicBezTo>
                    <a:pt x="231" y="130"/>
                    <a:pt x="231" y="130"/>
                    <a:pt x="231" y="130"/>
                  </a:cubicBezTo>
                  <a:cubicBezTo>
                    <a:pt x="236" y="130"/>
                    <a:pt x="240" y="125"/>
                    <a:pt x="240" y="120"/>
                  </a:cubicBezTo>
                  <a:cubicBezTo>
                    <a:pt x="240" y="115"/>
                    <a:pt x="236" y="111"/>
                    <a:pt x="231" y="11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30025" lIns="60050" spcFirstLastPara="1" rIns="60050" wrap="square" tIns="30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7" name="Google Shape;227;p24"/>
            <p:cNvSpPr/>
            <p:nvPr/>
          </p:nvSpPr>
          <p:spPr>
            <a:xfrm>
              <a:off x="1415805" y="3040153"/>
              <a:ext cx="2094388" cy="3922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39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rPr>
                <a:t>OPTION HERE</a:t>
              </a:r>
              <a:endParaRPr b="1" sz="1839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8" name="Google Shape;228;p24"/>
            <p:cNvSpPr/>
            <p:nvPr/>
          </p:nvSpPr>
          <p:spPr>
            <a:xfrm>
              <a:off x="3917284" y="3024445"/>
              <a:ext cx="2094388" cy="3922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39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rPr>
                <a:t>OPTION HERE</a:t>
              </a:r>
              <a:endParaRPr b="1" sz="1839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29" name="Google Shape;229;p24"/>
            <p:cNvSpPr/>
            <p:nvPr/>
          </p:nvSpPr>
          <p:spPr>
            <a:xfrm>
              <a:off x="6339421" y="3020423"/>
              <a:ext cx="2094388" cy="3922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39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rPr>
                <a:t>OPTION HERE</a:t>
              </a:r>
              <a:endParaRPr b="1" sz="1839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30" name="Google Shape;230;p24"/>
            <p:cNvSpPr/>
            <p:nvPr/>
          </p:nvSpPr>
          <p:spPr>
            <a:xfrm>
              <a:off x="8864881" y="3025954"/>
              <a:ext cx="2094388" cy="3922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39">
                  <a:solidFill>
                    <a:srgbClr val="0C0C0C"/>
                  </a:solidFill>
                  <a:latin typeface="Georgia"/>
                  <a:ea typeface="Georgia"/>
                  <a:cs typeface="Georgia"/>
                  <a:sym typeface="Georgia"/>
                </a:rPr>
                <a:t>OPTION HERE</a:t>
              </a:r>
              <a:endParaRPr b="1" sz="1839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31" name="Google Shape;231;p24"/>
            <p:cNvSpPr/>
            <p:nvPr/>
          </p:nvSpPr>
          <p:spPr>
            <a:xfrm>
              <a:off x="995820" y="3891043"/>
              <a:ext cx="324127" cy="274609"/>
            </a:xfrm>
            <a:custGeom>
              <a:rect b="b" l="l" r="r" t="t"/>
              <a:pathLst>
                <a:path extrusionOk="0" h="159" w="188">
                  <a:moveTo>
                    <a:pt x="179" y="10"/>
                  </a:moveTo>
                  <a:cubicBezTo>
                    <a:pt x="170" y="0"/>
                    <a:pt x="154" y="0"/>
                    <a:pt x="145" y="10"/>
                  </a:cubicBezTo>
                  <a:cubicBezTo>
                    <a:pt x="65" y="90"/>
                    <a:pt x="65" y="90"/>
                    <a:pt x="65" y="9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34" y="59"/>
                    <a:pt x="19" y="59"/>
                    <a:pt x="9" y="69"/>
                  </a:cubicBezTo>
                  <a:cubicBezTo>
                    <a:pt x="0" y="78"/>
                    <a:pt x="0" y="94"/>
                    <a:pt x="9" y="103"/>
                  </a:cubicBezTo>
                  <a:cubicBezTo>
                    <a:pt x="65" y="159"/>
                    <a:pt x="65" y="159"/>
                    <a:pt x="65" y="159"/>
                  </a:cubicBezTo>
                  <a:cubicBezTo>
                    <a:pt x="179" y="44"/>
                    <a:pt x="179" y="44"/>
                    <a:pt x="179" y="44"/>
                  </a:cubicBezTo>
                  <a:cubicBezTo>
                    <a:pt x="188" y="35"/>
                    <a:pt x="188" y="19"/>
                    <a:pt x="179" y="10"/>
                  </a:cubicBezTo>
                  <a:close/>
                </a:path>
              </a:pathLst>
            </a:custGeom>
            <a:solidFill>
              <a:srgbClr val="1D1C22"/>
            </a:solidFill>
            <a:ln>
              <a:noFill/>
            </a:ln>
          </p:spPr>
          <p:txBody>
            <a:bodyPr anchorCtr="0" anchor="t" bIns="30025" lIns="60050" spcFirstLastPara="1" rIns="60050" wrap="square" tIns="30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32" name="Google Shape;232;p24"/>
            <p:cNvSpPr/>
            <p:nvPr/>
          </p:nvSpPr>
          <p:spPr>
            <a:xfrm>
              <a:off x="995820" y="4852752"/>
              <a:ext cx="324127" cy="274609"/>
            </a:xfrm>
            <a:custGeom>
              <a:rect b="b" l="l" r="r" t="t"/>
              <a:pathLst>
                <a:path extrusionOk="0" h="159" w="188">
                  <a:moveTo>
                    <a:pt x="179" y="10"/>
                  </a:moveTo>
                  <a:cubicBezTo>
                    <a:pt x="170" y="0"/>
                    <a:pt x="154" y="0"/>
                    <a:pt x="145" y="10"/>
                  </a:cubicBezTo>
                  <a:cubicBezTo>
                    <a:pt x="65" y="90"/>
                    <a:pt x="65" y="90"/>
                    <a:pt x="65" y="9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34" y="59"/>
                    <a:pt x="19" y="59"/>
                    <a:pt x="9" y="69"/>
                  </a:cubicBezTo>
                  <a:cubicBezTo>
                    <a:pt x="0" y="78"/>
                    <a:pt x="0" y="94"/>
                    <a:pt x="9" y="103"/>
                  </a:cubicBezTo>
                  <a:cubicBezTo>
                    <a:pt x="65" y="159"/>
                    <a:pt x="65" y="159"/>
                    <a:pt x="65" y="159"/>
                  </a:cubicBezTo>
                  <a:cubicBezTo>
                    <a:pt x="179" y="44"/>
                    <a:pt x="179" y="44"/>
                    <a:pt x="179" y="44"/>
                  </a:cubicBezTo>
                  <a:cubicBezTo>
                    <a:pt x="188" y="35"/>
                    <a:pt x="188" y="19"/>
                    <a:pt x="179" y="10"/>
                  </a:cubicBezTo>
                  <a:close/>
                </a:path>
              </a:pathLst>
            </a:custGeom>
            <a:solidFill>
              <a:srgbClr val="1D1C22"/>
            </a:solidFill>
            <a:ln>
              <a:noFill/>
            </a:ln>
          </p:spPr>
          <p:txBody>
            <a:bodyPr anchorCtr="0" anchor="t" bIns="30025" lIns="60050" spcFirstLastPara="1" rIns="60050" wrap="square" tIns="30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33" name="Google Shape;233;p24"/>
            <p:cNvSpPr/>
            <p:nvPr/>
          </p:nvSpPr>
          <p:spPr>
            <a:xfrm>
              <a:off x="6399693" y="3891043"/>
              <a:ext cx="324127" cy="274609"/>
            </a:xfrm>
            <a:custGeom>
              <a:rect b="b" l="l" r="r" t="t"/>
              <a:pathLst>
                <a:path extrusionOk="0" h="159" w="188">
                  <a:moveTo>
                    <a:pt x="179" y="10"/>
                  </a:moveTo>
                  <a:cubicBezTo>
                    <a:pt x="170" y="0"/>
                    <a:pt x="154" y="0"/>
                    <a:pt x="145" y="10"/>
                  </a:cubicBezTo>
                  <a:cubicBezTo>
                    <a:pt x="65" y="90"/>
                    <a:pt x="65" y="90"/>
                    <a:pt x="65" y="9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34" y="59"/>
                    <a:pt x="19" y="59"/>
                    <a:pt x="9" y="69"/>
                  </a:cubicBezTo>
                  <a:cubicBezTo>
                    <a:pt x="0" y="78"/>
                    <a:pt x="0" y="94"/>
                    <a:pt x="9" y="103"/>
                  </a:cubicBezTo>
                  <a:cubicBezTo>
                    <a:pt x="65" y="159"/>
                    <a:pt x="65" y="159"/>
                    <a:pt x="65" y="159"/>
                  </a:cubicBezTo>
                  <a:cubicBezTo>
                    <a:pt x="179" y="44"/>
                    <a:pt x="179" y="44"/>
                    <a:pt x="179" y="44"/>
                  </a:cubicBezTo>
                  <a:cubicBezTo>
                    <a:pt x="188" y="35"/>
                    <a:pt x="188" y="19"/>
                    <a:pt x="179" y="10"/>
                  </a:cubicBezTo>
                  <a:close/>
                </a:path>
              </a:pathLst>
            </a:custGeom>
            <a:solidFill>
              <a:srgbClr val="1D1C22"/>
            </a:solidFill>
            <a:ln>
              <a:noFill/>
            </a:ln>
          </p:spPr>
          <p:txBody>
            <a:bodyPr anchorCtr="0" anchor="t" bIns="30025" lIns="60050" spcFirstLastPara="1" rIns="60050" wrap="square" tIns="30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34" name="Google Shape;234;p24"/>
            <p:cNvSpPr/>
            <p:nvPr/>
          </p:nvSpPr>
          <p:spPr>
            <a:xfrm>
              <a:off x="6399693" y="4852752"/>
              <a:ext cx="324127" cy="274609"/>
            </a:xfrm>
            <a:custGeom>
              <a:rect b="b" l="l" r="r" t="t"/>
              <a:pathLst>
                <a:path extrusionOk="0" h="159" w="188">
                  <a:moveTo>
                    <a:pt x="179" y="10"/>
                  </a:moveTo>
                  <a:cubicBezTo>
                    <a:pt x="170" y="0"/>
                    <a:pt x="154" y="0"/>
                    <a:pt x="145" y="10"/>
                  </a:cubicBezTo>
                  <a:cubicBezTo>
                    <a:pt x="65" y="90"/>
                    <a:pt x="65" y="90"/>
                    <a:pt x="65" y="9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34" y="59"/>
                    <a:pt x="19" y="59"/>
                    <a:pt x="9" y="69"/>
                  </a:cubicBezTo>
                  <a:cubicBezTo>
                    <a:pt x="0" y="78"/>
                    <a:pt x="0" y="94"/>
                    <a:pt x="9" y="103"/>
                  </a:cubicBezTo>
                  <a:cubicBezTo>
                    <a:pt x="65" y="159"/>
                    <a:pt x="65" y="159"/>
                    <a:pt x="65" y="159"/>
                  </a:cubicBezTo>
                  <a:cubicBezTo>
                    <a:pt x="179" y="44"/>
                    <a:pt x="179" y="44"/>
                    <a:pt x="179" y="44"/>
                  </a:cubicBezTo>
                  <a:cubicBezTo>
                    <a:pt x="188" y="35"/>
                    <a:pt x="188" y="19"/>
                    <a:pt x="179" y="10"/>
                  </a:cubicBezTo>
                  <a:close/>
                </a:path>
              </a:pathLst>
            </a:custGeom>
            <a:solidFill>
              <a:srgbClr val="1D1C22"/>
            </a:solidFill>
            <a:ln>
              <a:noFill/>
            </a:ln>
          </p:spPr>
          <p:txBody>
            <a:bodyPr anchorCtr="0" anchor="t" bIns="30025" lIns="60050" spcFirstLastPara="1" rIns="60050" wrap="square" tIns="30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0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</p:grpSp>
      <p:sp>
        <p:nvSpPr>
          <p:cNvPr id="235" name="Google Shape;235;p24"/>
          <p:cNvSpPr txBox="1"/>
          <p:nvPr/>
        </p:nvSpPr>
        <p:spPr>
          <a:xfrm>
            <a:off x="2050088" y="3926859"/>
            <a:ext cx="3562641" cy="699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14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236" name="Google Shape;236;p24"/>
          <p:cNvSpPr txBox="1"/>
          <p:nvPr/>
        </p:nvSpPr>
        <p:spPr>
          <a:xfrm>
            <a:off x="2050088" y="4847098"/>
            <a:ext cx="3562641" cy="699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14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237" name="Google Shape;237;p24"/>
          <p:cNvSpPr txBox="1"/>
          <p:nvPr/>
        </p:nvSpPr>
        <p:spPr>
          <a:xfrm>
            <a:off x="7218510" y="3926859"/>
            <a:ext cx="3562641" cy="699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14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238" name="Google Shape;238;p24"/>
          <p:cNvSpPr txBox="1"/>
          <p:nvPr/>
        </p:nvSpPr>
        <p:spPr>
          <a:xfrm>
            <a:off x="7218510" y="4847098"/>
            <a:ext cx="3562641" cy="699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14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I hope and I believe that this Template will your Time, Money and Reputation.</a:t>
            </a:r>
            <a:endParaRPr/>
          </a:p>
        </p:txBody>
      </p:sp>
      <p:sp>
        <p:nvSpPr>
          <p:cNvPr id="239" name="Google Shape;239;p24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5"/>
          <p:cNvSpPr/>
          <p:nvPr/>
        </p:nvSpPr>
        <p:spPr>
          <a:xfrm>
            <a:off x="716436" y="1568001"/>
            <a:ext cx="7067609" cy="2630917"/>
          </a:xfrm>
          <a:prstGeom prst="rect">
            <a:avLst/>
          </a:prstGeom>
          <a:noFill/>
          <a:ln cap="flat" cmpd="sng" w="12700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65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6" name="Google Shape;246;p25"/>
          <p:cNvSpPr/>
          <p:nvPr/>
        </p:nvSpPr>
        <p:spPr>
          <a:xfrm>
            <a:off x="7843126" y="1568001"/>
            <a:ext cx="3629295" cy="2630917"/>
          </a:xfrm>
          <a:prstGeom prst="rect">
            <a:avLst/>
          </a:prstGeom>
          <a:noFill/>
          <a:ln cap="flat" cmpd="sng" w="12700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65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7" name="Google Shape;247;p25"/>
          <p:cNvSpPr txBox="1"/>
          <p:nvPr/>
        </p:nvSpPr>
        <p:spPr>
          <a:xfrm>
            <a:off x="3276892" y="4738871"/>
            <a:ext cx="5333708" cy="456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365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STAGE HERE</a:t>
            </a:r>
            <a:endParaRPr/>
          </a:p>
        </p:txBody>
      </p:sp>
      <p:sp>
        <p:nvSpPr>
          <p:cNvPr id="248" name="Google Shape;248;p25"/>
          <p:cNvSpPr txBox="1"/>
          <p:nvPr/>
        </p:nvSpPr>
        <p:spPr>
          <a:xfrm>
            <a:off x="1599903" y="5670468"/>
            <a:ext cx="8688453" cy="5979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314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cxnSp>
        <p:nvCxnSpPr>
          <p:cNvPr id="249" name="Google Shape;249;p25"/>
          <p:cNvCxnSpPr/>
          <p:nvPr/>
        </p:nvCxnSpPr>
        <p:spPr>
          <a:xfrm>
            <a:off x="469184" y="5353080"/>
            <a:ext cx="11314465" cy="0"/>
          </a:xfrm>
          <a:prstGeom prst="straightConnector1">
            <a:avLst/>
          </a:prstGeom>
          <a:noFill/>
          <a:ln cap="flat" cmpd="sng" w="9525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0" name="Google Shape;250;p25"/>
          <p:cNvSpPr/>
          <p:nvPr/>
        </p:nvSpPr>
        <p:spPr>
          <a:xfrm rot="-5400000">
            <a:off x="3009284" y="-600191"/>
            <a:ext cx="2483317" cy="6937035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1" name="Google Shape;251;p25"/>
          <p:cNvSpPr/>
          <p:nvPr/>
        </p:nvSpPr>
        <p:spPr>
          <a:xfrm rot="-5400000">
            <a:off x="8414218" y="1116559"/>
            <a:ext cx="2483317" cy="3557678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252" name="Google Shape;252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0525" y="1668544"/>
            <a:ext cx="6852894" cy="24603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90235" y="1660688"/>
            <a:ext cx="3544478" cy="2460397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25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Google Shape;26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28671" y="1696159"/>
            <a:ext cx="6066637" cy="3554595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26"/>
          <p:cNvSpPr/>
          <p:nvPr/>
        </p:nvSpPr>
        <p:spPr>
          <a:xfrm>
            <a:off x="1391750" y="1928804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2" name="Google Shape;262;p26"/>
          <p:cNvSpPr txBox="1"/>
          <p:nvPr/>
        </p:nvSpPr>
        <p:spPr>
          <a:xfrm>
            <a:off x="1832841" y="1594432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3" name="Google Shape;263;p26"/>
          <p:cNvSpPr/>
          <p:nvPr/>
        </p:nvSpPr>
        <p:spPr>
          <a:xfrm>
            <a:off x="1391750" y="3464428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4" name="Google Shape;264;p26"/>
          <p:cNvSpPr txBox="1"/>
          <p:nvPr/>
        </p:nvSpPr>
        <p:spPr>
          <a:xfrm>
            <a:off x="1832841" y="3130056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5" name="Google Shape;265;p26"/>
          <p:cNvSpPr/>
          <p:nvPr/>
        </p:nvSpPr>
        <p:spPr>
          <a:xfrm>
            <a:off x="2828598" y="5160092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26"/>
          <p:cNvSpPr txBox="1"/>
          <p:nvPr/>
        </p:nvSpPr>
        <p:spPr>
          <a:xfrm>
            <a:off x="3269689" y="4825720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7" name="Google Shape;267;p26"/>
          <p:cNvSpPr/>
          <p:nvPr/>
        </p:nvSpPr>
        <p:spPr>
          <a:xfrm>
            <a:off x="8317650" y="2263176"/>
            <a:ext cx="2536640" cy="557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Go ahead and replace it with your own text.</a:t>
            </a:r>
            <a:endParaRPr b="0" i="0" sz="12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8" name="Google Shape;268;p26"/>
          <p:cNvSpPr txBox="1"/>
          <p:nvPr/>
        </p:nvSpPr>
        <p:spPr>
          <a:xfrm>
            <a:off x="8758741" y="1928804"/>
            <a:ext cx="2195830" cy="351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0000" wrap="square" tIns="45700">
            <a:normAutofit lnSpcReduction="1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171616"/>
                </a:solidFill>
                <a:latin typeface="Georgia"/>
                <a:ea typeface="Georgia"/>
                <a:cs typeface="Georgia"/>
                <a:sym typeface="Georgia"/>
              </a:rPr>
              <a:t>TITLE HERE</a:t>
            </a:r>
            <a:endParaRPr b="1" i="0" sz="1800" u="none" cap="none" strike="noStrike">
              <a:solidFill>
                <a:srgbClr val="17161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9" name="Google Shape;269;p26"/>
          <p:cNvSpPr txBox="1"/>
          <p:nvPr>
            <p:ph type="title"/>
          </p:nvPr>
        </p:nvSpPr>
        <p:spPr>
          <a:xfrm>
            <a:off x="3902529" y="365125"/>
            <a:ext cx="4294414" cy="826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Google Shape;275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5400000">
            <a:off x="2703944" y="-2703945"/>
            <a:ext cx="6858002" cy="12265891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27"/>
          <p:cNvSpPr/>
          <p:nvPr/>
        </p:nvSpPr>
        <p:spPr>
          <a:xfrm>
            <a:off x="1" y="77046"/>
            <a:ext cx="12143442" cy="6780955"/>
          </a:xfrm>
          <a:prstGeom prst="triangle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65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7" name="Google Shape;277;p27"/>
          <p:cNvSpPr txBox="1"/>
          <p:nvPr/>
        </p:nvSpPr>
        <p:spPr>
          <a:xfrm>
            <a:off x="2292952" y="4282409"/>
            <a:ext cx="328006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3200">
                <a:solidFill>
                  <a:srgbClr val="0C0C0C"/>
                </a:solidFill>
                <a:latin typeface="Georgia"/>
                <a:ea typeface="Georgia"/>
                <a:cs typeface="Georgia"/>
                <a:sym typeface="Georgia"/>
              </a:rPr>
              <a:t>SATURDAY</a:t>
            </a:r>
            <a:endParaRPr b="1" sz="3200">
              <a:solidFill>
                <a:srgbClr val="0C0C0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8" name="Google Shape;278;p27"/>
          <p:cNvSpPr txBox="1"/>
          <p:nvPr/>
        </p:nvSpPr>
        <p:spPr>
          <a:xfrm>
            <a:off x="926841" y="4570783"/>
            <a:ext cx="1053494" cy="981935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78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02</a:t>
            </a:r>
            <a:endParaRPr sz="5781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9" name="Google Shape;279;p27"/>
          <p:cNvSpPr txBox="1"/>
          <p:nvPr/>
        </p:nvSpPr>
        <p:spPr>
          <a:xfrm>
            <a:off x="2344135" y="4895052"/>
            <a:ext cx="4985146" cy="1062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1">
                <a:solidFill>
                  <a:srgbClr val="595959"/>
                </a:solidFill>
                <a:latin typeface="Georgia"/>
                <a:ea typeface="Georgia"/>
                <a:cs typeface="Georgia"/>
                <a:sym typeface="Georgia"/>
              </a:rPr>
              <a:t>A complex idea can be conveyed with just a single still image, namely making it possible to absorb large amounts of data quickly.</a:t>
            </a:r>
            <a:endParaRPr sz="105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280" name="Google Shape;280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92554" y="-654481"/>
            <a:ext cx="4591452" cy="45914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6395457">
            <a:off x="8547706" y="3781309"/>
            <a:ext cx="4591452" cy="45914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rawing Firm Presentation Template www.templatesppt.com">
  <a:themeElements>
    <a:clrScheme name="自定义 1020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F3F3F"/>
      </a:accent1>
      <a:accent2>
        <a:srgbClr val="A5A5A5"/>
      </a:accent2>
      <a:accent3>
        <a:srgbClr val="3F3F3F"/>
      </a:accent3>
      <a:accent4>
        <a:srgbClr val="A5A5A5"/>
      </a:accent4>
      <a:accent5>
        <a:srgbClr val="3F3F3F"/>
      </a:accent5>
      <a:accent6>
        <a:srgbClr val="A5A5A5"/>
      </a:accent6>
      <a:hlink>
        <a:srgbClr val="3F3F3F"/>
      </a:hlink>
      <a:folHlink>
        <a:srgbClr val="A5A5A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